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257" r:id="rId2"/>
    <p:sldId id="261" r:id="rId3"/>
    <p:sldId id="274" r:id="rId4"/>
    <p:sldId id="1264" r:id="rId5"/>
    <p:sldId id="326" r:id="rId6"/>
    <p:sldId id="1251" r:id="rId7"/>
    <p:sldId id="256" r:id="rId8"/>
    <p:sldId id="1262" r:id="rId9"/>
    <p:sldId id="1263" r:id="rId10"/>
    <p:sldId id="278" r:id="rId11"/>
    <p:sldId id="283" r:id="rId12"/>
    <p:sldId id="264" r:id="rId13"/>
    <p:sldId id="266" r:id="rId14"/>
    <p:sldId id="265" r:id="rId15"/>
    <p:sldId id="258" r:id="rId16"/>
    <p:sldId id="1261" r:id="rId17"/>
    <p:sldId id="260" r:id="rId18"/>
    <p:sldId id="268" r:id="rId19"/>
    <p:sldId id="259" r:id="rId20"/>
    <p:sldId id="1253" r:id="rId21"/>
    <p:sldId id="270" r:id="rId22"/>
    <p:sldId id="272" r:id="rId23"/>
    <p:sldId id="1265" r:id="rId24"/>
    <p:sldId id="271" r:id="rId25"/>
    <p:sldId id="1258" r:id="rId26"/>
    <p:sldId id="325" r:id="rId27"/>
    <p:sldId id="269" r:id="rId28"/>
    <p:sldId id="1250" r:id="rId29"/>
    <p:sldId id="1256" r:id="rId30"/>
    <p:sldId id="317" r:id="rId31"/>
    <p:sldId id="1260" r:id="rId32"/>
    <p:sldId id="318" r:id="rId33"/>
    <p:sldId id="1259" r:id="rId34"/>
    <p:sldId id="323" r:id="rId35"/>
    <p:sldId id="320" r:id="rId36"/>
    <p:sldId id="321"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DA20"/>
    <a:srgbClr val="FDBC3A"/>
    <a:srgbClr val="F7F70D"/>
    <a:srgbClr val="B30000"/>
    <a:srgbClr val="FFFFFF"/>
    <a:srgbClr val="000000"/>
    <a:srgbClr val="FA5738"/>
    <a:srgbClr val="9ED633"/>
    <a:srgbClr val="FBFFC6"/>
    <a:srgbClr val="E3FC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2" autoAdjust="0"/>
    <p:restoredTop sz="93447" autoAdjust="0"/>
  </p:normalViewPr>
  <p:slideViewPr>
    <p:cSldViewPr snapToGrid="0" snapToObjects="1" showGuides="1">
      <p:cViewPr varScale="1">
        <p:scale>
          <a:sx n="107" d="100"/>
          <a:sy n="107" d="100"/>
        </p:scale>
        <p:origin x="804" y="102"/>
      </p:cViewPr>
      <p:guideLst>
        <p:guide orient="horz" pos="2115"/>
        <p:guide pos="3840"/>
      </p:guideLst>
    </p:cSldViewPr>
  </p:slideViewPr>
  <p:notesTextViewPr>
    <p:cViewPr>
      <p:scale>
        <a:sx n="1" d="1"/>
        <a:sy n="1" d="1"/>
      </p:scale>
      <p:origin x="0" y="0"/>
    </p:cViewPr>
  </p:notesTextViewPr>
  <p:notesViewPr>
    <p:cSldViewPr snapToGrid="0" snapToObjects="1">
      <p:cViewPr varScale="1">
        <p:scale>
          <a:sx n="108" d="100"/>
          <a:sy n="108" d="100"/>
        </p:scale>
        <p:origin x="415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3014352-A043-F144-B2A4-D46366B064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7104AAAD-8DCD-044C-85E5-F02F79E081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B3635A-CBB0-3C42-A73E-56A7E400721D}" type="datetimeFigureOut">
              <a:rPr lang="es-ES" smtClean="0"/>
              <a:t>05/11/2025</a:t>
            </a:fld>
            <a:endParaRPr lang="es-ES"/>
          </a:p>
        </p:txBody>
      </p:sp>
      <p:sp>
        <p:nvSpPr>
          <p:cNvPr id="4" name="Marcador de pie de página 3">
            <a:extLst>
              <a:ext uri="{FF2B5EF4-FFF2-40B4-BE49-F238E27FC236}">
                <a16:creationId xmlns:a16="http://schemas.microsoft.com/office/drawing/2014/main" id="{0B446E91-853A-D64D-AA34-AC6775C0C9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F3E503AF-E12F-C94E-8FE6-CA193F42AE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A6F434-1162-7948-B458-BA3BF9CF0292}" type="slidenum">
              <a:rPr lang="es-ES" smtClean="0"/>
              <a:t>‹Nº›</a:t>
            </a:fld>
            <a:endParaRPr lang="es-ES"/>
          </a:p>
        </p:txBody>
      </p:sp>
    </p:spTree>
    <p:extLst>
      <p:ext uri="{BB962C8B-B14F-4D97-AF65-F5344CB8AC3E}">
        <p14:creationId xmlns:p14="http://schemas.microsoft.com/office/powerpoint/2010/main" val="4293022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033F1-D6F7-C849-A171-7C717317B60B}" type="datetimeFigureOut">
              <a:rPr lang="es-ES" smtClean="0"/>
              <a:t>05/11/2025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A8AE71-159A-EB4C-84FB-C85DF4C0115C}" type="slidenum">
              <a:rPr lang="es-ES" smtClean="0"/>
              <a:t>‹Nº›</a:t>
            </a:fld>
            <a:endParaRPr lang="es-ES"/>
          </a:p>
        </p:txBody>
      </p:sp>
    </p:spTree>
    <p:extLst>
      <p:ext uri="{BB962C8B-B14F-4D97-AF65-F5344CB8AC3E}">
        <p14:creationId xmlns:p14="http://schemas.microsoft.com/office/powerpoint/2010/main" val="908306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2</a:t>
            </a:fld>
            <a:endParaRPr lang="es-ES"/>
          </a:p>
        </p:txBody>
      </p:sp>
    </p:spTree>
    <p:extLst>
      <p:ext uri="{BB962C8B-B14F-4D97-AF65-F5344CB8AC3E}">
        <p14:creationId xmlns:p14="http://schemas.microsoft.com/office/powerpoint/2010/main" val="3940951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2" name="Google Shape;1272;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5583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17</a:t>
            </a:fld>
            <a:endParaRPr lang="es-ES"/>
          </a:p>
        </p:txBody>
      </p:sp>
    </p:spTree>
    <p:extLst>
      <p:ext uri="{BB962C8B-B14F-4D97-AF65-F5344CB8AC3E}">
        <p14:creationId xmlns:p14="http://schemas.microsoft.com/office/powerpoint/2010/main" val="3356129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21</a:t>
            </a:fld>
            <a:endParaRPr lang="es-ES"/>
          </a:p>
        </p:txBody>
      </p:sp>
    </p:spTree>
    <p:extLst>
      <p:ext uri="{BB962C8B-B14F-4D97-AF65-F5344CB8AC3E}">
        <p14:creationId xmlns:p14="http://schemas.microsoft.com/office/powerpoint/2010/main" val="1705268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C2A489F-0FDC-E94E-A729-BDBF2F8B8011}" type="slidenum">
              <a:rPr lang="es-ES" smtClean="0"/>
              <a:t>22</a:t>
            </a:fld>
            <a:endParaRPr lang="es-ES"/>
          </a:p>
        </p:txBody>
      </p:sp>
    </p:spTree>
    <p:extLst>
      <p:ext uri="{BB962C8B-B14F-4D97-AF65-F5344CB8AC3E}">
        <p14:creationId xmlns:p14="http://schemas.microsoft.com/office/powerpoint/2010/main" val="2184689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6" name="Google Shape;1516;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8978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25</a:t>
            </a:fld>
            <a:endParaRPr lang="es-ES"/>
          </a:p>
        </p:txBody>
      </p:sp>
    </p:spTree>
    <p:extLst>
      <p:ext uri="{BB962C8B-B14F-4D97-AF65-F5344CB8AC3E}">
        <p14:creationId xmlns:p14="http://schemas.microsoft.com/office/powerpoint/2010/main" val="3725717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895460ef7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895460ef7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18828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2399374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9555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8142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Google Shape;1844;gef4a71653f_0_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5" name="Google Shape;1845;gef4a71653f_0_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4906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2513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36</a:t>
            </a:fld>
            <a:endParaRPr lang="es-ES"/>
          </a:p>
        </p:txBody>
      </p:sp>
    </p:spTree>
    <p:extLst>
      <p:ext uri="{BB962C8B-B14F-4D97-AF65-F5344CB8AC3E}">
        <p14:creationId xmlns:p14="http://schemas.microsoft.com/office/powerpoint/2010/main" val="1738525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ef0388526b_0_2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ef0388526b_0_2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4676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7</a:t>
            </a:fld>
            <a:endParaRPr lang="es-ES"/>
          </a:p>
        </p:txBody>
      </p:sp>
    </p:spTree>
    <p:extLst>
      <p:ext uri="{BB962C8B-B14F-4D97-AF65-F5344CB8AC3E}">
        <p14:creationId xmlns:p14="http://schemas.microsoft.com/office/powerpoint/2010/main" val="92296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4" name="Google Shape;1304;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3637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ef4a71653f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ef4a71653f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6699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8"/>
        <p:cNvGrpSpPr/>
        <p:nvPr/>
      </p:nvGrpSpPr>
      <p:grpSpPr>
        <a:xfrm>
          <a:off x="0" y="0"/>
          <a:ext cx="0" cy="0"/>
          <a:chOff x="0" y="0"/>
          <a:chExt cx="0" cy="0"/>
        </a:xfrm>
      </p:grpSpPr>
      <p:sp>
        <p:nvSpPr>
          <p:cNvPr id="1949" name="Google Shape;1949;gecd94d71d9_0_257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0" name="Google Shape;1950;gecd94d71d9_0_257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58617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7745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D2A8AE71-159A-EB4C-84FB-C85DF4C0115C}" type="slidenum">
              <a:rPr lang="es-ES" smtClean="0"/>
              <a:t>14</a:t>
            </a:fld>
            <a:endParaRPr lang="es-ES"/>
          </a:p>
        </p:txBody>
      </p:sp>
    </p:spTree>
    <p:extLst>
      <p:ext uri="{BB962C8B-B14F-4D97-AF65-F5344CB8AC3E}">
        <p14:creationId xmlns:p14="http://schemas.microsoft.com/office/powerpoint/2010/main" val="3409815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AFFA92-FB55-4843-8346-2B93A45B66BE}"/>
              </a:ext>
            </a:extLst>
          </p:cNvPr>
          <p:cNvSpPr>
            <a:spLocks noGrp="1"/>
          </p:cNvSpPr>
          <p:nvPr>
            <p:ph type="ctrTitle"/>
          </p:nvPr>
        </p:nvSpPr>
        <p:spPr>
          <a:xfrm>
            <a:off x="1524000" y="1122363"/>
            <a:ext cx="9144000" cy="2387600"/>
          </a:xfrm>
        </p:spPr>
        <p:txBody>
          <a:bodyPr anchor="ctr">
            <a:normAutofit/>
          </a:bodyPr>
          <a:lstStyle>
            <a:lvl1pPr algn="ctr">
              <a:defRPr sz="4800" b="1">
                <a:solidFill>
                  <a:schemeClr val="tx1">
                    <a:lumMod val="90000"/>
                    <a:lumOff val="10000"/>
                  </a:schemeClr>
                </a:solidFill>
              </a:defRPr>
            </a:lvl1pPr>
          </a:lstStyle>
          <a:p>
            <a:r>
              <a:rPr lang="es-ES" dirty="0"/>
              <a:t>Haga clic para modificar el estilo de título del patrón</a:t>
            </a:r>
          </a:p>
        </p:txBody>
      </p:sp>
      <p:sp>
        <p:nvSpPr>
          <p:cNvPr id="3" name="Subtítulo 2">
            <a:extLst>
              <a:ext uri="{FF2B5EF4-FFF2-40B4-BE49-F238E27FC236}">
                <a16:creationId xmlns:a16="http://schemas.microsoft.com/office/drawing/2014/main" id="{0620434A-BAAD-1246-899C-3B8D6382B0C2}"/>
              </a:ext>
            </a:extLst>
          </p:cNvPr>
          <p:cNvSpPr>
            <a:spLocks noGrp="1"/>
          </p:cNvSpPr>
          <p:nvPr>
            <p:ph type="subTitle" idx="1"/>
          </p:nvPr>
        </p:nvSpPr>
        <p:spPr>
          <a:xfrm>
            <a:off x="1524000" y="3602038"/>
            <a:ext cx="9144000" cy="653091"/>
          </a:xfrm>
        </p:spPr>
        <p:txBody>
          <a:bodyPr/>
          <a:lstStyle>
            <a:lvl1pPr marL="0" indent="0" algn="ctr">
              <a:buNone/>
              <a:defRPr sz="2400">
                <a:solidFill>
                  <a:schemeClr val="tx1">
                    <a:lumMod val="90000"/>
                    <a:lumOff val="1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F3B0EC7-2C55-D544-A0E1-D76A0B5A15F8}"/>
              </a:ext>
            </a:extLst>
          </p:cNvPr>
          <p:cNvSpPr>
            <a:spLocks noGrp="1"/>
          </p:cNvSpPr>
          <p:nvPr>
            <p:ph type="dt" sz="half" idx="10"/>
          </p:nvPr>
        </p:nvSpPr>
        <p:spPr/>
        <p:txBody>
          <a:bodyPr/>
          <a:lstStyle/>
          <a:p>
            <a:fld id="{130EFE49-CCD0-EC49-BA7B-AA16B6AAB7B3}" type="datetimeFigureOut">
              <a:rPr lang="es-ES" smtClean="0"/>
              <a:t>05/11/2025</a:t>
            </a:fld>
            <a:endParaRPr lang="es-ES"/>
          </a:p>
        </p:txBody>
      </p:sp>
      <p:sp>
        <p:nvSpPr>
          <p:cNvPr id="5" name="Marcador de pie de página 4">
            <a:extLst>
              <a:ext uri="{FF2B5EF4-FFF2-40B4-BE49-F238E27FC236}">
                <a16:creationId xmlns:a16="http://schemas.microsoft.com/office/drawing/2014/main" id="{28F88A51-DC79-7946-A1CF-013B548DAF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C91B5E2-8CB6-6942-B02D-A223E838A091}"/>
              </a:ext>
            </a:extLst>
          </p:cNvPr>
          <p:cNvSpPr>
            <a:spLocks noGrp="1"/>
          </p:cNvSpPr>
          <p:nvPr>
            <p:ph type="sldNum" sz="quarter" idx="12"/>
          </p:nvPr>
        </p:nvSpPr>
        <p:spPr/>
        <p:txBody>
          <a:bodyPr/>
          <a:lstStyle/>
          <a:p>
            <a:fld id="{A88710A8-C7C3-A348-BB5E-0B837757BAD7}" type="slidenum">
              <a:rPr lang="es-ES" smtClean="0"/>
              <a:t>‹Nº›</a:t>
            </a:fld>
            <a:endParaRPr lang="es-ES"/>
          </a:p>
        </p:txBody>
      </p:sp>
    </p:spTree>
    <p:extLst>
      <p:ext uri="{BB962C8B-B14F-4D97-AF65-F5344CB8AC3E}">
        <p14:creationId xmlns:p14="http://schemas.microsoft.com/office/powerpoint/2010/main" val="1339429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45"/>
        <p:cNvGrpSpPr/>
        <p:nvPr/>
      </p:nvGrpSpPr>
      <p:grpSpPr>
        <a:xfrm>
          <a:off x="0" y="0"/>
          <a:ext cx="0" cy="0"/>
          <a:chOff x="0" y="0"/>
          <a:chExt cx="0" cy="0"/>
        </a:xfrm>
      </p:grpSpPr>
      <p:sp>
        <p:nvSpPr>
          <p:cNvPr id="283" name="Google Shape;283;p9"/>
          <p:cNvSpPr txBox="1">
            <a:spLocks noGrp="1"/>
          </p:cNvSpPr>
          <p:nvPr>
            <p:ph type="title"/>
          </p:nvPr>
        </p:nvSpPr>
        <p:spPr>
          <a:xfrm>
            <a:off x="950800" y="1653600"/>
            <a:ext cx="53496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333"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dirty="0"/>
          </a:p>
        </p:txBody>
      </p:sp>
      <p:sp>
        <p:nvSpPr>
          <p:cNvPr id="284" name="Google Shape;284;p9"/>
          <p:cNvSpPr txBox="1">
            <a:spLocks noGrp="1"/>
          </p:cNvSpPr>
          <p:nvPr>
            <p:ph type="subTitle" idx="1"/>
          </p:nvPr>
        </p:nvSpPr>
        <p:spPr>
          <a:xfrm>
            <a:off x="950800" y="2962033"/>
            <a:ext cx="5349600" cy="224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659581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738"/>
        <p:cNvGrpSpPr/>
        <p:nvPr/>
      </p:nvGrpSpPr>
      <p:grpSpPr>
        <a:xfrm>
          <a:off x="0" y="0"/>
          <a:ext cx="0" cy="0"/>
          <a:chOff x="0" y="0"/>
          <a:chExt cx="0" cy="0"/>
        </a:xfrm>
      </p:grpSpPr>
      <p:sp>
        <p:nvSpPr>
          <p:cNvPr id="740" name="Google Shape;740;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41" name="Google Shape;741;p23"/>
          <p:cNvSpPr txBox="1">
            <a:spLocks noGrp="1"/>
          </p:cNvSpPr>
          <p:nvPr>
            <p:ph type="title" idx="2"/>
          </p:nvPr>
        </p:nvSpPr>
        <p:spPr>
          <a:xfrm>
            <a:off x="950800" y="2095333"/>
            <a:ext cx="3885200" cy="745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42" name="Google Shape;742;p23"/>
          <p:cNvSpPr txBox="1">
            <a:spLocks noGrp="1"/>
          </p:cNvSpPr>
          <p:nvPr>
            <p:ph type="title" idx="3"/>
          </p:nvPr>
        </p:nvSpPr>
        <p:spPr>
          <a:xfrm>
            <a:off x="950800" y="4235035"/>
            <a:ext cx="3885200" cy="745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733"/>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43" name="Google Shape;743;p23"/>
          <p:cNvSpPr txBox="1">
            <a:spLocks noGrp="1"/>
          </p:cNvSpPr>
          <p:nvPr>
            <p:ph type="subTitle" idx="1"/>
          </p:nvPr>
        </p:nvSpPr>
        <p:spPr>
          <a:xfrm>
            <a:off x="950800" y="4986803"/>
            <a:ext cx="3885200" cy="115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744" name="Google Shape;744;p23"/>
          <p:cNvSpPr txBox="1">
            <a:spLocks noGrp="1"/>
          </p:cNvSpPr>
          <p:nvPr>
            <p:ph type="subTitle" idx="4"/>
          </p:nvPr>
        </p:nvSpPr>
        <p:spPr>
          <a:xfrm>
            <a:off x="950800" y="2847100"/>
            <a:ext cx="3885200" cy="115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822867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993"/>
        <p:cNvGrpSpPr/>
        <p:nvPr/>
      </p:nvGrpSpPr>
      <p:grpSpPr>
        <a:xfrm>
          <a:off x="0" y="0"/>
          <a:ext cx="0" cy="0"/>
          <a:chOff x="0" y="0"/>
          <a:chExt cx="0" cy="0"/>
        </a:xfrm>
      </p:grpSpPr>
      <p:sp>
        <p:nvSpPr>
          <p:cNvPr id="1042" name="Google Shape;1042;p29"/>
          <p:cNvSpPr txBox="1">
            <a:spLocks noGrp="1"/>
          </p:cNvSpPr>
          <p:nvPr>
            <p:ph type="subTitle" idx="1"/>
          </p:nvPr>
        </p:nvSpPr>
        <p:spPr>
          <a:xfrm>
            <a:off x="1092067" y="4546133"/>
            <a:ext cx="2775600" cy="68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043" name="Google Shape;1043;p29"/>
          <p:cNvSpPr txBox="1">
            <a:spLocks noGrp="1"/>
          </p:cNvSpPr>
          <p:nvPr>
            <p:ph type="title" hasCustomPrompt="1"/>
          </p:nvPr>
        </p:nvSpPr>
        <p:spPr>
          <a:xfrm>
            <a:off x="1755267" y="5353611"/>
            <a:ext cx="1449200" cy="6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37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044" name="Google Shape;1044;p29"/>
          <p:cNvSpPr txBox="1">
            <a:spLocks noGrp="1"/>
          </p:cNvSpPr>
          <p:nvPr>
            <p:ph type="subTitle" idx="2"/>
          </p:nvPr>
        </p:nvSpPr>
        <p:spPr>
          <a:xfrm>
            <a:off x="8349917" y="4546133"/>
            <a:ext cx="2775600" cy="68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045" name="Google Shape;1045;p29"/>
          <p:cNvSpPr txBox="1">
            <a:spLocks noGrp="1"/>
          </p:cNvSpPr>
          <p:nvPr>
            <p:ph type="title" idx="3"/>
          </p:nvPr>
        </p:nvSpPr>
        <p:spPr>
          <a:xfrm>
            <a:off x="1092067" y="3849133"/>
            <a:ext cx="2775600" cy="5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46" name="Google Shape;1046;p29"/>
          <p:cNvSpPr txBox="1">
            <a:spLocks noGrp="1"/>
          </p:cNvSpPr>
          <p:nvPr>
            <p:ph type="title" idx="4"/>
          </p:nvPr>
        </p:nvSpPr>
        <p:spPr>
          <a:xfrm>
            <a:off x="8349917" y="3849133"/>
            <a:ext cx="2775600" cy="5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47" name="Google Shape;1047;p29"/>
          <p:cNvSpPr txBox="1">
            <a:spLocks noGrp="1"/>
          </p:cNvSpPr>
          <p:nvPr>
            <p:ph type="title" idx="5"/>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48" name="Google Shape;1048;p29"/>
          <p:cNvSpPr txBox="1">
            <a:spLocks noGrp="1"/>
          </p:cNvSpPr>
          <p:nvPr>
            <p:ph type="title" idx="6" hasCustomPrompt="1"/>
          </p:nvPr>
        </p:nvSpPr>
        <p:spPr>
          <a:xfrm>
            <a:off x="9013117" y="5353611"/>
            <a:ext cx="1449200" cy="6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37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3493854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638"/>
        <p:cNvGrpSpPr/>
        <p:nvPr/>
      </p:nvGrpSpPr>
      <p:grpSpPr>
        <a:xfrm>
          <a:off x="0" y="0"/>
          <a:ext cx="0" cy="0"/>
          <a:chOff x="0" y="0"/>
          <a:chExt cx="0" cy="0"/>
        </a:xfrm>
      </p:grpSpPr>
      <p:sp>
        <p:nvSpPr>
          <p:cNvPr id="640" name="Google Shape;640;p20"/>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b="1">
                <a:solidFill>
                  <a:srgbClr val="ED5469"/>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752392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61"/>
        <p:cNvGrpSpPr/>
        <p:nvPr/>
      </p:nvGrpSpPr>
      <p:grpSpPr>
        <a:xfrm>
          <a:off x="0" y="0"/>
          <a:ext cx="0" cy="0"/>
          <a:chOff x="0" y="0"/>
          <a:chExt cx="0" cy="0"/>
        </a:xfrm>
      </p:grpSpPr>
      <p:sp>
        <p:nvSpPr>
          <p:cNvPr id="895" name="Google Shape;895;p2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b="1"/>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96" name="Google Shape;896;p26"/>
          <p:cNvSpPr txBox="1">
            <a:spLocks noGrp="1"/>
          </p:cNvSpPr>
          <p:nvPr>
            <p:ph type="title" idx="2"/>
          </p:nvPr>
        </p:nvSpPr>
        <p:spPr>
          <a:xfrm>
            <a:off x="3201733" y="22873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97" name="Google Shape;897;p26"/>
          <p:cNvSpPr txBox="1">
            <a:spLocks noGrp="1"/>
          </p:cNvSpPr>
          <p:nvPr>
            <p:ph type="subTitle" idx="1"/>
          </p:nvPr>
        </p:nvSpPr>
        <p:spPr>
          <a:xfrm>
            <a:off x="3201733" y="29677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98" name="Google Shape;898;p26"/>
          <p:cNvSpPr txBox="1">
            <a:spLocks noGrp="1"/>
          </p:cNvSpPr>
          <p:nvPr>
            <p:ph type="title" idx="3"/>
          </p:nvPr>
        </p:nvSpPr>
        <p:spPr>
          <a:xfrm>
            <a:off x="8359196" y="22873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99" name="Google Shape;899;p26"/>
          <p:cNvSpPr txBox="1">
            <a:spLocks noGrp="1"/>
          </p:cNvSpPr>
          <p:nvPr>
            <p:ph type="subTitle" idx="4"/>
          </p:nvPr>
        </p:nvSpPr>
        <p:spPr>
          <a:xfrm>
            <a:off x="8359196" y="29677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00" name="Google Shape;900;p26"/>
          <p:cNvSpPr txBox="1">
            <a:spLocks noGrp="1"/>
          </p:cNvSpPr>
          <p:nvPr>
            <p:ph type="title" idx="5"/>
          </p:nvPr>
        </p:nvSpPr>
        <p:spPr>
          <a:xfrm>
            <a:off x="3201733" y="41985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1" name="Google Shape;901;p26"/>
          <p:cNvSpPr txBox="1">
            <a:spLocks noGrp="1"/>
          </p:cNvSpPr>
          <p:nvPr>
            <p:ph type="subTitle" idx="6"/>
          </p:nvPr>
        </p:nvSpPr>
        <p:spPr>
          <a:xfrm>
            <a:off x="3201733" y="48789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02" name="Google Shape;902;p26"/>
          <p:cNvSpPr txBox="1">
            <a:spLocks noGrp="1"/>
          </p:cNvSpPr>
          <p:nvPr>
            <p:ph type="title" idx="7"/>
          </p:nvPr>
        </p:nvSpPr>
        <p:spPr>
          <a:xfrm>
            <a:off x="8359196" y="41985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3" name="Google Shape;903;p26"/>
          <p:cNvSpPr txBox="1">
            <a:spLocks noGrp="1"/>
          </p:cNvSpPr>
          <p:nvPr>
            <p:ph type="subTitle" idx="8"/>
          </p:nvPr>
        </p:nvSpPr>
        <p:spPr>
          <a:xfrm>
            <a:off x="8359196" y="48789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201492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63"/>
        <p:cNvGrpSpPr/>
        <p:nvPr/>
      </p:nvGrpSpPr>
      <p:grpSpPr>
        <a:xfrm>
          <a:off x="0" y="0"/>
          <a:ext cx="0" cy="0"/>
          <a:chOff x="0" y="0"/>
          <a:chExt cx="0" cy="0"/>
        </a:xfrm>
      </p:grpSpPr>
      <p:sp>
        <p:nvSpPr>
          <p:cNvPr id="565" name="Google Shape;565;p18"/>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b="1">
                <a:solidFill>
                  <a:srgbClr val="ED5469"/>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98" name="Google Shape;598;p18"/>
          <p:cNvSpPr/>
          <p:nvPr/>
        </p:nvSpPr>
        <p:spPr>
          <a:xfrm rot="-1381881">
            <a:off x="207782" y="2266881"/>
            <a:ext cx="534556" cy="614171"/>
          </a:xfrm>
          <a:custGeom>
            <a:avLst/>
            <a:gdLst/>
            <a:ahLst/>
            <a:cxnLst/>
            <a:rect l="l" t="t" r="r" b="b"/>
            <a:pathLst>
              <a:path w="4747" h="5454" extrusionOk="0">
                <a:moveTo>
                  <a:pt x="2457" y="0"/>
                </a:moveTo>
                <a:cubicBezTo>
                  <a:pt x="2080" y="0"/>
                  <a:pt x="1699" y="105"/>
                  <a:pt x="1366" y="338"/>
                </a:cubicBezTo>
                <a:cubicBezTo>
                  <a:pt x="338" y="1051"/>
                  <a:pt x="0" y="2405"/>
                  <a:pt x="363" y="3565"/>
                </a:cubicBezTo>
                <a:cubicBezTo>
                  <a:pt x="674" y="4516"/>
                  <a:pt x="1587" y="5453"/>
                  <a:pt x="2593" y="5453"/>
                </a:cubicBezTo>
                <a:cubicBezTo>
                  <a:pt x="2877" y="5453"/>
                  <a:pt x="3169" y="5379"/>
                  <a:pt x="3456" y="5208"/>
                </a:cubicBezTo>
                <a:cubicBezTo>
                  <a:pt x="4482" y="4613"/>
                  <a:pt x="4461" y="3354"/>
                  <a:pt x="4394" y="2294"/>
                </a:cubicBezTo>
                <a:lnTo>
                  <a:pt x="4394" y="2294"/>
                </a:lnTo>
                <a:cubicBezTo>
                  <a:pt x="4747" y="991"/>
                  <a:pt x="3616" y="0"/>
                  <a:pt x="245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55125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36"/>
        <p:cNvGrpSpPr/>
        <p:nvPr/>
      </p:nvGrpSpPr>
      <p:grpSpPr>
        <a:xfrm>
          <a:off x="0" y="0"/>
          <a:ext cx="0" cy="0"/>
          <a:chOff x="0" y="0"/>
          <a:chExt cx="0" cy="0"/>
        </a:xfrm>
      </p:grpSpPr>
      <p:sp>
        <p:nvSpPr>
          <p:cNvPr id="438" name="Google Shape;438;p15"/>
          <p:cNvSpPr txBox="1">
            <a:spLocks noGrp="1"/>
          </p:cNvSpPr>
          <p:nvPr>
            <p:ph type="title"/>
          </p:nvPr>
        </p:nvSpPr>
        <p:spPr>
          <a:xfrm>
            <a:off x="3189200" y="4133700"/>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439" name="Google Shape;439;p15"/>
          <p:cNvSpPr txBox="1">
            <a:spLocks noGrp="1"/>
          </p:cNvSpPr>
          <p:nvPr>
            <p:ph type="subTitle" idx="1"/>
          </p:nvPr>
        </p:nvSpPr>
        <p:spPr>
          <a:xfrm>
            <a:off x="1293000" y="2015084"/>
            <a:ext cx="96060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endParaRPr/>
          </a:p>
        </p:txBody>
      </p:sp>
    </p:spTree>
    <p:extLst>
      <p:ext uri="{BB962C8B-B14F-4D97-AF65-F5344CB8AC3E}">
        <p14:creationId xmlns:p14="http://schemas.microsoft.com/office/powerpoint/2010/main" val="2673739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Slide">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51B95BE-8B88-494E-9E4A-4BC69622C6B8}"/>
              </a:ext>
            </a:extLst>
          </p:cNvPr>
          <p:cNvSpPr>
            <a:spLocks noGrp="1"/>
          </p:cNvSpPr>
          <p:nvPr>
            <p:ph type="title"/>
          </p:nvPr>
        </p:nvSpPr>
        <p:spPr>
          <a:xfrm>
            <a:off x="838200" y="365125"/>
            <a:ext cx="9053945" cy="1224684"/>
          </a:xfrm>
        </p:spPr>
        <p:txBody>
          <a:bodyPr>
            <a:noAutofit/>
          </a:bodyPr>
          <a:lstStyle>
            <a:lvl1pPr>
              <a:defRPr sz="3600">
                <a:solidFill>
                  <a:schemeClr val="tx1">
                    <a:lumMod val="90000"/>
                    <a:lumOff val="10000"/>
                  </a:schemeClr>
                </a:solidFill>
              </a:defRPr>
            </a:lvl1pPr>
          </a:lstStyle>
          <a:p>
            <a:r>
              <a:rPr lang="es-ES" dirty="0"/>
              <a:t>Haga clic para modificar el estilo de título del patrón</a:t>
            </a:r>
          </a:p>
        </p:txBody>
      </p:sp>
      <p:sp>
        <p:nvSpPr>
          <p:cNvPr id="20" name="Rectángulo 19">
            <a:extLst>
              <a:ext uri="{FF2B5EF4-FFF2-40B4-BE49-F238E27FC236}">
                <a16:creationId xmlns:a16="http://schemas.microsoft.com/office/drawing/2014/main" id="{BCA1D810-9BE5-5D49-8F67-B2C21E077B99}"/>
              </a:ext>
            </a:extLst>
          </p:cNvPr>
          <p:cNvSpPr/>
          <p:nvPr userDrawn="1"/>
        </p:nvSpPr>
        <p:spPr>
          <a:xfrm rot="16200000">
            <a:off x="284457" y="641555"/>
            <a:ext cx="102909" cy="671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99896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777">
          <p15:clr>
            <a:srgbClr val="FBAE40"/>
          </p15:clr>
        </p15:guide>
        <p15:guide id="2" pos="325">
          <p15:clr>
            <a:srgbClr val="FBAE40"/>
          </p15:clr>
        </p15:guide>
        <p15:guide id="3" pos="960">
          <p15:clr>
            <a:srgbClr val="FBAE40"/>
          </p15:clr>
        </p15:guide>
        <p15:guide id="4" pos="1595">
          <p15:clr>
            <a:srgbClr val="FBAE40"/>
          </p15:clr>
        </p15:guide>
        <p15:guide id="5" pos="2230">
          <p15:clr>
            <a:srgbClr val="FBAE40"/>
          </p15:clr>
        </p15:guide>
        <p15:guide id="6" pos="2887">
          <p15:clr>
            <a:srgbClr val="FBAE40"/>
          </p15:clr>
        </p15:guide>
        <p15:guide id="7" pos="3522">
          <p15:clr>
            <a:srgbClr val="FBAE40"/>
          </p15:clr>
        </p15:guide>
        <p15:guide id="8" pos="4158">
          <p15:clr>
            <a:srgbClr val="FBAE40"/>
          </p15:clr>
        </p15:guide>
        <p15:guide id="9" pos="4793">
          <p15:clr>
            <a:srgbClr val="FBAE40"/>
          </p15:clr>
        </p15:guide>
        <p15:guide id="10" pos="5428">
          <p15:clr>
            <a:srgbClr val="FBAE40"/>
          </p15:clr>
        </p15:guide>
        <p15:guide id="11" pos="6063">
          <p15:clr>
            <a:srgbClr val="FBAE40"/>
          </p15:clr>
        </p15:guide>
        <p15:guide id="12" pos="6720">
          <p15:clr>
            <a:srgbClr val="FBAE40"/>
          </p15:clr>
        </p15:guide>
        <p15:guide id="13" pos="7355">
          <p15:clr>
            <a:srgbClr val="FBAE40"/>
          </p15:clr>
        </p15:guide>
        <p15:guide id="14" orient="horz" pos="1185">
          <p15:clr>
            <a:srgbClr val="FBAE40"/>
          </p15:clr>
        </p15:guide>
        <p15:guide id="15" orient="horz" pos="1593">
          <p15:clr>
            <a:srgbClr val="FBAE40"/>
          </p15:clr>
        </p15:guide>
        <p15:guide id="16" orient="horz" pos="1979">
          <p15:clr>
            <a:srgbClr val="FBAE40"/>
          </p15:clr>
        </p15:guide>
        <p15:guide id="17" orient="horz" pos="2387">
          <p15:clr>
            <a:srgbClr val="FBAE40"/>
          </p15:clr>
        </p15:guide>
        <p15:guide id="18" orient="horz" pos="2795">
          <p15:clr>
            <a:srgbClr val="FBAE40"/>
          </p15:clr>
        </p15:guide>
        <p15:guide id="19" orient="horz" pos="3203">
          <p15:clr>
            <a:srgbClr val="FBAE40"/>
          </p15:clr>
        </p15:guide>
        <p15:guide id="20" orient="horz" pos="3589">
          <p15:clr>
            <a:srgbClr val="FBAE40"/>
          </p15:clr>
        </p15:guide>
        <p15:guide id="21" orient="horz" pos="39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9" name="Marcador de posición de imagen 7">
            <a:extLst>
              <a:ext uri="{FF2B5EF4-FFF2-40B4-BE49-F238E27FC236}">
                <a16:creationId xmlns:a16="http://schemas.microsoft.com/office/drawing/2014/main" id="{10A67FDE-358C-FE4B-AC79-67A6219B2C70}"/>
              </a:ext>
            </a:extLst>
          </p:cNvPr>
          <p:cNvSpPr>
            <a:spLocks noGrp="1"/>
          </p:cNvSpPr>
          <p:nvPr>
            <p:ph type="pic" sz="quarter" idx="10" hasCustomPrompt="1"/>
          </p:nvPr>
        </p:nvSpPr>
        <p:spPr>
          <a:xfrm>
            <a:off x="1" y="1"/>
            <a:ext cx="4062044" cy="3428999"/>
          </a:xfrm>
          <a:solidFill>
            <a:schemeClr val="tx1"/>
          </a:solidFill>
        </p:spPr>
        <p:txBody>
          <a:bodyPr anchor="ctr">
            <a:normAutofit/>
          </a:bodyPr>
          <a:lstStyle>
            <a:lvl1pPr marL="0" indent="0" algn="ctr">
              <a:buNone/>
              <a:defRPr sz="2400">
                <a:solidFill>
                  <a:schemeClr val="bg1"/>
                </a:solidFill>
              </a:defRPr>
            </a:lvl1pPr>
          </a:lstStyle>
          <a:p>
            <a:r>
              <a:rPr lang="es-ES" dirty="0" err="1"/>
              <a:t>Drop</a:t>
            </a:r>
            <a:r>
              <a:rPr lang="es-ES" dirty="0"/>
              <a:t> </a:t>
            </a:r>
            <a:r>
              <a:rPr lang="es-ES" dirty="0" err="1"/>
              <a:t>your</a:t>
            </a:r>
            <a:r>
              <a:rPr lang="es-ES" dirty="0"/>
              <a:t> </a:t>
            </a:r>
            <a:r>
              <a:rPr lang="es-ES" dirty="0" err="1"/>
              <a:t>image</a:t>
            </a:r>
            <a:r>
              <a:rPr lang="es-ES" dirty="0"/>
              <a:t> here</a:t>
            </a:r>
          </a:p>
        </p:txBody>
      </p:sp>
      <p:sp>
        <p:nvSpPr>
          <p:cNvPr id="10" name="Marcador de posición de imagen 7">
            <a:extLst>
              <a:ext uri="{FF2B5EF4-FFF2-40B4-BE49-F238E27FC236}">
                <a16:creationId xmlns:a16="http://schemas.microsoft.com/office/drawing/2014/main" id="{0DE8BB0D-EEDB-A14D-AE21-26AC6CC145DA}"/>
              </a:ext>
            </a:extLst>
          </p:cNvPr>
          <p:cNvSpPr>
            <a:spLocks noGrp="1"/>
          </p:cNvSpPr>
          <p:nvPr>
            <p:ph type="pic" sz="quarter" idx="11" hasCustomPrompt="1"/>
          </p:nvPr>
        </p:nvSpPr>
        <p:spPr>
          <a:xfrm>
            <a:off x="8114893" y="1"/>
            <a:ext cx="4079065" cy="3428999"/>
          </a:xfrm>
          <a:solidFill>
            <a:schemeClr val="tx1"/>
          </a:solidFill>
        </p:spPr>
        <p:txBody>
          <a:bodyPr anchor="ctr">
            <a:normAutofit/>
          </a:bodyPr>
          <a:lstStyle>
            <a:lvl1pPr marL="0" indent="0" algn="ctr">
              <a:buNone/>
              <a:defRPr sz="2400">
                <a:solidFill>
                  <a:schemeClr val="bg1"/>
                </a:solidFill>
              </a:defRPr>
            </a:lvl1pPr>
          </a:lstStyle>
          <a:p>
            <a:r>
              <a:rPr lang="es-ES" dirty="0" err="1"/>
              <a:t>Drop</a:t>
            </a:r>
            <a:r>
              <a:rPr lang="es-ES" dirty="0"/>
              <a:t> </a:t>
            </a:r>
            <a:r>
              <a:rPr lang="es-ES" dirty="0" err="1"/>
              <a:t>your</a:t>
            </a:r>
            <a:r>
              <a:rPr lang="es-ES" dirty="0"/>
              <a:t> </a:t>
            </a:r>
            <a:r>
              <a:rPr lang="es-ES" dirty="0" err="1"/>
              <a:t>image</a:t>
            </a:r>
            <a:r>
              <a:rPr lang="es-ES" dirty="0"/>
              <a:t> here</a:t>
            </a:r>
          </a:p>
        </p:txBody>
      </p:sp>
      <p:sp>
        <p:nvSpPr>
          <p:cNvPr id="11" name="Marcador de posición de imagen 7">
            <a:extLst>
              <a:ext uri="{FF2B5EF4-FFF2-40B4-BE49-F238E27FC236}">
                <a16:creationId xmlns:a16="http://schemas.microsoft.com/office/drawing/2014/main" id="{075A07DE-CF12-0649-BD11-2D55980397FA}"/>
              </a:ext>
            </a:extLst>
          </p:cNvPr>
          <p:cNvSpPr>
            <a:spLocks noGrp="1"/>
          </p:cNvSpPr>
          <p:nvPr>
            <p:ph type="pic" sz="quarter" idx="12" hasCustomPrompt="1"/>
          </p:nvPr>
        </p:nvSpPr>
        <p:spPr>
          <a:xfrm>
            <a:off x="4064001" y="3428999"/>
            <a:ext cx="4062043" cy="3428999"/>
          </a:xfrm>
          <a:solidFill>
            <a:schemeClr val="tx1"/>
          </a:solidFill>
        </p:spPr>
        <p:txBody>
          <a:bodyPr anchor="ctr">
            <a:normAutofit/>
          </a:bodyPr>
          <a:lstStyle>
            <a:lvl1pPr marL="0" indent="0" algn="ctr">
              <a:buNone/>
              <a:defRPr sz="2400">
                <a:solidFill>
                  <a:schemeClr val="bg1"/>
                </a:solidFill>
              </a:defRPr>
            </a:lvl1pPr>
          </a:lstStyle>
          <a:p>
            <a:r>
              <a:rPr lang="es-ES" dirty="0" err="1"/>
              <a:t>Drop</a:t>
            </a:r>
            <a:r>
              <a:rPr lang="es-ES" dirty="0"/>
              <a:t> </a:t>
            </a:r>
            <a:r>
              <a:rPr lang="es-ES" dirty="0" err="1"/>
              <a:t>your</a:t>
            </a:r>
            <a:r>
              <a:rPr lang="es-ES" dirty="0"/>
              <a:t> </a:t>
            </a:r>
            <a:r>
              <a:rPr lang="es-ES" dirty="0" err="1"/>
              <a:t>image</a:t>
            </a:r>
            <a:r>
              <a:rPr lang="es-ES" dirty="0"/>
              <a:t> here</a:t>
            </a:r>
          </a:p>
        </p:txBody>
      </p:sp>
      <p:sp>
        <p:nvSpPr>
          <p:cNvPr id="5" name="Marcador de número de diapositiva 9">
            <a:extLst>
              <a:ext uri="{FF2B5EF4-FFF2-40B4-BE49-F238E27FC236}">
                <a16:creationId xmlns:a16="http://schemas.microsoft.com/office/drawing/2014/main" id="{A04277F1-21D3-8C4D-B36F-4682A5BA75BF}"/>
              </a:ext>
            </a:extLst>
          </p:cNvPr>
          <p:cNvSpPr txBox="1">
            <a:spLocks/>
          </p:cNvSpPr>
          <p:nvPr userDrawn="1"/>
        </p:nvSpPr>
        <p:spPr>
          <a:xfrm>
            <a:off x="11137397" y="6379546"/>
            <a:ext cx="817295" cy="365125"/>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s-ES" sz="1200" dirty="0">
                <a:solidFill>
                  <a:schemeClr val="bg2">
                    <a:lumMod val="50000"/>
                  </a:schemeClr>
                </a:solidFill>
              </a:rPr>
              <a:t>-  </a:t>
            </a:r>
            <a:fld id="{F540E274-C6F5-7D40-AAE8-F8E74B52E2D5}" type="slidenum">
              <a:rPr lang="es-ES" sz="1200" smtClean="0">
                <a:solidFill>
                  <a:schemeClr val="bg2">
                    <a:lumMod val="50000"/>
                  </a:schemeClr>
                </a:solidFill>
              </a:rPr>
              <a:pPr algn="r"/>
              <a:t>‹Nº›</a:t>
            </a:fld>
            <a:endParaRPr lang="es-ES" sz="1200" dirty="0">
              <a:solidFill>
                <a:schemeClr val="bg2">
                  <a:lumMod val="50000"/>
                </a:schemeClr>
              </a:solidFill>
            </a:endParaRPr>
          </a:p>
        </p:txBody>
      </p:sp>
      <p:cxnSp>
        <p:nvCxnSpPr>
          <p:cNvPr id="6" name="Conector recto 5">
            <a:extLst>
              <a:ext uri="{FF2B5EF4-FFF2-40B4-BE49-F238E27FC236}">
                <a16:creationId xmlns:a16="http://schemas.microsoft.com/office/drawing/2014/main" id="{B025DFE7-082F-4C48-A977-B1593DD4361D}"/>
              </a:ext>
            </a:extLst>
          </p:cNvPr>
          <p:cNvCxnSpPr>
            <a:cxnSpLocks/>
          </p:cNvCxnSpPr>
          <p:nvPr userDrawn="1"/>
        </p:nvCxnSpPr>
        <p:spPr>
          <a:xfrm flipV="1">
            <a:off x="11954691" y="6394721"/>
            <a:ext cx="0" cy="2438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277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09"/>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2917343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81"/>
        <p:cNvGrpSpPr/>
        <p:nvPr/>
      </p:nvGrpSpPr>
      <p:grpSpPr>
        <a:xfrm>
          <a:off x="0" y="0"/>
          <a:ext cx="0" cy="0"/>
          <a:chOff x="0" y="0"/>
          <a:chExt cx="0" cy="0"/>
        </a:xfrm>
      </p:grpSpPr>
      <p:sp>
        <p:nvSpPr>
          <p:cNvPr id="215" name="Google Shape;215;p6"/>
          <p:cNvSpPr/>
          <p:nvPr/>
        </p:nvSpPr>
        <p:spPr>
          <a:xfrm rot="-1381881">
            <a:off x="2589971" y="6050560"/>
            <a:ext cx="534556" cy="614171"/>
          </a:xfrm>
          <a:custGeom>
            <a:avLst/>
            <a:gdLst/>
            <a:ahLst/>
            <a:cxnLst/>
            <a:rect l="l" t="t" r="r" b="b"/>
            <a:pathLst>
              <a:path w="4747" h="5454" extrusionOk="0">
                <a:moveTo>
                  <a:pt x="2457" y="0"/>
                </a:moveTo>
                <a:cubicBezTo>
                  <a:pt x="2080" y="0"/>
                  <a:pt x="1699" y="105"/>
                  <a:pt x="1366" y="338"/>
                </a:cubicBezTo>
                <a:cubicBezTo>
                  <a:pt x="338" y="1051"/>
                  <a:pt x="0" y="2405"/>
                  <a:pt x="363" y="3565"/>
                </a:cubicBezTo>
                <a:cubicBezTo>
                  <a:pt x="674" y="4516"/>
                  <a:pt x="1587" y="5453"/>
                  <a:pt x="2593" y="5453"/>
                </a:cubicBezTo>
                <a:cubicBezTo>
                  <a:pt x="2877" y="5453"/>
                  <a:pt x="3169" y="5379"/>
                  <a:pt x="3456" y="5208"/>
                </a:cubicBezTo>
                <a:cubicBezTo>
                  <a:pt x="4482" y="4613"/>
                  <a:pt x="4461" y="3354"/>
                  <a:pt x="4394" y="2294"/>
                </a:cubicBezTo>
                <a:lnTo>
                  <a:pt x="4394" y="2294"/>
                </a:lnTo>
                <a:cubicBezTo>
                  <a:pt x="4747" y="991"/>
                  <a:pt x="3616" y="0"/>
                  <a:pt x="245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8" name="Google Shape;218;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b="1">
                <a:solidFill>
                  <a:srgbClr val="ED5469"/>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2395182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1"/>
            <a:ext cx="11573197" cy="724247"/>
          </a:xfrm>
          <a:prstGeom prst="rect">
            <a:avLst/>
          </a:prstGeom>
        </p:spPr>
        <p:txBody>
          <a:bodyPr anchor="ctr"/>
          <a:lstStyle>
            <a:lvl1pPr marL="0" indent="0" algn="ctr">
              <a:buNone/>
              <a:defRPr sz="540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1" y="1131593"/>
            <a:ext cx="3560767" cy="5402561"/>
          </a:xfrm>
          <a:prstGeom prst="roundRect">
            <a:avLst>
              <a:gd name="adj" fmla="val 3968"/>
            </a:avLst>
          </a:prstGeom>
          <a:solidFill>
            <a:srgbClr val="87D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solidFill>
                <a:srgbClr val="5E4028"/>
              </a:solidFill>
            </a:endParaRPr>
          </a:p>
        </p:txBody>
      </p:sp>
      <p:sp>
        <p:nvSpPr>
          <p:cNvPr id="4" name="Rounded Rectangle 3"/>
          <p:cNvSpPr/>
          <p:nvPr userDrawn="1"/>
        </p:nvSpPr>
        <p:spPr>
          <a:xfrm>
            <a:off x="456477" y="1296674"/>
            <a:ext cx="130875" cy="4265764"/>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59"/>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rgbClr val="FFFFFF"/>
                  </a:solidFill>
                  <a:latin typeface="Arial" pitchFamily="34" charset="0"/>
                  <a:cs typeface="Arial" pitchFamily="34" charset="0"/>
                </a:rPr>
                <a:t>You can Resize without losing quality</a:t>
              </a:r>
              <a:endParaRPr lang="ko-KR" altLang="en-US" sz="20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dirty="0">
                  <a:solidFill>
                    <a:srgbClr val="FFFFFF"/>
                  </a:solidFill>
                  <a:latin typeface="Arial" pitchFamily="34" charset="0"/>
                  <a:cs typeface="Arial" pitchFamily="34" charset="0"/>
                </a:rPr>
                <a:t>You can Change Fill Color &amp;</a:t>
              </a:r>
            </a:p>
            <a:p>
              <a:pPr algn="r"/>
              <a:r>
                <a:rPr lang="en-US" altLang="ko-KR" sz="2000" b="1" dirty="0">
                  <a:solidFill>
                    <a:srgbClr val="FFFFFF"/>
                  </a:solidFill>
                  <a:latin typeface="Arial" pitchFamily="34" charset="0"/>
                  <a:cs typeface="Arial" pitchFamily="34" charset="0"/>
                </a:rPr>
                <a:t>Line Color</a:t>
              </a:r>
              <a:endParaRPr lang="ko-KR" altLang="en-US" sz="20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rgbClr val="FFFFFF"/>
                </a:solidFill>
                <a:latin typeface="+mn-lt"/>
                <a:ea typeface="+mn-ea"/>
                <a:cs typeface="Arial" pitchFamily="34" charset="0"/>
              </a:rPr>
              <a:t>GOOGLE </a:t>
            </a:r>
            <a:r>
              <a:rPr lang="en-US" altLang="ko-KR" sz="2400" b="1" baseline="0" dirty="0">
                <a:solidFill>
                  <a:srgbClr val="FFFFFF"/>
                </a:solidFill>
                <a:latin typeface="+mn-lt"/>
                <a:ea typeface="+mn-ea"/>
                <a:cs typeface="Arial" pitchFamily="34" charset="0"/>
              </a:rPr>
              <a:t>SLIDES AND </a:t>
            </a:r>
            <a:r>
              <a:rPr lang="en-US" altLang="ko-KR" sz="2400" b="1" dirty="0">
                <a:solidFill>
                  <a:srgbClr val="FFFFFF"/>
                </a:solidFill>
                <a:latin typeface="+mn-lt"/>
                <a:ea typeface="+mn-ea"/>
                <a:cs typeface="Arial" pitchFamily="34" charset="0"/>
              </a:rPr>
              <a:t>FREE </a:t>
            </a:r>
          </a:p>
          <a:p>
            <a:pPr algn="r"/>
            <a:r>
              <a:rPr lang="en-US" altLang="ko-KR" sz="2400" b="1" dirty="0">
                <a:solidFill>
                  <a:srgbClr val="FFFFFF"/>
                </a:solidFill>
                <a:latin typeface="+mn-lt"/>
                <a:ea typeface="+mn-ea"/>
                <a:cs typeface="Arial" pitchFamily="34" charset="0"/>
              </a:rPr>
              <a:t>PPT </a:t>
            </a:r>
          </a:p>
          <a:p>
            <a:pPr algn="r"/>
            <a:r>
              <a:rPr lang="en-US" altLang="ko-KR" sz="24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2598574" y="5216745"/>
            <a:ext cx="101647" cy="2224625"/>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4" y="1296674"/>
            <a:ext cx="905777" cy="910369"/>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2832439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CA873B-0A9B-0A4B-9BA2-9CE8341F2F0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506F088-50A6-AB46-B50F-F56E92A835A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BEC3FEC-6AD5-A74C-AFB4-3C4DFC5D9C41}"/>
              </a:ext>
            </a:extLst>
          </p:cNvPr>
          <p:cNvSpPr>
            <a:spLocks noGrp="1"/>
          </p:cNvSpPr>
          <p:nvPr>
            <p:ph type="dt" sz="half" idx="10"/>
          </p:nvPr>
        </p:nvSpPr>
        <p:spPr/>
        <p:txBody>
          <a:bodyPr/>
          <a:lstStyle/>
          <a:p>
            <a:fld id="{C0BAC979-E9B8-7240-86AF-DBE161966BAE}" type="datetimeFigureOut">
              <a:rPr lang="es-ES" smtClean="0"/>
              <a:t>05/11/2025</a:t>
            </a:fld>
            <a:endParaRPr lang="es-ES"/>
          </a:p>
        </p:txBody>
      </p:sp>
      <p:sp>
        <p:nvSpPr>
          <p:cNvPr id="5" name="Marcador de pie de página 4">
            <a:extLst>
              <a:ext uri="{FF2B5EF4-FFF2-40B4-BE49-F238E27FC236}">
                <a16:creationId xmlns:a16="http://schemas.microsoft.com/office/drawing/2014/main" id="{2B10F3BD-AA65-D84B-AFDF-F377617595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C1714A8-744D-DA4D-AC89-B8020048D4E0}"/>
              </a:ext>
            </a:extLst>
          </p:cNvPr>
          <p:cNvSpPr>
            <a:spLocks noGrp="1"/>
          </p:cNvSpPr>
          <p:nvPr>
            <p:ph type="sldNum" sz="quarter" idx="12"/>
          </p:nvPr>
        </p:nvSpPr>
        <p:spPr/>
        <p:txBody>
          <a:bodyPr/>
          <a:lstStyle/>
          <a:p>
            <a:fld id="{0146FB35-1A51-3146-B9A8-A2F1C616C50B}" type="slidenum">
              <a:rPr lang="es-ES" smtClean="0"/>
              <a:t>‹Nº›</a:t>
            </a:fld>
            <a:endParaRPr lang="es-ES"/>
          </a:p>
        </p:txBody>
      </p:sp>
    </p:spTree>
    <p:extLst>
      <p:ext uri="{BB962C8B-B14F-4D97-AF65-F5344CB8AC3E}">
        <p14:creationId xmlns:p14="http://schemas.microsoft.com/office/powerpoint/2010/main" val="425569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97"/>
        <p:cNvGrpSpPr/>
        <p:nvPr/>
      </p:nvGrpSpPr>
      <p:grpSpPr>
        <a:xfrm>
          <a:off x="0" y="0"/>
          <a:ext cx="0" cy="0"/>
          <a:chOff x="0" y="0"/>
          <a:chExt cx="0" cy="0"/>
        </a:xfrm>
      </p:grpSpPr>
      <p:sp>
        <p:nvSpPr>
          <p:cNvPr id="434" name="Google Shape;434;p14"/>
          <p:cNvSpPr txBox="1">
            <a:spLocks noGrp="1"/>
          </p:cNvSpPr>
          <p:nvPr>
            <p:ph type="title"/>
          </p:nvPr>
        </p:nvSpPr>
        <p:spPr>
          <a:xfrm>
            <a:off x="2006600" y="1736400"/>
            <a:ext cx="8178800" cy="23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8266" b="1"/>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dirty="0"/>
          </a:p>
        </p:txBody>
      </p:sp>
      <p:sp>
        <p:nvSpPr>
          <p:cNvPr id="435" name="Google Shape;435;p14"/>
          <p:cNvSpPr txBox="1">
            <a:spLocks noGrp="1"/>
          </p:cNvSpPr>
          <p:nvPr>
            <p:ph type="subTitle" idx="1"/>
          </p:nvPr>
        </p:nvSpPr>
        <p:spPr>
          <a:xfrm>
            <a:off x="2257600" y="4053600"/>
            <a:ext cx="7676800" cy="10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48419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Lágrima 8">
            <a:extLst>
              <a:ext uri="{FF2B5EF4-FFF2-40B4-BE49-F238E27FC236}">
                <a16:creationId xmlns:a16="http://schemas.microsoft.com/office/drawing/2014/main" id="{0368659F-2067-6B45-85D1-D838A8D1D45C}"/>
              </a:ext>
            </a:extLst>
          </p:cNvPr>
          <p:cNvSpPr/>
          <p:nvPr userDrawn="1"/>
        </p:nvSpPr>
        <p:spPr>
          <a:xfrm>
            <a:off x="11682163" y="112111"/>
            <a:ext cx="409316" cy="409316"/>
          </a:xfrm>
          <a:prstGeom prst="teardrop">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ítulo 1">
            <a:extLst>
              <a:ext uri="{FF2B5EF4-FFF2-40B4-BE49-F238E27FC236}">
                <a16:creationId xmlns:a16="http://schemas.microsoft.com/office/drawing/2014/main" id="{9B5BDC62-4A19-1546-A30F-EB60CFFADA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6EE5BDF9-7FA4-3147-A669-8D149843E7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FF0E9939-8CC0-7346-AB7F-7D7F435646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0EFE49-CCD0-EC49-BA7B-AA16B6AAB7B3}" type="datetimeFigureOut">
              <a:rPr lang="es-ES" smtClean="0"/>
              <a:t>05/11/2025</a:t>
            </a:fld>
            <a:endParaRPr lang="es-ES"/>
          </a:p>
        </p:txBody>
      </p:sp>
      <p:sp>
        <p:nvSpPr>
          <p:cNvPr id="5" name="Marcador de pie de página 4">
            <a:extLst>
              <a:ext uri="{FF2B5EF4-FFF2-40B4-BE49-F238E27FC236}">
                <a16:creationId xmlns:a16="http://schemas.microsoft.com/office/drawing/2014/main" id="{C4E49C9A-E36B-FD41-A475-F442872007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E1F50EF-43E6-EB40-8486-D86956BF44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8710A8-C7C3-A348-BB5E-0B837757BAD7}" type="slidenum">
              <a:rPr lang="es-ES" smtClean="0"/>
              <a:t>‹Nº›</a:t>
            </a:fld>
            <a:endParaRPr lang="es-ES"/>
          </a:p>
        </p:txBody>
      </p:sp>
      <p:sp>
        <p:nvSpPr>
          <p:cNvPr id="8" name="Marcador de número de diapositiva 9">
            <a:extLst>
              <a:ext uri="{FF2B5EF4-FFF2-40B4-BE49-F238E27FC236}">
                <a16:creationId xmlns:a16="http://schemas.microsoft.com/office/drawing/2014/main" id="{D9BFA1FB-CBF3-B44C-A84E-EAD8CF4C5102}"/>
              </a:ext>
            </a:extLst>
          </p:cNvPr>
          <p:cNvSpPr txBox="1">
            <a:spLocks/>
          </p:cNvSpPr>
          <p:nvPr userDrawn="1"/>
        </p:nvSpPr>
        <p:spPr>
          <a:xfrm>
            <a:off x="11682163" y="195307"/>
            <a:ext cx="409317" cy="242923"/>
          </a:xfrm>
          <a:prstGeom prst="rect">
            <a:avLst/>
          </a:prstGeom>
        </p:spPr>
        <p:txBody>
          <a:bodyPr/>
          <a:lstStyle>
            <a:defPPr>
              <a:defRPr lang="es-ES"/>
            </a:defPPr>
            <a:lvl1pPr marL="0" algn="l" defTabSz="914400" rtl="0" eaLnBrk="1" latinLnBrk="0" hangingPunct="1">
              <a:defRPr sz="1800" kern="1200">
                <a:solidFill>
                  <a:schemeClr val="bg2">
                    <a:lumMod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540E274-C6F5-7D40-AAE8-F8E74B52E2D5}" type="slidenum">
              <a:rPr lang="es-ES" sz="900" b="1" smtClean="0">
                <a:solidFill>
                  <a:schemeClr val="accent4">
                    <a:lumMod val="75000"/>
                    <a:alpha val="65000"/>
                  </a:schemeClr>
                </a:solidFill>
                <a:latin typeface="Century Gothic" panose="020B0502020202020204" pitchFamily="34" charset="0"/>
                <a:cs typeface="Consolas" panose="020B0609020204030204" pitchFamily="49" charset="0"/>
              </a:rPr>
              <a:pPr algn="ctr"/>
              <a:t>‹Nº›</a:t>
            </a:fld>
            <a:endParaRPr lang="es-ES" sz="900" b="1" dirty="0">
              <a:solidFill>
                <a:schemeClr val="accent4">
                  <a:lumMod val="75000"/>
                  <a:alpha val="65000"/>
                </a:schemeClr>
              </a:solidFill>
              <a:latin typeface="Century Gothic" panose="020B0502020202020204" pitchFamily="34" charset="0"/>
              <a:cs typeface="Consolas" panose="020B0609020204030204" pitchFamily="49" charset="0"/>
            </a:endParaRPr>
          </a:p>
        </p:txBody>
      </p:sp>
    </p:spTree>
    <p:extLst>
      <p:ext uri="{BB962C8B-B14F-4D97-AF65-F5344CB8AC3E}">
        <p14:creationId xmlns:p14="http://schemas.microsoft.com/office/powerpoint/2010/main" val="1158212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b="1" kern="1200">
          <a:solidFill>
            <a:schemeClr val="tx1">
              <a:lumMod val="90000"/>
              <a:lumOff val="1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90000"/>
              <a:lumOff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0000"/>
              <a:lumOff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90000"/>
              <a:lumOff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0000"/>
              <a:lumOff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33.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4" name="Picture 2" descr="rodajas de frutas y verduras">
            <a:extLst>
              <a:ext uri="{FF2B5EF4-FFF2-40B4-BE49-F238E27FC236}">
                <a16:creationId xmlns:a16="http://schemas.microsoft.com/office/drawing/2014/main" id="{61427612-8B99-436D-A600-7CBD62253B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423" b="5873"/>
          <a:stretch/>
        </p:blipFill>
        <p:spPr bwMode="auto">
          <a:xfrm>
            <a:off x="17740" y="-1"/>
            <a:ext cx="12174260" cy="6858001"/>
          </a:xfrm>
          <a:prstGeom prst="rect">
            <a:avLst/>
          </a:prstGeom>
          <a:noFill/>
          <a:extLst>
            <a:ext uri="{909E8E84-426E-40DD-AFC4-6F175D3DCCD1}">
              <a14:hiddenFill xmlns:a14="http://schemas.microsoft.com/office/drawing/2010/main">
                <a:solidFill>
                  <a:srgbClr val="FFFFFF"/>
                </a:solidFill>
              </a14:hiddenFill>
            </a:ext>
          </a:extLst>
        </p:spPr>
      </p:pic>
      <p:sp>
        <p:nvSpPr>
          <p:cNvPr id="17" name="Rectángulo 16">
            <a:extLst>
              <a:ext uri="{FF2B5EF4-FFF2-40B4-BE49-F238E27FC236}">
                <a16:creationId xmlns:a16="http://schemas.microsoft.com/office/drawing/2014/main" id="{709BCB3F-271A-4C16-86EA-FE7E43260E42}"/>
              </a:ext>
            </a:extLst>
          </p:cNvPr>
          <p:cNvSpPr/>
          <p:nvPr/>
        </p:nvSpPr>
        <p:spPr>
          <a:xfrm>
            <a:off x="9127649" y="2229853"/>
            <a:ext cx="3064351"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Rectángulo 14">
            <a:extLst>
              <a:ext uri="{FF2B5EF4-FFF2-40B4-BE49-F238E27FC236}">
                <a16:creationId xmlns:a16="http://schemas.microsoft.com/office/drawing/2014/main" id="{F7F1F5F8-D451-4133-B983-23FD645CDA40}"/>
              </a:ext>
            </a:extLst>
          </p:cNvPr>
          <p:cNvSpPr/>
          <p:nvPr/>
        </p:nvSpPr>
        <p:spPr>
          <a:xfrm>
            <a:off x="2258621" y="224088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CuadroTexto 6">
            <a:extLst>
              <a:ext uri="{FF2B5EF4-FFF2-40B4-BE49-F238E27FC236}">
                <a16:creationId xmlns:a16="http://schemas.microsoft.com/office/drawing/2014/main" id="{7A19A9E5-6167-AA48-9F18-AEA62271FA59}"/>
              </a:ext>
            </a:extLst>
          </p:cNvPr>
          <p:cNvSpPr txBox="1"/>
          <p:nvPr/>
        </p:nvSpPr>
        <p:spPr>
          <a:xfrm>
            <a:off x="2922496" y="4144094"/>
            <a:ext cx="4385792" cy="461665"/>
          </a:xfrm>
          <a:prstGeom prst="rect">
            <a:avLst/>
          </a:prstGeom>
          <a:noFill/>
        </p:spPr>
        <p:txBody>
          <a:bodyPr wrap="square" rtlCol="0">
            <a:spAutoFit/>
          </a:bodyPr>
          <a:lstStyle/>
          <a:p>
            <a:pPr algn="r"/>
            <a:r>
              <a:rPr lang="es-ES" sz="2400" noProof="1">
                <a:solidFill>
                  <a:schemeClr val="accent1">
                    <a:lumMod val="50000"/>
                  </a:schemeClr>
                </a:solidFill>
              </a:rPr>
              <a:t>Free Template</a:t>
            </a:r>
          </a:p>
        </p:txBody>
      </p:sp>
      <p:sp>
        <p:nvSpPr>
          <p:cNvPr id="8" name="Lágrima 7">
            <a:extLst>
              <a:ext uri="{FF2B5EF4-FFF2-40B4-BE49-F238E27FC236}">
                <a16:creationId xmlns:a16="http://schemas.microsoft.com/office/drawing/2014/main" id="{9A2C49D6-B8DB-534D-A466-FF22DF972FA1}"/>
              </a:ext>
            </a:extLst>
          </p:cNvPr>
          <p:cNvSpPr/>
          <p:nvPr/>
        </p:nvSpPr>
        <p:spPr>
          <a:xfrm rot="5400000">
            <a:off x="10031506"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3" name="Rectángulo 12">
            <a:extLst>
              <a:ext uri="{FF2B5EF4-FFF2-40B4-BE49-F238E27FC236}">
                <a16:creationId xmlns:a16="http://schemas.microsoft.com/office/drawing/2014/main" id="{DB21C13E-C77D-47FD-B14E-A37CD9FDF841}"/>
              </a:ext>
            </a:extLst>
          </p:cNvPr>
          <p:cNvSpPr/>
          <p:nvPr/>
        </p:nvSpPr>
        <p:spPr>
          <a:xfrm>
            <a:off x="17740" y="-11028"/>
            <a:ext cx="2240881"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Rectángulo 15">
            <a:extLst>
              <a:ext uri="{FF2B5EF4-FFF2-40B4-BE49-F238E27FC236}">
                <a16:creationId xmlns:a16="http://schemas.microsoft.com/office/drawing/2014/main" id="{69F7A06C-4098-44B3-8083-AA3B570A7E32}"/>
              </a:ext>
            </a:extLst>
          </p:cNvPr>
          <p:cNvSpPr/>
          <p:nvPr/>
        </p:nvSpPr>
        <p:spPr>
          <a:xfrm>
            <a:off x="6886768" y="-1"/>
            <a:ext cx="2240881"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CuadroTexto 5">
            <a:extLst>
              <a:ext uri="{FF2B5EF4-FFF2-40B4-BE49-F238E27FC236}">
                <a16:creationId xmlns:a16="http://schemas.microsoft.com/office/drawing/2014/main" id="{40AE184C-8D47-184A-87AA-65044BCE6FA5}"/>
              </a:ext>
            </a:extLst>
          </p:cNvPr>
          <p:cNvSpPr txBox="1"/>
          <p:nvPr/>
        </p:nvSpPr>
        <p:spPr>
          <a:xfrm>
            <a:off x="2922496" y="1771807"/>
            <a:ext cx="6311152" cy="2554545"/>
          </a:xfrm>
          <a:prstGeom prst="rect">
            <a:avLst/>
          </a:prstGeom>
          <a:noFill/>
        </p:spPr>
        <p:txBody>
          <a:bodyPr wrap="square" rtlCol="0">
            <a:spAutoFit/>
          </a:bodyPr>
          <a:lstStyle/>
          <a:p>
            <a:pPr algn="ctr"/>
            <a:r>
              <a:rPr lang="es-ES" sz="8000" b="1" dirty="0">
                <a:solidFill>
                  <a:srgbClr val="FFFFFF"/>
                </a:solidFill>
              </a:rPr>
              <a:t>FRESH VEGETABLES</a:t>
            </a:r>
            <a:endParaRPr lang="es-ES" sz="7200" b="1" dirty="0">
              <a:solidFill>
                <a:srgbClr val="FFFFFF"/>
              </a:solidFill>
            </a:endParaRPr>
          </a:p>
        </p:txBody>
      </p:sp>
    </p:spTree>
    <p:extLst>
      <p:ext uri="{BB962C8B-B14F-4D97-AF65-F5344CB8AC3E}">
        <p14:creationId xmlns:p14="http://schemas.microsoft.com/office/powerpoint/2010/main" val="98840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1"/>
        <p:cNvGrpSpPr/>
        <p:nvPr/>
      </p:nvGrpSpPr>
      <p:grpSpPr>
        <a:xfrm>
          <a:off x="0" y="0"/>
          <a:ext cx="0" cy="0"/>
          <a:chOff x="0" y="0"/>
          <a:chExt cx="0" cy="0"/>
        </a:xfrm>
      </p:grpSpPr>
      <p:sp>
        <p:nvSpPr>
          <p:cNvPr id="1952" name="Google Shape;1952;p58"/>
          <p:cNvSpPr/>
          <p:nvPr/>
        </p:nvSpPr>
        <p:spPr>
          <a:xfrm rot="-8577265">
            <a:off x="4270926" y="2075843"/>
            <a:ext cx="3641252" cy="2890301"/>
          </a:xfrm>
          <a:custGeom>
            <a:avLst/>
            <a:gdLst/>
            <a:ahLst/>
            <a:cxnLst/>
            <a:rect l="l" t="t" r="r" b="b"/>
            <a:pathLst>
              <a:path w="11240" h="8922" extrusionOk="0">
                <a:moveTo>
                  <a:pt x="6864" y="1"/>
                </a:moveTo>
                <a:cubicBezTo>
                  <a:pt x="3942" y="1"/>
                  <a:pt x="1" y="1553"/>
                  <a:pt x="1" y="4018"/>
                </a:cubicBezTo>
                <a:cubicBezTo>
                  <a:pt x="1" y="5540"/>
                  <a:pt x="2877" y="6398"/>
                  <a:pt x="4533" y="7184"/>
                </a:cubicBezTo>
                <a:cubicBezTo>
                  <a:pt x="5798" y="7784"/>
                  <a:pt x="5863" y="8922"/>
                  <a:pt x="6731" y="8922"/>
                </a:cubicBezTo>
                <a:cubicBezTo>
                  <a:pt x="6998" y="8922"/>
                  <a:pt x="7342" y="8814"/>
                  <a:pt x="7820" y="8549"/>
                </a:cubicBezTo>
                <a:cubicBezTo>
                  <a:pt x="9850" y="7437"/>
                  <a:pt x="11239" y="3329"/>
                  <a:pt x="9741" y="1008"/>
                </a:cubicBezTo>
                <a:cubicBezTo>
                  <a:pt x="9294" y="317"/>
                  <a:pt x="8183" y="1"/>
                  <a:pt x="6864" y="1"/>
                </a:cubicBezTo>
                <a:close/>
              </a:path>
            </a:pathLst>
          </a:custGeom>
          <a:solidFill>
            <a:srgbClr val="87DA20"/>
          </a:solidFill>
          <a:ln>
            <a:noFill/>
          </a:ln>
        </p:spPr>
        <p:txBody>
          <a:bodyPr spcFirstLastPara="1" wrap="square" lIns="121900" tIns="121900" rIns="121900" bIns="121900" anchor="ctr" anchorCtr="0">
            <a:noAutofit/>
          </a:bodyPr>
          <a:lstStyle/>
          <a:p>
            <a:endParaRPr sz="2400"/>
          </a:p>
        </p:txBody>
      </p:sp>
      <p:sp>
        <p:nvSpPr>
          <p:cNvPr id="1953" name="Google Shape;1953;p58"/>
          <p:cNvSpPr txBox="1">
            <a:spLocks noGrp="1"/>
          </p:cNvSpPr>
          <p:nvPr>
            <p:ph type="subTitle" idx="1"/>
          </p:nvPr>
        </p:nvSpPr>
        <p:spPr>
          <a:xfrm>
            <a:off x="1092067" y="4546133"/>
            <a:ext cx="2775600" cy="683600"/>
          </a:xfrm>
          <a:prstGeom prst="rect">
            <a:avLst/>
          </a:prstGeom>
        </p:spPr>
        <p:txBody>
          <a:bodyPr spcFirstLastPara="1" vert="horz" wrap="square" lIns="121900" tIns="121900" rIns="121900" bIns="121900" rtlCol="0" anchor="ctr" anchorCtr="0">
            <a:noAutofit/>
          </a:bodyPr>
          <a:lstStyle/>
          <a:p>
            <a:pPr marL="0" indent="0"/>
            <a:r>
              <a:rPr lang="en"/>
              <a:t>It’s the biggest planet of them all</a:t>
            </a:r>
            <a:endParaRPr/>
          </a:p>
        </p:txBody>
      </p:sp>
      <p:sp>
        <p:nvSpPr>
          <p:cNvPr id="1954" name="Google Shape;1954;p58"/>
          <p:cNvSpPr txBox="1">
            <a:spLocks noGrp="1"/>
          </p:cNvSpPr>
          <p:nvPr>
            <p:ph type="title"/>
          </p:nvPr>
        </p:nvSpPr>
        <p:spPr>
          <a:xfrm>
            <a:off x="1755267" y="5353611"/>
            <a:ext cx="1449200" cy="683600"/>
          </a:xfrm>
          <a:prstGeom prst="rect">
            <a:avLst/>
          </a:prstGeom>
        </p:spPr>
        <p:txBody>
          <a:bodyPr spcFirstLastPara="1" vert="horz" wrap="square" lIns="121900" tIns="121900" rIns="121900" bIns="121900" rtlCol="0" anchor="ctr" anchorCtr="0">
            <a:noAutofit/>
          </a:bodyPr>
          <a:lstStyle/>
          <a:p>
            <a:r>
              <a:rPr lang="en"/>
              <a:t>70%</a:t>
            </a:r>
            <a:endParaRPr/>
          </a:p>
        </p:txBody>
      </p:sp>
      <p:sp>
        <p:nvSpPr>
          <p:cNvPr id="1955" name="Google Shape;1955;p58"/>
          <p:cNvSpPr txBox="1">
            <a:spLocks noGrp="1"/>
          </p:cNvSpPr>
          <p:nvPr>
            <p:ph type="title" idx="5"/>
          </p:nvPr>
        </p:nvSpPr>
        <p:spPr>
          <a:xfrm>
            <a:off x="960000" y="593367"/>
            <a:ext cx="10272000" cy="763600"/>
          </a:xfrm>
          <a:prstGeom prst="rect">
            <a:avLst/>
          </a:prstGeom>
        </p:spPr>
        <p:txBody>
          <a:bodyPr spcFirstLastPara="1" vert="horz" wrap="square" lIns="121900" tIns="121900" rIns="121900" bIns="121900" rtlCol="0" anchor="ctr" anchorCtr="0">
            <a:noAutofit/>
          </a:bodyPr>
          <a:lstStyle/>
          <a:p>
            <a:r>
              <a:rPr lang="en"/>
              <a:t>ABOUT OUR SERVICES</a:t>
            </a:r>
            <a:endParaRPr/>
          </a:p>
        </p:txBody>
      </p:sp>
      <p:grpSp>
        <p:nvGrpSpPr>
          <p:cNvPr id="1956" name="Google Shape;1956;p58"/>
          <p:cNvGrpSpPr/>
          <p:nvPr/>
        </p:nvGrpSpPr>
        <p:grpSpPr>
          <a:xfrm>
            <a:off x="1698247" y="2046237"/>
            <a:ext cx="1563236" cy="1563236"/>
            <a:chOff x="1670490" y="3247293"/>
            <a:chExt cx="857100" cy="857100"/>
          </a:xfrm>
        </p:grpSpPr>
        <p:sp>
          <p:nvSpPr>
            <p:cNvPr id="1957" name="Google Shape;1957;p58"/>
            <p:cNvSpPr/>
            <p:nvPr/>
          </p:nvSpPr>
          <p:spPr>
            <a:xfrm rot="-5400000">
              <a:off x="1670490" y="3247293"/>
              <a:ext cx="857100" cy="857100"/>
            </a:xfrm>
            <a:prstGeom prst="ellipse">
              <a:avLst/>
            </a:prstGeom>
            <a:solidFill>
              <a:schemeClr val="lt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sp>
          <p:nvSpPr>
            <p:cNvPr id="1958" name="Google Shape;1958;p58"/>
            <p:cNvSpPr/>
            <p:nvPr/>
          </p:nvSpPr>
          <p:spPr>
            <a:xfrm rot="-5400000">
              <a:off x="1896850" y="3476238"/>
              <a:ext cx="404400" cy="404100"/>
            </a:xfrm>
            <a:prstGeom prst="ellipse">
              <a:avLst/>
            </a:prstGeom>
            <a:solidFill>
              <a:schemeClr val="dk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grpSp>
      <p:sp>
        <p:nvSpPr>
          <p:cNvPr id="1959" name="Google Shape;1959;p58"/>
          <p:cNvSpPr/>
          <p:nvPr/>
        </p:nvSpPr>
        <p:spPr>
          <a:xfrm>
            <a:off x="1698287" y="2046449"/>
            <a:ext cx="1563200" cy="1563200"/>
          </a:xfrm>
          <a:prstGeom prst="blockArc">
            <a:avLst>
              <a:gd name="adj1" fmla="val 16189934"/>
              <a:gd name="adj2" fmla="val 9737639"/>
              <a:gd name="adj3" fmla="val 24026"/>
            </a:avLst>
          </a:prstGeom>
          <a:solidFill>
            <a:schemeClr val="accent1"/>
          </a:solidFill>
          <a:ln>
            <a:noFill/>
          </a:ln>
        </p:spPr>
        <p:txBody>
          <a:bodyPr spcFirstLastPara="1" wrap="square" lIns="121900" tIns="121900" rIns="121900" bIns="121900" anchor="ctr" anchorCtr="0">
            <a:noAutofit/>
          </a:bodyPr>
          <a:lstStyle/>
          <a:p>
            <a:endParaRPr sz="2400"/>
          </a:p>
        </p:txBody>
      </p:sp>
      <p:grpSp>
        <p:nvGrpSpPr>
          <p:cNvPr id="1960" name="Google Shape;1960;p58"/>
          <p:cNvGrpSpPr/>
          <p:nvPr/>
        </p:nvGrpSpPr>
        <p:grpSpPr>
          <a:xfrm>
            <a:off x="8950635" y="2046349"/>
            <a:ext cx="1563351" cy="1563351"/>
            <a:chOff x="6616065" y="3247293"/>
            <a:chExt cx="857100" cy="857100"/>
          </a:xfrm>
        </p:grpSpPr>
        <p:sp>
          <p:nvSpPr>
            <p:cNvPr id="1961" name="Google Shape;1961;p58"/>
            <p:cNvSpPr/>
            <p:nvPr/>
          </p:nvSpPr>
          <p:spPr>
            <a:xfrm rot="-5400000">
              <a:off x="6616065" y="3247293"/>
              <a:ext cx="857100" cy="857100"/>
            </a:xfrm>
            <a:prstGeom prst="ellipse">
              <a:avLst/>
            </a:prstGeom>
            <a:solidFill>
              <a:schemeClr val="lt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sp>
          <p:nvSpPr>
            <p:cNvPr id="1962" name="Google Shape;1962;p58"/>
            <p:cNvSpPr/>
            <p:nvPr/>
          </p:nvSpPr>
          <p:spPr>
            <a:xfrm rot="-5400000">
              <a:off x="6842425" y="3476238"/>
              <a:ext cx="404400" cy="404100"/>
            </a:xfrm>
            <a:prstGeom prst="ellipse">
              <a:avLst/>
            </a:prstGeom>
            <a:solidFill>
              <a:schemeClr val="dk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grpSp>
      <p:sp>
        <p:nvSpPr>
          <p:cNvPr id="1963" name="Google Shape;1963;p58"/>
          <p:cNvSpPr/>
          <p:nvPr/>
        </p:nvSpPr>
        <p:spPr>
          <a:xfrm>
            <a:off x="8950283" y="2046236"/>
            <a:ext cx="1563200" cy="1563200"/>
          </a:xfrm>
          <a:prstGeom prst="blockArc">
            <a:avLst>
              <a:gd name="adj1" fmla="val 16159864"/>
              <a:gd name="adj2" fmla="val 1618724"/>
              <a:gd name="adj3" fmla="val 27114"/>
            </a:avLst>
          </a:prstGeom>
          <a:solidFill>
            <a:schemeClr val="accent4"/>
          </a:solidFill>
          <a:ln>
            <a:noFill/>
          </a:ln>
        </p:spPr>
        <p:txBody>
          <a:bodyPr spcFirstLastPara="1" wrap="square" lIns="121900" tIns="121900" rIns="121900" bIns="121900" anchor="ctr" anchorCtr="0">
            <a:noAutofit/>
          </a:bodyPr>
          <a:lstStyle/>
          <a:p>
            <a:endParaRPr sz="2400"/>
          </a:p>
        </p:txBody>
      </p:sp>
      <p:sp>
        <p:nvSpPr>
          <p:cNvPr id="1964" name="Google Shape;1964;p58"/>
          <p:cNvSpPr txBox="1">
            <a:spLocks noGrp="1"/>
          </p:cNvSpPr>
          <p:nvPr>
            <p:ph type="title" idx="3"/>
          </p:nvPr>
        </p:nvSpPr>
        <p:spPr>
          <a:xfrm>
            <a:off x="1092067" y="3849133"/>
            <a:ext cx="2775600" cy="551200"/>
          </a:xfrm>
          <a:prstGeom prst="rect">
            <a:avLst/>
          </a:prstGeom>
        </p:spPr>
        <p:txBody>
          <a:bodyPr spcFirstLastPara="1" vert="horz" wrap="square" lIns="121900" tIns="121900" rIns="121900" bIns="121900" rtlCol="0" anchor="ctr" anchorCtr="0">
            <a:noAutofit/>
          </a:bodyPr>
          <a:lstStyle/>
          <a:p>
            <a:r>
              <a:rPr lang="en"/>
              <a:t>Jupiter</a:t>
            </a:r>
            <a:endParaRPr/>
          </a:p>
        </p:txBody>
      </p:sp>
      <p:sp>
        <p:nvSpPr>
          <p:cNvPr id="1965" name="Google Shape;1965;p58"/>
          <p:cNvSpPr txBox="1">
            <a:spLocks noGrp="1"/>
          </p:cNvSpPr>
          <p:nvPr>
            <p:ph type="title" idx="4"/>
          </p:nvPr>
        </p:nvSpPr>
        <p:spPr>
          <a:xfrm>
            <a:off x="8349917" y="3849133"/>
            <a:ext cx="2775600" cy="551200"/>
          </a:xfrm>
          <a:prstGeom prst="rect">
            <a:avLst/>
          </a:prstGeom>
        </p:spPr>
        <p:txBody>
          <a:bodyPr spcFirstLastPara="1" vert="horz" wrap="square" lIns="121900" tIns="121900" rIns="121900" bIns="121900" rtlCol="0" anchor="ctr" anchorCtr="0">
            <a:noAutofit/>
          </a:bodyPr>
          <a:lstStyle/>
          <a:p>
            <a:r>
              <a:rPr lang="en"/>
              <a:t>Mercury</a:t>
            </a:r>
            <a:endParaRPr/>
          </a:p>
        </p:txBody>
      </p:sp>
      <p:sp>
        <p:nvSpPr>
          <p:cNvPr id="1966" name="Google Shape;1966;p58"/>
          <p:cNvSpPr txBox="1">
            <a:spLocks noGrp="1"/>
          </p:cNvSpPr>
          <p:nvPr>
            <p:ph type="title" idx="6"/>
          </p:nvPr>
        </p:nvSpPr>
        <p:spPr>
          <a:xfrm>
            <a:off x="9013117" y="5353611"/>
            <a:ext cx="1449200" cy="683600"/>
          </a:xfrm>
          <a:prstGeom prst="rect">
            <a:avLst/>
          </a:prstGeom>
        </p:spPr>
        <p:txBody>
          <a:bodyPr spcFirstLastPara="1" vert="horz" wrap="square" lIns="121900" tIns="121900" rIns="121900" bIns="121900" rtlCol="0" anchor="ctr" anchorCtr="0">
            <a:noAutofit/>
          </a:bodyPr>
          <a:lstStyle/>
          <a:p>
            <a:r>
              <a:rPr lang="en"/>
              <a:t>30%</a:t>
            </a:r>
            <a:endParaRPr/>
          </a:p>
        </p:txBody>
      </p:sp>
      <p:sp>
        <p:nvSpPr>
          <p:cNvPr id="1967" name="Google Shape;1967;p58"/>
          <p:cNvSpPr txBox="1">
            <a:spLocks noGrp="1"/>
          </p:cNvSpPr>
          <p:nvPr>
            <p:ph type="subTitle" idx="2"/>
          </p:nvPr>
        </p:nvSpPr>
        <p:spPr>
          <a:xfrm>
            <a:off x="8349917" y="4546133"/>
            <a:ext cx="2775600" cy="683600"/>
          </a:xfrm>
          <a:prstGeom prst="rect">
            <a:avLst/>
          </a:prstGeom>
        </p:spPr>
        <p:txBody>
          <a:bodyPr spcFirstLastPara="1" vert="horz" wrap="square" lIns="121900" tIns="121900" rIns="121900" bIns="121900" rtlCol="0" anchor="ctr" anchorCtr="0">
            <a:noAutofit/>
          </a:bodyPr>
          <a:lstStyle/>
          <a:p>
            <a:pPr marL="0" indent="0"/>
            <a:r>
              <a:rPr lang="en"/>
              <a:t>It’s the closest planet to the Sun</a:t>
            </a:r>
            <a:endParaRPr/>
          </a:p>
        </p:txBody>
      </p:sp>
      <p:pic>
        <p:nvPicPr>
          <p:cNvPr id="1991" name="Google Shape;1991;p58"/>
          <p:cNvPicPr preferRelativeResize="0"/>
          <p:nvPr/>
        </p:nvPicPr>
        <p:blipFill rotWithShape="1">
          <a:blip r:embed="rId3">
            <a:alphaModFix/>
          </a:blip>
          <a:srcRect l="19219" r="24353" b="9255"/>
          <a:stretch/>
        </p:blipFill>
        <p:spPr>
          <a:xfrm rot="-1176145">
            <a:off x="4483694" y="1584926"/>
            <a:ext cx="2928216" cy="4866201"/>
          </a:xfrm>
          <a:prstGeom prst="rect">
            <a:avLst/>
          </a:prstGeom>
          <a:noFill/>
          <a:ln>
            <a:noFill/>
          </a:ln>
        </p:spPr>
      </p:pic>
      <p:sp>
        <p:nvSpPr>
          <p:cNvPr id="75" name="Rectángulo 74">
            <a:extLst>
              <a:ext uri="{FF2B5EF4-FFF2-40B4-BE49-F238E27FC236}">
                <a16:creationId xmlns:a16="http://schemas.microsoft.com/office/drawing/2014/main" id="{919C7A28-34C9-4026-9822-0BB31C053D1E}"/>
              </a:ext>
            </a:extLst>
          </p:cNvPr>
          <p:cNvSpPr/>
          <p:nvPr/>
        </p:nvSpPr>
        <p:spPr>
          <a:xfrm rot="10800000">
            <a:off x="1698" y="5014"/>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6" name="Rectángulo 75">
            <a:extLst>
              <a:ext uri="{FF2B5EF4-FFF2-40B4-BE49-F238E27FC236}">
                <a16:creationId xmlns:a16="http://schemas.microsoft.com/office/drawing/2014/main" id="{AD9EA5D6-7DA2-45FF-A733-1DE6DD682800}"/>
              </a:ext>
            </a:extLst>
          </p:cNvPr>
          <p:cNvSpPr/>
          <p:nvPr/>
        </p:nvSpPr>
        <p:spPr>
          <a:xfrm rot="10800000">
            <a:off x="4629843" y="4633160"/>
            <a:ext cx="3032455"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536947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50"/>
        <p:cNvGrpSpPr/>
        <p:nvPr/>
      </p:nvGrpSpPr>
      <p:grpSpPr>
        <a:xfrm>
          <a:off x="0" y="0"/>
          <a:ext cx="0" cy="0"/>
          <a:chOff x="0" y="0"/>
          <a:chExt cx="0" cy="0"/>
        </a:xfrm>
      </p:grpSpPr>
      <p:pic>
        <p:nvPicPr>
          <p:cNvPr id="6146" name="Picture 2" descr="brócoli verde sobre fondo blanco">
            <a:extLst>
              <a:ext uri="{FF2B5EF4-FFF2-40B4-BE49-F238E27FC236}">
                <a16:creationId xmlns:a16="http://schemas.microsoft.com/office/drawing/2014/main" id="{80AEA32E-8CBE-4525-B550-C67D0C12A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851" name="Google Shape;1851;p63"/>
          <p:cNvSpPr/>
          <p:nvPr/>
        </p:nvSpPr>
        <p:spPr>
          <a:xfrm>
            <a:off x="6660623" y="4427543"/>
            <a:ext cx="940000" cy="940000"/>
          </a:xfrm>
          <a:prstGeom prst="ellipse">
            <a:avLst/>
          </a:prstGeom>
          <a:solidFill>
            <a:srgbClr val="F7AC2D"/>
          </a:solidFill>
          <a:ln>
            <a:noFill/>
          </a:ln>
        </p:spPr>
        <p:txBody>
          <a:bodyPr spcFirstLastPara="1" wrap="square" lIns="121900" tIns="121900" rIns="121900" bIns="121900" anchor="ctr" anchorCtr="0">
            <a:noAutofit/>
          </a:bodyPr>
          <a:lstStyle/>
          <a:p>
            <a:endParaRPr sz="2400"/>
          </a:p>
        </p:txBody>
      </p:sp>
      <p:sp>
        <p:nvSpPr>
          <p:cNvPr id="1852" name="Google Shape;1852;p63"/>
          <p:cNvSpPr txBox="1">
            <a:spLocks noGrp="1"/>
          </p:cNvSpPr>
          <p:nvPr>
            <p:ph type="title" idx="4294967295"/>
          </p:nvPr>
        </p:nvSpPr>
        <p:spPr>
          <a:xfrm>
            <a:off x="6660420" y="4376343"/>
            <a:ext cx="940000" cy="1042400"/>
          </a:xfrm>
          <a:prstGeom prst="rect">
            <a:avLst/>
          </a:prstGeom>
        </p:spPr>
        <p:txBody>
          <a:bodyPr spcFirstLastPara="1" vert="horz" wrap="square" lIns="121900" tIns="121900" rIns="121900" bIns="121900" rtlCol="0" anchor="ctr" anchorCtr="0">
            <a:noAutofit/>
          </a:bodyPr>
          <a:lstStyle/>
          <a:p>
            <a:pPr algn="ctr">
              <a:spcBef>
                <a:spcPts val="0"/>
              </a:spcBef>
            </a:pPr>
            <a:r>
              <a:rPr lang="en" sz="3200" dirty="0">
                <a:solidFill>
                  <a:srgbClr val="FFFFFF"/>
                </a:solidFill>
              </a:rPr>
              <a:t>2 </a:t>
            </a:r>
            <a:endParaRPr sz="3200" dirty="0">
              <a:solidFill>
                <a:srgbClr val="FFFFFF"/>
              </a:solidFill>
            </a:endParaRPr>
          </a:p>
        </p:txBody>
      </p:sp>
      <p:sp>
        <p:nvSpPr>
          <p:cNvPr id="1853" name="Google Shape;1853;p63"/>
          <p:cNvSpPr txBox="1">
            <a:spLocks noGrp="1"/>
          </p:cNvSpPr>
          <p:nvPr>
            <p:ph type="title"/>
          </p:nvPr>
        </p:nvSpPr>
        <p:spPr>
          <a:xfrm>
            <a:off x="963200" y="415387"/>
            <a:ext cx="10265600" cy="637600"/>
          </a:xfrm>
          <a:prstGeom prst="rect">
            <a:avLst/>
          </a:prstGeom>
        </p:spPr>
        <p:txBody>
          <a:bodyPr spcFirstLastPara="1" vert="horz" wrap="square" lIns="121900" tIns="121900" rIns="121900" bIns="121900" rtlCol="0" anchor="t" anchorCtr="0">
            <a:noAutofit/>
          </a:bodyPr>
          <a:lstStyle/>
          <a:p>
            <a:r>
              <a:rPr lang="en" b="1" dirty="0">
                <a:solidFill>
                  <a:srgbClr val="87DA20"/>
                </a:solidFill>
              </a:rPr>
              <a:t>How to prepare your bike</a:t>
            </a:r>
            <a:endParaRPr b="1" dirty="0">
              <a:solidFill>
                <a:srgbClr val="87DA20"/>
              </a:solidFill>
            </a:endParaRPr>
          </a:p>
        </p:txBody>
      </p:sp>
      <p:sp>
        <p:nvSpPr>
          <p:cNvPr id="1887" name="Google Shape;1887;p63"/>
          <p:cNvSpPr txBox="1"/>
          <p:nvPr/>
        </p:nvSpPr>
        <p:spPr>
          <a:xfrm>
            <a:off x="7778123" y="2556843"/>
            <a:ext cx="2360000" cy="927600"/>
          </a:xfrm>
          <a:prstGeom prst="rect">
            <a:avLst/>
          </a:prstGeom>
          <a:noFill/>
          <a:ln>
            <a:noFill/>
          </a:ln>
        </p:spPr>
        <p:txBody>
          <a:bodyPr spcFirstLastPara="1" wrap="square" lIns="121900" tIns="121900" rIns="121900" bIns="121900" anchor="t" anchorCtr="0">
            <a:noAutofit/>
          </a:bodyPr>
          <a:lstStyle/>
          <a:p>
            <a:r>
              <a:rPr lang="en" sz="2133">
                <a:solidFill>
                  <a:schemeClr val="dk1"/>
                </a:solidFill>
                <a:latin typeface="Kanit Light"/>
                <a:ea typeface="Kanit Light"/>
                <a:cs typeface="Kanit Light"/>
                <a:sym typeface="Kanit Light"/>
              </a:rPr>
              <a:t>Mercury is the closest planet to the Sun</a:t>
            </a:r>
            <a:endParaRPr sz="2133">
              <a:solidFill>
                <a:schemeClr val="dk1"/>
              </a:solidFill>
              <a:latin typeface="Kanit Light"/>
              <a:ea typeface="Kanit Light"/>
              <a:cs typeface="Kanit Light"/>
              <a:sym typeface="Kanit Light"/>
            </a:endParaRPr>
          </a:p>
        </p:txBody>
      </p:sp>
      <p:sp>
        <p:nvSpPr>
          <p:cNvPr id="1888" name="Google Shape;1888;p63"/>
          <p:cNvSpPr txBox="1">
            <a:spLocks noGrp="1"/>
          </p:cNvSpPr>
          <p:nvPr>
            <p:ph type="subTitle" idx="4294967295"/>
          </p:nvPr>
        </p:nvSpPr>
        <p:spPr>
          <a:xfrm>
            <a:off x="7778123" y="1971743"/>
            <a:ext cx="2360000" cy="456400"/>
          </a:xfrm>
          <a:prstGeom prst="rect">
            <a:avLst/>
          </a:prstGeom>
        </p:spPr>
        <p:txBody>
          <a:bodyPr spcFirstLastPara="1" vert="horz" wrap="square" lIns="121900" tIns="121900" rIns="121900" bIns="121900" rtlCol="0" anchor="t" anchorCtr="0">
            <a:noAutofit/>
          </a:bodyPr>
          <a:lstStyle/>
          <a:p>
            <a:pPr marL="0" indent="0">
              <a:spcBef>
                <a:spcPts val="0"/>
              </a:spcBef>
              <a:spcAft>
                <a:spcPts val="2133"/>
              </a:spcAft>
              <a:buNone/>
            </a:pPr>
            <a:r>
              <a:rPr lang="en" sz="2933" dirty="0">
                <a:solidFill>
                  <a:srgbClr val="87DA20"/>
                </a:solidFill>
                <a:latin typeface="Bree Serif"/>
                <a:ea typeface="Bree Serif"/>
                <a:cs typeface="Bree Serif"/>
                <a:sym typeface="Bree Serif"/>
              </a:rPr>
              <a:t>Saddle area</a:t>
            </a:r>
            <a:endParaRPr sz="2933" dirty="0">
              <a:solidFill>
                <a:srgbClr val="87DA20"/>
              </a:solidFill>
              <a:latin typeface="Bree Serif"/>
              <a:ea typeface="Bree Serif"/>
              <a:cs typeface="Bree Serif"/>
              <a:sym typeface="Bree Serif"/>
            </a:endParaRPr>
          </a:p>
        </p:txBody>
      </p:sp>
      <p:cxnSp>
        <p:nvCxnSpPr>
          <p:cNvPr id="1889" name="Google Shape;1889;p63"/>
          <p:cNvCxnSpPr>
            <a:cxnSpLocks/>
            <a:endCxn id="1890" idx="1"/>
          </p:cNvCxnSpPr>
          <p:nvPr/>
        </p:nvCxnSpPr>
        <p:spPr>
          <a:xfrm>
            <a:off x="5021179" y="2285687"/>
            <a:ext cx="1639241" cy="387956"/>
          </a:xfrm>
          <a:prstGeom prst="straightConnector1">
            <a:avLst/>
          </a:prstGeom>
          <a:noFill/>
          <a:ln w="9525" cap="flat" cmpd="sng">
            <a:solidFill>
              <a:schemeClr val="dk1"/>
            </a:solidFill>
            <a:prstDash val="solid"/>
            <a:round/>
            <a:headEnd type="none" w="med" len="med"/>
            <a:tailEnd type="triangle" w="med" len="med"/>
          </a:ln>
        </p:spPr>
      </p:cxnSp>
      <p:sp>
        <p:nvSpPr>
          <p:cNvPr id="1891" name="Google Shape;1891;p63"/>
          <p:cNvSpPr/>
          <p:nvPr/>
        </p:nvSpPr>
        <p:spPr>
          <a:xfrm>
            <a:off x="6660623" y="2203643"/>
            <a:ext cx="940000" cy="940000"/>
          </a:xfrm>
          <a:prstGeom prst="ellipse">
            <a:avLst/>
          </a:prstGeom>
          <a:solidFill>
            <a:schemeClr val="accent1"/>
          </a:solidFill>
          <a:ln>
            <a:noFill/>
          </a:ln>
        </p:spPr>
        <p:txBody>
          <a:bodyPr spcFirstLastPara="1" wrap="square" lIns="121900" tIns="121900" rIns="121900" bIns="121900" anchor="ctr" anchorCtr="0">
            <a:noAutofit/>
          </a:bodyPr>
          <a:lstStyle/>
          <a:p>
            <a:endParaRPr sz="2400"/>
          </a:p>
        </p:txBody>
      </p:sp>
      <p:sp>
        <p:nvSpPr>
          <p:cNvPr id="1890" name="Google Shape;1890;p63"/>
          <p:cNvSpPr txBox="1">
            <a:spLocks noGrp="1"/>
          </p:cNvSpPr>
          <p:nvPr>
            <p:ph type="title" idx="4294967295"/>
          </p:nvPr>
        </p:nvSpPr>
        <p:spPr>
          <a:xfrm>
            <a:off x="6660420" y="2152443"/>
            <a:ext cx="940000" cy="1042400"/>
          </a:xfrm>
          <a:prstGeom prst="rect">
            <a:avLst/>
          </a:prstGeom>
        </p:spPr>
        <p:txBody>
          <a:bodyPr spcFirstLastPara="1" vert="horz" wrap="square" lIns="121900" tIns="121900" rIns="121900" bIns="121900" rtlCol="0" anchor="ctr" anchorCtr="0">
            <a:noAutofit/>
          </a:bodyPr>
          <a:lstStyle/>
          <a:p>
            <a:pPr algn="ctr">
              <a:spcBef>
                <a:spcPts val="0"/>
              </a:spcBef>
            </a:pPr>
            <a:r>
              <a:rPr lang="en" sz="3200">
                <a:solidFill>
                  <a:srgbClr val="FFFFFF"/>
                </a:solidFill>
              </a:rPr>
              <a:t>1 </a:t>
            </a:r>
            <a:endParaRPr sz="3200">
              <a:solidFill>
                <a:srgbClr val="FFFFFF"/>
              </a:solidFill>
            </a:endParaRPr>
          </a:p>
        </p:txBody>
      </p:sp>
      <p:sp>
        <p:nvSpPr>
          <p:cNvPr id="1892" name="Google Shape;1892;p63"/>
          <p:cNvSpPr txBox="1"/>
          <p:nvPr/>
        </p:nvSpPr>
        <p:spPr>
          <a:xfrm>
            <a:off x="7778123" y="4780743"/>
            <a:ext cx="2360000" cy="927600"/>
          </a:xfrm>
          <a:prstGeom prst="rect">
            <a:avLst/>
          </a:prstGeom>
          <a:noFill/>
          <a:ln>
            <a:noFill/>
          </a:ln>
        </p:spPr>
        <p:txBody>
          <a:bodyPr spcFirstLastPara="1" wrap="square" lIns="121900" tIns="121900" rIns="121900" bIns="121900" anchor="t" anchorCtr="0">
            <a:noAutofit/>
          </a:bodyPr>
          <a:lstStyle/>
          <a:p>
            <a:r>
              <a:rPr lang="en" sz="2133">
                <a:solidFill>
                  <a:schemeClr val="dk1"/>
                </a:solidFill>
                <a:latin typeface="Kanit Light"/>
                <a:ea typeface="Kanit Light"/>
                <a:cs typeface="Kanit Light"/>
                <a:sym typeface="Kanit Light"/>
              </a:rPr>
              <a:t>Venus has a beautiful name, but it’s very hot</a:t>
            </a:r>
            <a:endParaRPr sz="2133">
              <a:solidFill>
                <a:schemeClr val="dk1"/>
              </a:solidFill>
              <a:latin typeface="Kanit Light"/>
              <a:ea typeface="Kanit Light"/>
              <a:cs typeface="Kanit Light"/>
              <a:sym typeface="Kanit Light"/>
            </a:endParaRPr>
          </a:p>
        </p:txBody>
      </p:sp>
      <p:sp>
        <p:nvSpPr>
          <p:cNvPr id="1893" name="Google Shape;1893;p63"/>
          <p:cNvSpPr txBox="1">
            <a:spLocks noGrp="1"/>
          </p:cNvSpPr>
          <p:nvPr>
            <p:ph type="subTitle" idx="4294967295"/>
          </p:nvPr>
        </p:nvSpPr>
        <p:spPr>
          <a:xfrm>
            <a:off x="7778123" y="4195643"/>
            <a:ext cx="2360000" cy="456400"/>
          </a:xfrm>
          <a:prstGeom prst="rect">
            <a:avLst/>
          </a:prstGeom>
        </p:spPr>
        <p:txBody>
          <a:bodyPr spcFirstLastPara="1" vert="horz" wrap="square" lIns="121900" tIns="121900" rIns="121900" bIns="121900" rtlCol="0" anchor="t" anchorCtr="0">
            <a:noAutofit/>
          </a:bodyPr>
          <a:lstStyle/>
          <a:p>
            <a:pPr marL="0" indent="0">
              <a:spcBef>
                <a:spcPts val="0"/>
              </a:spcBef>
              <a:spcAft>
                <a:spcPts val="2133"/>
              </a:spcAft>
              <a:buNone/>
            </a:pPr>
            <a:r>
              <a:rPr lang="en" sz="2933" dirty="0">
                <a:solidFill>
                  <a:srgbClr val="87DA20"/>
                </a:solidFill>
                <a:latin typeface="Bree Serif"/>
                <a:ea typeface="Bree Serif"/>
                <a:cs typeface="Bree Serif"/>
                <a:sym typeface="Bree Serif"/>
              </a:rPr>
              <a:t>Wheels</a:t>
            </a:r>
            <a:endParaRPr sz="2933" dirty="0">
              <a:solidFill>
                <a:srgbClr val="87DA20"/>
              </a:solidFill>
              <a:latin typeface="Bree Serif"/>
              <a:ea typeface="Bree Serif"/>
              <a:cs typeface="Bree Serif"/>
              <a:sym typeface="Bree Serif"/>
            </a:endParaRPr>
          </a:p>
        </p:txBody>
      </p:sp>
      <p:cxnSp>
        <p:nvCxnSpPr>
          <p:cNvPr id="1894" name="Google Shape;1894;p63"/>
          <p:cNvCxnSpPr>
            <a:cxnSpLocks/>
            <a:endCxn id="1852" idx="1"/>
          </p:cNvCxnSpPr>
          <p:nvPr/>
        </p:nvCxnSpPr>
        <p:spPr>
          <a:xfrm>
            <a:off x="4331368" y="4897543"/>
            <a:ext cx="2329052" cy="0"/>
          </a:xfrm>
          <a:prstGeom prst="straightConnector1">
            <a:avLst/>
          </a:prstGeom>
          <a:noFill/>
          <a:ln w="9525" cap="flat" cmpd="sng">
            <a:solidFill>
              <a:schemeClr val="dk1"/>
            </a:solidFill>
            <a:prstDash val="solid"/>
            <a:round/>
            <a:headEnd type="none" w="med" len="med"/>
            <a:tailEnd type="triangle" w="med" len="med"/>
          </a:ln>
        </p:spPr>
      </p:cxnSp>
    </p:spTree>
    <p:extLst>
      <p:ext uri="{BB962C8B-B14F-4D97-AF65-F5344CB8AC3E}">
        <p14:creationId xmlns:p14="http://schemas.microsoft.com/office/powerpoint/2010/main" val="3875512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ángulo 29">
            <a:extLst>
              <a:ext uri="{FF2B5EF4-FFF2-40B4-BE49-F238E27FC236}">
                <a16:creationId xmlns:a16="http://schemas.microsoft.com/office/drawing/2014/main" id="{8321BA68-5599-EA41-BA8A-0522EA03BAA9}"/>
              </a:ext>
            </a:extLst>
          </p:cNvPr>
          <p:cNvSpPr/>
          <p:nvPr/>
        </p:nvSpPr>
        <p:spPr>
          <a:xfrm>
            <a:off x="-10391" y="4718224"/>
            <a:ext cx="12202391" cy="19235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5AC29B84-FA68-1145-A06E-9FC0B6B07380}"/>
              </a:ext>
            </a:extLst>
          </p:cNvPr>
          <p:cNvSpPr>
            <a:spLocks noGrp="1"/>
          </p:cNvSpPr>
          <p:nvPr>
            <p:ph type="title"/>
          </p:nvPr>
        </p:nvSpPr>
        <p:spPr/>
        <p:txBody>
          <a:bodyPr/>
          <a:lstStyle/>
          <a:p>
            <a:r>
              <a:rPr lang="es-ES" noProof="1"/>
              <a:t>What are the nutrients for?</a:t>
            </a:r>
          </a:p>
        </p:txBody>
      </p:sp>
      <p:sp>
        <p:nvSpPr>
          <p:cNvPr id="3" name="CuadroTexto 2">
            <a:extLst>
              <a:ext uri="{FF2B5EF4-FFF2-40B4-BE49-F238E27FC236}">
                <a16:creationId xmlns:a16="http://schemas.microsoft.com/office/drawing/2014/main" id="{456FDCA0-6A84-9E4F-B4CA-5EED1EC0918F}"/>
              </a:ext>
            </a:extLst>
          </p:cNvPr>
          <p:cNvSpPr txBox="1"/>
          <p:nvPr/>
        </p:nvSpPr>
        <p:spPr>
          <a:xfrm>
            <a:off x="838200" y="1402546"/>
            <a:ext cx="10217727" cy="697692"/>
          </a:xfrm>
          <a:prstGeom prst="rect">
            <a:avLst/>
          </a:prstGeom>
          <a:noFill/>
        </p:spPr>
        <p:txBody>
          <a:bodyPr wrap="square" rtlCol="0">
            <a:spAutoFit/>
          </a:bodyPr>
          <a:lstStyle/>
          <a:p>
            <a:pPr>
              <a:lnSpc>
                <a:spcPct val="150000"/>
              </a:lnSpc>
            </a:pPr>
            <a:r>
              <a:rPr lang="es-ES" sz="1400" noProof="1"/>
              <a:t>We call nutrition the process of providing or obtaining the food necessary for health and growth. Nutrients are digested and the body uses them as sources of energy to:</a:t>
            </a:r>
          </a:p>
        </p:txBody>
      </p:sp>
      <p:sp>
        <p:nvSpPr>
          <p:cNvPr id="83" name="CuadroTexto 82">
            <a:extLst>
              <a:ext uri="{FF2B5EF4-FFF2-40B4-BE49-F238E27FC236}">
                <a16:creationId xmlns:a16="http://schemas.microsoft.com/office/drawing/2014/main" id="{326384F6-8E43-654B-961D-54A507324647}"/>
              </a:ext>
            </a:extLst>
          </p:cNvPr>
          <p:cNvSpPr txBox="1"/>
          <p:nvPr/>
        </p:nvSpPr>
        <p:spPr>
          <a:xfrm>
            <a:off x="1151454" y="5281932"/>
            <a:ext cx="2355543" cy="707886"/>
          </a:xfrm>
          <a:prstGeom prst="rect">
            <a:avLst/>
          </a:prstGeom>
          <a:noFill/>
        </p:spPr>
        <p:txBody>
          <a:bodyPr wrap="square" rtlCol="0">
            <a:spAutoFit/>
          </a:bodyPr>
          <a:lstStyle/>
          <a:p>
            <a:pPr algn="ctr"/>
            <a:r>
              <a:rPr lang="es-ES" sz="2000" b="1" noProof="1">
                <a:solidFill>
                  <a:srgbClr val="87DA20"/>
                </a:solidFill>
              </a:rPr>
              <a:t>The maintenance of vital functions </a:t>
            </a:r>
          </a:p>
        </p:txBody>
      </p:sp>
      <p:sp>
        <p:nvSpPr>
          <p:cNvPr id="85" name="CuadroTexto 84">
            <a:extLst>
              <a:ext uri="{FF2B5EF4-FFF2-40B4-BE49-F238E27FC236}">
                <a16:creationId xmlns:a16="http://schemas.microsoft.com/office/drawing/2014/main" id="{70BAD178-791B-9541-B49C-4001A906C2B5}"/>
              </a:ext>
            </a:extLst>
          </p:cNvPr>
          <p:cNvSpPr txBox="1"/>
          <p:nvPr/>
        </p:nvSpPr>
        <p:spPr>
          <a:xfrm>
            <a:off x="5099710" y="5281932"/>
            <a:ext cx="1868297" cy="707886"/>
          </a:xfrm>
          <a:prstGeom prst="rect">
            <a:avLst/>
          </a:prstGeom>
          <a:noFill/>
        </p:spPr>
        <p:txBody>
          <a:bodyPr wrap="square" rtlCol="0">
            <a:spAutoFit/>
          </a:bodyPr>
          <a:lstStyle/>
          <a:p>
            <a:pPr algn="ctr"/>
            <a:r>
              <a:rPr lang="es-ES" sz="2000" b="1" noProof="1">
                <a:solidFill>
                  <a:srgbClr val="87DA20"/>
                </a:solidFill>
              </a:rPr>
              <a:t>Heat generation</a:t>
            </a:r>
          </a:p>
        </p:txBody>
      </p:sp>
      <p:sp>
        <p:nvSpPr>
          <p:cNvPr id="86" name="CuadroTexto 85">
            <a:extLst>
              <a:ext uri="{FF2B5EF4-FFF2-40B4-BE49-F238E27FC236}">
                <a16:creationId xmlns:a16="http://schemas.microsoft.com/office/drawing/2014/main" id="{926DC34F-AAEF-194F-BC9E-8459945C25A2}"/>
              </a:ext>
            </a:extLst>
          </p:cNvPr>
          <p:cNvSpPr txBox="1"/>
          <p:nvPr/>
        </p:nvSpPr>
        <p:spPr>
          <a:xfrm>
            <a:off x="9162960" y="5281932"/>
            <a:ext cx="1252389" cy="707886"/>
          </a:xfrm>
          <a:prstGeom prst="rect">
            <a:avLst/>
          </a:prstGeom>
          <a:noFill/>
        </p:spPr>
        <p:txBody>
          <a:bodyPr wrap="square" rtlCol="0">
            <a:spAutoFit/>
          </a:bodyPr>
          <a:lstStyle/>
          <a:p>
            <a:pPr algn="ctr"/>
            <a:r>
              <a:rPr lang="es-ES" sz="2000" b="1" noProof="1">
                <a:solidFill>
                  <a:srgbClr val="87DA20"/>
                </a:solidFill>
              </a:rPr>
              <a:t>Tissue repair</a:t>
            </a:r>
          </a:p>
        </p:txBody>
      </p:sp>
      <p:sp>
        <p:nvSpPr>
          <p:cNvPr id="88" name="Lágrima 87">
            <a:extLst>
              <a:ext uri="{FF2B5EF4-FFF2-40B4-BE49-F238E27FC236}">
                <a16:creationId xmlns:a16="http://schemas.microsoft.com/office/drawing/2014/main" id="{F46297E7-38C3-3749-82B6-FD24058D27F8}"/>
              </a:ext>
            </a:extLst>
          </p:cNvPr>
          <p:cNvSpPr/>
          <p:nvPr/>
        </p:nvSpPr>
        <p:spPr>
          <a:xfrm rot="8100000">
            <a:off x="1701346" y="2952930"/>
            <a:ext cx="1254866" cy="1254866"/>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91" name="Lágrima 90">
            <a:extLst>
              <a:ext uri="{FF2B5EF4-FFF2-40B4-BE49-F238E27FC236}">
                <a16:creationId xmlns:a16="http://schemas.microsoft.com/office/drawing/2014/main" id="{07D92781-A4C2-D84E-B4B8-5C3C1199D54F}"/>
              </a:ext>
            </a:extLst>
          </p:cNvPr>
          <p:cNvSpPr/>
          <p:nvPr/>
        </p:nvSpPr>
        <p:spPr>
          <a:xfrm rot="8100000">
            <a:off x="5379281" y="2952930"/>
            <a:ext cx="1254866" cy="1254866"/>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94" name="Lágrima 93">
            <a:extLst>
              <a:ext uri="{FF2B5EF4-FFF2-40B4-BE49-F238E27FC236}">
                <a16:creationId xmlns:a16="http://schemas.microsoft.com/office/drawing/2014/main" id="{81199E1B-5F10-BB48-BB52-96116BB6EC46}"/>
              </a:ext>
            </a:extLst>
          </p:cNvPr>
          <p:cNvSpPr/>
          <p:nvPr/>
        </p:nvSpPr>
        <p:spPr>
          <a:xfrm rot="8100000">
            <a:off x="9068054" y="2952930"/>
            <a:ext cx="1254866" cy="1254866"/>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84" name="Elipse 83">
            <a:extLst>
              <a:ext uri="{FF2B5EF4-FFF2-40B4-BE49-F238E27FC236}">
                <a16:creationId xmlns:a16="http://schemas.microsoft.com/office/drawing/2014/main" id="{BB3A5DD8-39B1-434F-9414-012F35B653F2}"/>
              </a:ext>
            </a:extLst>
          </p:cNvPr>
          <p:cNvSpPr/>
          <p:nvPr/>
        </p:nvSpPr>
        <p:spPr>
          <a:xfrm>
            <a:off x="1991074" y="4884434"/>
            <a:ext cx="675409" cy="140063"/>
          </a:xfrm>
          <a:prstGeom prst="ellipse">
            <a:avLst/>
          </a:prstGeom>
          <a:solidFill>
            <a:schemeClr val="accent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6" name="Elipse 95">
            <a:extLst>
              <a:ext uri="{FF2B5EF4-FFF2-40B4-BE49-F238E27FC236}">
                <a16:creationId xmlns:a16="http://schemas.microsoft.com/office/drawing/2014/main" id="{1475678C-623E-374A-8C7E-A745A7E5B145}"/>
              </a:ext>
            </a:extLst>
          </p:cNvPr>
          <p:cNvSpPr/>
          <p:nvPr/>
        </p:nvSpPr>
        <p:spPr>
          <a:xfrm>
            <a:off x="5669456" y="4884434"/>
            <a:ext cx="675409" cy="140063"/>
          </a:xfrm>
          <a:prstGeom prst="ellipse">
            <a:avLst/>
          </a:prstGeom>
          <a:solidFill>
            <a:schemeClr val="accent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7" name="Elipse 96">
            <a:extLst>
              <a:ext uri="{FF2B5EF4-FFF2-40B4-BE49-F238E27FC236}">
                <a16:creationId xmlns:a16="http://schemas.microsoft.com/office/drawing/2014/main" id="{F69B40CC-01C4-5A42-82FA-AF08543400F6}"/>
              </a:ext>
            </a:extLst>
          </p:cNvPr>
          <p:cNvSpPr/>
          <p:nvPr/>
        </p:nvSpPr>
        <p:spPr>
          <a:xfrm>
            <a:off x="9358229" y="4884434"/>
            <a:ext cx="675409" cy="140063"/>
          </a:xfrm>
          <a:prstGeom prst="ellipse">
            <a:avLst/>
          </a:prstGeom>
          <a:solidFill>
            <a:schemeClr val="accent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8" name="Rectángulo 97">
            <a:extLst>
              <a:ext uri="{FF2B5EF4-FFF2-40B4-BE49-F238E27FC236}">
                <a16:creationId xmlns:a16="http://schemas.microsoft.com/office/drawing/2014/main" id="{97CBACAD-F7C0-D54F-B358-1B66F21BCE26}"/>
              </a:ext>
            </a:extLst>
          </p:cNvPr>
          <p:cNvSpPr/>
          <p:nvPr/>
        </p:nvSpPr>
        <p:spPr>
          <a:xfrm>
            <a:off x="-10391" y="6641785"/>
            <a:ext cx="12202391" cy="2382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8" name="Grupo 27">
            <a:extLst>
              <a:ext uri="{FF2B5EF4-FFF2-40B4-BE49-F238E27FC236}">
                <a16:creationId xmlns:a16="http://schemas.microsoft.com/office/drawing/2014/main" id="{53FBE866-BA55-CD8E-4C16-EC66076A1D44}"/>
              </a:ext>
            </a:extLst>
          </p:cNvPr>
          <p:cNvGrpSpPr/>
          <p:nvPr/>
        </p:nvGrpSpPr>
        <p:grpSpPr>
          <a:xfrm>
            <a:off x="5497513" y="2860675"/>
            <a:ext cx="1166813" cy="1309688"/>
            <a:chOff x="5497513" y="2860675"/>
            <a:chExt cx="1166813" cy="1309688"/>
          </a:xfrm>
        </p:grpSpPr>
        <p:sp>
          <p:nvSpPr>
            <p:cNvPr id="8" name="Freeform 5">
              <a:extLst>
                <a:ext uri="{FF2B5EF4-FFF2-40B4-BE49-F238E27FC236}">
                  <a16:creationId xmlns:a16="http://schemas.microsoft.com/office/drawing/2014/main" id="{BF0BCCD3-BE07-4E73-55C1-999AFD63EABC}"/>
                </a:ext>
              </a:extLst>
            </p:cNvPr>
            <p:cNvSpPr>
              <a:spLocks/>
            </p:cNvSpPr>
            <p:nvPr/>
          </p:nvSpPr>
          <p:spPr bwMode="auto">
            <a:xfrm>
              <a:off x="5497513" y="3074988"/>
              <a:ext cx="685800" cy="635000"/>
            </a:xfrm>
            <a:custGeom>
              <a:avLst/>
              <a:gdLst>
                <a:gd name="T0" fmla="*/ 57 w 67"/>
                <a:gd name="T1" fmla="*/ 8 h 62"/>
                <a:gd name="T2" fmla="*/ 67 w 67"/>
                <a:gd name="T3" fmla="*/ 42 h 62"/>
                <a:gd name="T4" fmla="*/ 65 w 67"/>
                <a:gd name="T5" fmla="*/ 43 h 62"/>
                <a:gd name="T6" fmla="*/ 46 w 67"/>
                <a:gd name="T7" fmla="*/ 43 h 62"/>
                <a:gd name="T8" fmla="*/ 26 w 67"/>
                <a:gd name="T9" fmla="*/ 58 h 62"/>
                <a:gd name="T10" fmla="*/ 21 w 67"/>
                <a:gd name="T11" fmla="*/ 62 h 62"/>
                <a:gd name="T12" fmla="*/ 13 w 67"/>
                <a:gd name="T13" fmla="*/ 51 h 62"/>
                <a:gd name="T14" fmla="*/ 11 w 67"/>
                <a:gd name="T15" fmla="*/ 36 h 62"/>
                <a:gd name="T16" fmla="*/ 10 w 67"/>
                <a:gd name="T17" fmla="*/ 33 h 62"/>
                <a:gd name="T18" fmla="*/ 4 w 67"/>
                <a:gd name="T19" fmla="*/ 48 h 62"/>
                <a:gd name="T20" fmla="*/ 3 w 67"/>
                <a:gd name="T21" fmla="*/ 52 h 62"/>
                <a:gd name="T22" fmla="*/ 7 w 67"/>
                <a:gd name="T23" fmla="*/ 13 h 62"/>
                <a:gd name="T24" fmla="*/ 16 w 67"/>
                <a:gd name="T25" fmla="*/ 7 h 62"/>
                <a:gd name="T26" fmla="*/ 19 w 67"/>
                <a:gd name="T27" fmla="*/ 5 h 62"/>
                <a:gd name="T28" fmla="*/ 33 w 67"/>
                <a:gd name="T29" fmla="*/ 2 h 62"/>
                <a:gd name="T30" fmla="*/ 30 w 67"/>
                <a:gd name="T31" fmla="*/ 7 h 62"/>
                <a:gd name="T32" fmla="*/ 28 w 67"/>
                <a:gd name="T33" fmla="*/ 12 h 62"/>
                <a:gd name="T34" fmla="*/ 23 w 67"/>
                <a:gd name="T35" fmla="*/ 14 h 62"/>
                <a:gd name="T36" fmla="*/ 19 w 67"/>
                <a:gd name="T37" fmla="*/ 19 h 62"/>
                <a:gd name="T38" fmla="*/ 19 w 67"/>
                <a:gd name="T39" fmla="*/ 24 h 62"/>
                <a:gd name="T40" fmla="*/ 23 w 67"/>
                <a:gd name="T41" fmla="*/ 23 h 62"/>
                <a:gd name="T42" fmla="*/ 40 w 67"/>
                <a:gd name="T43" fmla="*/ 17 h 62"/>
                <a:gd name="T44" fmla="*/ 46 w 67"/>
                <a:gd name="T45" fmla="*/ 14 h 62"/>
                <a:gd name="T46" fmla="*/ 42 w 67"/>
                <a:gd name="T47" fmla="*/ 13 h 62"/>
                <a:gd name="T48" fmla="*/ 45 w 67"/>
                <a:gd name="T49" fmla="*/ 10 h 62"/>
                <a:gd name="T50" fmla="*/ 43 w 67"/>
                <a:gd name="T51" fmla="*/ 4 h 62"/>
                <a:gd name="T52" fmla="*/ 57 w 67"/>
                <a:gd name="T53" fmla="*/ 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62">
                  <a:moveTo>
                    <a:pt x="57" y="8"/>
                  </a:moveTo>
                  <a:cubicBezTo>
                    <a:pt x="66" y="18"/>
                    <a:pt x="67" y="30"/>
                    <a:pt x="67" y="42"/>
                  </a:cubicBezTo>
                  <a:cubicBezTo>
                    <a:pt x="66" y="42"/>
                    <a:pt x="66" y="43"/>
                    <a:pt x="65" y="43"/>
                  </a:cubicBezTo>
                  <a:cubicBezTo>
                    <a:pt x="59" y="42"/>
                    <a:pt x="52" y="41"/>
                    <a:pt x="46" y="43"/>
                  </a:cubicBezTo>
                  <a:cubicBezTo>
                    <a:pt x="37" y="44"/>
                    <a:pt x="30" y="49"/>
                    <a:pt x="26" y="58"/>
                  </a:cubicBezTo>
                  <a:cubicBezTo>
                    <a:pt x="25" y="59"/>
                    <a:pt x="24" y="62"/>
                    <a:pt x="21" y="62"/>
                  </a:cubicBezTo>
                  <a:cubicBezTo>
                    <a:pt x="16" y="60"/>
                    <a:pt x="15" y="56"/>
                    <a:pt x="13" y="51"/>
                  </a:cubicBezTo>
                  <a:cubicBezTo>
                    <a:pt x="12" y="46"/>
                    <a:pt x="12" y="41"/>
                    <a:pt x="11" y="36"/>
                  </a:cubicBezTo>
                  <a:cubicBezTo>
                    <a:pt x="11" y="35"/>
                    <a:pt x="12" y="34"/>
                    <a:pt x="10" y="33"/>
                  </a:cubicBezTo>
                  <a:cubicBezTo>
                    <a:pt x="8" y="38"/>
                    <a:pt x="5" y="42"/>
                    <a:pt x="4" y="48"/>
                  </a:cubicBezTo>
                  <a:cubicBezTo>
                    <a:pt x="4" y="49"/>
                    <a:pt x="4" y="51"/>
                    <a:pt x="3" y="52"/>
                  </a:cubicBezTo>
                  <a:cubicBezTo>
                    <a:pt x="0" y="38"/>
                    <a:pt x="1" y="26"/>
                    <a:pt x="7" y="13"/>
                  </a:cubicBezTo>
                  <a:cubicBezTo>
                    <a:pt x="8" y="9"/>
                    <a:pt x="11" y="6"/>
                    <a:pt x="16" y="7"/>
                  </a:cubicBezTo>
                  <a:cubicBezTo>
                    <a:pt x="17" y="7"/>
                    <a:pt x="18" y="7"/>
                    <a:pt x="19" y="5"/>
                  </a:cubicBezTo>
                  <a:cubicBezTo>
                    <a:pt x="21" y="2"/>
                    <a:pt x="30" y="0"/>
                    <a:pt x="33" y="2"/>
                  </a:cubicBezTo>
                  <a:cubicBezTo>
                    <a:pt x="34" y="5"/>
                    <a:pt x="31" y="6"/>
                    <a:pt x="30" y="7"/>
                  </a:cubicBezTo>
                  <a:cubicBezTo>
                    <a:pt x="27" y="9"/>
                    <a:pt x="27" y="10"/>
                    <a:pt x="28" y="12"/>
                  </a:cubicBezTo>
                  <a:cubicBezTo>
                    <a:pt x="27" y="13"/>
                    <a:pt x="25" y="12"/>
                    <a:pt x="23" y="14"/>
                  </a:cubicBezTo>
                  <a:cubicBezTo>
                    <a:pt x="21" y="15"/>
                    <a:pt x="20" y="17"/>
                    <a:pt x="19" y="19"/>
                  </a:cubicBezTo>
                  <a:cubicBezTo>
                    <a:pt x="18" y="20"/>
                    <a:pt x="17" y="22"/>
                    <a:pt x="19" y="24"/>
                  </a:cubicBezTo>
                  <a:cubicBezTo>
                    <a:pt x="20" y="25"/>
                    <a:pt x="22" y="24"/>
                    <a:pt x="23" y="23"/>
                  </a:cubicBezTo>
                  <a:cubicBezTo>
                    <a:pt x="29" y="21"/>
                    <a:pt x="34" y="19"/>
                    <a:pt x="40" y="17"/>
                  </a:cubicBezTo>
                  <a:cubicBezTo>
                    <a:pt x="42" y="16"/>
                    <a:pt x="44" y="16"/>
                    <a:pt x="46" y="14"/>
                  </a:cubicBezTo>
                  <a:cubicBezTo>
                    <a:pt x="45" y="13"/>
                    <a:pt x="43" y="14"/>
                    <a:pt x="42" y="13"/>
                  </a:cubicBezTo>
                  <a:cubicBezTo>
                    <a:pt x="42" y="10"/>
                    <a:pt x="44" y="11"/>
                    <a:pt x="45" y="10"/>
                  </a:cubicBezTo>
                  <a:cubicBezTo>
                    <a:pt x="45" y="8"/>
                    <a:pt x="42" y="6"/>
                    <a:pt x="43" y="4"/>
                  </a:cubicBezTo>
                  <a:cubicBezTo>
                    <a:pt x="48" y="2"/>
                    <a:pt x="53" y="4"/>
                    <a:pt x="57" y="8"/>
                  </a:cubicBezTo>
                  <a:close/>
                </a:path>
              </a:pathLst>
            </a:custGeom>
            <a:solidFill>
              <a:srgbClr val="FAE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149E9BD1-18AD-8616-C3DC-0AB79F9E6076}"/>
                </a:ext>
              </a:extLst>
            </p:cNvPr>
            <p:cNvSpPr>
              <a:spLocks/>
            </p:cNvSpPr>
            <p:nvPr/>
          </p:nvSpPr>
          <p:spPr bwMode="auto">
            <a:xfrm>
              <a:off x="5875338" y="3495675"/>
              <a:ext cx="563563" cy="674688"/>
            </a:xfrm>
            <a:custGeom>
              <a:avLst/>
              <a:gdLst>
                <a:gd name="T0" fmla="*/ 28 w 55"/>
                <a:gd name="T1" fmla="*/ 1 h 66"/>
                <a:gd name="T2" fmla="*/ 30 w 55"/>
                <a:gd name="T3" fmla="*/ 1 h 66"/>
                <a:gd name="T4" fmla="*/ 45 w 55"/>
                <a:gd name="T5" fmla="*/ 7 h 66"/>
                <a:gd name="T6" fmla="*/ 47 w 55"/>
                <a:gd name="T7" fmla="*/ 16 h 66"/>
                <a:gd name="T8" fmla="*/ 50 w 55"/>
                <a:gd name="T9" fmla="*/ 12 h 66"/>
                <a:gd name="T10" fmla="*/ 51 w 55"/>
                <a:gd name="T11" fmla="*/ 13 h 66"/>
                <a:gd name="T12" fmla="*/ 53 w 55"/>
                <a:gd name="T13" fmla="*/ 26 h 66"/>
                <a:gd name="T14" fmla="*/ 50 w 55"/>
                <a:gd name="T15" fmla="*/ 25 h 66"/>
                <a:gd name="T16" fmla="*/ 46 w 55"/>
                <a:gd name="T17" fmla="*/ 23 h 66"/>
                <a:gd name="T18" fmla="*/ 42 w 55"/>
                <a:gd name="T19" fmla="*/ 25 h 66"/>
                <a:gd name="T20" fmla="*/ 32 w 55"/>
                <a:gd name="T21" fmla="*/ 44 h 66"/>
                <a:gd name="T22" fmla="*/ 31 w 55"/>
                <a:gd name="T23" fmla="*/ 49 h 66"/>
                <a:gd name="T24" fmla="*/ 37 w 55"/>
                <a:gd name="T25" fmla="*/ 49 h 66"/>
                <a:gd name="T26" fmla="*/ 40 w 55"/>
                <a:gd name="T27" fmla="*/ 47 h 66"/>
                <a:gd name="T28" fmla="*/ 43 w 55"/>
                <a:gd name="T29" fmla="*/ 42 h 66"/>
                <a:gd name="T30" fmla="*/ 44 w 55"/>
                <a:gd name="T31" fmla="*/ 42 h 66"/>
                <a:gd name="T32" fmla="*/ 49 w 55"/>
                <a:gd name="T33" fmla="*/ 40 h 66"/>
                <a:gd name="T34" fmla="*/ 54 w 55"/>
                <a:gd name="T35" fmla="*/ 37 h 66"/>
                <a:gd name="T36" fmla="*/ 52 w 55"/>
                <a:gd name="T37" fmla="*/ 49 h 66"/>
                <a:gd name="T38" fmla="*/ 50 w 55"/>
                <a:gd name="T39" fmla="*/ 50 h 66"/>
                <a:gd name="T40" fmla="*/ 46 w 55"/>
                <a:gd name="T41" fmla="*/ 57 h 66"/>
                <a:gd name="T42" fmla="*/ 43 w 55"/>
                <a:gd name="T43" fmla="*/ 61 h 66"/>
                <a:gd name="T44" fmla="*/ 9 w 55"/>
                <a:gd name="T45" fmla="*/ 63 h 66"/>
                <a:gd name="T46" fmla="*/ 22 w 55"/>
                <a:gd name="T47" fmla="*/ 55 h 66"/>
                <a:gd name="T48" fmla="*/ 6 w 55"/>
                <a:gd name="T49" fmla="*/ 51 h 66"/>
                <a:gd name="T50" fmla="*/ 2 w 55"/>
                <a:gd name="T51" fmla="*/ 41 h 66"/>
                <a:gd name="T52" fmla="*/ 0 w 55"/>
                <a:gd name="T53" fmla="*/ 21 h 66"/>
                <a:gd name="T54" fmla="*/ 3 w 55"/>
                <a:gd name="T55" fmla="*/ 11 h 66"/>
                <a:gd name="T56" fmla="*/ 7 w 55"/>
                <a:gd name="T57" fmla="*/ 9 h 66"/>
                <a:gd name="T58" fmla="*/ 38 w 55"/>
                <a:gd name="T59" fmla="*/ 12 h 66"/>
                <a:gd name="T60" fmla="*/ 26 w 55"/>
                <a:gd name="T61" fmla="*/ 5 h 66"/>
                <a:gd name="T62" fmla="*/ 24 w 55"/>
                <a:gd name="T63" fmla="*/ 2 h 66"/>
                <a:gd name="T64" fmla="*/ 27 w 55"/>
                <a:gd name="T65" fmla="*/ 1 h 66"/>
                <a:gd name="T66" fmla="*/ 28 w 55"/>
                <a:gd name="T67"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 h="66">
                  <a:moveTo>
                    <a:pt x="28" y="1"/>
                  </a:moveTo>
                  <a:cubicBezTo>
                    <a:pt x="29" y="1"/>
                    <a:pt x="29" y="1"/>
                    <a:pt x="30" y="1"/>
                  </a:cubicBezTo>
                  <a:cubicBezTo>
                    <a:pt x="35" y="3"/>
                    <a:pt x="41" y="4"/>
                    <a:pt x="45" y="7"/>
                  </a:cubicBezTo>
                  <a:cubicBezTo>
                    <a:pt x="45" y="10"/>
                    <a:pt x="46" y="14"/>
                    <a:pt x="47" y="16"/>
                  </a:cubicBezTo>
                  <a:cubicBezTo>
                    <a:pt x="49" y="16"/>
                    <a:pt x="47" y="13"/>
                    <a:pt x="50" y="12"/>
                  </a:cubicBezTo>
                  <a:cubicBezTo>
                    <a:pt x="50" y="13"/>
                    <a:pt x="51" y="13"/>
                    <a:pt x="51" y="13"/>
                  </a:cubicBezTo>
                  <a:cubicBezTo>
                    <a:pt x="53" y="17"/>
                    <a:pt x="53" y="22"/>
                    <a:pt x="53" y="26"/>
                  </a:cubicBezTo>
                  <a:cubicBezTo>
                    <a:pt x="52" y="28"/>
                    <a:pt x="51" y="26"/>
                    <a:pt x="50" y="25"/>
                  </a:cubicBezTo>
                  <a:cubicBezTo>
                    <a:pt x="48" y="24"/>
                    <a:pt x="48" y="22"/>
                    <a:pt x="46" y="23"/>
                  </a:cubicBezTo>
                  <a:cubicBezTo>
                    <a:pt x="44" y="23"/>
                    <a:pt x="43" y="23"/>
                    <a:pt x="42" y="25"/>
                  </a:cubicBezTo>
                  <a:cubicBezTo>
                    <a:pt x="39" y="31"/>
                    <a:pt x="35" y="37"/>
                    <a:pt x="32" y="44"/>
                  </a:cubicBezTo>
                  <a:cubicBezTo>
                    <a:pt x="31" y="45"/>
                    <a:pt x="29" y="48"/>
                    <a:pt x="31" y="49"/>
                  </a:cubicBezTo>
                  <a:cubicBezTo>
                    <a:pt x="32" y="51"/>
                    <a:pt x="35" y="50"/>
                    <a:pt x="37" y="49"/>
                  </a:cubicBezTo>
                  <a:cubicBezTo>
                    <a:pt x="38" y="49"/>
                    <a:pt x="39" y="48"/>
                    <a:pt x="40" y="47"/>
                  </a:cubicBezTo>
                  <a:cubicBezTo>
                    <a:pt x="41" y="46"/>
                    <a:pt x="42" y="44"/>
                    <a:pt x="43" y="42"/>
                  </a:cubicBezTo>
                  <a:cubicBezTo>
                    <a:pt x="44" y="42"/>
                    <a:pt x="44" y="42"/>
                    <a:pt x="44" y="42"/>
                  </a:cubicBezTo>
                  <a:cubicBezTo>
                    <a:pt x="47" y="43"/>
                    <a:pt x="47" y="41"/>
                    <a:pt x="49" y="40"/>
                  </a:cubicBezTo>
                  <a:cubicBezTo>
                    <a:pt x="50" y="39"/>
                    <a:pt x="51" y="36"/>
                    <a:pt x="54" y="37"/>
                  </a:cubicBezTo>
                  <a:cubicBezTo>
                    <a:pt x="55" y="41"/>
                    <a:pt x="52" y="45"/>
                    <a:pt x="52" y="49"/>
                  </a:cubicBezTo>
                  <a:cubicBezTo>
                    <a:pt x="51" y="50"/>
                    <a:pt x="51" y="50"/>
                    <a:pt x="50" y="50"/>
                  </a:cubicBezTo>
                  <a:cubicBezTo>
                    <a:pt x="46" y="50"/>
                    <a:pt x="46" y="54"/>
                    <a:pt x="46" y="57"/>
                  </a:cubicBezTo>
                  <a:cubicBezTo>
                    <a:pt x="46" y="59"/>
                    <a:pt x="45" y="60"/>
                    <a:pt x="43" y="61"/>
                  </a:cubicBezTo>
                  <a:cubicBezTo>
                    <a:pt x="32" y="65"/>
                    <a:pt x="21" y="66"/>
                    <a:pt x="9" y="63"/>
                  </a:cubicBezTo>
                  <a:cubicBezTo>
                    <a:pt x="12" y="58"/>
                    <a:pt x="18" y="58"/>
                    <a:pt x="22" y="55"/>
                  </a:cubicBezTo>
                  <a:cubicBezTo>
                    <a:pt x="17" y="53"/>
                    <a:pt x="11" y="55"/>
                    <a:pt x="6" y="51"/>
                  </a:cubicBezTo>
                  <a:cubicBezTo>
                    <a:pt x="3" y="49"/>
                    <a:pt x="2" y="45"/>
                    <a:pt x="2" y="41"/>
                  </a:cubicBezTo>
                  <a:cubicBezTo>
                    <a:pt x="2" y="34"/>
                    <a:pt x="0" y="28"/>
                    <a:pt x="0" y="21"/>
                  </a:cubicBezTo>
                  <a:cubicBezTo>
                    <a:pt x="0" y="17"/>
                    <a:pt x="0" y="14"/>
                    <a:pt x="3" y="11"/>
                  </a:cubicBezTo>
                  <a:cubicBezTo>
                    <a:pt x="4" y="9"/>
                    <a:pt x="5" y="9"/>
                    <a:pt x="7" y="9"/>
                  </a:cubicBezTo>
                  <a:cubicBezTo>
                    <a:pt x="18" y="8"/>
                    <a:pt x="28" y="9"/>
                    <a:pt x="38" y="12"/>
                  </a:cubicBezTo>
                  <a:cubicBezTo>
                    <a:pt x="34" y="11"/>
                    <a:pt x="30" y="7"/>
                    <a:pt x="26" y="5"/>
                  </a:cubicBezTo>
                  <a:cubicBezTo>
                    <a:pt x="25" y="4"/>
                    <a:pt x="24" y="4"/>
                    <a:pt x="24" y="2"/>
                  </a:cubicBezTo>
                  <a:cubicBezTo>
                    <a:pt x="24" y="0"/>
                    <a:pt x="26" y="1"/>
                    <a:pt x="27" y="1"/>
                  </a:cubicBezTo>
                  <a:cubicBezTo>
                    <a:pt x="27" y="1"/>
                    <a:pt x="28" y="1"/>
                    <a:pt x="28" y="1"/>
                  </a:cubicBezTo>
                  <a:close/>
                </a:path>
              </a:pathLst>
            </a:custGeom>
            <a:solidFill>
              <a:srgbClr val="EF78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8B6CE6B1-8ECE-335F-4208-7FDEFBFDFCBF}"/>
                </a:ext>
              </a:extLst>
            </p:cNvPr>
            <p:cNvSpPr>
              <a:spLocks/>
            </p:cNvSpPr>
            <p:nvPr/>
          </p:nvSpPr>
          <p:spPr bwMode="auto">
            <a:xfrm>
              <a:off x="5681663" y="3659188"/>
              <a:ext cx="450850" cy="481013"/>
            </a:xfrm>
            <a:custGeom>
              <a:avLst/>
              <a:gdLst>
                <a:gd name="T0" fmla="*/ 26 w 44"/>
                <a:gd name="T1" fmla="*/ 35 h 47"/>
                <a:gd name="T2" fmla="*/ 41 w 44"/>
                <a:gd name="T3" fmla="*/ 38 h 47"/>
                <a:gd name="T4" fmla="*/ 43 w 44"/>
                <a:gd name="T5" fmla="*/ 38 h 47"/>
                <a:gd name="T6" fmla="*/ 41 w 44"/>
                <a:gd name="T7" fmla="*/ 41 h 47"/>
                <a:gd name="T8" fmla="*/ 36 w 44"/>
                <a:gd name="T9" fmla="*/ 43 h 47"/>
                <a:gd name="T10" fmla="*/ 28 w 44"/>
                <a:gd name="T11" fmla="*/ 47 h 47"/>
                <a:gd name="T12" fmla="*/ 9 w 44"/>
                <a:gd name="T13" fmla="*/ 38 h 47"/>
                <a:gd name="T14" fmla="*/ 4 w 44"/>
                <a:gd name="T15" fmla="*/ 26 h 47"/>
                <a:gd name="T16" fmla="*/ 1 w 44"/>
                <a:gd name="T17" fmla="*/ 13 h 47"/>
                <a:gd name="T18" fmla="*/ 4 w 44"/>
                <a:gd name="T19" fmla="*/ 5 h 47"/>
                <a:gd name="T20" fmla="*/ 7 w 44"/>
                <a:gd name="T21" fmla="*/ 0 h 47"/>
                <a:gd name="T22" fmla="*/ 8 w 44"/>
                <a:gd name="T23" fmla="*/ 1 h 47"/>
                <a:gd name="T24" fmla="*/ 9 w 44"/>
                <a:gd name="T25" fmla="*/ 12 h 47"/>
                <a:gd name="T26" fmla="*/ 9 w 44"/>
                <a:gd name="T27" fmla="*/ 21 h 47"/>
                <a:gd name="T28" fmla="*/ 11 w 44"/>
                <a:gd name="T29" fmla="*/ 26 h 47"/>
                <a:gd name="T30" fmla="*/ 22 w 44"/>
                <a:gd name="T31" fmla="*/ 33 h 47"/>
                <a:gd name="T32" fmla="*/ 26 w 44"/>
                <a:gd name="T33"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47">
                  <a:moveTo>
                    <a:pt x="26" y="35"/>
                  </a:moveTo>
                  <a:cubicBezTo>
                    <a:pt x="31" y="37"/>
                    <a:pt x="36" y="37"/>
                    <a:pt x="41" y="38"/>
                  </a:cubicBezTo>
                  <a:cubicBezTo>
                    <a:pt x="42" y="38"/>
                    <a:pt x="43" y="37"/>
                    <a:pt x="43" y="38"/>
                  </a:cubicBezTo>
                  <a:cubicBezTo>
                    <a:pt x="44" y="40"/>
                    <a:pt x="42" y="40"/>
                    <a:pt x="41" y="41"/>
                  </a:cubicBezTo>
                  <a:cubicBezTo>
                    <a:pt x="39" y="41"/>
                    <a:pt x="37" y="42"/>
                    <a:pt x="36" y="43"/>
                  </a:cubicBezTo>
                  <a:cubicBezTo>
                    <a:pt x="32" y="43"/>
                    <a:pt x="31" y="47"/>
                    <a:pt x="28" y="47"/>
                  </a:cubicBezTo>
                  <a:cubicBezTo>
                    <a:pt x="21" y="46"/>
                    <a:pt x="14" y="43"/>
                    <a:pt x="9" y="38"/>
                  </a:cubicBezTo>
                  <a:cubicBezTo>
                    <a:pt x="6" y="35"/>
                    <a:pt x="4" y="31"/>
                    <a:pt x="4" y="26"/>
                  </a:cubicBezTo>
                  <a:cubicBezTo>
                    <a:pt x="3" y="22"/>
                    <a:pt x="1" y="18"/>
                    <a:pt x="1" y="13"/>
                  </a:cubicBezTo>
                  <a:cubicBezTo>
                    <a:pt x="0" y="10"/>
                    <a:pt x="1" y="7"/>
                    <a:pt x="4" y="5"/>
                  </a:cubicBezTo>
                  <a:cubicBezTo>
                    <a:pt x="5" y="3"/>
                    <a:pt x="6" y="2"/>
                    <a:pt x="7" y="0"/>
                  </a:cubicBezTo>
                  <a:cubicBezTo>
                    <a:pt x="7" y="1"/>
                    <a:pt x="8" y="1"/>
                    <a:pt x="8" y="1"/>
                  </a:cubicBezTo>
                  <a:cubicBezTo>
                    <a:pt x="7" y="5"/>
                    <a:pt x="8" y="9"/>
                    <a:pt x="9" y="12"/>
                  </a:cubicBezTo>
                  <a:cubicBezTo>
                    <a:pt x="9" y="15"/>
                    <a:pt x="10" y="18"/>
                    <a:pt x="9" y="21"/>
                  </a:cubicBezTo>
                  <a:cubicBezTo>
                    <a:pt x="9" y="23"/>
                    <a:pt x="10" y="25"/>
                    <a:pt x="11" y="26"/>
                  </a:cubicBezTo>
                  <a:cubicBezTo>
                    <a:pt x="14" y="30"/>
                    <a:pt x="18" y="32"/>
                    <a:pt x="22" y="33"/>
                  </a:cubicBezTo>
                  <a:cubicBezTo>
                    <a:pt x="24" y="34"/>
                    <a:pt x="25" y="34"/>
                    <a:pt x="26" y="35"/>
                  </a:cubicBezTo>
                  <a:close/>
                </a:path>
              </a:pathLst>
            </a:custGeom>
            <a:solidFill>
              <a:srgbClr val="EB5C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8">
              <a:extLst>
                <a:ext uri="{FF2B5EF4-FFF2-40B4-BE49-F238E27FC236}">
                  <a16:creationId xmlns:a16="http://schemas.microsoft.com/office/drawing/2014/main" id="{1F4516AA-3F40-9EB4-3CBD-25A1C3A4B94F}"/>
                </a:ext>
              </a:extLst>
            </p:cNvPr>
            <p:cNvSpPr>
              <a:spLocks/>
            </p:cNvSpPr>
            <p:nvPr/>
          </p:nvSpPr>
          <p:spPr bwMode="auto">
            <a:xfrm>
              <a:off x="5518151" y="3392488"/>
              <a:ext cx="204788" cy="400050"/>
            </a:xfrm>
            <a:custGeom>
              <a:avLst/>
              <a:gdLst>
                <a:gd name="T0" fmla="*/ 20 w 20"/>
                <a:gd name="T1" fmla="*/ 31 h 39"/>
                <a:gd name="T2" fmla="*/ 17 w 20"/>
                <a:gd name="T3" fmla="*/ 39 h 39"/>
                <a:gd name="T4" fmla="*/ 1 w 20"/>
                <a:gd name="T5" fmla="*/ 21 h 39"/>
                <a:gd name="T6" fmla="*/ 7 w 20"/>
                <a:gd name="T7" fmla="*/ 2 h 39"/>
                <a:gd name="T8" fmla="*/ 10 w 20"/>
                <a:gd name="T9" fmla="*/ 0 h 39"/>
                <a:gd name="T10" fmla="*/ 10 w 20"/>
                <a:gd name="T11" fmla="*/ 3 h 39"/>
                <a:gd name="T12" fmla="*/ 12 w 20"/>
                <a:gd name="T13" fmla="*/ 19 h 39"/>
                <a:gd name="T14" fmla="*/ 20 w 20"/>
                <a:gd name="T15" fmla="*/ 31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9">
                  <a:moveTo>
                    <a:pt x="20" y="31"/>
                  </a:moveTo>
                  <a:cubicBezTo>
                    <a:pt x="18" y="34"/>
                    <a:pt x="17" y="36"/>
                    <a:pt x="17" y="39"/>
                  </a:cubicBezTo>
                  <a:cubicBezTo>
                    <a:pt x="9" y="38"/>
                    <a:pt x="3" y="30"/>
                    <a:pt x="1" y="21"/>
                  </a:cubicBezTo>
                  <a:cubicBezTo>
                    <a:pt x="0" y="14"/>
                    <a:pt x="5" y="8"/>
                    <a:pt x="7" y="2"/>
                  </a:cubicBezTo>
                  <a:cubicBezTo>
                    <a:pt x="7" y="1"/>
                    <a:pt x="8" y="0"/>
                    <a:pt x="10" y="0"/>
                  </a:cubicBezTo>
                  <a:cubicBezTo>
                    <a:pt x="11" y="1"/>
                    <a:pt x="10" y="2"/>
                    <a:pt x="10" y="3"/>
                  </a:cubicBezTo>
                  <a:cubicBezTo>
                    <a:pt x="11" y="9"/>
                    <a:pt x="11" y="14"/>
                    <a:pt x="12" y="19"/>
                  </a:cubicBezTo>
                  <a:cubicBezTo>
                    <a:pt x="13" y="24"/>
                    <a:pt x="16" y="28"/>
                    <a:pt x="20" y="31"/>
                  </a:cubicBezTo>
                  <a:close/>
                </a:path>
              </a:pathLst>
            </a:custGeom>
            <a:solidFill>
              <a:srgbClr val="FEE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9">
              <a:extLst>
                <a:ext uri="{FF2B5EF4-FFF2-40B4-BE49-F238E27FC236}">
                  <a16:creationId xmlns:a16="http://schemas.microsoft.com/office/drawing/2014/main" id="{454B2BC5-29DC-15C5-E138-BDAE97BDFE55}"/>
                </a:ext>
              </a:extLst>
            </p:cNvPr>
            <p:cNvSpPr>
              <a:spLocks/>
            </p:cNvSpPr>
            <p:nvPr/>
          </p:nvSpPr>
          <p:spPr bwMode="auto">
            <a:xfrm>
              <a:off x="6286501" y="3709988"/>
              <a:ext cx="246063" cy="246063"/>
            </a:xfrm>
            <a:custGeom>
              <a:avLst/>
              <a:gdLst>
                <a:gd name="T0" fmla="*/ 6 w 24"/>
                <a:gd name="T1" fmla="*/ 2 h 24"/>
                <a:gd name="T2" fmla="*/ 8 w 24"/>
                <a:gd name="T3" fmla="*/ 1 h 24"/>
                <a:gd name="T4" fmla="*/ 13 w 24"/>
                <a:gd name="T5" fmla="*/ 5 h 24"/>
                <a:gd name="T6" fmla="*/ 15 w 24"/>
                <a:gd name="T7" fmla="*/ 6 h 24"/>
                <a:gd name="T8" fmla="*/ 19 w 24"/>
                <a:gd name="T9" fmla="*/ 7 h 24"/>
                <a:gd name="T10" fmla="*/ 20 w 24"/>
                <a:gd name="T11" fmla="*/ 8 h 24"/>
                <a:gd name="T12" fmla="*/ 23 w 24"/>
                <a:gd name="T13" fmla="*/ 11 h 24"/>
                <a:gd name="T14" fmla="*/ 23 w 24"/>
                <a:gd name="T15" fmla="*/ 13 h 24"/>
                <a:gd name="T16" fmla="*/ 15 w 24"/>
                <a:gd name="T17" fmla="*/ 15 h 24"/>
                <a:gd name="T18" fmla="*/ 13 w 24"/>
                <a:gd name="T19" fmla="*/ 16 h 24"/>
                <a:gd name="T20" fmla="*/ 7 w 24"/>
                <a:gd name="T21" fmla="*/ 22 h 24"/>
                <a:gd name="T22" fmla="*/ 4 w 24"/>
                <a:gd name="T23" fmla="*/ 22 h 24"/>
                <a:gd name="T24" fmla="*/ 6 w 24"/>
                <a:gd name="T25"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6" y="2"/>
                  </a:moveTo>
                  <a:cubicBezTo>
                    <a:pt x="7" y="1"/>
                    <a:pt x="7" y="0"/>
                    <a:pt x="8" y="1"/>
                  </a:cubicBezTo>
                  <a:cubicBezTo>
                    <a:pt x="9" y="3"/>
                    <a:pt x="11" y="5"/>
                    <a:pt x="13" y="5"/>
                  </a:cubicBezTo>
                  <a:cubicBezTo>
                    <a:pt x="14" y="5"/>
                    <a:pt x="15" y="6"/>
                    <a:pt x="15" y="6"/>
                  </a:cubicBezTo>
                  <a:cubicBezTo>
                    <a:pt x="16" y="7"/>
                    <a:pt x="18" y="7"/>
                    <a:pt x="19" y="7"/>
                  </a:cubicBezTo>
                  <a:cubicBezTo>
                    <a:pt x="19" y="7"/>
                    <a:pt x="20" y="7"/>
                    <a:pt x="20" y="8"/>
                  </a:cubicBezTo>
                  <a:cubicBezTo>
                    <a:pt x="18" y="12"/>
                    <a:pt x="22" y="10"/>
                    <a:pt x="23" y="11"/>
                  </a:cubicBezTo>
                  <a:cubicBezTo>
                    <a:pt x="24" y="12"/>
                    <a:pt x="24" y="11"/>
                    <a:pt x="23" y="13"/>
                  </a:cubicBezTo>
                  <a:cubicBezTo>
                    <a:pt x="20" y="13"/>
                    <a:pt x="17" y="13"/>
                    <a:pt x="15" y="15"/>
                  </a:cubicBezTo>
                  <a:cubicBezTo>
                    <a:pt x="15" y="16"/>
                    <a:pt x="14" y="16"/>
                    <a:pt x="13" y="16"/>
                  </a:cubicBezTo>
                  <a:cubicBezTo>
                    <a:pt x="11" y="17"/>
                    <a:pt x="9" y="20"/>
                    <a:pt x="7" y="22"/>
                  </a:cubicBezTo>
                  <a:cubicBezTo>
                    <a:pt x="6" y="24"/>
                    <a:pt x="5" y="24"/>
                    <a:pt x="4" y="22"/>
                  </a:cubicBezTo>
                  <a:cubicBezTo>
                    <a:pt x="0" y="15"/>
                    <a:pt x="2" y="8"/>
                    <a:pt x="6" y="2"/>
                  </a:cubicBezTo>
                  <a:close/>
                </a:path>
              </a:pathLst>
            </a:custGeom>
            <a:solidFill>
              <a:srgbClr val="3759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0">
              <a:extLst>
                <a:ext uri="{FF2B5EF4-FFF2-40B4-BE49-F238E27FC236}">
                  <a16:creationId xmlns:a16="http://schemas.microsoft.com/office/drawing/2014/main" id="{14EC6443-9CFE-E091-D4C5-8F5AFA74CC72}"/>
                </a:ext>
              </a:extLst>
            </p:cNvPr>
            <p:cNvSpPr>
              <a:spLocks/>
            </p:cNvSpPr>
            <p:nvPr/>
          </p:nvSpPr>
          <p:spPr bwMode="auto">
            <a:xfrm>
              <a:off x="5753101" y="2941638"/>
              <a:ext cx="234950" cy="287338"/>
            </a:xfrm>
            <a:custGeom>
              <a:avLst/>
              <a:gdLst>
                <a:gd name="T0" fmla="*/ 3 w 23"/>
                <a:gd name="T1" fmla="*/ 24 h 28"/>
                <a:gd name="T2" fmla="*/ 2 w 23"/>
                <a:gd name="T3" fmla="*/ 24 h 28"/>
                <a:gd name="T4" fmla="*/ 0 w 23"/>
                <a:gd name="T5" fmla="*/ 23 h 28"/>
                <a:gd name="T6" fmla="*/ 1 w 23"/>
                <a:gd name="T7" fmla="*/ 21 h 28"/>
                <a:gd name="T8" fmla="*/ 9 w 23"/>
                <a:gd name="T9" fmla="*/ 15 h 28"/>
                <a:gd name="T10" fmla="*/ 10 w 23"/>
                <a:gd name="T11" fmla="*/ 14 h 28"/>
                <a:gd name="T12" fmla="*/ 12 w 23"/>
                <a:gd name="T13" fmla="*/ 11 h 28"/>
                <a:gd name="T14" fmla="*/ 17 w 23"/>
                <a:gd name="T15" fmla="*/ 7 h 28"/>
                <a:gd name="T16" fmla="*/ 19 w 23"/>
                <a:gd name="T17" fmla="*/ 0 h 28"/>
                <a:gd name="T18" fmla="*/ 18 w 23"/>
                <a:gd name="T19" fmla="*/ 11 h 28"/>
                <a:gd name="T20" fmla="*/ 18 w 23"/>
                <a:gd name="T21" fmla="*/ 17 h 28"/>
                <a:gd name="T22" fmla="*/ 23 w 23"/>
                <a:gd name="T23" fmla="*/ 24 h 28"/>
                <a:gd name="T24" fmla="*/ 17 w 23"/>
                <a:gd name="T25" fmla="*/ 25 h 28"/>
                <a:gd name="T26" fmla="*/ 3 w 23"/>
                <a:gd name="T27"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8">
                  <a:moveTo>
                    <a:pt x="3" y="24"/>
                  </a:moveTo>
                  <a:cubicBezTo>
                    <a:pt x="3" y="24"/>
                    <a:pt x="2" y="24"/>
                    <a:pt x="2" y="24"/>
                  </a:cubicBezTo>
                  <a:cubicBezTo>
                    <a:pt x="1" y="24"/>
                    <a:pt x="0" y="24"/>
                    <a:pt x="0" y="23"/>
                  </a:cubicBezTo>
                  <a:cubicBezTo>
                    <a:pt x="0" y="22"/>
                    <a:pt x="1" y="22"/>
                    <a:pt x="1" y="21"/>
                  </a:cubicBezTo>
                  <a:cubicBezTo>
                    <a:pt x="4" y="20"/>
                    <a:pt x="7" y="18"/>
                    <a:pt x="9" y="15"/>
                  </a:cubicBezTo>
                  <a:cubicBezTo>
                    <a:pt x="9" y="14"/>
                    <a:pt x="9" y="14"/>
                    <a:pt x="10" y="14"/>
                  </a:cubicBezTo>
                  <a:cubicBezTo>
                    <a:pt x="11" y="13"/>
                    <a:pt x="11" y="12"/>
                    <a:pt x="12" y="11"/>
                  </a:cubicBezTo>
                  <a:cubicBezTo>
                    <a:pt x="16" y="12"/>
                    <a:pt x="16" y="10"/>
                    <a:pt x="17" y="7"/>
                  </a:cubicBezTo>
                  <a:cubicBezTo>
                    <a:pt x="17" y="5"/>
                    <a:pt x="15" y="2"/>
                    <a:pt x="19" y="0"/>
                  </a:cubicBezTo>
                  <a:cubicBezTo>
                    <a:pt x="20" y="4"/>
                    <a:pt x="19" y="7"/>
                    <a:pt x="18" y="11"/>
                  </a:cubicBezTo>
                  <a:cubicBezTo>
                    <a:pt x="17" y="13"/>
                    <a:pt x="19" y="15"/>
                    <a:pt x="18" y="17"/>
                  </a:cubicBezTo>
                  <a:cubicBezTo>
                    <a:pt x="18" y="20"/>
                    <a:pt x="21" y="22"/>
                    <a:pt x="23" y="24"/>
                  </a:cubicBezTo>
                  <a:cubicBezTo>
                    <a:pt x="21" y="25"/>
                    <a:pt x="19" y="24"/>
                    <a:pt x="17" y="25"/>
                  </a:cubicBezTo>
                  <a:cubicBezTo>
                    <a:pt x="12" y="28"/>
                    <a:pt x="7" y="28"/>
                    <a:pt x="3" y="24"/>
                  </a:cubicBezTo>
                  <a:close/>
                </a:path>
              </a:pathLst>
            </a:custGeom>
            <a:solidFill>
              <a:srgbClr val="335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1">
              <a:extLst>
                <a:ext uri="{FF2B5EF4-FFF2-40B4-BE49-F238E27FC236}">
                  <a16:creationId xmlns:a16="http://schemas.microsoft.com/office/drawing/2014/main" id="{9969C72C-5375-3E53-15E9-3C3BFC52A80B}"/>
                </a:ext>
              </a:extLst>
            </p:cNvPr>
            <p:cNvSpPr>
              <a:spLocks/>
            </p:cNvSpPr>
            <p:nvPr/>
          </p:nvSpPr>
          <p:spPr bwMode="auto">
            <a:xfrm>
              <a:off x="6438901" y="3771900"/>
              <a:ext cx="225425" cy="204788"/>
            </a:xfrm>
            <a:custGeom>
              <a:avLst/>
              <a:gdLst>
                <a:gd name="T0" fmla="*/ 8 w 22"/>
                <a:gd name="T1" fmla="*/ 7 h 20"/>
                <a:gd name="T2" fmla="*/ 7 w 22"/>
                <a:gd name="T3" fmla="*/ 6 h 20"/>
                <a:gd name="T4" fmla="*/ 1 w 22"/>
                <a:gd name="T5" fmla="*/ 3 h 20"/>
                <a:gd name="T6" fmla="*/ 4 w 22"/>
                <a:gd name="T7" fmla="*/ 2 h 20"/>
                <a:gd name="T8" fmla="*/ 0 w 22"/>
                <a:gd name="T9" fmla="*/ 1 h 20"/>
                <a:gd name="T10" fmla="*/ 1 w 22"/>
                <a:gd name="T11" fmla="*/ 0 h 20"/>
                <a:gd name="T12" fmla="*/ 11 w 22"/>
                <a:gd name="T13" fmla="*/ 0 h 20"/>
                <a:gd name="T14" fmla="*/ 22 w 22"/>
                <a:gd name="T15" fmla="*/ 11 h 20"/>
                <a:gd name="T16" fmla="*/ 20 w 22"/>
                <a:gd name="T17" fmla="*/ 16 h 20"/>
                <a:gd name="T18" fmla="*/ 11 w 22"/>
                <a:gd name="T19" fmla="*/ 16 h 20"/>
                <a:gd name="T20" fmla="*/ 8 w 22"/>
                <a:gd name="T21"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0">
                  <a:moveTo>
                    <a:pt x="8" y="7"/>
                  </a:moveTo>
                  <a:cubicBezTo>
                    <a:pt x="8" y="6"/>
                    <a:pt x="7" y="6"/>
                    <a:pt x="7" y="6"/>
                  </a:cubicBezTo>
                  <a:cubicBezTo>
                    <a:pt x="4" y="6"/>
                    <a:pt x="3" y="5"/>
                    <a:pt x="1" y="3"/>
                  </a:cubicBezTo>
                  <a:cubicBezTo>
                    <a:pt x="2" y="2"/>
                    <a:pt x="4" y="3"/>
                    <a:pt x="4" y="2"/>
                  </a:cubicBezTo>
                  <a:cubicBezTo>
                    <a:pt x="3" y="1"/>
                    <a:pt x="1" y="2"/>
                    <a:pt x="0" y="1"/>
                  </a:cubicBezTo>
                  <a:cubicBezTo>
                    <a:pt x="0" y="0"/>
                    <a:pt x="1" y="0"/>
                    <a:pt x="1" y="0"/>
                  </a:cubicBezTo>
                  <a:cubicBezTo>
                    <a:pt x="4" y="0"/>
                    <a:pt x="8" y="0"/>
                    <a:pt x="11" y="0"/>
                  </a:cubicBezTo>
                  <a:cubicBezTo>
                    <a:pt x="18" y="1"/>
                    <a:pt x="22" y="5"/>
                    <a:pt x="22" y="11"/>
                  </a:cubicBezTo>
                  <a:cubicBezTo>
                    <a:pt x="22" y="13"/>
                    <a:pt x="21" y="15"/>
                    <a:pt x="20" y="16"/>
                  </a:cubicBezTo>
                  <a:cubicBezTo>
                    <a:pt x="18" y="20"/>
                    <a:pt x="15" y="20"/>
                    <a:pt x="11" y="16"/>
                  </a:cubicBezTo>
                  <a:cubicBezTo>
                    <a:pt x="17" y="12"/>
                    <a:pt x="16" y="10"/>
                    <a:pt x="8" y="7"/>
                  </a:cubicBezTo>
                  <a:close/>
                </a:path>
              </a:pathLst>
            </a:custGeom>
            <a:solidFill>
              <a:srgbClr val="337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2">
              <a:extLst>
                <a:ext uri="{FF2B5EF4-FFF2-40B4-BE49-F238E27FC236}">
                  <a16:creationId xmlns:a16="http://schemas.microsoft.com/office/drawing/2014/main" id="{C6EF7E8E-5472-6DF2-E46F-262EFFEBAAD9}"/>
                </a:ext>
              </a:extLst>
            </p:cNvPr>
            <p:cNvSpPr>
              <a:spLocks/>
            </p:cNvSpPr>
            <p:nvPr/>
          </p:nvSpPr>
          <p:spPr bwMode="auto">
            <a:xfrm>
              <a:off x="5753101" y="2860675"/>
              <a:ext cx="195263" cy="225425"/>
            </a:xfrm>
            <a:custGeom>
              <a:avLst/>
              <a:gdLst>
                <a:gd name="T0" fmla="*/ 19 w 19"/>
                <a:gd name="T1" fmla="*/ 8 h 22"/>
                <a:gd name="T2" fmla="*/ 17 w 19"/>
                <a:gd name="T3" fmla="*/ 18 h 22"/>
                <a:gd name="T4" fmla="*/ 13 w 19"/>
                <a:gd name="T5" fmla="*/ 20 h 22"/>
                <a:gd name="T6" fmla="*/ 12 w 19"/>
                <a:gd name="T7" fmla="*/ 19 h 22"/>
                <a:gd name="T8" fmla="*/ 11 w 19"/>
                <a:gd name="T9" fmla="*/ 10 h 22"/>
                <a:gd name="T10" fmla="*/ 5 w 19"/>
                <a:gd name="T11" fmla="*/ 9 h 22"/>
                <a:gd name="T12" fmla="*/ 3 w 19"/>
                <a:gd name="T13" fmla="*/ 10 h 22"/>
                <a:gd name="T14" fmla="*/ 2 w 19"/>
                <a:gd name="T15" fmla="*/ 5 h 22"/>
                <a:gd name="T16" fmla="*/ 9 w 19"/>
                <a:gd name="T17" fmla="*/ 0 h 22"/>
                <a:gd name="T18" fmla="*/ 17 w 19"/>
                <a:gd name="T19" fmla="*/ 5 h 22"/>
                <a:gd name="T20" fmla="*/ 19 w 19"/>
                <a:gd name="T21"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2">
                  <a:moveTo>
                    <a:pt x="19" y="8"/>
                  </a:moveTo>
                  <a:cubicBezTo>
                    <a:pt x="17" y="11"/>
                    <a:pt x="18" y="15"/>
                    <a:pt x="17" y="18"/>
                  </a:cubicBezTo>
                  <a:cubicBezTo>
                    <a:pt x="16" y="22"/>
                    <a:pt x="15" y="22"/>
                    <a:pt x="13" y="20"/>
                  </a:cubicBezTo>
                  <a:cubicBezTo>
                    <a:pt x="13" y="19"/>
                    <a:pt x="12" y="19"/>
                    <a:pt x="12" y="19"/>
                  </a:cubicBezTo>
                  <a:cubicBezTo>
                    <a:pt x="13" y="16"/>
                    <a:pt x="13" y="13"/>
                    <a:pt x="11" y="10"/>
                  </a:cubicBezTo>
                  <a:cubicBezTo>
                    <a:pt x="10" y="7"/>
                    <a:pt x="8" y="7"/>
                    <a:pt x="5" y="9"/>
                  </a:cubicBezTo>
                  <a:cubicBezTo>
                    <a:pt x="5" y="9"/>
                    <a:pt x="4" y="11"/>
                    <a:pt x="3" y="10"/>
                  </a:cubicBezTo>
                  <a:cubicBezTo>
                    <a:pt x="2" y="8"/>
                    <a:pt x="0" y="7"/>
                    <a:pt x="2" y="5"/>
                  </a:cubicBezTo>
                  <a:cubicBezTo>
                    <a:pt x="3" y="2"/>
                    <a:pt x="5" y="0"/>
                    <a:pt x="9" y="0"/>
                  </a:cubicBezTo>
                  <a:cubicBezTo>
                    <a:pt x="12" y="0"/>
                    <a:pt x="15" y="2"/>
                    <a:pt x="17" y="5"/>
                  </a:cubicBezTo>
                  <a:cubicBezTo>
                    <a:pt x="18" y="6"/>
                    <a:pt x="19" y="7"/>
                    <a:pt x="19" y="8"/>
                  </a:cubicBezTo>
                  <a:close/>
                </a:path>
              </a:pathLst>
            </a:custGeom>
            <a:solidFill>
              <a:srgbClr val="327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3">
              <a:extLst>
                <a:ext uri="{FF2B5EF4-FFF2-40B4-BE49-F238E27FC236}">
                  <a16:creationId xmlns:a16="http://schemas.microsoft.com/office/drawing/2014/main" id="{C7AA7842-56EE-8DDD-B7FC-88544EB7B1F7}"/>
                </a:ext>
              </a:extLst>
            </p:cNvPr>
            <p:cNvSpPr>
              <a:spLocks/>
            </p:cNvSpPr>
            <p:nvPr/>
          </p:nvSpPr>
          <p:spPr bwMode="auto">
            <a:xfrm>
              <a:off x="6316663" y="3863975"/>
              <a:ext cx="163513" cy="255588"/>
            </a:xfrm>
            <a:custGeom>
              <a:avLst/>
              <a:gdLst>
                <a:gd name="T0" fmla="*/ 10 w 16"/>
                <a:gd name="T1" fmla="*/ 1 h 25"/>
                <a:gd name="T2" fmla="*/ 12 w 16"/>
                <a:gd name="T3" fmla="*/ 0 h 25"/>
                <a:gd name="T4" fmla="*/ 11 w 16"/>
                <a:gd name="T5" fmla="*/ 14 h 25"/>
                <a:gd name="T6" fmla="*/ 7 w 16"/>
                <a:gd name="T7" fmla="*/ 19 h 25"/>
                <a:gd name="T8" fmla="*/ 0 w 16"/>
                <a:gd name="T9" fmla="*/ 25 h 25"/>
                <a:gd name="T10" fmla="*/ 3 w 16"/>
                <a:gd name="T11" fmla="*/ 16 h 25"/>
                <a:gd name="T12" fmla="*/ 7 w 16"/>
                <a:gd name="T13" fmla="*/ 13 h 25"/>
                <a:gd name="T14" fmla="*/ 8 w 16"/>
                <a:gd name="T15" fmla="*/ 12 h 25"/>
                <a:gd name="T16" fmla="*/ 10 w 16"/>
                <a:gd name="T17"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5">
                  <a:moveTo>
                    <a:pt x="10" y="1"/>
                  </a:moveTo>
                  <a:cubicBezTo>
                    <a:pt x="11" y="1"/>
                    <a:pt x="11" y="0"/>
                    <a:pt x="12" y="0"/>
                  </a:cubicBezTo>
                  <a:cubicBezTo>
                    <a:pt x="16" y="5"/>
                    <a:pt x="15" y="10"/>
                    <a:pt x="11" y="14"/>
                  </a:cubicBezTo>
                  <a:cubicBezTo>
                    <a:pt x="9" y="15"/>
                    <a:pt x="8" y="17"/>
                    <a:pt x="7" y="19"/>
                  </a:cubicBezTo>
                  <a:cubicBezTo>
                    <a:pt x="6" y="22"/>
                    <a:pt x="4" y="24"/>
                    <a:pt x="0" y="25"/>
                  </a:cubicBezTo>
                  <a:cubicBezTo>
                    <a:pt x="3" y="22"/>
                    <a:pt x="1" y="19"/>
                    <a:pt x="3" y="16"/>
                  </a:cubicBezTo>
                  <a:cubicBezTo>
                    <a:pt x="4" y="14"/>
                    <a:pt x="4" y="12"/>
                    <a:pt x="7" y="13"/>
                  </a:cubicBezTo>
                  <a:cubicBezTo>
                    <a:pt x="8" y="14"/>
                    <a:pt x="8" y="13"/>
                    <a:pt x="8" y="12"/>
                  </a:cubicBezTo>
                  <a:cubicBezTo>
                    <a:pt x="8" y="8"/>
                    <a:pt x="10" y="5"/>
                    <a:pt x="10" y="1"/>
                  </a:cubicBezTo>
                  <a:close/>
                </a:path>
              </a:pathLst>
            </a:custGeom>
            <a:solidFill>
              <a:srgbClr val="F19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4">
              <a:extLst>
                <a:ext uri="{FF2B5EF4-FFF2-40B4-BE49-F238E27FC236}">
                  <a16:creationId xmlns:a16="http://schemas.microsoft.com/office/drawing/2014/main" id="{D9C95D99-4D2C-5E48-1E0E-78BFB356A2CB}"/>
                </a:ext>
              </a:extLst>
            </p:cNvPr>
            <p:cNvSpPr>
              <a:spLocks/>
            </p:cNvSpPr>
            <p:nvPr/>
          </p:nvSpPr>
          <p:spPr bwMode="auto">
            <a:xfrm>
              <a:off x="5568951" y="3044825"/>
              <a:ext cx="287338" cy="163513"/>
            </a:xfrm>
            <a:custGeom>
              <a:avLst/>
              <a:gdLst>
                <a:gd name="T0" fmla="*/ 28 w 28"/>
                <a:gd name="T1" fmla="*/ 4 h 16"/>
                <a:gd name="T2" fmla="*/ 27 w 28"/>
                <a:gd name="T3" fmla="*/ 5 h 16"/>
                <a:gd name="T4" fmla="*/ 22 w 28"/>
                <a:gd name="T5" fmla="*/ 5 h 16"/>
                <a:gd name="T6" fmla="*/ 16 w 28"/>
                <a:gd name="T7" fmla="*/ 6 h 16"/>
                <a:gd name="T8" fmla="*/ 13 w 28"/>
                <a:gd name="T9" fmla="*/ 8 h 16"/>
                <a:gd name="T10" fmla="*/ 10 w 28"/>
                <a:gd name="T11" fmla="*/ 11 h 16"/>
                <a:gd name="T12" fmla="*/ 0 w 28"/>
                <a:gd name="T13" fmla="*/ 16 h 16"/>
                <a:gd name="T14" fmla="*/ 9 w 28"/>
                <a:gd name="T15" fmla="*/ 6 h 16"/>
                <a:gd name="T16" fmla="*/ 11 w 28"/>
                <a:gd name="T17" fmla="*/ 5 h 16"/>
                <a:gd name="T18" fmla="*/ 28 w 28"/>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6">
                  <a:moveTo>
                    <a:pt x="28" y="4"/>
                  </a:moveTo>
                  <a:cubicBezTo>
                    <a:pt x="28" y="5"/>
                    <a:pt x="27" y="5"/>
                    <a:pt x="27" y="5"/>
                  </a:cubicBezTo>
                  <a:cubicBezTo>
                    <a:pt x="25" y="5"/>
                    <a:pt x="24" y="5"/>
                    <a:pt x="22" y="5"/>
                  </a:cubicBezTo>
                  <a:cubicBezTo>
                    <a:pt x="20" y="6"/>
                    <a:pt x="18" y="7"/>
                    <a:pt x="16" y="6"/>
                  </a:cubicBezTo>
                  <a:cubicBezTo>
                    <a:pt x="14" y="6"/>
                    <a:pt x="13" y="7"/>
                    <a:pt x="13" y="8"/>
                  </a:cubicBezTo>
                  <a:cubicBezTo>
                    <a:pt x="14" y="11"/>
                    <a:pt x="12" y="11"/>
                    <a:pt x="10" y="11"/>
                  </a:cubicBezTo>
                  <a:cubicBezTo>
                    <a:pt x="5" y="10"/>
                    <a:pt x="2" y="12"/>
                    <a:pt x="0" y="16"/>
                  </a:cubicBezTo>
                  <a:cubicBezTo>
                    <a:pt x="1" y="11"/>
                    <a:pt x="4" y="8"/>
                    <a:pt x="9" y="6"/>
                  </a:cubicBezTo>
                  <a:cubicBezTo>
                    <a:pt x="10" y="6"/>
                    <a:pt x="11" y="6"/>
                    <a:pt x="11" y="5"/>
                  </a:cubicBezTo>
                  <a:cubicBezTo>
                    <a:pt x="17" y="0"/>
                    <a:pt x="22" y="0"/>
                    <a:pt x="28" y="4"/>
                  </a:cubicBezTo>
                  <a:close/>
                </a:path>
              </a:pathLst>
            </a:custGeom>
            <a:solidFill>
              <a:srgbClr val="F7EF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5">
              <a:extLst>
                <a:ext uri="{FF2B5EF4-FFF2-40B4-BE49-F238E27FC236}">
                  <a16:creationId xmlns:a16="http://schemas.microsoft.com/office/drawing/2014/main" id="{AC4DD233-B278-F361-E700-B0AF524F9ED7}"/>
                </a:ext>
              </a:extLst>
            </p:cNvPr>
            <p:cNvSpPr>
              <a:spLocks/>
            </p:cNvSpPr>
            <p:nvPr/>
          </p:nvSpPr>
          <p:spPr bwMode="auto">
            <a:xfrm>
              <a:off x="6399213" y="3627438"/>
              <a:ext cx="80963" cy="153988"/>
            </a:xfrm>
            <a:custGeom>
              <a:avLst/>
              <a:gdLst>
                <a:gd name="T0" fmla="*/ 5 w 8"/>
                <a:gd name="T1" fmla="*/ 14 h 15"/>
                <a:gd name="T2" fmla="*/ 4 w 8"/>
                <a:gd name="T3" fmla="*/ 15 h 15"/>
                <a:gd name="T4" fmla="*/ 2 w 8"/>
                <a:gd name="T5" fmla="*/ 13 h 15"/>
                <a:gd name="T6" fmla="*/ 0 w 8"/>
                <a:gd name="T7" fmla="*/ 0 h 15"/>
                <a:gd name="T8" fmla="*/ 5 w 8"/>
                <a:gd name="T9" fmla="*/ 14 h 15"/>
              </a:gdLst>
              <a:ahLst/>
              <a:cxnLst>
                <a:cxn ang="0">
                  <a:pos x="T0" y="T1"/>
                </a:cxn>
                <a:cxn ang="0">
                  <a:pos x="T2" y="T3"/>
                </a:cxn>
                <a:cxn ang="0">
                  <a:pos x="T4" y="T5"/>
                </a:cxn>
                <a:cxn ang="0">
                  <a:pos x="T6" y="T7"/>
                </a:cxn>
                <a:cxn ang="0">
                  <a:pos x="T8" y="T9"/>
                </a:cxn>
              </a:cxnLst>
              <a:rect l="0" t="0" r="r" b="b"/>
              <a:pathLst>
                <a:path w="8" h="15">
                  <a:moveTo>
                    <a:pt x="5" y="14"/>
                  </a:moveTo>
                  <a:cubicBezTo>
                    <a:pt x="5" y="14"/>
                    <a:pt x="4" y="15"/>
                    <a:pt x="4" y="15"/>
                  </a:cubicBezTo>
                  <a:cubicBezTo>
                    <a:pt x="3" y="14"/>
                    <a:pt x="2" y="14"/>
                    <a:pt x="2" y="13"/>
                  </a:cubicBezTo>
                  <a:cubicBezTo>
                    <a:pt x="1" y="9"/>
                    <a:pt x="0" y="5"/>
                    <a:pt x="0" y="0"/>
                  </a:cubicBezTo>
                  <a:cubicBezTo>
                    <a:pt x="6" y="4"/>
                    <a:pt x="8" y="8"/>
                    <a:pt x="5" y="14"/>
                  </a:cubicBezTo>
                  <a:close/>
                </a:path>
              </a:pathLst>
            </a:custGeom>
            <a:solidFill>
              <a:srgbClr val="F0A0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6">
              <a:extLst>
                <a:ext uri="{FF2B5EF4-FFF2-40B4-BE49-F238E27FC236}">
                  <a16:creationId xmlns:a16="http://schemas.microsoft.com/office/drawing/2014/main" id="{891C3B60-465D-A848-011A-B0FB0A0F3B9F}"/>
                </a:ext>
              </a:extLst>
            </p:cNvPr>
            <p:cNvSpPr>
              <a:spLocks/>
            </p:cNvSpPr>
            <p:nvPr/>
          </p:nvSpPr>
          <p:spPr bwMode="auto">
            <a:xfrm>
              <a:off x="5927726" y="3054350"/>
              <a:ext cx="153988" cy="103188"/>
            </a:xfrm>
            <a:custGeom>
              <a:avLst/>
              <a:gdLst>
                <a:gd name="T0" fmla="*/ 1 w 15"/>
                <a:gd name="T1" fmla="*/ 6 h 10"/>
                <a:gd name="T2" fmla="*/ 1 w 15"/>
                <a:gd name="T3" fmla="*/ 0 h 10"/>
                <a:gd name="T4" fmla="*/ 4 w 15"/>
                <a:gd name="T5" fmla="*/ 3 h 10"/>
                <a:gd name="T6" fmla="*/ 15 w 15"/>
                <a:gd name="T7" fmla="*/ 10 h 10"/>
                <a:gd name="T8" fmla="*/ 1 w 15"/>
                <a:gd name="T9" fmla="*/ 6 h 10"/>
              </a:gdLst>
              <a:ahLst/>
              <a:cxnLst>
                <a:cxn ang="0">
                  <a:pos x="T0" y="T1"/>
                </a:cxn>
                <a:cxn ang="0">
                  <a:pos x="T2" y="T3"/>
                </a:cxn>
                <a:cxn ang="0">
                  <a:pos x="T4" y="T5"/>
                </a:cxn>
                <a:cxn ang="0">
                  <a:pos x="T6" y="T7"/>
                </a:cxn>
                <a:cxn ang="0">
                  <a:pos x="T8" y="T9"/>
                </a:cxn>
              </a:cxnLst>
              <a:rect l="0" t="0" r="r" b="b"/>
              <a:pathLst>
                <a:path w="15" h="10">
                  <a:moveTo>
                    <a:pt x="1" y="6"/>
                  </a:moveTo>
                  <a:cubicBezTo>
                    <a:pt x="1" y="4"/>
                    <a:pt x="0" y="2"/>
                    <a:pt x="1" y="0"/>
                  </a:cubicBezTo>
                  <a:cubicBezTo>
                    <a:pt x="1" y="2"/>
                    <a:pt x="2" y="3"/>
                    <a:pt x="4" y="3"/>
                  </a:cubicBezTo>
                  <a:cubicBezTo>
                    <a:pt x="10" y="2"/>
                    <a:pt x="13" y="5"/>
                    <a:pt x="15" y="10"/>
                  </a:cubicBezTo>
                  <a:cubicBezTo>
                    <a:pt x="11" y="6"/>
                    <a:pt x="6" y="6"/>
                    <a:pt x="1" y="6"/>
                  </a:cubicBezTo>
                  <a:close/>
                </a:path>
              </a:pathLst>
            </a:custGeom>
            <a:solidFill>
              <a:srgbClr val="F0E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7">
              <a:extLst>
                <a:ext uri="{FF2B5EF4-FFF2-40B4-BE49-F238E27FC236}">
                  <a16:creationId xmlns:a16="http://schemas.microsoft.com/office/drawing/2014/main" id="{53202951-26FF-F6B5-399A-4DA6DF16ED43}"/>
                </a:ext>
              </a:extLst>
            </p:cNvPr>
            <p:cNvSpPr>
              <a:spLocks/>
            </p:cNvSpPr>
            <p:nvPr/>
          </p:nvSpPr>
          <p:spPr bwMode="auto">
            <a:xfrm>
              <a:off x="6316663" y="3567113"/>
              <a:ext cx="71438" cy="133350"/>
            </a:xfrm>
            <a:custGeom>
              <a:avLst/>
              <a:gdLst>
                <a:gd name="T0" fmla="*/ 7 w 7"/>
                <a:gd name="T1" fmla="*/ 5 h 13"/>
                <a:gd name="T2" fmla="*/ 6 w 7"/>
                <a:gd name="T3" fmla="*/ 11 h 13"/>
                <a:gd name="T4" fmla="*/ 4 w 7"/>
                <a:gd name="T5" fmla="*/ 11 h 13"/>
                <a:gd name="T6" fmla="*/ 2 w 7"/>
                <a:gd name="T7" fmla="*/ 0 h 13"/>
                <a:gd name="T8" fmla="*/ 7 w 7"/>
                <a:gd name="T9" fmla="*/ 5 h 13"/>
              </a:gdLst>
              <a:ahLst/>
              <a:cxnLst>
                <a:cxn ang="0">
                  <a:pos x="T0" y="T1"/>
                </a:cxn>
                <a:cxn ang="0">
                  <a:pos x="T2" y="T3"/>
                </a:cxn>
                <a:cxn ang="0">
                  <a:pos x="T4" y="T5"/>
                </a:cxn>
                <a:cxn ang="0">
                  <a:pos x="T6" y="T7"/>
                </a:cxn>
                <a:cxn ang="0">
                  <a:pos x="T8" y="T9"/>
                </a:cxn>
              </a:cxnLst>
              <a:rect l="0" t="0" r="r" b="b"/>
              <a:pathLst>
                <a:path w="7" h="13">
                  <a:moveTo>
                    <a:pt x="7" y="5"/>
                  </a:moveTo>
                  <a:cubicBezTo>
                    <a:pt x="5" y="7"/>
                    <a:pt x="7" y="9"/>
                    <a:pt x="6" y="11"/>
                  </a:cubicBezTo>
                  <a:cubicBezTo>
                    <a:pt x="5" y="11"/>
                    <a:pt x="4" y="13"/>
                    <a:pt x="4" y="11"/>
                  </a:cubicBezTo>
                  <a:cubicBezTo>
                    <a:pt x="3" y="8"/>
                    <a:pt x="0" y="4"/>
                    <a:pt x="2" y="0"/>
                  </a:cubicBezTo>
                  <a:cubicBezTo>
                    <a:pt x="5" y="1"/>
                    <a:pt x="6" y="3"/>
                    <a:pt x="7" y="5"/>
                  </a:cubicBezTo>
                  <a:close/>
                </a:path>
              </a:pathLst>
            </a:custGeom>
            <a:solidFill>
              <a:srgbClr val="F197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8">
              <a:extLst>
                <a:ext uri="{FF2B5EF4-FFF2-40B4-BE49-F238E27FC236}">
                  <a16:creationId xmlns:a16="http://schemas.microsoft.com/office/drawing/2014/main" id="{0D62F629-4DEE-5737-835C-B28DCDEF5091}"/>
                </a:ext>
              </a:extLst>
            </p:cNvPr>
            <p:cNvSpPr>
              <a:spLocks/>
            </p:cNvSpPr>
            <p:nvPr/>
          </p:nvSpPr>
          <p:spPr bwMode="auto">
            <a:xfrm>
              <a:off x="5753101" y="3484563"/>
              <a:ext cx="554038" cy="184150"/>
            </a:xfrm>
            <a:custGeom>
              <a:avLst/>
              <a:gdLst>
                <a:gd name="T0" fmla="*/ 0 w 54"/>
                <a:gd name="T1" fmla="*/ 18 h 18"/>
                <a:gd name="T2" fmla="*/ 0 w 54"/>
                <a:gd name="T3" fmla="*/ 17 h 18"/>
                <a:gd name="T4" fmla="*/ 25 w 54"/>
                <a:gd name="T5" fmla="*/ 1 h 18"/>
                <a:gd name="T6" fmla="*/ 40 w 54"/>
                <a:gd name="T7" fmla="*/ 2 h 18"/>
                <a:gd name="T8" fmla="*/ 36 w 54"/>
                <a:gd name="T9" fmla="*/ 4 h 18"/>
                <a:gd name="T10" fmla="*/ 50 w 54"/>
                <a:gd name="T11" fmla="*/ 12 h 18"/>
                <a:gd name="T12" fmla="*/ 53 w 54"/>
                <a:gd name="T13" fmla="*/ 14 h 18"/>
                <a:gd name="T14" fmla="*/ 50 w 54"/>
                <a:gd name="T15" fmla="*/ 14 h 18"/>
                <a:gd name="T16" fmla="*/ 15 w 54"/>
                <a:gd name="T17" fmla="*/ 12 h 18"/>
                <a:gd name="T18" fmla="*/ 0 w 54"/>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18">
                  <a:moveTo>
                    <a:pt x="0" y="18"/>
                  </a:moveTo>
                  <a:cubicBezTo>
                    <a:pt x="0" y="18"/>
                    <a:pt x="0" y="18"/>
                    <a:pt x="0" y="17"/>
                  </a:cubicBezTo>
                  <a:cubicBezTo>
                    <a:pt x="4" y="6"/>
                    <a:pt x="14" y="2"/>
                    <a:pt x="25" y="1"/>
                  </a:cubicBezTo>
                  <a:cubicBezTo>
                    <a:pt x="30" y="0"/>
                    <a:pt x="35" y="1"/>
                    <a:pt x="40" y="2"/>
                  </a:cubicBezTo>
                  <a:cubicBezTo>
                    <a:pt x="39" y="3"/>
                    <a:pt x="38" y="2"/>
                    <a:pt x="36" y="4"/>
                  </a:cubicBezTo>
                  <a:cubicBezTo>
                    <a:pt x="41" y="6"/>
                    <a:pt x="45" y="10"/>
                    <a:pt x="50" y="12"/>
                  </a:cubicBezTo>
                  <a:cubicBezTo>
                    <a:pt x="52" y="12"/>
                    <a:pt x="54" y="13"/>
                    <a:pt x="53" y="14"/>
                  </a:cubicBezTo>
                  <a:cubicBezTo>
                    <a:pt x="53" y="16"/>
                    <a:pt x="51" y="14"/>
                    <a:pt x="50" y="14"/>
                  </a:cubicBezTo>
                  <a:cubicBezTo>
                    <a:pt x="38" y="11"/>
                    <a:pt x="27" y="10"/>
                    <a:pt x="15" y="12"/>
                  </a:cubicBezTo>
                  <a:cubicBezTo>
                    <a:pt x="10" y="14"/>
                    <a:pt x="5" y="16"/>
                    <a:pt x="0" y="18"/>
                  </a:cubicBezTo>
                  <a:close/>
                </a:path>
              </a:pathLst>
            </a:custGeom>
            <a:solidFill>
              <a:srgbClr val="EB5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9">
              <a:extLst>
                <a:ext uri="{FF2B5EF4-FFF2-40B4-BE49-F238E27FC236}">
                  <a16:creationId xmlns:a16="http://schemas.microsoft.com/office/drawing/2014/main" id="{E69D393F-0D94-25A7-BBA5-BFC912AE169D}"/>
                </a:ext>
              </a:extLst>
            </p:cNvPr>
            <p:cNvSpPr>
              <a:spLocks/>
            </p:cNvSpPr>
            <p:nvPr/>
          </p:nvSpPr>
          <p:spPr bwMode="auto">
            <a:xfrm>
              <a:off x="5661026" y="3187700"/>
              <a:ext cx="317500" cy="163513"/>
            </a:xfrm>
            <a:custGeom>
              <a:avLst/>
              <a:gdLst>
                <a:gd name="T0" fmla="*/ 12 w 31"/>
                <a:gd name="T1" fmla="*/ 0 h 16"/>
                <a:gd name="T2" fmla="*/ 26 w 31"/>
                <a:gd name="T3" fmla="*/ 1 h 16"/>
                <a:gd name="T4" fmla="*/ 31 w 31"/>
                <a:gd name="T5" fmla="*/ 3 h 16"/>
                <a:gd name="T6" fmla="*/ 26 w 31"/>
                <a:gd name="T7" fmla="*/ 6 h 16"/>
                <a:gd name="T8" fmla="*/ 7 w 31"/>
                <a:gd name="T9" fmla="*/ 13 h 16"/>
                <a:gd name="T10" fmla="*/ 2 w 31"/>
                <a:gd name="T11" fmla="*/ 14 h 16"/>
                <a:gd name="T12" fmla="*/ 2 w 31"/>
                <a:gd name="T13" fmla="*/ 9 h 16"/>
                <a:gd name="T14" fmla="*/ 2 w 31"/>
                <a:gd name="T15" fmla="*/ 7 h 16"/>
                <a:gd name="T16" fmla="*/ 11 w 31"/>
                <a:gd name="T17" fmla="*/ 4 h 16"/>
                <a:gd name="T18" fmla="*/ 7 w 31"/>
                <a:gd name="T19" fmla="*/ 2 h 16"/>
                <a:gd name="T20" fmla="*/ 12 w 31"/>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16">
                  <a:moveTo>
                    <a:pt x="12" y="0"/>
                  </a:moveTo>
                  <a:cubicBezTo>
                    <a:pt x="17" y="3"/>
                    <a:pt x="21" y="2"/>
                    <a:pt x="26" y="1"/>
                  </a:cubicBezTo>
                  <a:cubicBezTo>
                    <a:pt x="28" y="2"/>
                    <a:pt x="31" y="0"/>
                    <a:pt x="31" y="3"/>
                  </a:cubicBezTo>
                  <a:cubicBezTo>
                    <a:pt x="31" y="5"/>
                    <a:pt x="28" y="5"/>
                    <a:pt x="26" y="6"/>
                  </a:cubicBezTo>
                  <a:cubicBezTo>
                    <a:pt x="20" y="9"/>
                    <a:pt x="13" y="10"/>
                    <a:pt x="7" y="13"/>
                  </a:cubicBezTo>
                  <a:cubicBezTo>
                    <a:pt x="5" y="14"/>
                    <a:pt x="3" y="16"/>
                    <a:pt x="2" y="14"/>
                  </a:cubicBezTo>
                  <a:cubicBezTo>
                    <a:pt x="0" y="12"/>
                    <a:pt x="1" y="10"/>
                    <a:pt x="2" y="9"/>
                  </a:cubicBezTo>
                  <a:cubicBezTo>
                    <a:pt x="2" y="8"/>
                    <a:pt x="2" y="8"/>
                    <a:pt x="2" y="7"/>
                  </a:cubicBezTo>
                  <a:cubicBezTo>
                    <a:pt x="6" y="8"/>
                    <a:pt x="8" y="5"/>
                    <a:pt x="11" y="4"/>
                  </a:cubicBezTo>
                  <a:cubicBezTo>
                    <a:pt x="10" y="3"/>
                    <a:pt x="8" y="4"/>
                    <a:pt x="7" y="2"/>
                  </a:cubicBezTo>
                  <a:cubicBezTo>
                    <a:pt x="8" y="0"/>
                    <a:pt x="10" y="1"/>
                    <a:pt x="12" y="0"/>
                  </a:cubicBezTo>
                  <a:close/>
                </a:path>
              </a:pathLst>
            </a:custGeom>
            <a:solidFill>
              <a:srgbClr val="F7EE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0">
              <a:extLst>
                <a:ext uri="{FF2B5EF4-FFF2-40B4-BE49-F238E27FC236}">
                  <a16:creationId xmlns:a16="http://schemas.microsoft.com/office/drawing/2014/main" id="{FFF2F5C5-3F79-466A-F3BA-9269FFEDDC4B}"/>
                </a:ext>
              </a:extLst>
            </p:cNvPr>
            <p:cNvSpPr>
              <a:spLocks/>
            </p:cNvSpPr>
            <p:nvPr/>
          </p:nvSpPr>
          <p:spPr bwMode="auto">
            <a:xfrm>
              <a:off x="5681663" y="3198813"/>
              <a:ext cx="112713" cy="101600"/>
            </a:xfrm>
            <a:custGeom>
              <a:avLst/>
              <a:gdLst>
                <a:gd name="T0" fmla="*/ 5 w 11"/>
                <a:gd name="T1" fmla="*/ 1 h 10"/>
                <a:gd name="T2" fmla="*/ 11 w 11"/>
                <a:gd name="T3" fmla="*/ 3 h 10"/>
                <a:gd name="T4" fmla="*/ 6 w 11"/>
                <a:gd name="T5" fmla="*/ 6 h 10"/>
                <a:gd name="T6" fmla="*/ 0 w 11"/>
                <a:gd name="T7" fmla="*/ 6 h 10"/>
                <a:gd name="T8" fmla="*/ 5 w 11"/>
                <a:gd name="T9" fmla="*/ 1 h 10"/>
              </a:gdLst>
              <a:ahLst/>
              <a:cxnLst>
                <a:cxn ang="0">
                  <a:pos x="T0" y="T1"/>
                </a:cxn>
                <a:cxn ang="0">
                  <a:pos x="T2" y="T3"/>
                </a:cxn>
                <a:cxn ang="0">
                  <a:pos x="T4" y="T5"/>
                </a:cxn>
                <a:cxn ang="0">
                  <a:pos x="T6" y="T7"/>
                </a:cxn>
                <a:cxn ang="0">
                  <a:pos x="T8" y="T9"/>
                </a:cxn>
              </a:cxnLst>
              <a:rect l="0" t="0" r="r" b="b"/>
              <a:pathLst>
                <a:path w="11" h="10">
                  <a:moveTo>
                    <a:pt x="5" y="1"/>
                  </a:moveTo>
                  <a:cubicBezTo>
                    <a:pt x="7" y="2"/>
                    <a:pt x="10" y="0"/>
                    <a:pt x="11" y="3"/>
                  </a:cubicBezTo>
                  <a:cubicBezTo>
                    <a:pt x="11" y="5"/>
                    <a:pt x="8" y="5"/>
                    <a:pt x="6" y="6"/>
                  </a:cubicBezTo>
                  <a:cubicBezTo>
                    <a:pt x="4" y="7"/>
                    <a:pt x="2" y="10"/>
                    <a:pt x="0" y="6"/>
                  </a:cubicBezTo>
                  <a:cubicBezTo>
                    <a:pt x="2" y="4"/>
                    <a:pt x="2" y="2"/>
                    <a:pt x="5" y="1"/>
                  </a:cubicBezTo>
                  <a:close/>
                </a:path>
              </a:pathLst>
            </a:custGeom>
            <a:solidFill>
              <a:srgbClr val="FAF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1">
              <a:extLst>
                <a:ext uri="{FF2B5EF4-FFF2-40B4-BE49-F238E27FC236}">
                  <a16:creationId xmlns:a16="http://schemas.microsoft.com/office/drawing/2014/main" id="{DD0E43D5-6899-38F6-1AD0-26A1AAEF5822}"/>
                </a:ext>
              </a:extLst>
            </p:cNvPr>
            <p:cNvSpPr>
              <a:spLocks/>
            </p:cNvSpPr>
            <p:nvPr/>
          </p:nvSpPr>
          <p:spPr bwMode="auto">
            <a:xfrm>
              <a:off x="5743576" y="3608388"/>
              <a:ext cx="204788" cy="407988"/>
            </a:xfrm>
            <a:custGeom>
              <a:avLst/>
              <a:gdLst>
                <a:gd name="T0" fmla="*/ 1 w 20"/>
                <a:gd name="T1" fmla="*/ 6 h 40"/>
                <a:gd name="T2" fmla="*/ 16 w 20"/>
                <a:gd name="T3" fmla="*/ 0 h 40"/>
                <a:gd name="T4" fmla="*/ 15 w 20"/>
                <a:gd name="T5" fmla="*/ 12 h 40"/>
                <a:gd name="T6" fmla="*/ 16 w 20"/>
                <a:gd name="T7" fmla="*/ 28 h 40"/>
                <a:gd name="T8" fmla="*/ 20 w 20"/>
                <a:gd name="T9" fmla="*/ 40 h 40"/>
                <a:gd name="T10" fmla="*/ 3 w 20"/>
                <a:gd name="T11" fmla="*/ 31 h 40"/>
                <a:gd name="T12" fmla="*/ 2 w 20"/>
                <a:gd name="T13" fmla="*/ 27 h 40"/>
                <a:gd name="T14" fmla="*/ 0 w 20"/>
                <a:gd name="T15" fmla="*/ 11 h 40"/>
                <a:gd name="T16" fmla="*/ 1 w 20"/>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40">
                  <a:moveTo>
                    <a:pt x="1" y="6"/>
                  </a:moveTo>
                  <a:cubicBezTo>
                    <a:pt x="5" y="2"/>
                    <a:pt x="10" y="0"/>
                    <a:pt x="16" y="0"/>
                  </a:cubicBezTo>
                  <a:cubicBezTo>
                    <a:pt x="14" y="4"/>
                    <a:pt x="15" y="8"/>
                    <a:pt x="15" y="12"/>
                  </a:cubicBezTo>
                  <a:cubicBezTo>
                    <a:pt x="15" y="17"/>
                    <a:pt x="17" y="23"/>
                    <a:pt x="16" y="28"/>
                  </a:cubicBezTo>
                  <a:cubicBezTo>
                    <a:pt x="16" y="33"/>
                    <a:pt x="16" y="37"/>
                    <a:pt x="20" y="40"/>
                  </a:cubicBezTo>
                  <a:cubicBezTo>
                    <a:pt x="13" y="39"/>
                    <a:pt x="8" y="36"/>
                    <a:pt x="3" y="31"/>
                  </a:cubicBezTo>
                  <a:cubicBezTo>
                    <a:pt x="2" y="30"/>
                    <a:pt x="2" y="28"/>
                    <a:pt x="2" y="27"/>
                  </a:cubicBezTo>
                  <a:cubicBezTo>
                    <a:pt x="3" y="21"/>
                    <a:pt x="1" y="16"/>
                    <a:pt x="0" y="11"/>
                  </a:cubicBezTo>
                  <a:cubicBezTo>
                    <a:pt x="0" y="10"/>
                    <a:pt x="1" y="8"/>
                    <a:pt x="1" y="6"/>
                  </a:cubicBezTo>
                  <a:close/>
                </a:path>
              </a:pathLst>
            </a:custGeom>
            <a:solidFill>
              <a:srgbClr val="ED6B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2">
              <a:extLst>
                <a:ext uri="{FF2B5EF4-FFF2-40B4-BE49-F238E27FC236}">
                  <a16:creationId xmlns:a16="http://schemas.microsoft.com/office/drawing/2014/main" id="{3687754A-3B94-4D81-7071-0BF58CD107D5}"/>
                </a:ext>
              </a:extLst>
            </p:cNvPr>
            <p:cNvSpPr>
              <a:spLocks/>
            </p:cNvSpPr>
            <p:nvPr/>
          </p:nvSpPr>
          <p:spPr bwMode="auto">
            <a:xfrm>
              <a:off x="6162676" y="3700463"/>
              <a:ext cx="184150" cy="315913"/>
            </a:xfrm>
            <a:custGeom>
              <a:avLst/>
              <a:gdLst>
                <a:gd name="T0" fmla="*/ 18 w 18"/>
                <a:gd name="T1" fmla="*/ 3 h 31"/>
                <a:gd name="T2" fmla="*/ 17 w 18"/>
                <a:gd name="T3" fmla="*/ 7 h 31"/>
                <a:gd name="T4" fmla="*/ 16 w 18"/>
                <a:gd name="T5" fmla="*/ 23 h 31"/>
                <a:gd name="T6" fmla="*/ 16 w 18"/>
                <a:gd name="T7" fmla="*/ 23 h 31"/>
                <a:gd name="T8" fmla="*/ 15 w 18"/>
                <a:gd name="T9" fmla="*/ 23 h 31"/>
                <a:gd name="T10" fmla="*/ 12 w 18"/>
                <a:gd name="T11" fmla="*/ 23 h 31"/>
                <a:gd name="T12" fmla="*/ 9 w 18"/>
                <a:gd name="T13" fmla="*/ 27 h 31"/>
                <a:gd name="T14" fmla="*/ 13 w 18"/>
                <a:gd name="T15" fmla="*/ 28 h 31"/>
                <a:gd name="T16" fmla="*/ 3 w 18"/>
                <a:gd name="T17" fmla="*/ 31 h 31"/>
                <a:gd name="T18" fmla="*/ 1 w 18"/>
                <a:gd name="T19" fmla="*/ 28 h 31"/>
                <a:gd name="T20" fmla="*/ 5 w 18"/>
                <a:gd name="T21" fmla="*/ 19 h 31"/>
                <a:gd name="T22" fmla="*/ 14 w 18"/>
                <a:gd name="T23" fmla="*/ 4 h 31"/>
                <a:gd name="T24" fmla="*/ 18 w 18"/>
                <a:gd name="T25"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31">
                  <a:moveTo>
                    <a:pt x="18" y="3"/>
                  </a:moveTo>
                  <a:cubicBezTo>
                    <a:pt x="18" y="4"/>
                    <a:pt x="18" y="6"/>
                    <a:pt x="17" y="7"/>
                  </a:cubicBezTo>
                  <a:cubicBezTo>
                    <a:pt x="15" y="12"/>
                    <a:pt x="15" y="17"/>
                    <a:pt x="16" y="23"/>
                  </a:cubicBezTo>
                  <a:cubicBezTo>
                    <a:pt x="16" y="23"/>
                    <a:pt x="16" y="23"/>
                    <a:pt x="16" y="23"/>
                  </a:cubicBezTo>
                  <a:cubicBezTo>
                    <a:pt x="15" y="23"/>
                    <a:pt x="15" y="23"/>
                    <a:pt x="15" y="23"/>
                  </a:cubicBezTo>
                  <a:cubicBezTo>
                    <a:pt x="14" y="22"/>
                    <a:pt x="13" y="21"/>
                    <a:pt x="12" y="23"/>
                  </a:cubicBezTo>
                  <a:cubicBezTo>
                    <a:pt x="11" y="25"/>
                    <a:pt x="10" y="26"/>
                    <a:pt x="9" y="27"/>
                  </a:cubicBezTo>
                  <a:cubicBezTo>
                    <a:pt x="10" y="28"/>
                    <a:pt x="12" y="26"/>
                    <a:pt x="13" y="28"/>
                  </a:cubicBezTo>
                  <a:cubicBezTo>
                    <a:pt x="10" y="31"/>
                    <a:pt x="6" y="31"/>
                    <a:pt x="3" y="31"/>
                  </a:cubicBezTo>
                  <a:cubicBezTo>
                    <a:pt x="1" y="31"/>
                    <a:pt x="0" y="30"/>
                    <a:pt x="1" y="28"/>
                  </a:cubicBezTo>
                  <a:cubicBezTo>
                    <a:pt x="2" y="25"/>
                    <a:pt x="3" y="22"/>
                    <a:pt x="5" y="19"/>
                  </a:cubicBezTo>
                  <a:cubicBezTo>
                    <a:pt x="8" y="14"/>
                    <a:pt x="11" y="9"/>
                    <a:pt x="14" y="4"/>
                  </a:cubicBezTo>
                  <a:cubicBezTo>
                    <a:pt x="15" y="2"/>
                    <a:pt x="16" y="0"/>
                    <a:pt x="18" y="3"/>
                  </a:cubicBezTo>
                  <a:close/>
                </a:path>
              </a:pathLst>
            </a:custGeom>
            <a:solidFill>
              <a:srgbClr val="F39C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3">
              <a:extLst>
                <a:ext uri="{FF2B5EF4-FFF2-40B4-BE49-F238E27FC236}">
                  <a16:creationId xmlns:a16="http://schemas.microsoft.com/office/drawing/2014/main" id="{C738C2B6-0598-DED3-9BF1-369E6440DF59}"/>
                </a:ext>
              </a:extLst>
            </p:cNvPr>
            <p:cNvSpPr>
              <a:spLocks/>
            </p:cNvSpPr>
            <p:nvPr/>
          </p:nvSpPr>
          <p:spPr bwMode="auto">
            <a:xfrm>
              <a:off x="6224588" y="3894138"/>
              <a:ext cx="92075" cy="112713"/>
            </a:xfrm>
            <a:custGeom>
              <a:avLst/>
              <a:gdLst>
                <a:gd name="T0" fmla="*/ 7 w 9"/>
                <a:gd name="T1" fmla="*/ 9 h 11"/>
                <a:gd name="T2" fmla="*/ 6 w 9"/>
                <a:gd name="T3" fmla="*/ 9 h 11"/>
                <a:gd name="T4" fmla="*/ 2 w 9"/>
                <a:gd name="T5" fmla="*/ 10 h 11"/>
                <a:gd name="T6" fmla="*/ 4 w 9"/>
                <a:gd name="T7" fmla="*/ 5 h 11"/>
                <a:gd name="T8" fmla="*/ 5 w 9"/>
                <a:gd name="T9" fmla="*/ 3 h 11"/>
                <a:gd name="T10" fmla="*/ 8 w 9"/>
                <a:gd name="T11" fmla="*/ 1 h 11"/>
                <a:gd name="T12" fmla="*/ 9 w 9"/>
                <a:gd name="T13" fmla="*/ 4 h 11"/>
                <a:gd name="T14" fmla="*/ 7 w 9"/>
                <a:gd name="T15" fmla="*/ 9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7" y="9"/>
                  </a:moveTo>
                  <a:cubicBezTo>
                    <a:pt x="7" y="9"/>
                    <a:pt x="7" y="9"/>
                    <a:pt x="6" y="9"/>
                  </a:cubicBezTo>
                  <a:cubicBezTo>
                    <a:pt x="5" y="9"/>
                    <a:pt x="3" y="11"/>
                    <a:pt x="2" y="10"/>
                  </a:cubicBezTo>
                  <a:cubicBezTo>
                    <a:pt x="0" y="8"/>
                    <a:pt x="3" y="7"/>
                    <a:pt x="4" y="5"/>
                  </a:cubicBezTo>
                  <a:cubicBezTo>
                    <a:pt x="4" y="5"/>
                    <a:pt x="5" y="4"/>
                    <a:pt x="5" y="3"/>
                  </a:cubicBezTo>
                  <a:cubicBezTo>
                    <a:pt x="6" y="2"/>
                    <a:pt x="6" y="0"/>
                    <a:pt x="8" y="1"/>
                  </a:cubicBezTo>
                  <a:cubicBezTo>
                    <a:pt x="9" y="1"/>
                    <a:pt x="9" y="3"/>
                    <a:pt x="9" y="4"/>
                  </a:cubicBezTo>
                  <a:cubicBezTo>
                    <a:pt x="9" y="5"/>
                    <a:pt x="8" y="7"/>
                    <a:pt x="7" y="9"/>
                  </a:cubicBezTo>
                  <a:close/>
                </a:path>
              </a:pathLst>
            </a:custGeom>
            <a:solidFill>
              <a:srgbClr val="FAC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7" name="Grupo 36">
            <a:extLst>
              <a:ext uri="{FF2B5EF4-FFF2-40B4-BE49-F238E27FC236}">
                <a16:creationId xmlns:a16="http://schemas.microsoft.com/office/drawing/2014/main" id="{4434DB43-DA2F-545E-6342-6E3357FECC7E}"/>
              </a:ext>
            </a:extLst>
          </p:cNvPr>
          <p:cNvGrpSpPr/>
          <p:nvPr/>
        </p:nvGrpSpPr>
        <p:grpSpPr>
          <a:xfrm>
            <a:off x="1760538" y="2862263"/>
            <a:ext cx="1412876" cy="1327150"/>
            <a:chOff x="1760538" y="2862263"/>
            <a:chExt cx="1412876" cy="1327150"/>
          </a:xfrm>
        </p:grpSpPr>
        <p:sp>
          <p:nvSpPr>
            <p:cNvPr id="32" name="Freeform 27">
              <a:extLst>
                <a:ext uri="{FF2B5EF4-FFF2-40B4-BE49-F238E27FC236}">
                  <a16:creationId xmlns:a16="http://schemas.microsoft.com/office/drawing/2014/main" id="{DFE4BF40-3004-C316-63C5-CB59C7C98D93}"/>
                </a:ext>
              </a:extLst>
            </p:cNvPr>
            <p:cNvSpPr>
              <a:spLocks/>
            </p:cNvSpPr>
            <p:nvPr/>
          </p:nvSpPr>
          <p:spPr bwMode="auto">
            <a:xfrm>
              <a:off x="1760538" y="3098800"/>
              <a:ext cx="1014413" cy="1090613"/>
            </a:xfrm>
            <a:custGeom>
              <a:avLst/>
              <a:gdLst>
                <a:gd name="T0" fmla="*/ 33 w 69"/>
                <a:gd name="T1" fmla="*/ 1 h 74"/>
                <a:gd name="T2" fmla="*/ 55 w 69"/>
                <a:gd name="T3" fmla="*/ 6 h 74"/>
                <a:gd name="T4" fmla="*/ 63 w 69"/>
                <a:gd name="T5" fmla="*/ 7 h 74"/>
                <a:gd name="T6" fmla="*/ 69 w 69"/>
                <a:gd name="T7" fmla="*/ 14 h 74"/>
                <a:gd name="T8" fmla="*/ 67 w 69"/>
                <a:gd name="T9" fmla="*/ 16 h 74"/>
                <a:gd name="T10" fmla="*/ 68 w 69"/>
                <a:gd name="T11" fmla="*/ 25 h 74"/>
                <a:gd name="T12" fmla="*/ 64 w 69"/>
                <a:gd name="T13" fmla="*/ 34 h 74"/>
                <a:gd name="T14" fmla="*/ 54 w 69"/>
                <a:gd name="T15" fmla="*/ 42 h 74"/>
                <a:gd name="T16" fmla="*/ 47 w 69"/>
                <a:gd name="T17" fmla="*/ 43 h 74"/>
                <a:gd name="T18" fmla="*/ 38 w 69"/>
                <a:gd name="T19" fmla="*/ 38 h 74"/>
                <a:gd name="T20" fmla="*/ 49 w 69"/>
                <a:gd name="T21" fmla="*/ 47 h 74"/>
                <a:gd name="T22" fmla="*/ 50 w 69"/>
                <a:gd name="T23" fmla="*/ 48 h 74"/>
                <a:gd name="T24" fmla="*/ 55 w 69"/>
                <a:gd name="T25" fmla="*/ 53 h 74"/>
                <a:gd name="T26" fmla="*/ 52 w 69"/>
                <a:gd name="T27" fmla="*/ 65 h 74"/>
                <a:gd name="T28" fmla="*/ 26 w 69"/>
                <a:gd name="T29" fmla="*/ 72 h 74"/>
                <a:gd name="T30" fmla="*/ 4 w 69"/>
                <a:gd name="T31" fmla="*/ 59 h 74"/>
                <a:gd name="T32" fmla="*/ 7 w 69"/>
                <a:gd name="T33" fmla="*/ 45 h 74"/>
                <a:gd name="T34" fmla="*/ 21 w 69"/>
                <a:gd name="T35" fmla="*/ 39 h 74"/>
                <a:gd name="T36" fmla="*/ 27 w 69"/>
                <a:gd name="T37" fmla="*/ 34 h 74"/>
                <a:gd name="T38" fmla="*/ 35 w 69"/>
                <a:gd name="T39" fmla="*/ 27 h 74"/>
                <a:gd name="T40" fmla="*/ 37 w 69"/>
                <a:gd name="T41" fmla="*/ 17 h 74"/>
                <a:gd name="T42" fmla="*/ 36 w 69"/>
                <a:gd name="T43" fmla="*/ 21 h 74"/>
                <a:gd name="T44" fmla="*/ 35 w 69"/>
                <a:gd name="T45" fmla="*/ 15 h 74"/>
                <a:gd name="T46" fmla="*/ 35 w 69"/>
                <a:gd name="T47" fmla="*/ 15 h 74"/>
                <a:gd name="T48" fmla="*/ 33 w 69"/>
                <a:gd name="T49" fmla="*/ 20 h 74"/>
                <a:gd name="T50" fmla="*/ 31 w 69"/>
                <a:gd name="T51" fmla="*/ 16 h 74"/>
                <a:gd name="T52" fmla="*/ 31 w 69"/>
                <a:gd name="T53" fmla="*/ 2 h 74"/>
                <a:gd name="T54" fmla="*/ 33 w 69"/>
                <a:gd name="T55" fmla="*/ 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9" h="74">
                  <a:moveTo>
                    <a:pt x="33" y="1"/>
                  </a:moveTo>
                  <a:cubicBezTo>
                    <a:pt x="41" y="0"/>
                    <a:pt x="48" y="3"/>
                    <a:pt x="55" y="6"/>
                  </a:cubicBezTo>
                  <a:cubicBezTo>
                    <a:pt x="58" y="8"/>
                    <a:pt x="61" y="8"/>
                    <a:pt x="63" y="7"/>
                  </a:cubicBezTo>
                  <a:cubicBezTo>
                    <a:pt x="64" y="10"/>
                    <a:pt x="67" y="11"/>
                    <a:pt x="69" y="14"/>
                  </a:cubicBezTo>
                  <a:cubicBezTo>
                    <a:pt x="69" y="15"/>
                    <a:pt x="68" y="15"/>
                    <a:pt x="67" y="16"/>
                  </a:cubicBezTo>
                  <a:cubicBezTo>
                    <a:pt x="66" y="19"/>
                    <a:pt x="67" y="22"/>
                    <a:pt x="68" y="25"/>
                  </a:cubicBezTo>
                  <a:cubicBezTo>
                    <a:pt x="68" y="30"/>
                    <a:pt x="68" y="32"/>
                    <a:pt x="64" y="34"/>
                  </a:cubicBezTo>
                  <a:cubicBezTo>
                    <a:pt x="60" y="36"/>
                    <a:pt x="57" y="38"/>
                    <a:pt x="54" y="42"/>
                  </a:cubicBezTo>
                  <a:cubicBezTo>
                    <a:pt x="52" y="44"/>
                    <a:pt x="50" y="44"/>
                    <a:pt x="47" y="43"/>
                  </a:cubicBezTo>
                  <a:cubicBezTo>
                    <a:pt x="44" y="42"/>
                    <a:pt x="41" y="40"/>
                    <a:pt x="38" y="38"/>
                  </a:cubicBezTo>
                  <a:cubicBezTo>
                    <a:pt x="41" y="42"/>
                    <a:pt x="46" y="43"/>
                    <a:pt x="49" y="47"/>
                  </a:cubicBezTo>
                  <a:cubicBezTo>
                    <a:pt x="50" y="47"/>
                    <a:pt x="50" y="47"/>
                    <a:pt x="50" y="48"/>
                  </a:cubicBezTo>
                  <a:cubicBezTo>
                    <a:pt x="52" y="49"/>
                    <a:pt x="54" y="51"/>
                    <a:pt x="55" y="53"/>
                  </a:cubicBezTo>
                  <a:cubicBezTo>
                    <a:pt x="58" y="58"/>
                    <a:pt x="58" y="62"/>
                    <a:pt x="52" y="65"/>
                  </a:cubicBezTo>
                  <a:cubicBezTo>
                    <a:pt x="44" y="70"/>
                    <a:pt x="35" y="74"/>
                    <a:pt x="26" y="72"/>
                  </a:cubicBezTo>
                  <a:cubicBezTo>
                    <a:pt x="17" y="70"/>
                    <a:pt x="10" y="66"/>
                    <a:pt x="4" y="59"/>
                  </a:cubicBezTo>
                  <a:cubicBezTo>
                    <a:pt x="0" y="54"/>
                    <a:pt x="1" y="49"/>
                    <a:pt x="7" y="45"/>
                  </a:cubicBezTo>
                  <a:cubicBezTo>
                    <a:pt x="12" y="43"/>
                    <a:pt x="16" y="41"/>
                    <a:pt x="21" y="39"/>
                  </a:cubicBezTo>
                  <a:cubicBezTo>
                    <a:pt x="24" y="38"/>
                    <a:pt x="26" y="37"/>
                    <a:pt x="27" y="34"/>
                  </a:cubicBezTo>
                  <a:cubicBezTo>
                    <a:pt x="34" y="35"/>
                    <a:pt x="34" y="34"/>
                    <a:pt x="35" y="27"/>
                  </a:cubicBezTo>
                  <a:cubicBezTo>
                    <a:pt x="35" y="24"/>
                    <a:pt x="37" y="20"/>
                    <a:pt x="37" y="17"/>
                  </a:cubicBezTo>
                  <a:cubicBezTo>
                    <a:pt x="37" y="18"/>
                    <a:pt x="37" y="20"/>
                    <a:pt x="36" y="21"/>
                  </a:cubicBezTo>
                  <a:cubicBezTo>
                    <a:pt x="34" y="19"/>
                    <a:pt x="34" y="19"/>
                    <a:pt x="35" y="15"/>
                  </a:cubicBezTo>
                  <a:cubicBezTo>
                    <a:pt x="35" y="15"/>
                    <a:pt x="35" y="15"/>
                    <a:pt x="35" y="15"/>
                  </a:cubicBezTo>
                  <a:cubicBezTo>
                    <a:pt x="34" y="17"/>
                    <a:pt x="35" y="20"/>
                    <a:pt x="33" y="20"/>
                  </a:cubicBezTo>
                  <a:cubicBezTo>
                    <a:pt x="31" y="20"/>
                    <a:pt x="32" y="17"/>
                    <a:pt x="31" y="16"/>
                  </a:cubicBezTo>
                  <a:cubicBezTo>
                    <a:pt x="30" y="11"/>
                    <a:pt x="30" y="7"/>
                    <a:pt x="31" y="2"/>
                  </a:cubicBezTo>
                  <a:cubicBezTo>
                    <a:pt x="31" y="2"/>
                    <a:pt x="31" y="1"/>
                    <a:pt x="33" y="1"/>
                  </a:cubicBezTo>
                  <a:close/>
                </a:path>
              </a:pathLst>
            </a:custGeom>
            <a:solidFill>
              <a:srgbClr val="FFE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8">
              <a:extLst>
                <a:ext uri="{FF2B5EF4-FFF2-40B4-BE49-F238E27FC236}">
                  <a16:creationId xmlns:a16="http://schemas.microsoft.com/office/drawing/2014/main" id="{15253DDF-D454-0AAF-747E-F8AED63B3533}"/>
                </a:ext>
              </a:extLst>
            </p:cNvPr>
            <p:cNvSpPr>
              <a:spLocks/>
            </p:cNvSpPr>
            <p:nvPr/>
          </p:nvSpPr>
          <p:spPr bwMode="auto">
            <a:xfrm>
              <a:off x="2084388" y="3038475"/>
              <a:ext cx="234950" cy="604838"/>
            </a:xfrm>
            <a:custGeom>
              <a:avLst/>
              <a:gdLst>
                <a:gd name="T0" fmla="*/ 11 w 16"/>
                <a:gd name="T1" fmla="*/ 5 h 41"/>
                <a:gd name="T2" fmla="*/ 11 w 16"/>
                <a:gd name="T3" fmla="*/ 23 h 41"/>
                <a:gd name="T4" fmla="*/ 14 w 16"/>
                <a:gd name="T5" fmla="*/ 16 h 41"/>
                <a:gd name="T6" fmla="*/ 14 w 16"/>
                <a:gd name="T7" fmla="*/ 24 h 41"/>
                <a:gd name="T8" fmla="*/ 16 w 16"/>
                <a:gd name="T9" fmla="*/ 18 h 41"/>
                <a:gd name="T10" fmla="*/ 16 w 16"/>
                <a:gd name="T11" fmla="*/ 18 h 41"/>
                <a:gd name="T12" fmla="*/ 13 w 16"/>
                <a:gd name="T13" fmla="*/ 37 h 41"/>
                <a:gd name="T14" fmla="*/ 5 w 16"/>
                <a:gd name="T15" fmla="*/ 38 h 41"/>
                <a:gd name="T16" fmla="*/ 3 w 16"/>
                <a:gd name="T17" fmla="*/ 30 h 41"/>
                <a:gd name="T18" fmla="*/ 1 w 16"/>
                <a:gd name="T19" fmla="*/ 10 h 41"/>
                <a:gd name="T20" fmla="*/ 3 w 16"/>
                <a:gd name="T21" fmla="*/ 11 h 41"/>
                <a:gd name="T22" fmla="*/ 3 w 16"/>
                <a:gd name="T23" fmla="*/ 15 h 41"/>
                <a:gd name="T24" fmla="*/ 3 w 16"/>
                <a:gd name="T25" fmla="*/ 16 h 41"/>
                <a:gd name="T26" fmla="*/ 5 w 16"/>
                <a:gd name="T27" fmla="*/ 22 h 41"/>
                <a:gd name="T28" fmla="*/ 8 w 16"/>
                <a:gd name="T29" fmla="*/ 26 h 41"/>
                <a:gd name="T30" fmla="*/ 7 w 16"/>
                <a:gd name="T31" fmla="*/ 9 h 41"/>
                <a:gd name="T32" fmla="*/ 12 w 16"/>
                <a:gd name="T33" fmla="*/ 0 h 41"/>
                <a:gd name="T34" fmla="*/ 11 w 16"/>
                <a:gd name="T35"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41">
                  <a:moveTo>
                    <a:pt x="11" y="5"/>
                  </a:moveTo>
                  <a:cubicBezTo>
                    <a:pt x="8" y="11"/>
                    <a:pt x="10" y="17"/>
                    <a:pt x="11" y="23"/>
                  </a:cubicBezTo>
                  <a:cubicBezTo>
                    <a:pt x="13" y="21"/>
                    <a:pt x="12" y="18"/>
                    <a:pt x="14" y="16"/>
                  </a:cubicBezTo>
                  <a:cubicBezTo>
                    <a:pt x="14" y="19"/>
                    <a:pt x="13" y="21"/>
                    <a:pt x="14" y="24"/>
                  </a:cubicBezTo>
                  <a:cubicBezTo>
                    <a:pt x="14" y="22"/>
                    <a:pt x="15" y="20"/>
                    <a:pt x="16" y="18"/>
                  </a:cubicBezTo>
                  <a:cubicBezTo>
                    <a:pt x="16" y="18"/>
                    <a:pt x="16" y="18"/>
                    <a:pt x="16" y="18"/>
                  </a:cubicBezTo>
                  <a:cubicBezTo>
                    <a:pt x="15" y="25"/>
                    <a:pt x="14" y="31"/>
                    <a:pt x="13" y="37"/>
                  </a:cubicBezTo>
                  <a:cubicBezTo>
                    <a:pt x="13" y="41"/>
                    <a:pt x="8" y="41"/>
                    <a:pt x="5" y="38"/>
                  </a:cubicBezTo>
                  <a:cubicBezTo>
                    <a:pt x="5" y="35"/>
                    <a:pt x="5" y="32"/>
                    <a:pt x="3" y="30"/>
                  </a:cubicBezTo>
                  <a:cubicBezTo>
                    <a:pt x="1" y="23"/>
                    <a:pt x="0" y="17"/>
                    <a:pt x="1" y="10"/>
                  </a:cubicBezTo>
                  <a:cubicBezTo>
                    <a:pt x="2" y="9"/>
                    <a:pt x="3" y="10"/>
                    <a:pt x="3" y="11"/>
                  </a:cubicBezTo>
                  <a:cubicBezTo>
                    <a:pt x="3" y="12"/>
                    <a:pt x="2" y="14"/>
                    <a:pt x="3" y="15"/>
                  </a:cubicBezTo>
                  <a:cubicBezTo>
                    <a:pt x="3" y="15"/>
                    <a:pt x="3" y="15"/>
                    <a:pt x="3" y="16"/>
                  </a:cubicBezTo>
                  <a:cubicBezTo>
                    <a:pt x="3" y="18"/>
                    <a:pt x="5" y="22"/>
                    <a:pt x="5" y="22"/>
                  </a:cubicBezTo>
                  <a:cubicBezTo>
                    <a:pt x="9" y="21"/>
                    <a:pt x="7" y="25"/>
                    <a:pt x="8" y="26"/>
                  </a:cubicBezTo>
                  <a:cubicBezTo>
                    <a:pt x="7" y="20"/>
                    <a:pt x="6" y="15"/>
                    <a:pt x="7" y="9"/>
                  </a:cubicBezTo>
                  <a:cubicBezTo>
                    <a:pt x="8" y="6"/>
                    <a:pt x="9" y="3"/>
                    <a:pt x="12" y="0"/>
                  </a:cubicBezTo>
                  <a:cubicBezTo>
                    <a:pt x="11" y="2"/>
                    <a:pt x="11" y="3"/>
                    <a:pt x="11" y="5"/>
                  </a:cubicBezTo>
                  <a:close/>
                </a:path>
              </a:pathLst>
            </a:custGeom>
            <a:solidFill>
              <a:srgbClr val="75A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9">
              <a:extLst>
                <a:ext uri="{FF2B5EF4-FFF2-40B4-BE49-F238E27FC236}">
                  <a16:creationId xmlns:a16="http://schemas.microsoft.com/office/drawing/2014/main" id="{6EC3F4DC-EBDB-2770-7BCE-A44DDABDB0C7}"/>
                </a:ext>
              </a:extLst>
            </p:cNvPr>
            <p:cNvSpPr>
              <a:spLocks/>
            </p:cNvSpPr>
            <p:nvPr/>
          </p:nvSpPr>
          <p:spPr bwMode="auto">
            <a:xfrm>
              <a:off x="2687638" y="2862263"/>
              <a:ext cx="382588" cy="442913"/>
            </a:xfrm>
            <a:custGeom>
              <a:avLst/>
              <a:gdLst>
                <a:gd name="T0" fmla="*/ 6 w 26"/>
                <a:gd name="T1" fmla="*/ 30 h 30"/>
                <a:gd name="T2" fmla="*/ 0 w 26"/>
                <a:gd name="T3" fmla="*/ 23 h 30"/>
                <a:gd name="T4" fmla="*/ 9 w 26"/>
                <a:gd name="T5" fmla="*/ 10 h 30"/>
                <a:gd name="T6" fmla="*/ 12 w 26"/>
                <a:gd name="T7" fmla="*/ 6 h 30"/>
                <a:gd name="T8" fmla="*/ 18 w 26"/>
                <a:gd name="T9" fmla="*/ 0 h 30"/>
                <a:gd name="T10" fmla="*/ 18 w 26"/>
                <a:gd name="T11" fmla="*/ 0 h 30"/>
                <a:gd name="T12" fmla="*/ 19 w 26"/>
                <a:gd name="T13" fmla="*/ 2 h 30"/>
                <a:gd name="T14" fmla="*/ 14 w 26"/>
                <a:gd name="T15" fmla="*/ 9 h 30"/>
                <a:gd name="T16" fmla="*/ 12 w 26"/>
                <a:gd name="T17" fmla="*/ 14 h 30"/>
                <a:gd name="T18" fmla="*/ 12 w 26"/>
                <a:gd name="T19" fmla="*/ 15 h 30"/>
                <a:gd name="T20" fmla="*/ 11 w 26"/>
                <a:gd name="T21" fmla="*/ 17 h 30"/>
                <a:gd name="T22" fmla="*/ 12 w 26"/>
                <a:gd name="T23" fmla="*/ 15 h 30"/>
                <a:gd name="T24" fmla="*/ 21 w 26"/>
                <a:gd name="T25" fmla="*/ 6 h 30"/>
                <a:gd name="T26" fmla="*/ 23 w 26"/>
                <a:gd name="T27" fmla="*/ 4 h 30"/>
                <a:gd name="T28" fmla="*/ 26 w 26"/>
                <a:gd name="T29" fmla="*/ 5 h 30"/>
                <a:gd name="T30" fmla="*/ 15 w 26"/>
                <a:gd name="T31" fmla="*/ 18 h 30"/>
                <a:gd name="T32" fmla="*/ 21 w 26"/>
                <a:gd name="T33" fmla="*/ 14 h 30"/>
                <a:gd name="T34" fmla="*/ 21 w 26"/>
                <a:gd name="T35" fmla="*/ 15 h 30"/>
                <a:gd name="T36" fmla="*/ 17 w 26"/>
                <a:gd name="T37" fmla="*/ 19 h 30"/>
                <a:gd name="T38" fmla="*/ 22 w 26"/>
                <a:gd name="T39" fmla="*/ 18 h 30"/>
                <a:gd name="T40" fmla="*/ 6 w 26"/>
                <a:gd name="T4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30">
                  <a:moveTo>
                    <a:pt x="6" y="30"/>
                  </a:moveTo>
                  <a:cubicBezTo>
                    <a:pt x="1" y="28"/>
                    <a:pt x="0" y="26"/>
                    <a:pt x="0" y="23"/>
                  </a:cubicBezTo>
                  <a:cubicBezTo>
                    <a:pt x="5" y="19"/>
                    <a:pt x="6" y="14"/>
                    <a:pt x="9" y="10"/>
                  </a:cubicBezTo>
                  <a:cubicBezTo>
                    <a:pt x="10" y="9"/>
                    <a:pt x="11" y="7"/>
                    <a:pt x="12" y="6"/>
                  </a:cubicBezTo>
                  <a:cubicBezTo>
                    <a:pt x="13" y="4"/>
                    <a:pt x="15" y="1"/>
                    <a:pt x="18" y="0"/>
                  </a:cubicBezTo>
                  <a:cubicBezTo>
                    <a:pt x="18" y="0"/>
                    <a:pt x="18" y="0"/>
                    <a:pt x="18" y="0"/>
                  </a:cubicBezTo>
                  <a:cubicBezTo>
                    <a:pt x="21" y="0"/>
                    <a:pt x="20" y="2"/>
                    <a:pt x="19" y="2"/>
                  </a:cubicBezTo>
                  <a:cubicBezTo>
                    <a:pt x="16" y="4"/>
                    <a:pt x="16" y="7"/>
                    <a:pt x="14" y="9"/>
                  </a:cubicBezTo>
                  <a:cubicBezTo>
                    <a:pt x="13" y="10"/>
                    <a:pt x="12" y="12"/>
                    <a:pt x="12" y="14"/>
                  </a:cubicBezTo>
                  <a:cubicBezTo>
                    <a:pt x="12" y="14"/>
                    <a:pt x="12" y="15"/>
                    <a:pt x="12" y="15"/>
                  </a:cubicBezTo>
                  <a:cubicBezTo>
                    <a:pt x="12" y="16"/>
                    <a:pt x="11" y="16"/>
                    <a:pt x="11" y="17"/>
                  </a:cubicBezTo>
                  <a:cubicBezTo>
                    <a:pt x="11" y="16"/>
                    <a:pt x="12" y="16"/>
                    <a:pt x="12" y="15"/>
                  </a:cubicBezTo>
                  <a:cubicBezTo>
                    <a:pt x="14" y="11"/>
                    <a:pt x="17" y="8"/>
                    <a:pt x="21" y="6"/>
                  </a:cubicBezTo>
                  <a:cubicBezTo>
                    <a:pt x="21" y="5"/>
                    <a:pt x="22" y="5"/>
                    <a:pt x="23" y="4"/>
                  </a:cubicBezTo>
                  <a:cubicBezTo>
                    <a:pt x="24" y="4"/>
                    <a:pt x="26" y="3"/>
                    <a:pt x="26" y="5"/>
                  </a:cubicBezTo>
                  <a:cubicBezTo>
                    <a:pt x="21" y="8"/>
                    <a:pt x="19" y="13"/>
                    <a:pt x="15" y="18"/>
                  </a:cubicBezTo>
                  <a:cubicBezTo>
                    <a:pt x="18" y="16"/>
                    <a:pt x="19" y="15"/>
                    <a:pt x="21" y="14"/>
                  </a:cubicBezTo>
                  <a:cubicBezTo>
                    <a:pt x="21" y="14"/>
                    <a:pt x="21" y="15"/>
                    <a:pt x="21" y="15"/>
                  </a:cubicBezTo>
                  <a:cubicBezTo>
                    <a:pt x="20" y="16"/>
                    <a:pt x="19" y="17"/>
                    <a:pt x="17" y="19"/>
                  </a:cubicBezTo>
                  <a:cubicBezTo>
                    <a:pt x="19" y="19"/>
                    <a:pt x="20" y="17"/>
                    <a:pt x="22" y="18"/>
                  </a:cubicBezTo>
                  <a:cubicBezTo>
                    <a:pt x="16" y="22"/>
                    <a:pt x="11" y="25"/>
                    <a:pt x="6" y="30"/>
                  </a:cubicBezTo>
                  <a:close/>
                </a:path>
              </a:pathLst>
            </a:custGeom>
            <a:solidFill>
              <a:srgbClr val="74A8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0">
              <a:extLst>
                <a:ext uri="{FF2B5EF4-FFF2-40B4-BE49-F238E27FC236}">
                  <a16:creationId xmlns:a16="http://schemas.microsoft.com/office/drawing/2014/main" id="{AE7E458F-1A7A-C907-EC5D-1A57FA93447D}"/>
                </a:ext>
              </a:extLst>
            </p:cNvPr>
            <p:cNvSpPr>
              <a:spLocks/>
            </p:cNvSpPr>
            <p:nvPr/>
          </p:nvSpPr>
          <p:spPr bwMode="auto">
            <a:xfrm>
              <a:off x="2452688" y="3333750"/>
              <a:ext cx="338138" cy="473075"/>
            </a:xfrm>
            <a:custGeom>
              <a:avLst/>
              <a:gdLst>
                <a:gd name="T0" fmla="*/ 0 w 23"/>
                <a:gd name="T1" fmla="*/ 26 h 32"/>
                <a:gd name="T2" fmla="*/ 8 w 23"/>
                <a:gd name="T3" fmla="*/ 23 h 32"/>
                <a:gd name="T4" fmla="*/ 16 w 23"/>
                <a:gd name="T5" fmla="*/ 17 h 32"/>
                <a:gd name="T6" fmla="*/ 20 w 23"/>
                <a:gd name="T7" fmla="*/ 9 h 32"/>
                <a:gd name="T8" fmla="*/ 20 w 23"/>
                <a:gd name="T9" fmla="*/ 0 h 32"/>
                <a:gd name="T10" fmla="*/ 22 w 23"/>
                <a:gd name="T11" fmla="*/ 13 h 32"/>
                <a:gd name="T12" fmla="*/ 22 w 23"/>
                <a:gd name="T13" fmla="*/ 25 h 32"/>
                <a:gd name="T14" fmla="*/ 14 w 23"/>
                <a:gd name="T15" fmla="*/ 31 h 32"/>
                <a:gd name="T16" fmla="*/ 4 w 23"/>
                <a:gd name="T17" fmla="*/ 29 h 32"/>
                <a:gd name="T18" fmla="*/ 0 w 23"/>
                <a:gd name="T1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2">
                  <a:moveTo>
                    <a:pt x="0" y="26"/>
                  </a:moveTo>
                  <a:cubicBezTo>
                    <a:pt x="3" y="27"/>
                    <a:pt x="5" y="27"/>
                    <a:pt x="8" y="23"/>
                  </a:cubicBezTo>
                  <a:cubicBezTo>
                    <a:pt x="9" y="21"/>
                    <a:pt x="13" y="19"/>
                    <a:pt x="16" y="17"/>
                  </a:cubicBezTo>
                  <a:cubicBezTo>
                    <a:pt x="19" y="15"/>
                    <a:pt x="21" y="13"/>
                    <a:pt x="20" y="9"/>
                  </a:cubicBezTo>
                  <a:cubicBezTo>
                    <a:pt x="20" y="6"/>
                    <a:pt x="18" y="3"/>
                    <a:pt x="20" y="0"/>
                  </a:cubicBezTo>
                  <a:cubicBezTo>
                    <a:pt x="19" y="5"/>
                    <a:pt x="22" y="9"/>
                    <a:pt x="22" y="13"/>
                  </a:cubicBezTo>
                  <a:cubicBezTo>
                    <a:pt x="23" y="17"/>
                    <a:pt x="23" y="21"/>
                    <a:pt x="22" y="25"/>
                  </a:cubicBezTo>
                  <a:cubicBezTo>
                    <a:pt x="22" y="29"/>
                    <a:pt x="19" y="32"/>
                    <a:pt x="14" y="31"/>
                  </a:cubicBezTo>
                  <a:cubicBezTo>
                    <a:pt x="11" y="31"/>
                    <a:pt x="7" y="31"/>
                    <a:pt x="4" y="29"/>
                  </a:cubicBezTo>
                  <a:cubicBezTo>
                    <a:pt x="3" y="28"/>
                    <a:pt x="0" y="29"/>
                    <a:pt x="0" y="26"/>
                  </a:cubicBezTo>
                  <a:close/>
                </a:path>
              </a:pathLst>
            </a:custGeom>
            <a:solidFill>
              <a:srgbClr val="FFE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1">
              <a:extLst>
                <a:ext uri="{FF2B5EF4-FFF2-40B4-BE49-F238E27FC236}">
                  <a16:creationId xmlns:a16="http://schemas.microsoft.com/office/drawing/2014/main" id="{B90D6BD8-9213-8C36-170E-F466F1E27980}"/>
                </a:ext>
              </a:extLst>
            </p:cNvPr>
            <p:cNvSpPr>
              <a:spLocks/>
            </p:cNvSpPr>
            <p:nvPr/>
          </p:nvSpPr>
          <p:spPr bwMode="auto">
            <a:xfrm>
              <a:off x="3025776" y="2876550"/>
              <a:ext cx="147638" cy="58738"/>
            </a:xfrm>
            <a:custGeom>
              <a:avLst/>
              <a:gdLst>
                <a:gd name="T0" fmla="*/ 3 w 10"/>
                <a:gd name="T1" fmla="*/ 4 h 4"/>
                <a:gd name="T2" fmla="*/ 0 w 10"/>
                <a:gd name="T3" fmla="*/ 3 h 4"/>
                <a:gd name="T4" fmla="*/ 10 w 10"/>
                <a:gd name="T5" fmla="*/ 0 h 4"/>
                <a:gd name="T6" fmla="*/ 3 w 10"/>
                <a:gd name="T7" fmla="*/ 4 h 4"/>
              </a:gdLst>
              <a:ahLst/>
              <a:cxnLst>
                <a:cxn ang="0">
                  <a:pos x="T0" y="T1"/>
                </a:cxn>
                <a:cxn ang="0">
                  <a:pos x="T2" y="T3"/>
                </a:cxn>
                <a:cxn ang="0">
                  <a:pos x="T4" y="T5"/>
                </a:cxn>
                <a:cxn ang="0">
                  <a:pos x="T6" y="T7"/>
                </a:cxn>
              </a:cxnLst>
              <a:rect l="0" t="0" r="r" b="b"/>
              <a:pathLst>
                <a:path w="10" h="4">
                  <a:moveTo>
                    <a:pt x="3" y="4"/>
                  </a:moveTo>
                  <a:cubicBezTo>
                    <a:pt x="2" y="3"/>
                    <a:pt x="1" y="3"/>
                    <a:pt x="0" y="3"/>
                  </a:cubicBezTo>
                  <a:cubicBezTo>
                    <a:pt x="3" y="2"/>
                    <a:pt x="6" y="0"/>
                    <a:pt x="10" y="0"/>
                  </a:cubicBezTo>
                  <a:cubicBezTo>
                    <a:pt x="7" y="2"/>
                    <a:pt x="5" y="3"/>
                    <a:pt x="3" y="4"/>
                  </a:cubicBezTo>
                  <a:close/>
                </a:path>
              </a:pathLst>
            </a:custGeom>
            <a:solidFill>
              <a:srgbClr val="A9BE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2" name="Grupo 71">
            <a:extLst>
              <a:ext uri="{FF2B5EF4-FFF2-40B4-BE49-F238E27FC236}">
                <a16:creationId xmlns:a16="http://schemas.microsoft.com/office/drawing/2014/main" id="{9EBA30AC-BA25-CABC-3067-698C5BA8D0C4}"/>
              </a:ext>
            </a:extLst>
          </p:cNvPr>
          <p:cNvGrpSpPr/>
          <p:nvPr/>
        </p:nvGrpSpPr>
        <p:grpSpPr>
          <a:xfrm rot="1979879" flipH="1">
            <a:off x="9162791" y="3120775"/>
            <a:ext cx="1065392" cy="1254187"/>
            <a:chOff x="9294813" y="2911475"/>
            <a:chExt cx="801687" cy="1517650"/>
          </a:xfrm>
        </p:grpSpPr>
        <p:sp>
          <p:nvSpPr>
            <p:cNvPr id="57" name="Freeform 53">
              <a:extLst>
                <a:ext uri="{FF2B5EF4-FFF2-40B4-BE49-F238E27FC236}">
                  <a16:creationId xmlns:a16="http://schemas.microsoft.com/office/drawing/2014/main" id="{D7C80907-D51D-BF7D-5C7A-1CEF12FB9E48}"/>
                </a:ext>
              </a:extLst>
            </p:cNvPr>
            <p:cNvSpPr>
              <a:spLocks/>
            </p:cNvSpPr>
            <p:nvPr/>
          </p:nvSpPr>
          <p:spPr bwMode="auto">
            <a:xfrm>
              <a:off x="9307513" y="3324225"/>
              <a:ext cx="460375" cy="1017588"/>
            </a:xfrm>
            <a:custGeom>
              <a:avLst/>
              <a:gdLst>
                <a:gd name="T0" fmla="*/ 63 w 73"/>
                <a:gd name="T1" fmla="*/ 10 h 47"/>
                <a:gd name="T2" fmla="*/ 45 w 73"/>
                <a:gd name="T3" fmla="*/ 21 h 47"/>
                <a:gd name="T4" fmla="*/ 67 w 73"/>
                <a:gd name="T5" fmla="*/ 18 h 47"/>
                <a:gd name="T6" fmla="*/ 72 w 73"/>
                <a:gd name="T7" fmla="*/ 17 h 47"/>
                <a:gd name="T8" fmla="*/ 70 w 73"/>
                <a:gd name="T9" fmla="*/ 22 h 47"/>
                <a:gd name="T10" fmla="*/ 62 w 73"/>
                <a:gd name="T11" fmla="*/ 25 h 47"/>
                <a:gd name="T12" fmla="*/ 55 w 73"/>
                <a:gd name="T13" fmla="*/ 27 h 47"/>
                <a:gd name="T14" fmla="*/ 52 w 73"/>
                <a:gd name="T15" fmla="*/ 31 h 47"/>
                <a:gd name="T16" fmla="*/ 56 w 73"/>
                <a:gd name="T17" fmla="*/ 32 h 47"/>
                <a:gd name="T18" fmla="*/ 63 w 73"/>
                <a:gd name="T19" fmla="*/ 32 h 47"/>
                <a:gd name="T20" fmla="*/ 64 w 73"/>
                <a:gd name="T21" fmla="*/ 34 h 47"/>
                <a:gd name="T22" fmla="*/ 58 w 73"/>
                <a:gd name="T23" fmla="*/ 35 h 47"/>
                <a:gd name="T24" fmla="*/ 46 w 73"/>
                <a:gd name="T25" fmla="*/ 35 h 47"/>
                <a:gd name="T26" fmla="*/ 38 w 73"/>
                <a:gd name="T27" fmla="*/ 34 h 47"/>
                <a:gd name="T28" fmla="*/ 32 w 73"/>
                <a:gd name="T29" fmla="*/ 36 h 47"/>
                <a:gd name="T30" fmla="*/ 29 w 73"/>
                <a:gd name="T31" fmla="*/ 42 h 47"/>
                <a:gd name="T32" fmla="*/ 26 w 73"/>
                <a:gd name="T33" fmla="*/ 46 h 47"/>
                <a:gd name="T34" fmla="*/ 25 w 73"/>
                <a:gd name="T35" fmla="*/ 47 h 47"/>
                <a:gd name="T36" fmla="*/ 24 w 73"/>
                <a:gd name="T37" fmla="*/ 45 h 47"/>
                <a:gd name="T38" fmla="*/ 24 w 73"/>
                <a:gd name="T39" fmla="*/ 34 h 47"/>
                <a:gd name="T40" fmla="*/ 21 w 73"/>
                <a:gd name="T41" fmla="*/ 29 h 47"/>
                <a:gd name="T42" fmla="*/ 1 w 73"/>
                <a:gd name="T43" fmla="*/ 10 h 47"/>
                <a:gd name="T44" fmla="*/ 3 w 73"/>
                <a:gd name="T45" fmla="*/ 7 h 47"/>
                <a:gd name="T46" fmla="*/ 25 w 73"/>
                <a:gd name="T47" fmla="*/ 18 h 47"/>
                <a:gd name="T48" fmla="*/ 32 w 73"/>
                <a:gd name="T49" fmla="*/ 17 h 47"/>
                <a:gd name="T50" fmla="*/ 48 w 73"/>
                <a:gd name="T51" fmla="*/ 2 h 47"/>
                <a:gd name="T52" fmla="*/ 52 w 73"/>
                <a:gd name="T53" fmla="*/ 2 h 47"/>
                <a:gd name="T54" fmla="*/ 56 w 73"/>
                <a:gd name="T55" fmla="*/ 2 h 47"/>
                <a:gd name="T56" fmla="*/ 62 w 73"/>
                <a:gd name="T57" fmla="*/ 4 h 47"/>
                <a:gd name="T58" fmla="*/ 68 w 73"/>
                <a:gd name="T59" fmla="*/ 3 h 47"/>
                <a:gd name="T60" fmla="*/ 71 w 73"/>
                <a:gd name="T61" fmla="*/ 4 h 47"/>
                <a:gd name="T62" fmla="*/ 69 w 73"/>
                <a:gd name="T63" fmla="*/ 6 h 47"/>
                <a:gd name="T64" fmla="*/ 63 w 73"/>
                <a:gd name="T65"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 h="47">
                  <a:moveTo>
                    <a:pt x="63" y="10"/>
                  </a:moveTo>
                  <a:cubicBezTo>
                    <a:pt x="58" y="11"/>
                    <a:pt x="48" y="17"/>
                    <a:pt x="45" y="21"/>
                  </a:cubicBezTo>
                  <a:cubicBezTo>
                    <a:pt x="53" y="22"/>
                    <a:pt x="60" y="20"/>
                    <a:pt x="67" y="18"/>
                  </a:cubicBezTo>
                  <a:cubicBezTo>
                    <a:pt x="68" y="17"/>
                    <a:pt x="70" y="17"/>
                    <a:pt x="72" y="17"/>
                  </a:cubicBezTo>
                  <a:cubicBezTo>
                    <a:pt x="73" y="19"/>
                    <a:pt x="73" y="21"/>
                    <a:pt x="70" y="22"/>
                  </a:cubicBezTo>
                  <a:cubicBezTo>
                    <a:pt x="68" y="24"/>
                    <a:pt x="65" y="25"/>
                    <a:pt x="62" y="25"/>
                  </a:cubicBezTo>
                  <a:cubicBezTo>
                    <a:pt x="60" y="26"/>
                    <a:pt x="57" y="27"/>
                    <a:pt x="55" y="27"/>
                  </a:cubicBezTo>
                  <a:cubicBezTo>
                    <a:pt x="54" y="28"/>
                    <a:pt x="52" y="29"/>
                    <a:pt x="52" y="31"/>
                  </a:cubicBezTo>
                  <a:cubicBezTo>
                    <a:pt x="53" y="32"/>
                    <a:pt x="55" y="31"/>
                    <a:pt x="56" y="32"/>
                  </a:cubicBezTo>
                  <a:cubicBezTo>
                    <a:pt x="58" y="32"/>
                    <a:pt x="60" y="31"/>
                    <a:pt x="63" y="32"/>
                  </a:cubicBezTo>
                  <a:cubicBezTo>
                    <a:pt x="64" y="32"/>
                    <a:pt x="66" y="32"/>
                    <a:pt x="64" y="34"/>
                  </a:cubicBezTo>
                  <a:cubicBezTo>
                    <a:pt x="62" y="35"/>
                    <a:pt x="60" y="35"/>
                    <a:pt x="58" y="35"/>
                  </a:cubicBezTo>
                  <a:cubicBezTo>
                    <a:pt x="54" y="35"/>
                    <a:pt x="50" y="34"/>
                    <a:pt x="46" y="35"/>
                  </a:cubicBezTo>
                  <a:cubicBezTo>
                    <a:pt x="43" y="35"/>
                    <a:pt x="41" y="35"/>
                    <a:pt x="38" y="34"/>
                  </a:cubicBezTo>
                  <a:cubicBezTo>
                    <a:pt x="35" y="33"/>
                    <a:pt x="33" y="34"/>
                    <a:pt x="32" y="36"/>
                  </a:cubicBezTo>
                  <a:cubicBezTo>
                    <a:pt x="31" y="38"/>
                    <a:pt x="30" y="40"/>
                    <a:pt x="29" y="42"/>
                  </a:cubicBezTo>
                  <a:cubicBezTo>
                    <a:pt x="28" y="43"/>
                    <a:pt x="27" y="44"/>
                    <a:pt x="26" y="46"/>
                  </a:cubicBezTo>
                  <a:cubicBezTo>
                    <a:pt x="26" y="46"/>
                    <a:pt x="25" y="47"/>
                    <a:pt x="25" y="47"/>
                  </a:cubicBezTo>
                  <a:cubicBezTo>
                    <a:pt x="24" y="47"/>
                    <a:pt x="24" y="46"/>
                    <a:pt x="24" y="45"/>
                  </a:cubicBezTo>
                  <a:cubicBezTo>
                    <a:pt x="23" y="41"/>
                    <a:pt x="23" y="37"/>
                    <a:pt x="24" y="34"/>
                  </a:cubicBezTo>
                  <a:cubicBezTo>
                    <a:pt x="25" y="31"/>
                    <a:pt x="24" y="30"/>
                    <a:pt x="21" y="29"/>
                  </a:cubicBezTo>
                  <a:cubicBezTo>
                    <a:pt x="11" y="26"/>
                    <a:pt x="5" y="19"/>
                    <a:pt x="1" y="10"/>
                  </a:cubicBezTo>
                  <a:cubicBezTo>
                    <a:pt x="0" y="8"/>
                    <a:pt x="0" y="7"/>
                    <a:pt x="3" y="7"/>
                  </a:cubicBezTo>
                  <a:cubicBezTo>
                    <a:pt x="11" y="11"/>
                    <a:pt x="18" y="15"/>
                    <a:pt x="25" y="18"/>
                  </a:cubicBezTo>
                  <a:cubicBezTo>
                    <a:pt x="28" y="20"/>
                    <a:pt x="30" y="20"/>
                    <a:pt x="32" y="17"/>
                  </a:cubicBezTo>
                  <a:cubicBezTo>
                    <a:pt x="37" y="11"/>
                    <a:pt x="42" y="6"/>
                    <a:pt x="48" y="2"/>
                  </a:cubicBezTo>
                  <a:cubicBezTo>
                    <a:pt x="49" y="3"/>
                    <a:pt x="51" y="3"/>
                    <a:pt x="52" y="2"/>
                  </a:cubicBezTo>
                  <a:cubicBezTo>
                    <a:pt x="53" y="0"/>
                    <a:pt x="55" y="0"/>
                    <a:pt x="56" y="2"/>
                  </a:cubicBezTo>
                  <a:cubicBezTo>
                    <a:pt x="57" y="5"/>
                    <a:pt x="59" y="5"/>
                    <a:pt x="62" y="4"/>
                  </a:cubicBezTo>
                  <a:cubicBezTo>
                    <a:pt x="64" y="4"/>
                    <a:pt x="66" y="3"/>
                    <a:pt x="68" y="3"/>
                  </a:cubicBezTo>
                  <a:cubicBezTo>
                    <a:pt x="69" y="2"/>
                    <a:pt x="71" y="2"/>
                    <a:pt x="71" y="4"/>
                  </a:cubicBezTo>
                  <a:cubicBezTo>
                    <a:pt x="72" y="6"/>
                    <a:pt x="70" y="6"/>
                    <a:pt x="69" y="6"/>
                  </a:cubicBezTo>
                  <a:cubicBezTo>
                    <a:pt x="66" y="7"/>
                    <a:pt x="64" y="8"/>
                    <a:pt x="63" y="10"/>
                  </a:cubicBezTo>
                  <a:close/>
                </a:path>
              </a:pathLst>
            </a:custGeom>
            <a:solidFill>
              <a:srgbClr val="E11E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4">
              <a:extLst>
                <a:ext uri="{FF2B5EF4-FFF2-40B4-BE49-F238E27FC236}">
                  <a16:creationId xmlns:a16="http://schemas.microsoft.com/office/drawing/2014/main" id="{7D059E95-348B-F7C8-151D-D1DDB1D1CC27}"/>
                </a:ext>
              </a:extLst>
            </p:cNvPr>
            <p:cNvSpPr>
              <a:spLocks/>
            </p:cNvSpPr>
            <p:nvPr/>
          </p:nvSpPr>
          <p:spPr bwMode="auto">
            <a:xfrm>
              <a:off x="9610725" y="2998788"/>
              <a:ext cx="415925" cy="541338"/>
            </a:xfrm>
            <a:custGeom>
              <a:avLst/>
              <a:gdLst>
                <a:gd name="T0" fmla="*/ 15 w 66"/>
                <a:gd name="T1" fmla="*/ 25 h 25"/>
                <a:gd name="T2" fmla="*/ 15 w 66"/>
                <a:gd name="T3" fmla="*/ 23 h 25"/>
                <a:gd name="T4" fmla="*/ 23 w 66"/>
                <a:gd name="T5" fmla="*/ 20 h 25"/>
                <a:gd name="T6" fmla="*/ 20 w 66"/>
                <a:gd name="T7" fmla="*/ 19 h 25"/>
                <a:gd name="T8" fmla="*/ 13 w 66"/>
                <a:gd name="T9" fmla="*/ 21 h 25"/>
                <a:gd name="T10" fmla="*/ 7 w 66"/>
                <a:gd name="T11" fmla="*/ 16 h 25"/>
                <a:gd name="T12" fmla="*/ 1 w 66"/>
                <a:gd name="T13" fmla="*/ 20 h 25"/>
                <a:gd name="T14" fmla="*/ 0 w 66"/>
                <a:gd name="T15" fmla="*/ 17 h 25"/>
                <a:gd name="T16" fmla="*/ 2 w 66"/>
                <a:gd name="T17" fmla="*/ 15 h 25"/>
                <a:gd name="T18" fmla="*/ 7 w 66"/>
                <a:gd name="T19" fmla="*/ 13 h 25"/>
                <a:gd name="T20" fmla="*/ 34 w 66"/>
                <a:gd name="T21" fmla="*/ 2 h 25"/>
                <a:gd name="T22" fmla="*/ 39 w 66"/>
                <a:gd name="T23" fmla="*/ 1 h 25"/>
                <a:gd name="T24" fmla="*/ 39 w 66"/>
                <a:gd name="T25" fmla="*/ 3 h 25"/>
                <a:gd name="T26" fmla="*/ 42 w 66"/>
                <a:gd name="T27" fmla="*/ 10 h 25"/>
                <a:gd name="T28" fmla="*/ 60 w 66"/>
                <a:gd name="T29" fmla="*/ 12 h 25"/>
                <a:gd name="T30" fmla="*/ 63 w 66"/>
                <a:gd name="T31" fmla="*/ 10 h 25"/>
                <a:gd name="T32" fmla="*/ 66 w 66"/>
                <a:gd name="T33" fmla="*/ 8 h 25"/>
                <a:gd name="T34" fmla="*/ 66 w 66"/>
                <a:gd name="T35" fmla="*/ 9 h 25"/>
                <a:gd name="T36" fmla="*/ 48 w 66"/>
                <a:gd name="T37" fmla="*/ 18 h 25"/>
                <a:gd name="T38" fmla="*/ 15 w 66"/>
                <a:gd name="T3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25">
                  <a:moveTo>
                    <a:pt x="15" y="25"/>
                  </a:moveTo>
                  <a:cubicBezTo>
                    <a:pt x="15" y="24"/>
                    <a:pt x="13" y="24"/>
                    <a:pt x="15" y="23"/>
                  </a:cubicBezTo>
                  <a:cubicBezTo>
                    <a:pt x="17" y="21"/>
                    <a:pt x="19" y="19"/>
                    <a:pt x="23" y="20"/>
                  </a:cubicBezTo>
                  <a:cubicBezTo>
                    <a:pt x="22" y="18"/>
                    <a:pt x="21" y="18"/>
                    <a:pt x="20" y="19"/>
                  </a:cubicBezTo>
                  <a:cubicBezTo>
                    <a:pt x="18" y="19"/>
                    <a:pt x="15" y="20"/>
                    <a:pt x="13" y="21"/>
                  </a:cubicBezTo>
                  <a:cubicBezTo>
                    <a:pt x="10" y="21"/>
                    <a:pt x="7" y="20"/>
                    <a:pt x="7" y="16"/>
                  </a:cubicBezTo>
                  <a:cubicBezTo>
                    <a:pt x="5" y="17"/>
                    <a:pt x="3" y="19"/>
                    <a:pt x="1" y="20"/>
                  </a:cubicBezTo>
                  <a:cubicBezTo>
                    <a:pt x="0" y="19"/>
                    <a:pt x="2" y="17"/>
                    <a:pt x="0" y="17"/>
                  </a:cubicBezTo>
                  <a:cubicBezTo>
                    <a:pt x="1" y="16"/>
                    <a:pt x="1" y="15"/>
                    <a:pt x="2" y="15"/>
                  </a:cubicBezTo>
                  <a:cubicBezTo>
                    <a:pt x="4" y="15"/>
                    <a:pt x="5" y="14"/>
                    <a:pt x="7" y="13"/>
                  </a:cubicBezTo>
                  <a:cubicBezTo>
                    <a:pt x="16" y="9"/>
                    <a:pt x="24" y="4"/>
                    <a:pt x="34" y="2"/>
                  </a:cubicBezTo>
                  <a:cubicBezTo>
                    <a:pt x="36" y="1"/>
                    <a:pt x="37" y="0"/>
                    <a:pt x="39" y="1"/>
                  </a:cubicBezTo>
                  <a:cubicBezTo>
                    <a:pt x="41" y="2"/>
                    <a:pt x="40" y="2"/>
                    <a:pt x="39" y="3"/>
                  </a:cubicBezTo>
                  <a:cubicBezTo>
                    <a:pt x="38" y="6"/>
                    <a:pt x="39" y="9"/>
                    <a:pt x="42" y="10"/>
                  </a:cubicBezTo>
                  <a:cubicBezTo>
                    <a:pt x="48" y="13"/>
                    <a:pt x="54" y="13"/>
                    <a:pt x="60" y="12"/>
                  </a:cubicBezTo>
                  <a:cubicBezTo>
                    <a:pt x="61" y="12"/>
                    <a:pt x="62" y="11"/>
                    <a:pt x="63" y="10"/>
                  </a:cubicBezTo>
                  <a:cubicBezTo>
                    <a:pt x="64" y="9"/>
                    <a:pt x="64" y="8"/>
                    <a:pt x="66" y="8"/>
                  </a:cubicBezTo>
                  <a:cubicBezTo>
                    <a:pt x="66" y="8"/>
                    <a:pt x="66" y="9"/>
                    <a:pt x="66" y="9"/>
                  </a:cubicBezTo>
                  <a:cubicBezTo>
                    <a:pt x="62" y="16"/>
                    <a:pt x="55" y="18"/>
                    <a:pt x="48" y="18"/>
                  </a:cubicBezTo>
                  <a:cubicBezTo>
                    <a:pt x="37" y="19"/>
                    <a:pt x="25" y="21"/>
                    <a:pt x="15" y="25"/>
                  </a:cubicBezTo>
                  <a:close/>
                </a:path>
              </a:pathLst>
            </a:custGeom>
            <a:solidFill>
              <a:srgbClr val="E52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5">
              <a:extLst>
                <a:ext uri="{FF2B5EF4-FFF2-40B4-BE49-F238E27FC236}">
                  <a16:creationId xmlns:a16="http://schemas.microsoft.com/office/drawing/2014/main" id="{FEC8000E-3A4B-5C9B-3B0D-83E577CF1285}"/>
                </a:ext>
              </a:extLst>
            </p:cNvPr>
            <p:cNvSpPr>
              <a:spLocks/>
            </p:cNvSpPr>
            <p:nvPr/>
          </p:nvSpPr>
          <p:spPr bwMode="auto">
            <a:xfrm>
              <a:off x="9623425" y="3475038"/>
              <a:ext cx="346075" cy="606425"/>
            </a:xfrm>
            <a:custGeom>
              <a:avLst/>
              <a:gdLst>
                <a:gd name="T0" fmla="*/ 15 w 55"/>
                <a:gd name="T1" fmla="*/ 26 h 28"/>
                <a:gd name="T2" fmla="*/ 0 w 55"/>
                <a:gd name="T3" fmla="*/ 25 h 28"/>
                <a:gd name="T4" fmla="*/ 11 w 55"/>
                <a:gd name="T5" fmla="*/ 18 h 28"/>
                <a:gd name="T6" fmla="*/ 20 w 55"/>
                <a:gd name="T7" fmla="*/ 14 h 28"/>
                <a:gd name="T8" fmla="*/ 22 w 55"/>
                <a:gd name="T9" fmla="*/ 10 h 28"/>
                <a:gd name="T10" fmla="*/ 49 w 55"/>
                <a:gd name="T11" fmla="*/ 1 h 28"/>
                <a:gd name="T12" fmla="*/ 55 w 55"/>
                <a:gd name="T13" fmla="*/ 3 h 28"/>
                <a:gd name="T14" fmla="*/ 55 w 55"/>
                <a:gd name="T15" fmla="*/ 5 h 28"/>
                <a:gd name="T16" fmla="*/ 54 w 55"/>
                <a:gd name="T17" fmla="*/ 5 h 28"/>
                <a:gd name="T18" fmla="*/ 42 w 55"/>
                <a:gd name="T19" fmla="*/ 6 h 28"/>
                <a:gd name="T20" fmla="*/ 36 w 55"/>
                <a:gd name="T21" fmla="*/ 15 h 28"/>
                <a:gd name="T22" fmla="*/ 35 w 55"/>
                <a:gd name="T23" fmla="*/ 23 h 28"/>
                <a:gd name="T24" fmla="*/ 28 w 55"/>
                <a:gd name="T25" fmla="*/ 26 h 28"/>
                <a:gd name="T26" fmla="*/ 15 w 55"/>
                <a:gd name="T2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28">
                  <a:moveTo>
                    <a:pt x="15" y="26"/>
                  </a:moveTo>
                  <a:cubicBezTo>
                    <a:pt x="10" y="25"/>
                    <a:pt x="5" y="26"/>
                    <a:pt x="0" y="25"/>
                  </a:cubicBezTo>
                  <a:cubicBezTo>
                    <a:pt x="0" y="18"/>
                    <a:pt x="7" y="18"/>
                    <a:pt x="11" y="18"/>
                  </a:cubicBezTo>
                  <a:cubicBezTo>
                    <a:pt x="14" y="17"/>
                    <a:pt x="17" y="15"/>
                    <a:pt x="20" y="14"/>
                  </a:cubicBezTo>
                  <a:cubicBezTo>
                    <a:pt x="23" y="14"/>
                    <a:pt x="21" y="11"/>
                    <a:pt x="22" y="10"/>
                  </a:cubicBezTo>
                  <a:cubicBezTo>
                    <a:pt x="31" y="6"/>
                    <a:pt x="39" y="0"/>
                    <a:pt x="49" y="1"/>
                  </a:cubicBezTo>
                  <a:cubicBezTo>
                    <a:pt x="51" y="1"/>
                    <a:pt x="53" y="2"/>
                    <a:pt x="55" y="3"/>
                  </a:cubicBezTo>
                  <a:cubicBezTo>
                    <a:pt x="55" y="4"/>
                    <a:pt x="55" y="4"/>
                    <a:pt x="55" y="5"/>
                  </a:cubicBezTo>
                  <a:cubicBezTo>
                    <a:pt x="55" y="5"/>
                    <a:pt x="54" y="5"/>
                    <a:pt x="54" y="5"/>
                  </a:cubicBezTo>
                  <a:cubicBezTo>
                    <a:pt x="50" y="2"/>
                    <a:pt x="46" y="4"/>
                    <a:pt x="42" y="6"/>
                  </a:cubicBezTo>
                  <a:cubicBezTo>
                    <a:pt x="38" y="8"/>
                    <a:pt x="36" y="11"/>
                    <a:pt x="36" y="15"/>
                  </a:cubicBezTo>
                  <a:cubicBezTo>
                    <a:pt x="35" y="18"/>
                    <a:pt x="34" y="21"/>
                    <a:pt x="35" y="23"/>
                  </a:cubicBezTo>
                  <a:cubicBezTo>
                    <a:pt x="33" y="25"/>
                    <a:pt x="30" y="25"/>
                    <a:pt x="28" y="26"/>
                  </a:cubicBezTo>
                  <a:cubicBezTo>
                    <a:pt x="24" y="27"/>
                    <a:pt x="19" y="28"/>
                    <a:pt x="15" y="26"/>
                  </a:cubicBezTo>
                  <a:close/>
                </a:path>
              </a:pathLst>
            </a:custGeom>
            <a:solidFill>
              <a:srgbClr val="E53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6">
              <a:extLst>
                <a:ext uri="{FF2B5EF4-FFF2-40B4-BE49-F238E27FC236}">
                  <a16:creationId xmlns:a16="http://schemas.microsoft.com/office/drawing/2014/main" id="{0FE892B4-0851-7727-9091-4F795BE70FE6}"/>
                </a:ext>
              </a:extLst>
            </p:cNvPr>
            <p:cNvSpPr>
              <a:spLocks/>
            </p:cNvSpPr>
            <p:nvPr/>
          </p:nvSpPr>
          <p:spPr bwMode="auto">
            <a:xfrm>
              <a:off x="9837738" y="2911475"/>
              <a:ext cx="207962" cy="412750"/>
            </a:xfrm>
            <a:custGeom>
              <a:avLst/>
              <a:gdLst>
                <a:gd name="T0" fmla="*/ 30 w 33"/>
                <a:gd name="T1" fmla="*/ 12 h 19"/>
                <a:gd name="T2" fmla="*/ 16 w 33"/>
                <a:gd name="T3" fmla="*/ 18 h 19"/>
                <a:gd name="T4" fmla="*/ 6 w 33"/>
                <a:gd name="T5" fmla="*/ 16 h 19"/>
                <a:gd name="T6" fmla="*/ 3 w 33"/>
                <a:gd name="T7" fmla="*/ 6 h 19"/>
                <a:gd name="T8" fmla="*/ 8 w 33"/>
                <a:gd name="T9" fmla="*/ 3 h 19"/>
                <a:gd name="T10" fmla="*/ 5 w 33"/>
                <a:gd name="T11" fmla="*/ 3 h 19"/>
                <a:gd name="T12" fmla="*/ 6 w 33"/>
                <a:gd name="T13" fmla="*/ 1 h 19"/>
                <a:gd name="T14" fmla="*/ 22 w 33"/>
                <a:gd name="T15" fmla="*/ 1 h 19"/>
                <a:gd name="T16" fmla="*/ 30 w 33"/>
                <a:gd name="T17" fmla="*/ 5 h 19"/>
                <a:gd name="T18" fmla="*/ 30 w 33"/>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9">
                  <a:moveTo>
                    <a:pt x="30" y="12"/>
                  </a:moveTo>
                  <a:cubicBezTo>
                    <a:pt x="27" y="19"/>
                    <a:pt x="21" y="18"/>
                    <a:pt x="16" y="18"/>
                  </a:cubicBezTo>
                  <a:cubicBezTo>
                    <a:pt x="13" y="18"/>
                    <a:pt x="9" y="17"/>
                    <a:pt x="6" y="16"/>
                  </a:cubicBezTo>
                  <a:cubicBezTo>
                    <a:pt x="2" y="14"/>
                    <a:pt x="0" y="9"/>
                    <a:pt x="3" y="6"/>
                  </a:cubicBezTo>
                  <a:cubicBezTo>
                    <a:pt x="5" y="4"/>
                    <a:pt x="5" y="4"/>
                    <a:pt x="8" y="3"/>
                  </a:cubicBezTo>
                  <a:cubicBezTo>
                    <a:pt x="7" y="3"/>
                    <a:pt x="6" y="4"/>
                    <a:pt x="5" y="3"/>
                  </a:cubicBezTo>
                  <a:cubicBezTo>
                    <a:pt x="5" y="2"/>
                    <a:pt x="5" y="1"/>
                    <a:pt x="6" y="1"/>
                  </a:cubicBezTo>
                  <a:cubicBezTo>
                    <a:pt x="11" y="0"/>
                    <a:pt x="17" y="1"/>
                    <a:pt x="22" y="1"/>
                  </a:cubicBezTo>
                  <a:cubicBezTo>
                    <a:pt x="25" y="1"/>
                    <a:pt x="28" y="2"/>
                    <a:pt x="30" y="5"/>
                  </a:cubicBezTo>
                  <a:cubicBezTo>
                    <a:pt x="30" y="7"/>
                    <a:pt x="33" y="10"/>
                    <a:pt x="30" y="12"/>
                  </a:cubicBezTo>
                  <a:close/>
                </a:path>
              </a:pathLst>
            </a:custGeom>
            <a:solidFill>
              <a:srgbClr val="E73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7">
              <a:extLst>
                <a:ext uri="{FF2B5EF4-FFF2-40B4-BE49-F238E27FC236}">
                  <a16:creationId xmlns:a16="http://schemas.microsoft.com/office/drawing/2014/main" id="{6741E312-E56D-BEE6-29FF-EFEA6D56A44F}"/>
                </a:ext>
              </a:extLst>
            </p:cNvPr>
            <p:cNvSpPr>
              <a:spLocks/>
            </p:cNvSpPr>
            <p:nvPr/>
          </p:nvSpPr>
          <p:spPr bwMode="auto">
            <a:xfrm>
              <a:off x="9825038" y="3497263"/>
              <a:ext cx="163512" cy="519113"/>
            </a:xfrm>
            <a:custGeom>
              <a:avLst/>
              <a:gdLst>
                <a:gd name="T0" fmla="*/ 3 w 26"/>
                <a:gd name="T1" fmla="*/ 22 h 24"/>
                <a:gd name="T2" fmla="*/ 1 w 26"/>
                <a:gd name="T3" fmla="*/ 19 h 24"/>
                <a:gd name="T4" fmla="*/ 5 w 26"/>
                <a:gd name="T5" fmla="*/ 8 h 24"/>
                <a:gd name="T6" fmla="*/ 11 w 26"/>
                <a:gd name="T7" fmla="*/ 4 h 24"/>
                <a:gd name="T8" fmla="*/ 23 w 26"/>
                <a:gd name="T9" fmla="*/ 4 h 24"/>
                <a:gd name="T10" fmla="*/ 26 w 26"/>
                <a:gd name="T11" fmla="*/ 10 h 24"/>
                <a:gd name="T12" fmla="*/ 21 w 26"/>
                <a:gd name="T13" fmla="*/ 18 h 24"/>
                <a:gd name="T14" fmla="*/ 11 w 26"/>
                <a:gd name="T15" fmla="*/ 24 h 24"/>
                <a:gd name="T16" fmla="*/ 8 w 26"/>
                <a:gd name="T17" fmla="*/ 22 h 24"/>
                <a:gd name="T18" fmla="*/ 8 w 26"/>
                <a:gd name="T19" fmla="*/ 22 h 24"/>
                <a:gd name="T20" fmla="*/ 8 w 26"/>
                <a:gd name="T21" fmla="*/ 22 h 24"/>
                <a:gd name="T22" fmla="*/ 3 w 26"/>
                <a:gd name="T23"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4">
                  <a:moveTo>
                    <a:pt x="3" y="22"/>
                  </a:moveTo>
                  <a:cubicBezTo>
                    <a:pt x="2" y="21"/>
                    <a:pt x="0" y="21"/>
                    <a:pt x="1" y="19"/>
                  </a:cubicBezTo>
                  <a:cubicBezTo>
                    <a:pt x="3" y="16"/>
                    <a:pt x="2" y="11"/>
                    <a:pt x="5" y="8"/>
                  </a:cubicBezTo>
                  <a:cubicBezTo>
                    <a:pt x="6" y="5"/>
                    <a:pt x="9" y="5"/>
                    <a:pt x="11" y="4"/>
                  </a:cubicBezTo>
                  <a:cubicBezTo>
                    <a:pt x="15" y="1"/>
                    <a:pt x="19" y="0"/>
                    <a:pt x="23" y="4"/>
                  </a:cubicBezTo>
                  <a:cubicBezTo>
                    <a:pt x="26" y="5"/>
                    <a:pt x="26" y="7"/>
                    <a:pt x="26" y="10"/>
                  </a:cubicBezTo>
                  <a:cubicBezTo>
                    <a:pt x="26" y="14"/>
                    <a:pt x="23" y="16"/>
                    <a:pt x="21" y="18"/>
                  </a:cubicBezTo>
                  <a:cubicBezTo>
                    <a:pt x="18" y="20"/>
                    <a:pt x="15" y="22"/>
                    <a:pt x="11" y="24"/>
                  </a:cubicBezTo>
                  <a:cubicBezTo>
                    <a:pt x="10" y="23"/>
                    <a:pt x="9" y="24"/>
                    <a:pt x="8" y="22"/>
                  </a:cubicBezTo>
                  <a:cubicBezTo>
                    <a:pt x="8" y="22"/>
                    <a:pt x="8" y="22"/>
                    <a:pt x="8" y="22"/>
                  </a:cubicBezTo>
                  <a:cubicBezTo>
                    <a:pt x="8" y="22"/>
                    <a:pt x="8" y="22"/>
                    <a:pt x="8" y="22"/>
                  </a:cubicBezTo>
                  <a:cubicBezTo>
                    <a:pt x="6" y="22"/>
                    <a:pt x="5" y="24"/>
                    <a:pt x="3" y="22"/>
                  </a:cubicBezTo>
                  <a:close/>
                </a:path>
              </a:pathLst>
            </a:custGeom>
            <a:solidFill>
              <a:srgbClr val="E63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8">
              <a:extLst>
                <a:ext uri="{FF2B5EF4-FFF2-40B4-BE49-F238E27FC236}">
                  <a16:creationId xmlns:a16="http://schemas.microsoft.com/office/drawing/2014/main" id="{E68B4CE7-B06D-0411-0154-9DC3199441D7}"/>
                </a:ext>
              </a:extLst>
            </p:cNvPr>
            <p:cNvSpPr>
              <a:spLocks/>
            </p:cNvSpPr>
            <p:nvPr/>
          </p:nvSpPr>
          <p:spPr bwMode="auto">
            <a:xfrm>
              <a:off x="9483725" y="3973513"/>
              <a:ext cx="411162" cy="282575"/>
            </a:xfrm>
            <a:custGeom>
              <a:avLst/>
              <a:gdLst>
                <a:gd name="T0" fmla="*/ 63 w 65"/>
                <a:gd name="T1" fmla="*/ 0 h 13"/>
                <a:gd name="T2" fmla="*/ 65 w 65"/>
                <a:gd name="T3" fmla="*/ 2 h 13"/>
                <a:gd name="T4" fmla="*/ 27 w 65"/>
                <a:gd name="T5" fmla="*/ 8 h 13"/>
                <a:gd name="T6" fmla="*/ 10 w 65"/>
                <a:gd name="T7" fmla="*/ 5 h 13"/>
                <a:gd name="T8" fmla="*/ 4 w 65"/>
                <a:gd name="T9" fmla="*/ 8 h 13"/>
                <a:gd name="T10" fmla="*/ 1 w 65"/>
                <a:gd name="T11" fmla="*/ 13 h 13"/>
                <a:gd name="T12" fmla="*/ 0 w 65"/>
                <a:gd name="T13" fmla="*/ 12 h 13"/>
                <a:gd name="T14" fmla="*/ 0 w 65"/>
                <a:gd name="T15" fmla="*/ 12 h 13"/>
                <a:gd name="T16" fmla="*/ 3 w 65"/>
                <a:gd name="T17" fmla="*/ 7 h 13"/>
                <a:gd name="T18" fmla="*/ 10 w 65"/>
                <a:gd name="T19" fmla="*/ 4 h 13"/>
                <a:gd name="T20" fmla="*/ 17 w 65"/>
                <a:gd name="T21" fmla="*/ 4 h 13"/>
                <a:gd name="T22" fmla="*/ 28 w 65"/>
                <a:gd name="T23" fmla="*/ 4 h 13"/>
                <a:gd name="T24" fmla="*/ 51 w 65"/>
                <a:gd name="T25" fmla="*/ 3 h 13"/>
                <a:gd name="T26" fmla="*/ 63 w 65"/>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3">
                  <a:moveTo>
                    <a:pt x="63" y="0"/>
                  </a:moveTo>
                  <a:cubicBezTo>
                    <a:pt x="63" y="1"/>
                    <a:pt x="64" y="1"/>
                    <a:pt x="65" y="2"/>
                  </a:cubicBezTo>
                  <a:cubicBezTo>
                    <a:pt x="53" y="7"/>
                    <a:pt x="40" y="9"/>
                    <a:pt x="27" y="8"/>
                  </a:cubicBezTo>
                  <a:cubicBezTo>
                    <a:pt x="22" y="7"/>
                    <a:pt x="16" y="7"/>
                    <a:pt x="10" y="5"/>
                  </a:cubicBezTo>
                  <a:cubicBezTo>
                    <a:pt x="7" y="4"/>
                    <a:pt x="6" y="5"/>
                    <a:pt x="4" y="8"/>
                  </a:cubicBezTo>
                  <a:cubicBezTo>
                    <a:pt x="3" y="9"/>
                    <a:pt x="2" y="11"/>
                    <a:pt x="1" y="13"/>
                  </a:cubicBezTo>
                  <a:cubicBezTo>
                    <a:pt x="0" y="12"/>
                    <a:pt x="0" y="12"/>
                    <a:pt x="0" y="12"/>
                  </a:cubicBezTo>
                  <a:cubicBezTo>
                    <a:pt x="0" y="12"/>
                    <a:pt x="0" y="12"/>
                    <a:pt x="0" y="12"/>
                  </a:cubicBezTo>
                  <a:cubicBezTo>
                    <a:pt x="1" y="10"/>
                    <a:pt x="2" y="8"/>
                    <a:pt x="3" y="7"/>
                  </a:cubicBezTo>
                  <a:cubicBezTo>
                    <a:pt x="5" y="4"/>
                    <a:pt x="7" y="2"/>
                    <a:pt x="10" y="4"/>
                  </a:cubicBezTo>
                  <a:cubicBezTo>
                    <a:pt x="13" y="5"/>
                    <a:pt x="15" y="4"/>
                    <a:pt x="17" y="4"/>
                  </a:cubicBezTo>
                  <a:cubicBezTo>
                    <a:pt x="21" y="3"/>
                    <a:pt x="25" y="5"/>
                    <a:pt x="28" y="4"/>
                  </a:cubicBezTo>
                  <a:cubicBezTo>
                    <a:pt x="36" y="4"/>
                    <a:pt x="43" y="4"/>
                    <a:pt x="51" y="3"/>
                  </a:cubicBezTo>
                  <a:cubicBezTo>
                    <a:pt x="55" y="2"/>
                    <a:pt x="58" y="0"/>
                    <a:pt x="63" y="0"/>
                  </a:cubicBezTo>
                  <a:close/>
                </a:path>
              </a:pathLst>
            </a:custGeom>
            <a:solidFill>
              <a:srgbClr val="CF2F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9">
              <a:extLst>
                <a:ext uri="{FF2B5EF4-FFF2-40B4-BE49-F238E27FC236}">
                  <a16:creationId xmlns:a16="http://schemas.microsoft.com/office/drawing/2014/main" id="{CC7C6CA2-AB9E-8581-4718-A9DFBCB3B910}"/>
                </a:ext>
              </a:extLst>
            </p:cNvPr>
            <p:cNvSpPr>
              <a:spLocks/>
            </p:cNvSpPr>
            <p:nvPr/>
          </p:nvSpPr>
          <p:spPr bwMode="auto">
            <a:xfrm>
              <a:off x="9623425" y="2911475"/>
              <a:ext cx="252412" cy="433388"/>
            </a:xfrm>
            <a:custGeom>
              <a:avLst/>
              <a:gdLst>
                <a:gd name="T0" fmla="*/ 40 w 40"/>
                <a:gd name="T1" fmla="*/ 1 h 20"/>
                <a:gd name="T2" fmla="*/ 40 w 40"/>
                <a:gd name="T3" fmla="*/ 3 h 20"/>
                <a:gd name="T4" fmla="*/ 23 w 40"/>
                <a:gd name="T5" fmla="*/ 9 h 20"/>
                <a:gd name="T6" fmla="*/ 5 w 40"/>
                <a:gd name="T7" fmla="*/ 18 h 20"/>
                <a:gd name="T8" fmla="*/ 0 w 40"/>
                <a:gd name="T9" fmla="*/ 19 h 20"/>
                <a:gd name="T10" fmla="*/ 37 w 40"/>
                <a:gd name="T11" fmla="*/ 1 h 20"/>
                <a:gd name="T12" fmla="*/ 40 w 40"/>
                <a:gd name="T13" fmla="*/ 1 h 20"/>
                <a:gd name="T14" fmla="*/ 40 w 40"/>
                <a:gd name="T15" fmla="*/ 1 h 20"/>
                <a:gd name="T16" fmla="*/ 40 w 40"/>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0">
                  <a:moveTo>
                    <a:pt x="40" y="1"/>
                  </a:moveTo>
                  <a:cubicBezTo>
                    <a:pt x="40" y="2"/>
                    <a:pt x="40" y="2"/>
                    <a:pt x="40" y="3"/>
                  </a:cubicBezTo>
                  <a:cubicBezTo>
                    <a:pt x="34" y="5"/>
                    <a:pt x="29" y="6"/>
                    <a:pt x="23" y="9"/>
                  </a:cubicBezTo>
                  <a:cubicBezTo>
                    <a:pt x="17" y="11"/>
                    <a:pt x="11" y="15"/>
                    <a:pt x="5" y="18"/>
                  </a:cubicBezTo>
                  <a:cubicBezTo>
                    <a:pt x="3" y="19"/>
                    <a:pt x="2" y="20"/>
                    <a:pt x="0" y="19"/>
                  </a:cubicBezTo>
                  <a:cubicBezTo>
                    <a:pt x="11" y="10"/>
                    <a:pt x="23" y="3"/>
                    <a:pt x="37" y="1"/>
                  </a:cubicBezTo>
                  <a:cubicBezTo>
                    <a:pt x="38" y="1"/>
                    <a:pt x="39" y="0"/>
                    <a:pt x="40" y="1"/>
                  </a:cubicBezTo>
                  <a:cubicBezTo>
                    <a:pt x="40" y="1"/>
                    <a:pt x="40" y="1"/>
                    <a:pt x="40" y="1"/>
                  </a:cubicBezTo>
                  <a:cubicBezTo>
                    <a:pt x="40" y="1"/>
                    <a:pt x="40" y="1"/>
                    <a:pt x="40" y="1"/>
                  </a:cubicBezTo>
                  <a:close/>
                </a:path>
              </a:pathLst>
            </a:custGeom>
            <a:solidFill>
              <a:srgbClr val="CB2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60">
              <a:extLst>
                <a:ext uri="{FF2B5EF4-FFF2-40B4-BE49-F238E27FC236}">
                  <a16:creationId xmlns:a16="http://schemas.microsoft.com/office/drawing/2014/main" id="{6E256252-B9C0-9EFA-CF87-D6CA576A3166}"/>
                </a:ext>
              </a:extLst>
            </p:cNvPr>
            <p:cNvSpPr>
              <a:spLocks/>
            </p:cNvSpPr>
            <p:nvPr/>
          </p:nvSpPr>
          <p:spPr bwMode="auto">
            <a:xfrm>
              <a:off x="9294813" y="3409950"/>
              <a:ext cx="195262" cy="1019175"/>
            </a:xfrm>
            <a:custGeom>
              <a:avLst/>
              <a:gdLst>
                <a:gd name="T0" fmla="*/ 30 w 31"/>
                <a:gd name="T1" fmla="*/ 38 h 47"/>
                <a:gd name="T2" fmla="*/ 31 w 31"/>
                <a:gd name="T3" fmla="*/ 39 h 47"/>
                <a:gd name="T4" fmla="*/ 26 w 31"/>
                <a:gd name="T5" fmla="*/ 47 h 47"/>
                <a:gd name="T6" fmla="*/ 25 w 31"/>
                <a:gd name="T7" fmla="*/ 30 h 47"/>
                <a:gd name="T8" fmla="*/ 23 w 31"/>
                <a:gd name="T9" fmla="*/ 25 h 47"/>
                <a:gd name="T10" fmla="*/ 0 w 31"/>
                <a:gd name="T11" fmla="*/ 0 h 47"/>
                <a:gd name="T12" fmla="*/ 5 w 31"/>
                <a:gd name="T13" fmla="*/ 3 h 47"/>
                <a:gd name="T14" fmla="*/ 4 w 31"/>
                <a:gd name="T15" fmla="*/ 6 h 47"/>
                <a:gd name="T16" fmla="*/ 22 w 31"/>
                <a:gd name="T17" fmla="*/ 24 h 47"/>
                <a:gd name="T18" fmla="*/ 26 w 31"/>
                <a:gd name="T19" fmla="*/ 32 h 47"/>
                <a:gd name="T20" fmla="*/ 26 w 31"/>
                <a:gd name="T21" fmla="*/ 42 h 47"/>
                <a:gd name="T22" fmla="*/ 30 w 31"/>
                <a:gd name="T23"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47">
                  <a:moveTo>
                    <a:pt x="30" y="38"/>
                  </a:moveTo>
                  <a:cubicBezTo>
                    <a:pt x="31" y="38"/>
                    <a:pt x="31" y="38"/>
                    <a:pt x="31" y="39"/>
                  </a:cubicBezTo>
                  <a:cubicBezTo>
                    <a:pt x="29" y="41"/>
                    <a:pt x="28" y="44"/>
                    <a:pt x="26" y="47"/>
                  </a:cubicBezTo>
                  <a:cubicBezTo>
                    <a:pt x="24" y="41"/>
                    <a:pt x="25" y="36"/>
                    <a:pt x="25" y="30"/>
                  </a:cubicBezTo>
                  <a:cubicBezTo>
                    <a:pt x="26" y="27"/>
                    <a:pt x="25" y="26"/>
                    <a:pt x="23" y="25"/>
                  </a:cubicBezTo>
                  <a:cubicBezTo>
                    <a:pt x="10" y="22"/>
                    <a:pt x="5" y="12"/>
                    <a:pt x="0" y="0"/>
                  </a:cubicBezTo>
                  <a:cubicBezTo>
                    <a:pt x="2" y="1"/>
                    <a:pt x="4" y="2"/>
                    <a:pt x="5" y="3"/>
                  </a:cubicBezTo>
                  <a:cubicBezTo>
                    <a:pt x="3" y="3"/>
                    <a:pt x="3" y="4"/>
                    <a:pt x="4" y="6"/>
                  </a:cubicBezTo>
                  <a:cubicBezTo>
                    <a:pt x="8" y="14"/>
                    <a:pt x="13" y="21"/>
                    <a:pt x="22" y="24"/>
                  </a:cubicBezTo>
                  <a:cubicBezTo>
                    <a:pt x="27" y="26"/>
                    <a:pt x="27" y="26"/>
                    <a:pt x="26" y="32"/>
                  </a:cubicBezTo>
                  <a:cubicBezTo>
                    <a:pt x="26" y="35"/>
                    <a:pt x="26" y="39"/>
                    <a:pt x="26" y="42"/>
                  </a:cubicBezTo>
                  <a:cubicBezTo>
                    <a:pt x="29" y="42"/>
                    <a:pt x="28" y="39"/>
                    <a:pt x="30" y="38"/>
                  </a:cubicBezTo>
                  <a:close/>
                </a:path>
              </a:pathLst>
            </a:custGeom>
            <a:solidFill>
              <a:srgbClr val="BC2A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61">
              <a:extLst>
                <a:ext uri="{FF2B5EF4-FFF2-40B4-BE49-F238E27FC236}">
                  <a16:creationId xmlns:a16="http://schemas.microsoft.com/office/drawing/2014/main" id="{FB7A53B5-F6F1-0059-2151-88AB92592751}"/>
                </a:ext>
              </a:extLst>
            </p:cNvPr>
            <p:cNvSpPr>
              <a:spLocks/>
            </p:cNvSpPr>
            <p:nvPr/>
          </p:nvSpPr>
          <p:spPr bwMode="auto">
            <a:xfrm>
              <a:off x="9969500" y="3454400"/>
              <a:ext cx="69850" cy="258763"/>
            </a:xfrm>
            <a:custGeom>
              <a:avLst/>
              <a:gdLst>
                <a:gd name="T0" fmla="*/ 3 w 11"/>
                <a:gd name="T1" fmla="*/ 12 h 12"/>
                <a:gd name="T2" fmla="*/ 0 w 11"/>
                <a:gd name="T3" fmla="*/ 6 h 12"/>
                <a:gd name="T4" fmla="*/ 0 w 11"/>
                <a:gd name="T5" fmla="*/ 4 h 12"/>
                <a:gd name="T6" fmla="*/ 9 w 11"/>
                <a:gd name="T7" fmla="*/ 2 h 12"/>
                <a:gd name="T8" fmla="*/ 11 w 11"/>
                <a:gd name="T9" fmla="*/ 2 h 12"/>
                <a:gd name="T10" fmla="*/ 10 w 11"/>
                <a:gd name="T11" fmla="*/ 4 h 12"/>
                <a:gd name="T12" fmla="*/ 3 w 1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3" y="12"/>
                  </a:moveTo>
                  <a:cubicBezTo>
                    <a:pt x="2" y="10"/>
                    <a:pt x="2" y="7"/>
                    <a:pt x="0" y="6"/>
                  </a:cubicBezTo>
                  <a:cubicBezTo>
                    <a:pt x="0" y="5"/>
                    <a:pt x="0" y="5"/>
                    <a:pt x="0" y="4"/>
                  </a:cubicBezTo>
                  <a:cubicBezTo>
                    <a:pt x="3" y="5"/>
                    <a:pt x="6" y="5"/>
                    <a:pt x="9" y="2"/>
                  </a:cubicBezTo>
                  <a:cubicBezTo>
                    <a:pt x="9" y="2"/>
                    <a:pt x="10" y="0"/>
                    <a:pt x="11" y="2"/>
                  </a:cubicBezTo>
                  <a:cubicBezTo>
                    <a:pt x="11" y="2"/>
                    <a:pt x="11" y="3"/>
                    <a:pt x="10" y="4"/>
                  </a:cubicBezTo>
                  <a:cubicBezTo>
                    <a:pt x="7" y="6"/>
                    <a:pt x="5" y="8"/>
                    <a:pt x="3" y="12"/>
                  </a:cubicBezTo>
                  <a:close/>
                </a:path>
              </a:pathLst>
            </a:custGeom>
            <a:solidFill>
              <a:srgbClr val="3D5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62">
              <a:extLst>
                <a:ext uri="{FF2B5EF4-FFF2-40B4-BE49-F238E27FC236}">
                  <a16:creationId xmlns:a16="http://schemas.microsoft.com/office/drawing/2014/main" id="{D8D63627-8732-F0BA-EF9C-58F98922FA1E}"/>
                </a:ext>
              </a:extLst>
            </p:cNvPr>
            <p:cNvSpPr>
              <a:spLocks/>
            </p:cNvSpPr>
            <p:nvPr/>
          </p:nvSpPr>
          <p:spPr bwMode="auto">
            <a:xfrm>
              <a:off x="10020300" y="3021013"/>
              <a:ext cx="76200" cy="173038"/>
            </a:xfrm>
            <a:custGeom>
              <a:avLst/>
              <a:gdLst>
                <a:gd name="T0" fmla="*/ 1 w 12"/>
                <a:gd name="T1" fmla="*/ 7 h 8"/>
                <a:gd name="T2" fmla="*/ 1 w 12"/>
                <a:gd name="T3" fmla="*/ 0 h 8"/>
                <a:gd name="T4" fmla="*/ 10 w 12"/>
                <a:gd name="T5" fmla="*/ 3 h 8"/>
                <a:gd name="T6" fmla="*/ 12 w 12"/>
                <a:gd name="T7" fmla="*/ 5 h 8"/>
                <a:gd name="T8" fmla="*/ 10 w 12"/>
                <a:gd name="T9" fmla="*/ 5 h 8"/>
                <a:gd name="T10" fmla="*/ 1 w 12"/>
                <a:gd name="T11" fmla="*/ 8 h 8"/>
                <a:gd name="T12" fmla="*/ 1 w 12"/>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 y="7"/>
                  </a:moveTo>
                  <a:cubicBezTo>
                    <a:pt x="2" y="5"/>
                    <a:pt x="0" y="2"/>
                    <a:pt x="1" y="0"/>
                  </a:cubicBezTo>
                  <a:cubicBezTo>
                    <a:pt x="3" y="2"/>
                    <a:pt x="6" y="3"/>
                    <a:pt x="10" y="3"/>
                  </a:cubicBezTo>
                  <a:cubicBezTo>
                    <a:pt x="11" y="3"/>
                    <a:pt x="12" y="3"/>
                    <a:pt x="12" y="5"/>
                  </a:cubicBezTo>
                  <a:cubicBezTo>
                    <a:pt x="12" y="7"/>
                    <a:pt x="10" y="5"/>
                    <a:pt x="10" y="5"/>
                  </a:cubicBezTo>
                  <a:cubicBezTo>
                    <a:pt x="6" y="4"/>
                    <a:pt x="4" y="6"/>
                    <a:pt x="1" y="8"/>
                  </a:cubicBezTo>
                  <a:cubicBezTo>
                    <a:pt x="1" y="8"/>
                    <a:pt x="1" y="8"/>
                    <a:pt x="1" y="7"/>
                  </a:cubicBezTo>
                  <a:close/>
                </a:path>
              </a:pathLst>
            </a:custGeom>
            <a:solidFill>
              <a:srgbClr val="465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3">
              <a:extLst>
                <a:ext uri="{FF2B5EF4-FFF2-40B4-BE49-F238E27FC236}">
                  <a16:creationId xmlns:a16="http://schemas.microsoft.com/office/drawing/2014/main" id="{684B9DB8-8EE7-A1D7-8DF8-7025E88F0EF9}"/>
                </a:ext>
              </a:extLst>
            </p:cNvPr>
            <p:cNvSpPr>
              <a:spLocks/>
            </p:cNvSpPr>
            <p:nvPr/>
          </p:nvSpPr>
          <p:spPr bwMode="auto">
            <a:xfrm>
              <a:off x="9875838" y="2911475"/>
              <a:ext cx="100012" cy="44450"/>
            </a:xfrm>
            <a:custGeom>
              <a:avLst/>
              <a:gdLst>
                <a:gd name="T0" fmla="*/ 0 w 16"/>
                <a:gd name="T1" fmla="*/ 1 h 2"/>
                <a:gd name="T2" fmla="*/ 0 w 16"/>
                <a:gd name="T3" fmla="*/ 1 h 2"/>
                <a:gd name="T4" fmla="*/ 16 w 16"/>
                <a:gd name="T5" fmla="*/ 1 h 2"/>
                <a:gd name="T6" fmla="*/ 0 w 16"/>
                <a:gd name="T7" fmla="*/ 1 h 2"/>
              </a:gdLst>
              <a:ahLst/>
              <a:cxnLst>
                <a:cxn ang="0">
                  <a:pos x="T0" y="T1"/>
                </a:cxn>
                <a:cxn ang="0">
                  <a:pos x="T2" y="T3"/>
                </a:cxn>
                <a:cxn ang="0">
                  <a:pos x="T4" y="T5"/>
                </a:cxn>
                <a:cxn ang="0">
                  <a:pos x="T6" y="T7"/>
                </a:cxn>
              </a:cxnLst>
              <a:rect l="0" t="0" r="r" b="b"/>
              <a:pathLst>
                <a:path w="16" h="2">
                  <a:moveTo>
                    <a:pt x="0" y="1"/>
                  </a:moveTo>
                  <a:cubicBezTo>
                    <a:pt x="0" y="1"/>
                    <a:pt x="0" y="1"/>
                    <a:pt x="0" y="1"/>
                  </a:cubicBezTo>
                  <a:cubicBezTo>
                    <a:pt x="5" y="0"/>
                    <a:pt x="10" y="0"/>
                    <a:pt x="16" y="1"/>
                  </a:cubicBezTo>
                  <a:cubicBezTo>
                    <a:pt x="10" y="2"/>
                    <a:pt x="5" y="1"/>
                    <a:pt x="0" y="1"/>
                  </a:cubicBezTo>
                  <a:close/>
                </a:path>
              </a:pathLst>
            </a:custGeom>
            <a:solidFill>
              <a:srgbClr val="B71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4">
              <a:extLst>
                <a:ext uri="{FF2B5EF4-FFF2-40B4-BE49-F238E27FC236}">
                  <a16:creationId xmlns:a16="http://schemas.microsoft.com/office/drawing/2014/main" id="{787A0FFC-B604-8B89-62F3-C2C6CD2255ED}"/>
                </a:ext>
              </a:extLst>
            </p:cNvPr>
            <p:cNvSpPr>
              <a:spLocks/>
            </p:cNvSpPr>
            <p:nvPr/>
          </p:nvSpPr>
          <p:spPr bwMode="auto">
            <a:xfrm>
              <a:off x="9661525" y="3995738"/>
              <a:ext cx="163512" cy="107950"/>
            </a:xfrm>
            <a:custGeom>
              <a:avLst/>
              <a:gdLst>
                <a:gd name="T0" fmla="*/ 24 w 26"/>
                <a:gd name="T1" fmla="*/ 2 h 5"/>
                <a:gd name="T2" fmla="*/ 0 w 26"/>
                <a:gd name="T3" fmla="*/ 4 h 5"/>
                <a:gd name="T4" fmla="*/ 2 w 26"/>
                <a:gd name="T5" fmla="*/ 3 h 5"/>
                <a:gd name="T6" fmla="*/ 9 w 26"/>
                <a:gd name="T7" fmla="*/ 2 h 5"/>
                <a:gd name="T8" fmla="*/ 23 w 26"/>
                <a:gd name="T9" fmla="*/ 1 h 5"/>
                <a:gd name="T10" fmla="*/ 25 w 26"/>
                <a:gd name="T11" fmla="*/ 1 h 5"/>
                <a:gd name="T12" fmla="*/ 24 w 26"/>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26" h="5">
                  <a:moveTo>
                    <a:pt x="24" y="2"/>
                  </a:moveTo>
                  <a:cubicBezTo>
                    <a:pt x="16" y="5"/>
                    <a:pt x="8" y="4"/>
                    <a:pt x="0" y="4"/>
                  </a:cubicBezTo>
                  <a:cubicBezTo>
                    <a:pt x="0" y="2"/>
                    <a:pt x="2" y="3"/>
                    <a:pt x="2" y="3"/>
                  </a:cubicBezTo>
                  <a:cubicBezTo>
                    <a:pt x="4" y="3"/>
                    <a:pt x="6" y="2"/>
                    <a:pt x="9" y="2"/>
                  </a:cubicBezTo>
                  <a:cubicBezTo>
                    <a:pt x="13" y="2"/>
                    <a:pt x="18" y="2"/>
                    <a:pt x="23" y="1"/>
                  </a:cubicBezTo>
                  <a:cubicBezTo>
                    <a:pt x="24" y="0"/>
                    <a:pt x="25" y="0"/>
                    <a:pt x="25" y="1"/>
                  </a:cubicBezTo>
                  <a:cubicBezTo>
                    <a:pt x="26" y="2"/>
                    <a:pt x="24" y="2"/>
                    <a:pt x="24" y="2"/>
                  </a:cubicBezTo>
                  <a:close/>
                </a:path>
              </a:pathLst>
            </a:custGeom>
            <a:solidFill>
              <a:srgbClr val="F39C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65">
              <a:extLst>
                <a:ext uri="{FF2B5EF4-FFF2-40B4-BE49-F238E27FC236}">
                  <a16:creationId xmlns:a16="http://schemas.microsoft.com/office/drawing/2014/main" id="{0483A108-6CB1-E857-1133-472AFE080B12}"/>
                </a:ext>
              </a:extLst>
            </p:cNvPr>
            <p:cNvSpPr>
              <a:spLocks/>
            </p:cNvSpPr>
            <p:nvPr/>
          </p:nvSpPr>
          <p:spPr bwMode="auto">
            <a:xfrm>
              <a:off x="9591675" y="4038600"/>
              <a:ext cx="82550" cy="65088"/>
            </a:xfrm>
            <a:custGeom>
              <a:avLst/>
              <a:gdLst>
                <a:gd name="T0" fmla="*/ 13 w 13"/>
                <a:gd name="T1" fmla="*/ 1 h 3"/>
                <a:gd name="T2" fmla="*/ 11 w 13"/>
                <a:gd name="T3" fmla="*/ 2 h 3"/>
                <a:gd name="T4" fmla="*/ 0 w 13"/>
                <a:gd name="T5" fmla="*/ 1 h 3"/>
                <a:gd name="T6" fmla="*/ 13 w 13"/>
                <a:gd name="T7" fmla="*/ 1 h 3"/>
              </a:gdLst>
              <a:ahLst/>
              <a:cxnLst>
                <a:cxn ang="0">
                  <a:pos x="T0" y="T1"/>
                </a:cxn>
                <a:cxn ang="0">
                  <a:pos x="T2" y="T3"/>
                </a:cxn>
                <a:cxn ang="0">
                  <a:pos x="T4" y="T5"/>
                </a:cxn>
                <a:cxn ang="0">
                  <a:pos x="T6" y="T7"/>
                </a:cxn>
              </a:cxnLst>
              <a:rect l="0" t="0" r="r" b="b"/>
              <a:pathLst>
                <a:path w="13" h="3">
                  <a:moveTo>
                    <a:pt x="13" y="1"/>
                  </a:moveTo>
                  <a:cubicBezTo>
                    <a:pt x="12" y="1"/>
                    <a:pt x="12" y="2"/>
                    <a:pt x="11" y="2"/>
                  </a:cubicBezTo>
                  <a:cubicBezTo>
                    <a:pt x="8" y="3"/>
                    <a:pt x="4" y="1"/>
                    <a:pt x="0" y="1"/>
                  </a:cubicBezTo>
                  <a:cubicBezTo>
                    <a:pt x="5" y="0"/>
                    <a:pt x="9" y="1"/>
                    <a:pt x="13" y="1"/>
                  </a:cubicBezTo>
                  <a:close/>
                </a:path>
              </a:pathLst>
            </a:custGeom>
            <a:solidFill>
              <a:srgbClr val="EC67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66">
              <a:extLst>
                <a:ext uri="{FF2B5EF4-FFF2-40B4-BE49-F238E27FC236}">
                  <a16:creationId xmlns:a16="http://schemas.microsoft.com/office/drawing/2014/main" id="{9EAB8379-F80C-DDAF-E442-312FB22FBAE1}"/>
                </a:ext>
              </a:extLst>
            </p:cNvPr>
            <p:cNvSpPr>
              <a:spLocks/>
            </p:cNvSpPr>
            <p:nvPr/>
          </p:nvSpPr>
          <p:spPr bwMode="auto">
            <a:xfrm>
              <a:off x="9655175" y="2976563"/>
              <a:ext cx="233362" cy="368300"/>
            </a:xfrm>
            <a:custGeom>
              <a:avLst/>
              <a:gdLst>
                <a:gd name="T0" fmla="*/ 0 w 37"/>
                <a:gd name="T1" fmla="*/ 15 h 17"/>
                <a:gd name="T2" fmla="*/ 30 w 37"/>
                <a:gd name="T3" fmla="*/ 1 h 17"/>
                <a:gd name="T4" fmla="*/ 35 w 37"/>
                <a:gd name="T5" fmla="*/ 0 h 17"/>
                <a:gd name="T6" fmla="*/ 37 w 37"/>
                <a:gd name="T7" fmla="*/ 0 h 17"/>
                <a:gd name="T8" fmla="*/ 32 w 37"/>
                <a:gd name="T9" fmla="*/ 3 h 17"/>
                <a:gd name="T10" fmla="*/ 3 w 37"/>
                <a:gd name="T11" fmla="*/ 14 h 17"/>
                <a:gd name="T12" fmla="*/ 0 w 37"/>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37" h="17">
                  <a:moveTo>
                    <a:pt x="0" y="15"/>
                  </a:moveTo>
                  <a:cubicBezTo>
                    <a:pt x="9" y="8"/>
                    <a:pt x="19" y="4"/>
                    <a:pt x="30" y="1"/>
                  </a:cubicBezTo>
                  <a:cubicBezTo>
                    <a:pt x="31" y="0"/>
                    <a:pt x="33" y="0"/>
                    <a:pt x="35" y="0"/>
                  </a:cubicBezTo>
                  <a:cubicBezTo>
                    <a:pt x="35" y="0"/>
                    <a:pt x="36" y="0"/>
                    <a:pt x="37" y="0"/>
                  </a:cubicBezTo>
                  <a:cubicBezTo>
                    <a:pt x="36" y="2"/>
                    <a:pt x="33" y="1"/>
                    <a:pt x="32" y="3"/>
                  </a:cubicBezTo>
                  <a:cubicBezTo>
                    <a:pt x="22" y="5"/>
                    <a:pt x="12" y="9"/>
                    <a:pt x="3" y="14"/>
                  </a:cubicBezTo>
                  <a:cubicBezTo>
                    <a:pt x="2" y="15"/>
                    <a:pt x="1" y="17"/>
                    <a:pt x="0" y="15"/>
                  </a:cubicBezTo>
                  <a:close/>
                </a:path>
              </a:pathLst>
            </a:custGeom>
            <a:solidFill>
              <a:srgbClr val="F18A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67">
              <a:extLst>
                <a:ext uri="{FF2B5EF4-FFF2-40B4-BE49-F238E27FC236}">
                  <a16:creationId xmlns:a16="http://schemas.microsoft.com/office/drawing/2014/main" id="{25A36851-AC32-0996-4433-7A50A7BEBB24}"/>
                </a:ext>
              </a:extLst>
            </p:cNvPr>
            <p:cNvSpPr>
              <a:spLocks/>
            </p:cNvSpPr>
            <p:nvPr/>
          </p:nvSpPr>
          <p:spPr bwMode="auto">
            <a:xfrm>
              <a:off x="9805988" y="3930650"/>
              <a:ext cx="82550" cy="107950"/>
            </a:xfrm>
            <a:custGeom>
              <a:avLst/>
              <a:gdLst>
                <a:gd name="T0" fmla="*/ 1 w 13"/>
                <a:gd name="T1" fmla="*/ 5 h 5"/>
                <a:gd name="T2" fmla="*/ 2 w 13"/>
                <a:gd name="T3" fmla="*/ 4 h 5"/>
                <a:gd name="T4" fmla="*/ 0 w 13"/>
                <a:gd name="T5" fmla="*/ 4 h 5"/>
                <a:gd name="T6" fmla="*/ 6 w 13"/>
                <a:gd name="T7" fmla="*/ 2 h 5"/>
                <a:gd name="T8" fmla="*/ 12 w 13"/>
                <a:gd name="T9" fmla="*/ 1 h 5"/>
                <a:gd name="T10" fmla="*/ 12 w 13"/>
                <a:gd name="T11" fmla="*/ 1 h 5"/>
                <a:gd name="T12" fmla="*/ 12 w 13"/>
                <a:gd name="T13" fmla="*/ 2 h 5"/>
                <a:gd name="T14" fmla="*/ 1 w 13"/>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5">
                  <a:moveTo>
                    <a:pt x="1" y="5"/>
                  </a:moveTo>
                  <a:cubicBezTo>
                    <a:pt x="1" y="5"/>
                    <a:pt x="1" y="5"/>
                    <a:pt x="2" y="4"/>
                  </a:cubicBezTo>
                  <a:cubicBezTo>
                    <a:pt x="1" y="4"/>
                    <a:pt x="0" y="4"/>
                    <a:pt x="0" y="4"/>
                  </a:cubicBezTo>
                  <a:cubicBezTo>
                    <a:pt x="2" y="3"/>
                    <a:pt x="4" y="3"/>
                    <a:pt x="6" y="2"/>
                  </a:cubicBezTo>
                  <a:cubicBezTo>
                    <a:pt x="8" y="2"/>
                    <a:pt x="10" y="1"/>
                    <a:pt x="12" y="1"/>
                  </a:cubicBezTo>
                  <a:cubicBezTo>
                    <a:pt x="12" y="1"/>
                    <a:pt x="13" y="0"/>
                    <a:pt x="12" y="1"/>
                  </a:cubicBezTo>
                  <a:cubicBezTo>
                    <a:pt x="12" y="2"/>
                    <a:pt x="12" y="2"/>
                    <a:pt x="12" y="2"/>
                  </a:cubicBezTo>
                  <a:cubicBezTo>
                    <a:pt x="8" y="3"/>
                    <a:pt x="5" y="5"/>
                    <a:pt x="1" y="5"/>
                  </a:cubicBezTo>
                  <a:close/>
                </a:path>
              </a:pathLst>
            </a:custGeom>
            <a:solidFill>
              <a:srgbClr val="EE73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69103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C27915C5-41EF-47FE-899E-6673921A40BE}"/>
              </a:ext>
            </a:extLst>
          </p:cNvPr>
          <p:cNvSpPr/>
          <p:nvPr/>
        </p:nvSpPr>
        <p:spPr>
          <a:xfrm rot="10800000">
            <a:off x="1698" y="5014"/>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Rectángulo 18">
            <a:extLst>
              <a:ext uri="{FF2B5EF4-FFF2-40B4-BE49-F238E27FC236}">
                <a16:creationId xmlns:a16="http://schemas.microsoft.com/office/drawing/2014/main" id="{24757058-5595-43BE-A064-58AD446D1DC7}"/>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0" name="Rectángulo 19">
            <a:extLst>
              <a:ext uri="{FF2B5EF4-FFF2-40B4-BE49-F238E27FC236}">
                <a16:creationId xmlns:a16="http://schemas.microsoft.com/office/drawing/2014/main" id="{74545E1F-3C0B-4F55-BCE1-6148CC266583}"/>
              </a:ext>
            </a:extLst>
          </p:cNvPr>
          <p:cNvSpPr/>
          <p:nvPr/>
        </p:nvSpPr>
        <p:spPr>
          <a:xfrm rot="10800000">
            <a:off x="4629843" y="4633160"/>
            <a:ext cx="3032455"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Título 4">
            <a:extLst>
              <a:ext uri="{FF2B5EF4-FFF2-40B4-BE49-F238E27FC236}">
                <a16:creationId xmlns:a16="http://schemas.microsoft.com/office/drawing/2014/main" id="{88B81388-D4BF-AF4B-8144-C68CA138EDE7}"/>
              </a:ext>
            </a:extLst>
          </p:cNvPr>
          <p:cNvSpPr>
            <a:spLocks noGrp="1"/>
          </p:cNvSpPr>
          <p:nvPr>
            <p:ph type="ctrTitle"/>
          </p:nvPr>
        </p:nvSpPr>
        <p:spPr>
          <a:xfrm>
            <a:off x="1524000" y="2618818"/>
            <a:ext cx="9144000" cy="1324372"/>
          </a:xfrm>
        </p:spPr>
        <p:txBody>
          <a:bodyPr>
            <a:normAutofit/>
          </a:bodyPr>
          <a:lstStyle/>
          <a:p>
            <a:r>
              <a:rPr lang="es-ES" sz="6000" dirty="0">
                <a:solidFill>
                  <a:schemeClr val="accent4">
                    <a:lumMod val="75000"/>
                  </a:schemeClr>
                </a:solidFill>
              </a:rPr>
              <a:t>Chapter title here</a:t>
            </a:r>
          </a:p>
        </p:txBody>
      </p:sp>
      <p:sp>
        <p:nvSpPr>
          <p:cNvPr id="6" name="Subtítulo 5">
            <a:extLst>
              <a:ext uri="{FF2B5EF4-FFF2-40B4-BE49-F238E27FC236}">
                <a16:creationId xmlns:a16="http://schemas.microsoft.com/office/drawing/2014/main" id="{7634B961-257C-7642-99D5-8BB490E6CF18}"/>
              </a:ext>
            </a:extLst>
          </p:cNvPr>
          <p:cNvSpPr>
            <a:spLocks noGrp="1"/>
          </p:cNvSpPr>
          <p:nvPr>
            <p:ph type="subTitle" idx="1"/>
          </p:nvPr>
        </p:nvSpPr>
        <p:spPr>
          <a:xfrm>
            <a:off x="1524000" y="3981734"/>
            <a:ext cx="9144000" cy="653091"/>
          </a:xfrm>
        </p:spPr>
        <p:txBody>
          <a:bodyPr/>
          <a:lstStyle/>
          <a:p>
            <a:r>
              <a:rPr lang="es-ES" dirty="0">
                <a:solidFill>
                  <a:schemeClr val="accent4">
                    <a:lumMod val="60000"/>
                    <a:lumOff val="40000"/>
                  </a:schemeClr>
                </a:solidFill>
              </a:rPr>
              <a:t>Chapter description, lorem ipsum dolor sit amet</a:t>
            </a:r>
          </a:p>
        </p:txBody>
      </p:sp>
      <p:sp>
        <p:nvSpPr>
          <p:cNvPr id="16" name="Lágrima 15">
            <a:extLst>
              <a:ext uri="{FF2B5EF4-FFF2-40B4-BE49-F238E27FC236}">
                <a16:creationId xmlns:a16="http://schemas.microsoft.com/office/drawing/2014/main" id="{3FCF9756-2724-734B-B9FF-07F156A2B9E6}"/>
              </a:ext>
            </a:extLst>
          </p:cNvPr>
          <p:cNvSpPr/>
          <p:nvPr/>
        </p:nvSpPr>
        <p:spPr>
          <a:xfrm rot="8100000">
            <a:off x="5431914" y="1087902"/>
            <a:ext cx="1254866" cy="125486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2" name="Grupo 61">
            <a:extLst>
              <a:ext uri="{FF2B5EF4-FFF2-40B4-BE49-F238E27FC236}">
                <a16:creationId xmlns:a16="http://schemas.microsoft.com/office/drawing/2014/main" id="{89AE810F-A0B0-5B7C-876B-D281F66E9317}"/>
              </a:ext>
            </a:extLst>
          </p:cNvPr>
          <p:cNvGrpSpPr/>
          <p:nvPr/>
        </p:nvGrpSpPr>
        <p:grpSpPr>
          <a:xfrm>
            <a:off x="7720013" y="5183188"/>
            <a:ext cx="866774" cy="1141412"/>
            <a:chOff x="7720013" y="5183188"/>
            <a:chExt cx="866774" cy="1141412"/>
          </a:xfrm>
        </p:grpSpPr>
        <p:sp>
          <p:nvSpPr>
            <p:cNvPr id="8" name="Freeform 7">
              <a:extLst>
                <a:ext uri="{FF2B5EF4-FFF2-40B4-BE49-F238E27FC236}">
                  <a16:creationId xmlns:a16="http://schemas.microsoft.com/office/drawing/2014/main" id="{E6068A84-7BB9-D886-5AEC-F66AAA19E916}"/>
                </a:ext>
              </a:extLst>
            </p:cNvPr>
            <p:cNvSpPr>
              <a:spLocks/>
            </p:cNvSpPr>
            <p:nvPr/>
          </p:nvSpPr>
          <p:spPr bwMode="auto">
            <a:xfrm>
              <a:off x="7727950" y="5360988"/>
              <a:ext cx="858837" cy="963612"/>
            </a:xfrm>
            <a:custGeom>
              <a:avLst/>
              <a:gdLst>
                <a:gd name="T0" fmla="*/ 201 w 228"/>
                <a:gd name="T1" fmla="*/ 3 h 254"/>
                <a:gd name="T2" fmla="*/ 225 w 228"/>
                <a:gd name="T3" fmla="*/ 78 h 254"/>
                <a:gd name="T4" fmla="*/ 165 w 228"/>
                <a:gd name="T5" fmla="*/ 206 h 254"/>
                <a:gd name="T6" fmla="*/ 44 w 228"/>
                <a:gd name="T7" fmla="*/ 250 h 254"/>
                <a:gd name="T8" fmla="*/ 15 w 228"/>
                <a:gd name="T9" fmla="*/ 245 h 254"/>
                <a:gd name="T10" fmla="*/ 1 w 228"/>
                <a:gd name="T11" fmla="*/ 232 h 254"/>
                <a:gd name="T12" fmla="*/ 7 w 228"/>
                <a:gd name="T13" fmla="*/ 225 h 254"/>
                <a:gd name="T14" fmla="*/ 13 w 228"/>
                <a:gd name="T15" fmla="*/ 225 h 254"/>
                <a:gd name="T16" fmla="*/ 108 w 228"/>
                <a:gd name="T17" fmla="*/ 187 h 254"/>
                <a:gd name="T18" fmla="*/ 147 w 228"/>
                <a:gd name="T19" fmla="*/ 144 h 254"/>
                <a:gd name="T20" fmla="*/ 150 w 228"/>
                <a:gd name="T21" fmla="*/ 128 h 254"/>
                <a:gd name="T22" fmla="*/ 169 w 228"/>
                <a:gd name="T23" fmla="*/ 50 h 254"/>
                <a:gd name="T24" fmla="*/ 167 w 228"/>
                <a:gd name="T25" fmla="*/ 30 h 254"/>
                <a:gd name="T26" fmla="*/ 128 w 228"/>
                <a:gd name="T27" fmla="*/ 7 h 254"/>
                <a:gd name="T28" fmla="*/ 118 w 228"/>
                <a:gd name="T29" fmla="*/ 5 h 254"/>
                <a:gd name="T30" fmla="*/ 118 w 228"/>
                <a:gd name="T31" fmla="*/ 5 h 254"/>
                <a:gd name="T32" fmla="*/ 121 w 228"/>
                <a:gd name="T33" fmla="*/ 1 h 254"/>
                <a:gd name="T34" fmla="*/ 133 w 228"/>
                <a:gd name="T35" fmla="*/ 2 h 254"/>
                <a:gd name="T36" fmla="*/ 174 w 228"/>
                <a:gd name="T37" fmla="*/ 31 h 254"/>
                <a:gd name="T38" fmla="*/ 177 w 228"/>
                <a:gd name="T39" fmla="*/ 33 h 254"/>
                <a:gd name="T40" fmla="*/ 185 w 228"/>
                <a:gd name="T41" fmla="*/ 22 h 254"/>
                <a:gd name="T42" fmla="*/ 192 w 228"/>
                <a:gd name="T43" fmla="*/ 15 h 254"/>
                <a:gd name="T44" fmla="*/ 200 w 228"/>
                <a:gd name="T45" fmla="*/ 4 h 254"/>
                <a:gd name="T46" fmla="*/ 201 w 228"/>
                <a:gd name="T47" fmla="*/ 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8" h="254">
                  <a:moveTo>
                    <a:pt x="201" y="3"/>
                  </a:moveTo>
                  <a:cubicBezTo>
                    <a:pt x="224" y="24"/>
                    <a:pt x="228" y="50"/>
                    <a:pt x="225" y="78"/>
                  </a:cubicBezTo>
                  <a:cubicBezTo>
                    <a:pt x="220" y="128"/>
                    <a:pt x="199" y="170"/>
                    <a:pt x="165" y="206"/>
                  </a:cubicBezTo>
                  <a:cubicBezTo>
                    <a:pt x="132" y="240"/>
                    <a:pt x="91" y="254"/>
                    <a:pt x="44" y="250"/>
                  </a:cubicBezTo>
                  <a:cubicBezTo>
                    <a:pt x="34" y="249"/>
                    <a:pt x="24" y="248"/>
                    <a:pt x="15" y="245"/>
                  </a:cubicBezTo>
                  <a:cubicBezTo>
                    <a:pt x="8" y="243"/>
                    <a:pt x="3" y="239"/>
                    <a:pt x="1" y="232"/>
                  </a:cubicBezTo>
                  <a:cubicBezTo>
                    <a:pt x="0" y="224"/>
                    <a:pt x="0" y="224"/>
                    <a:pt x="7" y="225"/>
                  </a:cubicBezTo>
                  <a:cubicBezTo>
                    <a:pt x="9" y="225"/>
                    <a:pt x="11" y="225"/>
                    <a:pt x="13" y="225"/>
                  </a:cubicBezTo>
                  <a:cubicBezTo>
                    <a:pt x="46" y="215"/>
                    <a:pt x="79" y="206"/>
                    <a:pt x="108" y="187"/>
                  </a:cubicBezTo>
                  <a:cubicBezTo>
                    <a:pt x="125" y="176"/>
                    <a:pt x="139" y="163"/>
                    <a:pt x="147" y="144"/>
                  </a:cubicBezTo>
                  <a:cubicBezTo>
                    <a:pt x="149" y="139"/>
                    <a:pt x="149" y="133"/>
                    <a:pt x="150" y="128"/>
                  </a:cubicBezTo>
                  <a:cubicBezTo>
                    <a:pt x="154" y="101"/>
                    <a:pt x="159" y="75"/>
                    <a:pt x="169" y="50"/>
                  </a:cubicBezTo>
                  <a:cubicBezTo>
                    <a:pt x="173" y="42"/>
                    <a:pt x="172" y="36"/>
                    <a:pt x="167" y="30"/>
                  </a:cubicBezTo>
                  <a:cubicBezTo>
                    <a:pt x="157" y="16"/>
                    <a:pt x="144" y="9"/>
                    <a:pt x="128" y="7"/>
                  </a:cubicBezTo>
                  <a:cubicBezTo>
                    <a:pt x="124" y="7"/>
                    <a:pt x="121" y="6"/>
                    <a:pt x="118" y="5"/>
                  </a:cubicBezTo>
                  <a:cubicBezTo>
                    <a:pt x="118" y="5"/>
                    <a:pt x="118" y="5"/>
                    <a:pt x="118" y="5"/>
                  </a:cubicBezTo>
                  <a:cubicBezTo>
                    <a:pt x="115" y="0"/>
                    <a:pt x="119" y="1"/>
                    <a:pt x="121" y="1"/>
                  </a:cubicBezTo>
                  <a:cubicBezTo>
                    <a:pt x="125" y="1"/>
                    <a:pt x="129" y="2"/>
                    <a:pt x="133" y="2"/>
                  </a:cubicBezTo>
                  <a:cubicBezTo>
                    <a:pt x="151" y="5"/>
                    <a:pt x="165" y="15"/>
                    <a:pt x="174" y="31"/>
                  </a:cubicBezTo>
                  <a:cubicBezTo>
                    <a:pt x="175" y="32"/>
                    <a:pt x="175" y="33"/>
                    <a:pt x="177" y="33"/>
                  </a:cubicBezTo>
                  <a:cubicBezTo>
                    <a:pt x="180" y="30"/>
                    <a:pt x="182" y="26"/>
                    <a:pt x="185" y="22"/>
                  </a:cubicBezTo>
                  <a:cubicBezTo>
                    <a:pt x="187" y="19"/>
                    <a:pt x="190" y="17"/>
                    <a:pt x="192" y="15"/>
                  </a:cubicBezTo>
                  <a:cubicBezTo>
                    <a:pt x="196" y="12"/>
                    <a:pt x="201" y="10"/>
                    <a:pt x="200" y="4"/>
                  </a:cubicBezTo>
                  <a:cubicBezTo>
                    <a:pt x="200" y="4"/>
                    <a:pt x="201" y="3"/>
                    <a:pt x="201" y="3"/>
                  </a:cubicBezTo>
                  <a:close/>
                </a:path>
              </a:pathLst>
            </a:custGeom>
            <a:solidFill>
              <a:srgbClr val="F8B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869D7D1C-0DD2-919D-1BC2-ED7DE14D2DC1}"/>
                </a:ext>
              </a:extLst>
            </p:cNvPr>
            <p:cNvSpPr>
              <a:spLocks/>
            </p:cNvSpPr>
            <p:nvPr/>
          </p:nvSpPr>
          <p:spPr bwMode="auto">
            <a:xfrm>
              <a:off x="7720013" y="5380038"/>
              <a:ext cx="666750" cy="862012"/>
            </a:xfrm>
            <a:custGeom>
              <a:avLst/>
              <a:gdLst>
                <a:gd name="T0" fmla="*/ 120 w 177"/>
                <a:gd name="T1" fmla="*/ 0 h 227"/>
                <a:gd name="T2" fmla="*/ 173 w 177"/>
                <a:gd name="T3" fmla="*/ 28 h 227"/>
                <a:gd name="T4" fmla="*/ 172 w 177"/>
                <a:gd name="T5" fmla="*/ 47 h 227"/>
                <a:gd name="T6" fmla="*/ 156 w 177"/>
                <a:gd name="T7" fmla="*/ 108 h 227"/>
                <a:gd name="T8" fmla="*/ 150 w 177"/>
                <a:gd name="T9" fmla="*/ 142 h 227"/>
                <a:gd name="T10" fmla="*/ 123 w 177"/>
                <a:gd name="T11" fmla="*/ 175 h 227"/>
                <a:gd name="T12" fmla="*/ 55 w 177"/>
                <a:gd name="T13" fmla="*/ 210 h 227"/>
                <a:gd name="T14" fmla="*/ 19 w 177"/>
                <a:gd name="T15" fmla="*/ 221 h 227"/>
                <a:gd name="T16" fmla="*/ 9 w 177"/>
                <a:gd name="T17" fmla="*/ 222 h 227"/>
                <a:gd name="T18" fmla="*/ 3 w 177"/>
                <a:gd name="T19" fmla="*/ 227 h 227"/>
                <a:gd name="T20" fmla="*/ 15 w 177"/>
                <a:gd name="T21" fmla="*/ 207 h 227"/>
                <a:gd name="T22" fmla="*/ 52 w 177"/>
                <a:gd name="T23" fmla="*/ 194 h 227"/>
                <a:gd name="T24" fmla="*/ 118 w 177"/>
                <a:gd name="T25" fmla="*/ 137 h 227"/>
                <a:gd name="T26" fmla="*/ 141 w 177"/>
                <a:gd name="T27" fmla="*/ 51 h 227"/>
                <a:gd name="T28" fmla="*/ 120 w 177"/>
                <a:gd name="T29"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227">
                  <a:moveTo>
                    <a:pt x="120" y="0"/>
                  </a:moveTo>
                  <a:cubicBezTo>
                    <a:pt x="143" y="0"/>
                    <a:pt x="161" y="8"/>
                    <a:pt x="173" y="28"/>
                  </a:cubicBezTo>
                  <a:cubicBezTo>
                    <a:pt x="177" y="35"/>
                    <a:pt x="175" y="41"/>
                    <a:pt x="172" y="47"/>
                  </a:cubicBezTo>
                  <a:cubicBezTo>
                    <a:pt x="164" y="67"/>
                    <a:pt x="160" y="87"/>
                    <a:pt x="156" y="108"/>
                  </a:cubicBezTo>
                  <a:cubicBezTo>
                    <a:pt x="154" y="119"/>
                    <a:pt x="154" y="131"/>
                    <a:pt x="150" y="142"/>
                  </a:cubicBezTo>
                  <a:cubicBezTo>
                    <a:pt x="144" y="155"/>
                    <a:pt x="135" y="166"/>
                    <a:pt x="123" y="175"/>
                  </a:cubicBezTo>
                  <a:cubicBezTo>
                    <a:pt x="103" y="191"/>
                    <a:pt x="79" y="201"/>
                    <a:pt x="55" y="210"/>
                  </a:cubicBezTo>
                  <a:cubicBezTo>
                    <a:pt x="43" y="214"/>
                    <a:pt x="30" y="216"/>
                    <a:pt x="19" y="221"/>
                  </a:cubicBezTo>
                  <a:cubicBezTo>
                    <a:pt x="16" y="222"/>
                    <a:pt x="12" y="223"/>
                    <a:pt x="9" y="222"/>
                  </a:cubicBezTo>
                  <a:cubicBezTo>
                    <a:pt x="3" y="219"/>
                    <a:pt x="2" y="222"/>
                    <a:pt x="3" y="227"/>
                  </a:cubicBezTo>
                  <a:cubicBezTo>
                    <a:pt x="0" y="218"/>
                    <a:pt x="5" y="210"/>
                    <a:pt x="15" y="207"/>
                  </a:cubicBezTo>
                  <a:cubicBezTo>
                    <a:pt x="27" y="203"/>
                    <a:pt x="40" y="200"/>
                    <a:pt x="52" y="194"/>
                  </a:cubicBezTo>
                  <a:cubicBezTo>
                    <a:pt x="79" y="181"/>
                    <a:pt x="104" y="165"/>
                    <a:pt x="118" y="137"/>
                  </a:cubicBezTo>
                  <a:cubicBezTo>
                    <a:pt x="132" y="110"/>
                    <a:pt x="141" y="82"/>
                    <a:pt x="141" y="51"/>
                  </a:cubicBezTo>
                  <a:cubicBezTo>
                    <a:pt x="141" y="31"/>
                    <a:pt x="136" y="13"/>
                    <a:pt x="120" y="0"/>
                  </a:cubicBezTo>
                  <a:close/>
                </a:path>
              </a:pathLst>
            </a:custGeom>
            <a:solidFill>
              <a:srgbClr val="FBC0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7">
              <a:extLst>
                <a:ext uri="{FF2B5EF4-FFF2-40B4-BE49-F238E27FC236}">
                  <a16:creationId xmlns:a16="http://schemas.microsoft.com/office/drawing/2014/main" id="{05CA2AFB-F91C-1A5D-790E-669AF398D2FD}"/>
                </a:ext>
              </a:extLst>
            </p:cNvPr>
            <p:cNvSpPr>
              <a:spLocks/>
            </p:cNvSpPr>
            <p:nvPr/>
          </p:nvSpPr>
          <p:spPr bwMode="auto">
            <a:xfrm>
              <a:off x="8066088" y="5183188"/>
              <a:ext cx="430212" cy="319087"/>
            </a:xfrm>
            <a:custGeom>
              <a:avLst/>
              <a:gdLst>
                <a:gd name="T0" fmla="*/ 111 w 114"/>
                <a:gd name="T1" fmla="*/ 50 h 84"/>
                <a:gd name="T2" fmla="*/ 102 w 114"/>
                <a:gd name="T3" fmla="*/ 64 h 84"/>
                <a:gd name="T4" fmla="*/ 88 w 114"/>
                <a:gd name="T5" fmla="*/ 81 h 84"/>
                <a:gd name="T6" fmla="*/ 86 w 114"/>
                <a:gd name="T7" fmla="*/ 84 h 84"/>
                <a:gd name="T8" fmla="*/ 84 w 114"/>
                <a:gd name="T9" fmla="*/ 81 h 84"/>
                <a:gd name="T10" fmla="*/ 37 w 114"/>
                <a:gd name="T11" fmla="*/ 50 h 84"/>
                <a:gd name="T12" fmla="*/ 30 w 114"/>
                <a:gd name="T13" fmla="*/ 49 h 84"/>
                <a:gd name="T14" fmla="*/ 28 w 114"/>
                <a:gd name="T15" fmla="*/ 52 h 84"/>
                <a:gd name="T16" fmla="*/ 7 w 114"/>
                <a:gd name="T17" fmla="*/ 47 h 84"/>
                <a:gd name="T18" fmla="*/ 1 w 114"/>
                <a:gd name="T19" fmla="*/ 39 h 84"/>
                <a:gd name="T20" fmla="*/ 7 w 114"/>
                <a:gd name="T21" fmla="*/ 8 h 84"/>
                <a:gd name="T22" fmla="*/ 21 w 114"/>
                <a:gd name="T23" fmla="*/ 4 h 84"/>
                <a:gd name="T24" fmla="*/ 32 w 114"/>
                <a:gd name="T25" fmla="*/ 14 h 84"/>
                <a:gd name="T26" fmla="*/ 67 w 114"/>
                <a:gd name="T27" fmla="*/ 30 h 84"/>
                <a:gd name="T28" fmla="*/ 111 w 114"/>
                <a:gd name="T29" fmla="*/ 5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84">
                  <a:moveTo>
                    <a:pt x="111" y="50"/>
                  </a:moveTo>
                  <a:cubicBezTo>
                    <a:pt x="114" y="59"/>
                    <a:pt x="106" y="60"/>
                    <a:pt x="102" y="64"/>
                  </a:cubicBezTo>
                  <a:cubicBezTo>
                    <a:pt x="97" y="69"/>
                    <a:pt x="93" y="75"/>
                    <a:pt x="88" y="81"/>
                  </a:cubicBezTo>
                  <a:cubicBezTo>
                    <a:pt x="88" y="82"/>
                    <a:pt x="88" y="84"/>
                    <a:pt x="86" y="84"/>
                  </a:cubicBezTo>
                  <a:cubicBezTo>
                    <a:pt x="85" y="84"/>
                    <a:pt x="84" y="82"/>
                    <a:pt x="84" y="81"/>
                  </a:cubicBezTo>
                  <a:cubicBezTo>
                    <a:pt x="75" y="62"/>
                    <a:pt x="58" y="52"/>
                    <a:pt x="37" y="50"/>
                  </a:cubicBezTo>
                  <a:cubicBezTo>
                    <a:pt x="35" y="50"/>
                    <a:pt x="32" y="50"/>
                    <a:pt x="30" y="49"/>
                  </a:cubicBezTo>
                  <a:cubicBezTo>
                    <a:pt x="28" y="49"/>
                    <a:pt x="27" y="50"/>
                    <a:pt x="28" y="52"/>
                  </a:cubicBezTo>
                  <a:cubicBezTo>
                    <a:pt x="21" y="48"/>
                    <a:pt x="15" y="46"/>
                    <a:pt x="7" y="47"/>
                  </a:cubicBezTo>
                  <a:cubicBezTo>
                    <a:pt x="2" y="47"/>
                    <a:pt x="0" y="44"/>
                    <a:pt x="1" y="39"/>
                  </a:cubicBezTo>
                  <a:cubicBezTo>
                    <a:pt x="2" y="29"/>
                    <a:pt x="4" y="18"/>
                    <a:pt x="7" y="8"/>
                  </a:cubicBezTo>
                  <a:cubicBezTo>
                    <a:pt x="10" y="1"/>
                    <a:pt x="14" y="0"/>
                    <a:pt x="21" y="4"/>
                  </a:cubicBezTo>
                  <a:cubicBezTo>
                    <a:pt x="25" y="6"/>
                    <a:pt x="29" y="10"/>
                    <a:pt x="32" y="14"/>
                  </a:cubicBezTo>
                  <a:cubicBezTo>
                    <a:pt x="42" y="24"/>
                    <a:pt x="52" y="30"/>
                    <a:pt x="67" y="30"/>
                  </a:cubicBezTo>
                  <a:cubicBezTo>
                    <a:pt x="84" y="31"/>
                    <a:pt x="99" y="38"/>
                    <a:pt x="111" y="50"/>
                  </a:cubicBezTo>
                  <a:close/>
                </a:path>
              </a:pathLst>
            </a:custGeom>
            <a:solidFill>
              <a:srgbClr val="FBC0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5" name="Grupo 64">
            <a:extLst>
              <a:ext uri="{FF2B5EF4-FFF2-40B4-BE49-F238E27FC236}">
                <a16:creationId xmlns:a16="http://schemas.microsoft.com/office/drawing/2014/main" id="{3EA5E2E7-B8C1-B536-8A2C-A83528F09CD2}"/>
              </a:ext>
            </a:extLst>
          </p:cNvPr>
          <p:cNvGrpSpPr/>
          <p:nvPr/>
        </p:nvGrpSpPr>
        <p:grpSpPr>
          <a:xfrm>
            <a:off x="2308226" y="5221288"/>
            <a:ext cx="1206500" cy="1062037"/>
            <a:chOff x="2308226" y="5221288"/>
            <a:chExt cx="1206500" cy="1062037"/>
          </a:xfrm>
        </p:grpSpPr>
        <p:sp>
          <p:nvSpPr>
            <p:cNvPr id="4" name="Freeform 5">
              <a:extLst>
                <a:ext uri="{FF2B5EF4-FFF2-40B4-BE49-F238E27FC236}">
                  <a16:creationId xmlns:a16="http://schemas.microsoft.com/office/drawing/2014/main" id="{A0D14D1A-38B6-A4BD-FF75-3B8B62CF001A}"/>
                </a:ext>
              </a:extLst>
            </p:cNvPr>
            <p:cNvSpPr>
              <a:spLocks/>
            </p:cNvSpPr>
            <p:nvPr/>
          </p:nvSpPr>
          <p:spPr bwMode="auto">
            <a:xfrm>
              <a:off x="2308226" y="5407025"/>
              <a:ext cx="1206500" cy="876300"/>
            </a:xfrm>
            <a:custGeom>
              <a:avLst/>
              <a:gdLst>
                <a:gd name="T0" fmla="*/ 160 w 320"/>
                <a:gd name="T1" fmla="*/ 0 h 231"/>
                <a:gd name="T2" fmla="*/ 188 w 320"/>
                <a:gd name="T3" fmla="*/ 5 h 231"/>
                <a:gd name="T4" fmla="*/ 197 w 320"/>
                <a:gd name="T5" fmla="*/ 6 h 231"/>
                <a:gd name="T6" fmla="*/ 245 w 320"/>
                <a:gd name="T7" fmla="*/ 13 h 231"/>
                <a:gd name="T8" fmla="*/ 279 w 320"/>
                <a:gd name="T9" fmla="*/ 30 h 231"/>
                <a:gd name="T10" fmla="*/ 306 w 320"/>
                <a:gd name="T11" fmla="*/ 128 h 231"/>
                <a:gd name="T12" fmla="*/ 295 w 320"/>
                <a:gd name="T13" fmla="*/ 151 h 231"/>
                <a:gd name="T14" fmla="*/ 269 w 320"/>
                <a:gd name="T15" fmla="*/ 194 h 231"/>
                <a:gd name="T16" fmla="*/ 242 w 320"/>
                <a:gd name="T17" fmla="*/ 219 h 231"/>
                <a:gd name="T18" fmla="*/ 185 w 320"/>
                <a:gd name="T19" fmla="*/ 220 h 231"/>
                <a:gd name="T20" fmla="*/ 175 w 320"/>
                <a:gd name="T21" fmla="*/ 221 h 231"/>
                <a:gd name="T22" fmla="*/ 133 w 320"/>
                <a:gd name="T23" fmla="*/ 222 h 231"/>
                <a:gd name="T24" fmla="*/ 124 w 320"/>
                <a:gd name="T25" fmla="*/ 221 h 231"/>
                <a:gd name="T26" fmla="*/ 52 w 320"/>
                <a:gd name="T27" fmla="*/ 201 h 231"/>
                <a:gd name="T28" fmla="*/ 47 w 320"/>
                <a:gd name="T29" fmla="*/ 195 h 231"/>
                <a:gd name="T30" fmla="*/ 11 w 320"/>
                <a:gd name="T31" fmla="*/ 129 h 231"/>
                <a:gd name="T32" fmla="*/ 14 w 320"/>
                <a:gd name="T33" fmla="*/ 54 h 231"/>
                <a:gd name="T34" fmla="*/ 68 w 320"/>
                <a:gd name="T35" fmla="*/ 12 h 231"/>
                <a:gd name="T36" fmla="*/ 105 w 320"/>
                <a:gd name="T37" fmla="*/ 4 h 231"/>
                <a:gd name="T38" fmla="*/ 109 w 320"/>
                <a:gd name="T39" fmla="*/ 4 h 231"/>
                <a:gd name="T40" fmla="*/ 143 w 320"/>
                <a:gd name="T41" fmla="*/ 0 h 231"/>
                <a:gd name="T42" fmla="*/ 148 w 320"/>
                <a:gd name="T43" fmla="*/ 5 h 231"/>
                <a:gd name="T44" fmla="*/ 154 w 320"/>
                <a:gd name="T45" fmla="*/ 21 h 231"/>
                <a:gd name="T46" fmla="*/ 159 w 320"/>
                <a:gd name="T47" fmla="*/ 26 h 231"/>
                <a:gd name="T48" fmla="*/ 162 w 320"/>
                <a:gd name="T49" fmla="*/ 20 h 231"/>
                <a:gd name="T50" fmla="*/ 161 w 320"/>
                <a:gd name="T51" fmla="*/ 10 h 231"/>
                <a:gd name="T52" fmla="*/ 160 w 320"/>
                <a:gd name="T53"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0" h="231">
                  <a:moveTo>
                    <a:pt x="160" y="0"/>
                  </a:moveTo>
                  <a:cubicBezTo>
                    <a:pt x="170" y="0"/>
                    <a:pt x="179" y="2"/>
                    <a:pt x="188" y="5"/>
                  </a:cubicBezTo>
                  <a:cubicBezTo>
                    <a:pt x="191" y="6"/>
                    <a:pt x="194" y="6"/>
                    <a:pt x="197" y="6"/>
                  </a:cubicBezTo>
                  <a:cubicBezTo>
                    <a:pt x="214" y="4"/>
                    <a:pt x="229" y="7"/>
                    <a:pt x="245" y="13"/>
                  </a:cubicBezTo>
                  <a:cubicBezTo>
                    <a:pt x="257" y="17"/>
                    <a:pt x="269" y="22"/>
                    <a:pt x="279" y="30"/>
                  </a:cubicBezTo>
                  <a:cubicBezTo>
                    <a:pt x="310" y="54"/>
                    <a:pt x="320" y="90"/>
                    <a:pt x="306" y="128"/>
                  </a:cubicBezTo>
                  <a:cubicBezTo>
                    <a:pt x="303" y="136"/>
                    <a:pt x="299" y="144"/>
                    <a:pt x="295" y="151"/>
                  </a:cubicBezTo>
                  <a:cubicBezTo>
                    <a:pt x="286" y="165"/>
                    <a:pt x="278" y="180"/>
                    <a:pt x="269" y="194"/>
                  </a:cubicBezTo>
                  <a:cubicBezTo>
                    <a:pt x="262" y="204"/>
                    <a:pt x="253" y="213"/>
                    <a:pt x="242" y="219"/>
                  </a:cubicBezTo>
                  <a:cubicBezTo>
                    <a:pt x="223" y="229"/>
                    <a:pt x="204" y="228"/>
                    <a:pt x="185" y="220"/>
                  </a:cubicBezTo>
                  <a:cubicBezTo>
                    <a:pt x="181" y="219"/>
                    <a:pt x="178" y="219"/>
                    <a:pt x="175" y="221"/>
                  </a:cubicBezTo>
                  <a:cubicBezTo>
                    <a:pt x="161" y="228"/>
                    <a:pt x="147" y="228"/>
                    <a:pt x="133" y="222"/>
                  </a:cubicBezTo>
                  <a:cubicBezTo>
                    <a:pt x="130" y="220"/>
                    <a:pt x="128" y="220"/>
                    <a:pt x="124" y="221"/>
                  </a:cubicBezTo>
                  <a:cubicBezTo>
                    <a:pt x="96" y="231"/>
                    <a:pt x="71" y="224"/>
                    <a:pt x="52" y="201"/>
                  </a:cubicBezTo>
                  <a:cubicBezTo>
                    <a:pt x="50" y="199"/>
                    <a:pt x="48" y="197"/>
                    <a:pt x="47" y="195"/>
                  </a:cubicBezTo>
                  <a:cubicBezTo>
                    <a:pt x="34" y="173"/>
                    <a:pt x="20" y="152"/>
                    <a:pt x="11" y="129"/>
                  </a:cubicBezTo>
                  <a:cubicBezTo>
                    <a:pt x="1" y="103"/>
                    <a:pt x="0" y="78"/>
                    <a:pt x="14" y="54"/>
                  </a:cubicBezTo>
                  <a:cubicBezTo>
                    <a:pt x="27" y="33"/>
                    <a:pt x="45" y="19"/>
                    <a:pt x="68" y="12"/>
                  </a:cubicBezTo>
                  <a:cubicBezTo>
                    <a:pt x="81" y="9"/>
                    <a:pt x="92" y="5"/>
                    <a:pt x="105" y="4"/>
                  </a:cubicBezTo>
                  <a:cubicBezTo>
                    <a:pt x="107" y="4"/>
                    <a:pt x="108" y="4"/>
                    <a:pt x="109" y="4"/>
                  </a:cubicBezTo>
                  <a:cubicBezTo>
                    <a:pt x="121" y="7"/>
                    <a:pt x="132" y="3"/>
                    <a:pt x="143" y="0"/>
                  </a:cubicBezTo>
                  <a:cubicBezTo>
                    <a:pt x="146" y="0"/>
                    <a:pt x="147" y="3"/>
                    <a:pt x="148" y="5"/>
                  </a:cubicBezTo>
                  <a:cubicBezTo>
                    <a:pt x="151" y="10"/>
                    <a:pt x="152" y="15"/>
                    <a:pt x="154" y="21"/>
                  </a:cubicBezTo>
                  <a:cubicBezTo>
                    <a:pt x="154" y="24"/>
                    <a:pt x="156" y="27"/>
                    <a:pt x="159" y="26"/>
                  </a:cubicBezTo>
                  <a:cubicBezTo>
                    <a:pt x="162" y="25"/>
                    <a:pt x="162" y="22"/>
                    <a:pt x="162" y="20"/>
                  </a:cubicBezTo>
                  <a:cubicBezTo>
                    <a:pt x="163" y="16"/>
                    <a:pt x="161" y="13"/>
                    <a:pt x="161" y="10"/>
                  </a:cubicBezTo>
                  <a:cubicBezTo>
                    <a:pt x="160" y="7"/>
                    <a:pt x="158" y="3"/>
                    <a:pt x="160" y="0"/>
                  </a:cubicBezTo>
                  <a:close/>
                </a:path>
              </a:pathLst>
            </a:custGeom>
            <a:solidFill>
              <a:srgbClr val="DE4E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1">
              <a:extLst>
                <a:ext uri="{FF2B5EF4-FFF2-40B4-BE49-F238E27FC236}">
                  <a16:creationId xmlns:a16="http://schemas.microsoft.com/office/drawing/2014/main" id="{57856BE6-D1CA-F21C-6D90-D6ED97246EB6}"/>
                </a:ext>
              </a:extLst>
            </p:cNvPr>
            <p:cNvSpPr>
              <a:spLocks/>
            </p:cNvSpPr>
            <p:nvPr/>
          </p:nvSpPr>
          <p:spPr bwMode="auto">
            <a:xfrm>
              <a:off x="2667000" y="5221288"/>
              <a:ext cx="260350" cy="295275"/>
            </a:xfrm>
            <a:custGeom>
              <a:avLst/>
              <a:gdLst>
                <a:gd name="T0" fmla="*/ 65 w 69"/>
                <a:gd name="T1" fmla="*/ 49 h 78"/>
                <a:gd name="T2" fmla="*/ 68 w 69"/>
                <a:gd name="T3" fmla="*/ 62 h 78"/>
                <a:gd name="T4" fmla="*/ 69 w 69"/>
                <a:gd name="T5" fmla="*/ 70 h 78"/>
                <a:gd name="T6" fmla="*/ 64 w 69"/>
                <a:gd name="T7" fmla="*/ 77 h 78"/>
                <a:gd name="T8" fmla="*/ 57 w 69"/>
                <a:gd name="T9" fmla="*/ 71 h 78"/>
                <a:gd name="T10" fmla="*/ 48 w 69"/>
                <a:gd name="T11" fmla="*/ 49 h 78"/>
                <a:gd name="T12" fmla="*/ 25 w 69"/>
                <a:gd name="T13" fmla="*/ 29 h 78"/>
                <a:gd name="T14" fmla="*/ 4 w 69"/>
                <a:gd name="T15" fmla="*/ 23 h 78"/>
                <a:gd name="T16" fmla="*/ 1 w 69"/>
                <a:gd name="T17" fmla="*/ 17 h 78"/>
                <a:gd name="T18" fmla="*/ 21 w 69"/>
                <a:gd name="T19" fmla="*/ 8 h 78"/>
                <a:gd name="T20" fmla="*/ 63 w 69"/>
                <a:gd name="T21" fmla="*/ 46 h 78"/>
                <a:gd name="T22" fmla="*/ 65 w 69"/>
                <a:gd name="T23" fmla="*/ 4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78">
                  <a:moveTo>
                    <a:pt x="65" y="49"/>
                  </a:moveTo>
                  <a:cubicBezTo>
                    <a:pt x="65" y="53"/>
                    <a:pt x="67" y="58"/>
                    <a:pt x="68" y="62"/>
                  </a:cubicBezTo>
                  <a:cubicBezTo>
                    <a:pt x="69" y="64"/>
                    <a:pt x="69" y="67"/>
                    <a:pt x="69" y="70"/>
                  </a:cubicBezTo>
                  <a:cubicBezTo>
                    <a:pt x="69" y="74"/>
                    <a:pt x="67" y="77"/>
                    <a:pt x="64" y="77"/>
                  </a:cubicBezTo>
                  <a:cubicBezTo>
                    <a:pt x="60" y="78"/>
                    <a:pt x="58" y="75"/>
                    <a:pt x="57" y="71"/>
                  </a:cubicBezTo>
                  <a:cubicBezTo>
                    <a:pt x="56" y="63"/>
                    <a:pt x="53" y="55"/>
                    <a:pt x="48" y="49"/>
                  </a:cubicBezTo>
                  <a:cubicBezTo>
                    <a:pt x="43" y="39"/>
                    <a:pt x="34" y="34"/>
                    <a:pt x="25" y="29"/>
                  </a:cubicBezTo>
                  <a:cubicBezTo>
                    <a:pt x="18" y="26"/>
                    <a:pt x="11" y="24"/>
                    <a:pt x="4" y="23"/>
                  </a:cubicBezTo>
                  <a:cubicBezTo>
                    <a:pt x="0" y="22"/>
                    <a:pt x="0" y="20"/>
                    <a:pt x="1" y="17"/>
                  </a:cubicBezTo>
                  <a:cubicBezTo>
                    <a:pt x="8" y="0"/>
                    <a:pt x="6" y="2"/>
                    <a:pt x="21" y="8"/>
                  </a:cubicBezTo>
                  <a:cubicBezTo>
                    <a:pt x="39" y="15"/>
                    <a:pt x="54" y="28"/>
                    <a:pt x="63" y="46"/>
                  </a:cubicBezTo>
                  <a:cubicBezTo>
                    <a:pt x="63" y="47"/>
                    <a:pt x="64" y="48"/>
                    <a:pt x="65" y="49"/>
                  </a:cubicBezTo>
                  <a:close/>
                </a:path>
              </a:pathLst>
            </a:custGeom>
            <a:solidFill>
              <a:srgbClr val="6483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6">
              <a:extLst>
                <a:ext uri="{FF2B5EF4-FFF2-40B4-BE49-F238E27FC236}">
                  <a16:creationId xmlns:a16="http://schemas.microsoft.com/office/drawing/2014/main" id="{01615994-A50E-61E1-6BA2-92F8FE3FAF9F}"/>
                </a:ext>
              </a:extLst>
            </p:cNvPr>
            <p:cNvSpPr>
              <a:spLocks/>
            </p:cNvSpPr>
            <p:nvPr/>
          </p:nvSpPr>
          <p:spPr bwMode="auto">
            <a:xfrm>
              <a:off x="2617788" y="5524500"/>
              <a:ext cx="252412" cy="376237"/>
            </a:xfrm>
            <a:custGeom>
              <a:avLst/>
              <a:gdLst>
                <a:gd name="T0" fmla="*/ 18 w 67"/>
                <a:gd name="T1" fmla="*/ 99 h 99"/>
                <a:gd name="T2" fmla="*/ 17 w 67"/>
                <a:gd name="T3" fmla="*/ 97 h 99"/>
                <a:gd name="T4" fmla="*/ 0 w 67"/>
                <a:gd name="T5" fmla="*/ 45 h 99"/>
                <a:gd name="T6" fmla="*/ 37 w 67"/>
                <a:gd name="T7" fmla="*/ 1 h 99"/>
                <a:gd name="T8" fmla="*/ 53 w 67"/>
                <a:gd name="T9" fmla="*/ 3 h 99"/>
                <a:gd name="T10" fmla="*/ 58 w 67"/>
                <a:gd name="T11" fmla="*/ 31 h 99"/>
                <a:gd name="T12" fmla="*/ 38 w 67"/>
                <a:gd name="T13" fmla="*/ 46 h 99"/>
                <a:gd name="T14" fmla="*/ 19 w 67"/>
                <a:gd name="T15" fmla="*/ 81 h 99"/>
                <a:gd name="T16" fmla="*/ 18 w 67"/>
                <a:gd name="T1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99">
                  <a:moveTo>
                    <a:pt x="18" y="99"/>
                  </a:moveTo>
                  <a:cubicBezTo>
                    <a:pt x="18" y="98"/>
                    <a:pt x="17" y="98"/>
                    <a:pt x="17" y="97"/>
                  </a:cubicBezTo>
                  <a:cubicBezTo>
                    <a:pt x="8" y="80"/>
                    <a:pt x="0" y="64"/>
                    <a:pt x="0" y="45"/>
                  </a:cubicBezTo>
                  <a:cubicBezTo>
                    <a:pt x="0" y="24"/>
                    <a:pt x="16" y="5"/>
                    <a:pt x="37" y="1"/>
                  </a:cubicBezTo>
                  <a:cubicBezTo>
                    <a:pt x="43" y="0"/>
                    <a:pt x="48" y="1"/>
                    <a:pt x="53" y="3"/>
                  </a:cubicBezTo>
                  <a:cubicBezTo>
                    <a:pt x="65" y="9"/>
                    <a:pt x="67" y="22"/>
                    <a:pt x="58" y="31"/>
                  </a:cubicBezTo>
                  <a:cubicBezTo>
                    <a:pt x="52" y="37"/>
                    <a:pt x="44" y="41"/>
                    <a:pt x="38" y="46"/>
                  </a:cubicBezTo>
                  <a:cubicBezTo>
                    <a:pt x="26" y="55"/>
                    <a:pt x="20" y="66"/>
                    <a:pt x="19" y="81"/>
                  </a:cubicBezTo>
                  <a:cubicBezTo>
                    <a:pt x="19" y="87"/>
                    <a:pt x="17" y="92"/>
                    <a:pt x="18" y="99"/>
                  </a:cubicBezTo>
                  <a:close/>
                </a:path>
              </a:pathLst>
            </a:custGeom>
            <a:solidFill>
              <a:srgbClr val="EF7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1" name="Grupo 60">
            <a:extLst>
              <a:ext uri="{FF2B5EF4-FFF2-40B4-BE49-F238E27FC236}">
                <a16:creationId xmlns:a16="http://schemas.microsoft.com/office/drawing/2014/main" id="{8343E8A1-861E-C264-3F1E-EBB8511944EF}"/>
              </a:ext>
            </a:extLst>
          </p:cNvPr>
          <p:cNvGrpSpPr/>
          <p:nvPr/>
        </p:nvGrpSpPr>
        <p:grpSpPr>
          <a:xfrm>
            <a:off x="9404350" y="5065713"/>
            <a:ext cx="873125" cy="1376362"/>
            <a:chOff x="9404350" y="5065713"/>
            <a:chExt cx="873125" cy="1376362"/>
          </a:xfrm>
        </p:grpSpPr>
        <p:sp>
          <p:nvSpPr>
            <p:cNvPr id="7" name="Freeform 6">
              <a:extLst>
                <a:ext uri="{FF2B5EF4-FFF2-40B4-BE49-F238E27FC236}">
                  <a16:creationId xmlns:a16="http://schemas.microsoft.com/office/drawing/2014/main" id="{D8540F24-BD21-2664-C49D-2D6752A28568}"/>
                </a:ext>
              </a:extLst>
            </p:cNvPr>
            <p:cNvSpPr>
              <a:spLocks/>
            </p:cNvSpPr>
            <p:nvPr/>
          </p:nvSpPr>
          <p:spPr bwMode="auto">
            <a:xfrm>
              <a:off x="9404350" y="5118100"/>
              <a:ext cx="858837" cy="1296987"/>
            </a:xfrm>
            <a:custGeom>
              <a:avLst/>
              <a:gdLst>
                <a:gd name="T0" fmla="*/ 93 w 228"/>
                <a:gd name="T1" fmla="*/ 342 h 342"/>
                <a:gd name="T2" fmla="*/ 88 w 228"/>
                <a:gd name="T3" fmla="*/ 339 h 342"/>
                <a:gd name="T4" fmla="*/ 98 w 228"/>
                <a:gd name="T5" fmla="*/ 321 h 342"/>
                <a:gd name="T6" fmla="*/ 97 w 228"/>
                <a:gd name="T7" fmla="*/ 312 h 342"/>
                <a:gd name="T8" fmla="*/ 61 w 228"/>
                <a:gd name="T9" fmla="*/ 227 h 342"/>
                <a:gd name="T10" fmla="*/ 49 w 228"/>
                <a:gd name="T11" fmla="*/ 168 h 342"/>
                <a:gd name="T12" fmla="*/ 16 w 228"/>
                <a:gd name="T13" fmla="*/ 113 h 342"/>
                <a:gd name="T14" fmla="*/ 14 w 228"/>
                <a:gd name="T15" fmla="*/ 108 h 342"/>
                <a:gd name="T16" fmla="*/ 36 w 228"/>
                <a:gd name="T17" fmla="*/ 117 h 342"/>
                <a:gd name="T18" fmla="*/ 0 w 228"/>
                <a:gd name="T19" fmla="*/ 0 h 342"/>
                <a:gd name="T20" fmla="*/ 7 w 228"/>
                <a:gd name="T21" fmla="*/ 3 h 342"/>
                <a:gd name="T22" fmla="*/ 22 w 228"/>
                <a:gd name="T23" fmla="*/ 20 h 342"/>
                <a:gd name="T24" fmla="*/ 25 w 228"/>
                <a:gd name="T25" fmla="*/ 25 h 342"/>
                <a:gd name="T26" fmla="*/ 29 w 228"/>
                <a:gd name="T27" fmla="*/ 35 h 342"/>
                <a:gd name="T28" fmla="*/ 47 w 228"/>
                <a:gd name="T29" fmla="*/ 74 h 342"/>
                <a:gd name="T30" fmla="*/ 49 w 228"/>
                <a:gd name="T31" fmla="*/ 85 h 342"/>
                <a:gd name="T32" fmla="*/ 51 w 228"/>
                <a:gd name="T33" fmla="*/ 82 h 342"/>
                <a:gd name="T34" fmla="*/ 50 w 228"/>
                <a:gd name="T35" fmla="*/ 97 h 342"/>
                <a:gd name="T36" fmla="*/ 49 w 228"/>
                <a:gd name="T37" fmla="*/ 108 h 342"/>
                <a:gd name="T38" fmla="*/ 50 w 228"/>
                <a:gd name="T39" fmla="*/ 117 h 342"/>
                <a:gd name="T40" fmla="*/ 52 w 228"/>
                <a:gd name="T41" fmla="*/ 126 h 342"/>
                <a:gd name="T42" fmla="*/ 83 w 228"/>
                <a:gd name="T43" fmla="*/ 155 h 342"/>
                <a:gd name="T44" fmla="*/ 104 w 228"/>
                <a:gd name="T45" fmla="*/ 193 h 342"/>
                <a:gd name="T46" fmla="*/ 107 w 228"/>
                <a:gd name="T47" fmla="*/ 212 h 342"/>
                <a:gd name="T48" fmla="*/ 119 w 228"/>
                <a:gd name="T49" fmla="*/ 268 h 342"/>
                <a:gd name="T50" fmla="*/ 121 w 228"/>
                <a:gd name="T51" fmla="*/ 273 h 342"/>
                <a:gd name="T52" fmla="*/ 133 w 228"/>
                <a:gd name="T53" fmla="*/ 227 h 342"/>
                <a:gd name="T54" fmla="*/ 135 w 228"/>
                <a:gd name="T55" fmla="*/ 205 h 342"/>
                <a:gd name="T56" fmla="*/ 138 w 228"/>
                <a:gd name="T57" fmla="*/ 193 h 342"/>
                <a:gd name="T58" fmla="*/ 141 w 228"/>
                <a:gd name="T59" fmla="*/ 185 h 342"/>
                <a:gd name="T60" fmla="*/ 173 w 228"/>
                <a:gd name="T61" fmla="*/ 139 h 342"/>
                <a:gd name="T62" fmla="*/ 189 w 228"/>
                <a:gd name="T63" fmla="*/ 125 h 342"/>
                <a:gd name="T64" fmla="*/ 191 w 228"/>
                <a:gd name="T65" fmla="*/ 117 h 342"/>
                <a:gd name="T66" fmla="*/ 191 w 228"/>
                <a:gd name="T67" fmla="*/ 110 h 342"/>
                <a:gd name="T68" fmla="*/ 191 w 228"/>
                <a:gd name="T69" fmla="*/ 96 h 342"/>
                <a:gd name="T70" fmla="*/ 188 w 228"/>
                <a:gd name="T71" fmla="*/ 89 h 342"/>
                <a:gd name="T72" fmla="*/ 186 w 228"/>
                <a:gd name="T73" fmla="*/ 75 h 342"/>
                <a:gd name="T74" fmla="*/ 187 w 228"/>
                <a:gd name="T75" fmla="*/ 68 h 342"/>
                <a:gd name="T76" fmla="*/ 212 w 228"/>
                <a:gd name="T77" fmla="*/ 11 h 342"/>
                <a:gd name="T78" fmla="*/ 216 w 228"/>
                <a:gd name="T79" fmla="*/ 6 h 342"/>
                <a:gd name="T80" fmla="*/ 223 w 228"/>
                <a:gd name="T81" fmla="*/ 7 h 342"/>
                <a:gd name="T82" fmla="*/ 205 w 228"/>
                <a:gd name="T83" fmla="*/ 69 h 342"/>
                <a:gd name="T84" fmla="*/ 199 w 228"/>
                <a:gd name="T85" fmla="*/ 116 h 342"/>
                <a:gd name="T86" fmla="*/ 203 w 228"/>
                <a:gd name="T87" fmla="*/ 118 h 342"/>
                <a:gd name="T88" fmla="*/ 228 w 228"/>
                <a:gd name="T89" fmla="*/ 107 h 342"/>
                <a:gd name="T90" fmla="*/ 223 w 228"/>
                <a:gd name="T91" fmla="*/ 114 h 342"/>
                <a:gd name="T92" fmla="*/ 192 w 228"/>
                <a:gd name="T93" fmla="*/ 167 h 342"/>
                <a:gd name="T94" fmla="*/ 182 w 228"/>
                <a:gd name="T95" fmla="*/ 218 h 342"/>
                <a:gd name="T96" fmla="*/ 163 w 228"/>
                <a:gd name="T97" fmla="*/ 281 h 342"/>
                <a:gd name="T98" fmla="*/ 136 w 228"/>
                <a:gd name="T99" fmla="*/ 321 h 342"/>
                <a:gd name="T100" fmla="*/ 100 w 228"/>
                <a:gd name="T101" fmla="*/ 340 h 342"/>
                <a:gd name="T102" fmla="*/ 93 w 228"/>
                <a:gd name="T103"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8" h="342">
                  <a:moveTo>
                    <a:pt x="93" y="342"/>
                  </a:moveTo>
                  <a:cubicBezTo>
                    <a:pt x="92" y="341"/>
                    <a:pt x="90" y="340"/>
                    <a:pt x="88" y="339"/>
                  </a:cubicBezTo>
                  <a:cubicBezTo>
                    <a:pt x="90" y="333"/>
                    <a:pt x="95" y="327"/>
                    <a:pt x="98" y="321"/>
                  </a:cubicBezTo>
                  <a:cubicBezTo>
                    <a:pt x="100" y="318"/>
                    <a:pt x="100" y="315"/>
                    <a:pt x="97" y="312"/>
                  </a:cubicBezTo>
                  <a:cubicBezTo>
                    <a:pt x="78" y="287"/>
                    <a:pt x="69" y="257"/>
                    <a:pt x="61" y="227"/>
                  </a:cubicBezTo>
                  <a:cubicBezTo>
                    <a:pt x="56" y="207"/>
                    <a:pt x="54" y="188"/>
                    <a:pt x="49" y="168"/>
                  </a:cubicBezTo>
                  <a:cubicBezTo>
                    <a:pt x="43" y="147"/>
                    <a:pt x="34" y="128"/>
                    <a:pt x="16" y="113"/>
                  </a:cubicBezTo>
                  <a:cubicBezTo>
                    <a:pt x="15" y="112"/>
                    <a:pt x="13" y="111"/>
                    <a:pt x="14" y="108"/>
                  </a:cubicBezTo>
                  <a:cubicBezTo>
                    <a:pt x="21" y="109"/>
                    <a:pt x="28" y="114"/>
                    <a:pt x="36" y="117"/>
                  </a:cubicBezTo>
                  <a:cubicBezTo>
                    <a:pt x="31" y="76"/>
                    <a:pt x="17" y="37"/>
                    <a:pt x="0" y="0"/>
                  </a:cubicBezTo>
                  <a:cubicBezTo>
                    <a:pt x="3" y="0"/>
                    <a:pt x="5" y="1"/>
                    <a:pt x="7" y="3"/>
                  </a:cubicBezTo>
                  <a:cubicBezTo>
                    <a:pt x="12" y="9"/>
                    <a:pt x="15" y="16"/>
                    <a:pt x="22" y="20"/>
                  </a:cubicBezTo>
                  <a:cubicBezTo>
                    <a:pt x="24" y="21"/>
                    <a:pt x="25" y="23"/>
                    <a:pt x="25" y="25"/>
                  </a:cubicBezTo>
                  <a:cubicBezTo>
                    <a:pt x="25" y="29"/>
                    <a:pt x="27" y="32"/>
                    <a:pt x="29" y="35"/>
                  </a:cubicBezTo>
                  <a:cubicBezTo>
                    <a:pt x="36" y="48"/>
                    <a:pt x="42" y="61"/>
                    <a:pt x="47" y="74"/>
                  </a:cubicBezTo>
                  <a:cubicBezTo>
                    <a:pt x="48" y="78"/>
                    <a:pt x="49" y="81"/>
                    <a:pt x="49" y="85"/>
                  </a:cubicBezTo>
                  <a:cubicBezTo>
                    <a:pt x="50" y="84"/>
                    <a:pt x="49" y="82"/>
                    <a:pt x="51" y="82"/>
                  </a:cubicBezTo>
                  <a:cubicBezTo>
                    <a:pt x="53" y="87"/>
                    <a:pt x="56" y="92"/>
                    <a:pt x="50" y="97"/>
                  </a:cubicBezTo>
                  <a:cubicBezTo>
                    <a:pt x="47" y="100"/>
                    <a:pt x="47" y="105"/>
                    <a:pt x="49" y="108"/>
                  </a:cubicBezTo>
                  <a:cubicBezTo>
                    <a:pt x="51" y="111"/>
                    <a:pt x="52" y="114"/>
                    <a:pt x="50" y="117"/>
                  </a:cubicBezTo>
                  <a:cubicBezTo>
                    <a:pt x="47" y="121"/>
                    <a:pt x="49" y="124"/>
                    <a:pt x="52" y="126"/>
                  </a:cubicBezTo>
                  <a:cubicBezTo>
                    <a:pt x="64" y="134"/>
                    <a:pt x="74" y="144"/>
                    <a:pt x="83" y="155"/>
                  </a:cubicBezTo>
                  <a:cubicBezTo>
                    <a:pt x="92" y="167"/>
                    <a:pt x="99" y="179"/>
                    <a:pt x="104" y="193"/>
                  </a:cubicBezTo>
                  <a:cubicBezTo>
                    <a:pt x="106" y="199"/>
                    <a:pt x="107" y="206"/>
                    <a:pt x="107" y="212"/>
                  </a:cubicBezTo>
                  <a:cubicBezTo>
                    <a:pt x="107" y="231"/>
                    <a:pt x="112" y="250"/>
                    <a:pt x="119" y="268"/>
                  </a:cubicBezTo>
                  <a:cubicBezTo>
                    <a:pt x="120" y="269"/>
                    <a:pt x="121" y="271"/>
                    <a:pt x="121" y="273"/>
                  </a:cubicBezTo>
                  <a:cubicBezTo>
                    <a:pt x="126" y="257"/>
                    <a:pt x="132" y="243"/>
                    <a:pt x="133" y="227"/>
                  </a:cubicBezTo>
                  <a:cubicBezTo>
                    <a:pt x="134" y="220"/>
                    <a:pt x="134" y="212"/>
                    <a:pt x="135" y="205"/>
                  </a:cubicBezTo>
                  <a:cubicBezTo>
                    <a:pt x="136" y="201"/>
                    <a:pt x="136" y="197"/>
                    <a:pt x="138" y="193"/>
                  </a:cubicBezTo>
                  <a:cubicBezTo>
                    <a:pt x="138" y="190"/>
                    <a:pt x="139" y="187"/>
                    <a:pt x="141" y="185"/>
                  </a:cubicBezTo>
                  <a:cubicBezTo>
                    <a:pt x="148" y="167"/>
                    <a:pt x="159" y="152"/>
                    <a:pt x="173" y="139"/>
                  </a:cubicBezTo>
                  <a:cubicBezTo>
                    <a:pt x="178" y="134"/>
                    <a:pt x="183" y="129"/>
                    <a:pt x="189" y="125"/>
                  </a:cubicBezTo>
                  <a:cubicBezTo>
                    <a:pt x="192" y="123"/>
                    <a:pt x="194" y="121"/>
                    <a:pt x="191" y="117"/>
                  </a:cubicBezTo>
                  <a:cubicBezTo>
                    <a:pt x="190" y="115"/>
                    <a:pt x="190" y="112"/>
                    <a:pt x="191" y="110"/>
                  </a:cubicBezTo>
                  <a:cubicBezTo>
                    <a:pt x="194" y="105"/>
                    <a:pt x="193" y="101"/>
                    <a:pt x="191" y="96"/>
                  </a:cubicBezTo>
                  <a:cubicBezTo>
                    <a:pt x="191" y="93"/>
                    <a:pt x="189" y="91"/>
                    <a:pt x="188" y="89"/>
                  </a:cubicBezTo>
                  <a:cubicBezTo>
                    <a:pt x="189" y="84"/>
                    <a:pt x="187" y="80"/>
                    <a:pt x="186" y="75"/>
                  </a:cubicBezTo>
                  <a:cubicBezTo>
                    <a:pt x="186" y="73"/>
                    <a:pt x="186" y="71"/>
                    <a:pt x="187" y="68"/>
                  </a:cubicBezTo>
                  <a:cubicBezTo>
                    <a:pt x="194" y="49"/>
                    <a:pt x="202" y="30"/>
                    <a:pt x="212" y="11"/>
                  </a:cubicBezTo>
                  <a:cubicBezTo>
                    <a:pt x="213" y="9"/>
                    <a:pt x="214" y="8"/>
                    <a:pt x="216" y="6"/>
                  </a:cubicBezTo>
                  <a:cubicBezTo>
                    <a:pt x="218" y="5"/>
                    <a:pt x="221" y="4"/>
                    <a:pt x="223" y="7"/>
                  </a:cubicBezTo>
                  <a:cubicBezTo>
                    <a:pt x="216" y="27"/>
                    <a:pt x="209" y="48"/>
                    <a:pt x="205" y="69"/>
                  </a:cubicBezTo>
                  <a:cubicBezTo>
                    <a:pt x="202" y="84"/>
                    <a:pt x="200" y="100"/>
                    <a:pt x="199" y="116"/>
                  </a:cubicBezTo>
                  <a:cubicBezTo>
                    <a:pt x="199" y="120"/>
                    <a:pt x="200" y="120"/>
                    <a:pt x="203" y="118"/>
                  </a:cubicBezTo>
                  <a:cubicBezTo>
                    <a:pt x="211" y="114"/>
                    <a:pt x="219" y="109"/>
                    <a:pt x="228" y="107"/>
                  </a:cubicBezTo>
                  <a:cubicBezTo>
                    <a:pt x="228" y="111"/>
                    <a:pt x="225" y="113"/>
                    <a:pt x="223" y="114"/>
                  </a:cubicBezTo>
                  <a:cubicBezTo>
                    <a:pt x="205" y="127"/>
                    <a:pt x="198" y="147"/>
                    <a:pt x="192" y="167"/>
                  </a:cubicBezTo>
                  <a:cubicBezTo>
                    <a:pt x="188" y="184"/>
                    <a:pt x="186" y="201"/>
                    <a:pt x="182" y="218"/>
                  </a:cubicBezTo>
                  <a:cubicBezTo>
                    <a:pt x="177" y="239"/>
                    <a:pt x="172" y="261"/>
                    <a:pt x="163" y="281"/>
                  </a:cubicBezTo>
                  <a:cubicBezTo>
                    <a:pt x="156" y="295"/>
                    <a:pt x="148" y="310"/>
                    <a:pt x="136" y="321"/>
                  </a:cubicBezTo>
                  <a:cubicBezTo>
                    <a:pt x="126" y="331"/>
                    <a:pt x="114" y="338"/>
                    <a:pt x="100" y="340"/>
                  </a:cubicBezTo>
                  <a:cubicBezTo>
                    <a:pt x="98" y="341"/>
                    <a:pt x="96" y="341"/>
                    <a:pt x="93" y="342"/>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12107137-2920-7C5D-EED7-3060D1F286AA}"/>
                </a:ext>
              </a:extLst>
            </p:cNvPr>
            <p:cNvSpPr>
              <a:spLocks/>
            </p:cNvSpPr>
            <p:nvPr/>
          </p:nvSpPr>
          <p:spPr bwMode="auto">
            <a:xfrm>
              <a:off x="9574213" y="5084763"/>
              <a:ext cx="439737" cy="777875"/>
            </a:xfrm>
            <a:custGeom>
              <a:avLst/>
              <a:gdLst>
                <a:gd name="T0" fmla="*/ 5 w 117"/>
                <a:gd name="T1" fmla="*/ 135 h 205"/>
                <a:gd name="T2" fmla="*/ 3 w 117"/>
                <a:gd name="T3" fmla="*/ 119 h 205"/>
                <a:gd name="T4" fmla="*/ 6 w 117"/>
                <a:gd name="T5" fmla="*/ 96 h 205"/>
                <a:gd name="T6" fmla="*/ 7 w 117"/>
                <a:gd name="T7" fmla="*/ 85 h 205"/>
                <a:gd name="T8" fmla="*/ 12 w 117"/>
                <a:gd name="T9" fmla="*/ 66 h 205"/>
                <a:gd name="T10" fmla="*/ 14 w 117"/>
                <a:gd name="T11" fmla="*/ 51 h 205"/>
                <a:gd name="T12" fmla="*/ 39 w 117"/>
                <a:gd name="T13" fmla="*/ 52 h 205"/>
                <a:gd name="T14" fmla="*/ 22 w 117"/>
                <a:gd name="T15" fmla="*/ 43 h 205"/>
                <a:gd name="T16" fmla="*/ 27 w 117"/>
                <a:gd name="T17" fmla="*/ 35 h 205"/>
                <a:gd name="T18" fmla="*/ 43 w 117"/>
                <a:gd name="T19" fmla="*/ 33 h 205"/>
                <a:gd name="T20" fmla="*/ 33 w 117"/>
                <a:gd name="T21" fmla="*/ 29 h 205"/>
                <a:gd name="T22" fmla="*/ 34 w 117"/>
                <a:gd name="T23" fmla="*/ 20 h 205"/>
                <a:gd name="T24" fmla="*/ 51 w 117"/>
                <a:gd name="T25" fmla="*/ 3 h 205"/>
                <a:gd name="T26" fmla="*/ 87 w 117"/>
                <a:gd name="T27" fmla="*/ 4 h 205"/>
                <a:gd name="T28" fmla="*/ 78 w 117"/>
                <a:gd name="T29" fmla="*/ 29 h 205"/>
                <a:gd name="T30" fmla="*/ 81 w 117"/>
                <a:gd name="T31" fmla="*/ 33 h 205"/>
                <a:gd name="T32" fmla="*/ 98 w 117"/>
                <a:gd name="T33" fmla="*/ 29 h 205"/>
                <a:gd name="T34" fmla="*/ 89 w 117"/>
                <a:gd name="T35" fmla="*/ 50 h 205"/>
                <a:gd name="T36" fmla="*/ 60 w 117"/>
                <a:gd name="T37" fmla="*/ 70 h 205"/>
                <a:gd name="T38" fmla="*/ 82 w 117"/>
                <a:gd name="T39" fmla="*/ 57 h 205"/>
                <a:gd name="T40" fmla="*/ 97 w 117"/>
                <a:gd name="T41" fmla="*/ 47 h 205"/>
                <a:gd name="T42" fmla="*/ 108 w 117"/>
                <a:gd name="T43" fmla="*/ 58 h 205"/>
                <a:gd name="T44" fmla="*/ 80 w 117"/>
                <a:gd name="T45" fmla="*/ 76 h 205"/>
                <a:gd name="T46" fmla="*/ 83 w 117"/>
                <a:gd name="T47" fmla="*/ 75 h 205"/>
                <a:gd name="T48" fmla="*/ 102 w 117"/>
                <a:gd name="T49" fmla="*/ 67 h 205"/>
                <a:gd name="T50" fmla="*/ 110 w 117"/>
                <a:gd name="T51" fmla="*/ 76 h 205"/>
                <a:gd name="T52" fmla="*/ 81 w 117"/>
                <a:gd name="T53" fmla="*/ 96 h 205"/>
                <a:gd name="T54" fmla="*/ 84 w 117"/>
                <a:gd name="T55" fmla="*/ 93 h 205"/>
                <a:gd name="T56" fmla="*/ 105 w 117"/>
                <a:gd name="T57" fmla="*/ 86 h 205"/>
                <a:gd name="T58" fmla="*/ 113 w 117"/>
                <a:gd name="T59" fmla="*/ 94 h 205"/>
                <a:gd name="T60" fmla="*/ 88 w 117"/>
                <a:gd name="T61" fmla="*/ 108 h 205"/>
                <a:gd name="T62" fmla="*/ 55 w 117"/>
                <a:gd name="T63" fmla="*/ 127 h 205"/>
                <a:gd name="T64" fmla="*/ 85 w 117"/>
                <a:gd name="T65" fmla="*/ 113 h 205"/>
                <a:gd name="T66" fmla="*/ 107 w 117"/>
                <a:gd name="T67" fmla="*/ 105 h 205"/>
                <a:gd name="T68" fmla="*/ 115 w 117"/>
                <a:gd name="T69" fmla="*/ 114 h 205"/>
                <a:gd name="T70" fmla="*/ 81 w 117"/>
                <a:gd name="T71" fmla="*/ 134 h 205"/>
                <a:gd name="T72" fmla="*/ 85 w 117"/>
                <a:gd name="T73" fmla="*/ 131 h 205"/>
                <a:gd name="T74" fmla="*/ 107 w 117"/>
                <a:gd name="T75" fmla="*/ 125 h 205"/>
                <a:gd name="T76" fmla="*/ 94 w 117"/>
                <a:gd name="T77" fmla="*/ 147 h 205"/>
                <a:gd name="T78" fmla="*/ 55 w 117"/>
                <a:gd name="T79" fmla="*/ 166 h 205"/>
                <a:gd name="T80" fmla="*/ 86 w 117"/>
                <a:gd name="T81" fmla="*/ 152 h 205"/>
                <a:gd name="T82" fmla="*/ 111 w 117"/>
                <a:gd name="T83" fmla="*/ 146 h 205"/>
                <a:gd name="T84" fmla="*/ 116 w 117"/>
                <a:gd name="T85" fmla="*/ 153 h 205"/>
                <a:gd name="T86" fmla="*/ 90 w 117"/>
                <a:gd name="T87" fmla="*/ 166 h 205"/>
                <a:gd name="T88" fmla="*/ 62 w 117"/>
                <a:gd name="T89" fmla="*/ 186 h 205"/>
                <a:gd name="T90" fmla="*/ 82 w 117"/>
                <a:gd name="T91" fmla="*/ 184 h 205"/>
                <a:gd name="T92" fmla="*/ 63 w 117"/>
                <a:gd name="T93" fmla="*/ 20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7" h="205">
                  <a:moveTo>
                    <a:pt x="57" y="202"/>
                  </a:moveTo>
                  <a:cubicBezTo>
                    <a:pt x="47" y="174"/>
                    <a:pt x="29" y="153"/>
                    <a:pt x="5" y="135"/>
                  </a:cubicBezTo>
                  <a:cubicBezTo>
                    <a:pt x="1" y="133"/>
                    <a:pt x="0" y="130"/>
                    <a:pt x="3" y="126"/>
                  </a:cubicBezTo>
                  <a:cubicBezTo>
                    <a:pt x="5" y="123"/>
                    <a:pt x="5" y="121"/>
                    <a:pt x="3" y="119"/>
                  </a:cubicBezTo>
                  <a:cubicBezTo>
                    <a:pt x="0" y="114"/>
                    <a:pt x="0" y="109"/>
                    <a:pt x="4" y="105"/>
                  </a:cubicBezTo>
                  <a:cubicBezTo>
                    <a:pt x="7" y="102"/>
                    <a:pt x="9" y="100"/>
                    <a:pt x="6" y="96"/>
                  </a:cubicBezTo>
                  <a:cubicBezTo>
                    <a:pt x="6" y="94"/>
                    <a:pt x="6" y="92"/>
                    <a:pt x="6" y="91"/>
                  </a:cubicBezTo>
                  <a:cubicBezTo>
                    <a:pt x="4" y="88"/>
                    <a:pt x="6" y="86"/>
                    <a:pt x="7" y="85"/>
                  </a:cubicBezTo>
                  <a:cubicBezTo>
                    <a:pt x="10" y="82"/>
                    <a:pt x="11" y="80"/>
                    <a:pt x="10" y="77"/>
                  </a:cubicBezTo>
                  <a:cubicBezTo>
                    <a:pt x="9" y="73"/>
                    <a:pt x="9" y="69"/>
                    <a:pt x="12" y="66"/>
                  </a:cubicBezTo>
                  <a:cubicBezTo>
                    <a:pt x="15" y="63"/>
                    <a:pt x="12" y="59"/>
                    <a:pt x="13" y="56"/>
                  </a:cubicBezTo>
                  <a:cubicBezTo>
                    <a:pt x="14" y="54"/>
                    <a:pt x="13" y="52"/>
                    <a:pt x="14" y="51"/>
                  </a:cubicBezTo>
                  <a:cubicBezTo>
                    <a:pt x="16" y="49"/>
                    <a:pt x="17" y="50"/>
                    <a:pt x="18" y="52"/>
                  </a:cubicBezTo>
                  <a:cubicBezTo>
                    <a:pt x="23" y="58"/>
                    <a:pt x="32" y="58"/>
                    <a:pt x="39" y="52"/>
                  </a:cubicBezTo>
                  <a:cubicBezTo>
                    <a:pt x="33" y="51"/>
                    <a:pt x="28" y="48"/>
                    <a:pt x="23" y="47"/>
                  </a:cubicBezTo>
                  <a:cubicBezTo>
                    <a:pt x="21" y="46"/>
                    <a:pt x="20" y="45"/>
                    <a:pt x="22" y="43"/>
                  </a:cubicBezTo>
                  <a:cubicBezTo>
                    <a:pt x="24" y="41"/>
                    <a:pt x="22" y="39"/>
                    <a:pt x="22" y="37"/>
                  </a:cubicBezTo>
                  <a:cubicBezTo>
                    <a:pt x="22" y="33"/>
                    <a:pt x="24" y="32"/>
                    <a:pt x="27" y="35"/>
                  </a:cubicBezTo>
                  <a:cubicBezTo>
                    <a:pt x="31" y="37"/>
                    <a:pt x="34" y="38"/>
                    <a:pt x="39" y="37"/>
                  </a:cubicBezTo>
                  <a:cubicBezTo>
                    <a:pt x="41" y="37"/>
                    <a:pt x="43" y="36"/>
                    <a:pt x="43" y="33"/>
                  </a:cubicBezTo>
                  <a:cubicBezTo>
                    <a:pt x="43" y="31"/>
                    <a:pt x="41" y="30"/>
                    <a:pt x="39" y="30"/>
                  </a:cubicBezTo>
                  <a:cubicBezTo>
                    <a:pt x="37" y="29"/>
                    <a:pt x="35" y="30"/>
                    <a:pt x="33" y="29"/>
                  </a:cubicBezTo>
                  <a:cubicBezTo>
                    <a:pt x="31" y="29"/>
                    <a:pt x="29" y="29"/>
                    <a:pt x="30" y="26"/>
                  </a:cubicBezTo>
                  <a:cubicBezTo>
                    <a:pt x="33" y="25"/>
                    <a:pt x="34" y="23"/>
                    <a:pt x="34" y="20"/>
                  </a:cubicBezTo>
                  <a:cubicBezTo>
                    <a:pt x="32" y="13"/>
                    <a:pt x="35" y="8"/>
                    <a:pt x="42" y="6"/>
                  </a:cubicBezTo>
                  <a:cubicBezTo>
                    <a:pt x="45" y="5"/>
                    <a:pt x="48" y="5"/>
                    <a:pt x="51" y="3"/>
                  </a:cubicBezTo>
                  <a:cubicBezTo>
                    <a:pt x="58" y="5"/>
                    <a:pt x="64" y="4"/>
                    <a:pt x="71" y="2"/>
                  </a:cubicBezTo>
                  <a:cubicBezTo>
                    <a:pt x="76" y="0"/>
                    <a:pt x="82" y="0"/>
                    <a:pt x="87" y="4"/>
                  </a:cubicBezTo>
                  <a:cubicBezTo>
                    <a:pt x="94" y="10"/>
                    <a:pt x="93" y="20"/>
                    <a:pt x="85" y="26"/>
                  </a:cubicBezTo>
                  <a:cubicBezTo>
                    <a:pt x="83" y="27"/>
                    <a:pt x="81" y="29"/>
                    <a:pt x="78" y="29"/>
                  </a:cubicBezTo>
                  <a:cubicBezTo>
                    <a:pt x="83" y="37"/>
                    <a:pt x="79" y="46"/>
                    <a:pt x="67" y="50"/>
                  </a:cubicBezTo>
                  <a:cubicBezTo>
                    <a:pt x="78" y="47"/>
                    <a:pt x="81" y="44"/>
                    <a:pt x="81" y="33"/>
                  </a:cubicBezTo>
                  <a:cubicBezTo>
                    <a:pt x="81" y="28"/>
                    <a:pt x="84" y="26"/>
                    <a:pt x="89" y="27"/>
                  </a:cubicBezTo>
                  <a:cubicBezTo>
                    <a:pt x="92" y="27"/>
                    <a:pt x="95" y="28"/>
                    <a:pt x="98" y="29"/>
                  </a:cubicBezTo>
                  <a:cubicBezTo>
                    <a:pt x="104" y="29"/>
                    <a:pt x="105" y="32"/>
                    <a:pt x="104" y="38"/>
                  </a:cubicBezTo>
                  <a:cubicBezTo>
                    <a:pt x="103" y="44"/>
                    <a:pt x="96" y="49"/>
                    <a:pt x="89" y="50"/>
                  </a:cubicBezTo>
                  <a:cubicBezTo>
                    <a:pt x="84" y="50"/>
                    <a:pt x="82" y="51"/>
                    <a:pt x="81" y="56"/>
                  </a:cubicBezTo>
                  <a:cubicBezTo>
                    <a:pt x="79" y="64"/>
                    <a:pt x="71" y="70"/>
                    <a:pt x="60" y="70"/>
                  </a:cubicBezTo>
                  <a:cubicBezTo>
                    <a:pt x="65" y="70"/>
                    <a:pt x="69" y="70"/>
                    <a:pt x="73" y="68"/>
                  </a:cubicBezTo>
                  <a:cubicBezTo>
                    <a:pt x="78" y="66"/>
                    <a:pt x="82" y="62"/>
                    <a:pt x="82" y="57"/>
                  </a:cubicBezTo>
                  <a:cubicBezTo>
                    <a:pt x="83" y="51"/>
                    <a:pt x="86" y="49"/>
                    <a:pt x="91" y="49"/>
                  </a:cubicBezTo>
                  <a:cubicBezTo>
                    <a:pt x="94" y="49"/>
                    <a:pt x="95" y="48"/>
                    <a:pt x="97" y="47"/>
                  </a:cubicBezTo>
                  <a:cubicBezTo>
                    <a:pt x="101" y="46"/>
                    <a:pt x="105" y="46"/>
                    <a:pt x="107" y="49"/>
                  </a:cubicBezTo>
                  <a:cubicBezTo>
                    <a:pt x="110" y="52"/>
                    <a:pt x="110" y="55"/>
                    <a:pt x="108" y="58"/>
                  </a:cubicBezTo>
                  <a:cubicBezTo>
                    <a:pt x="104" y="65"/>
                    <a:pt x="98" y="70"/>
                    <a:pt x="89" y="70"/>
                  </a:cubicBezTo>
                  <a:cubicBezTo>
                    <a:pt x="85" y="70"/>
                    <a:pt x="82" y="71"/>
                    <a:pt x="80" y="76"/>
                  </a:cubicBezTo>
                  <a:cubicBezTo>
                    <a:pt x="77" y="85"/>
                    <a:pt x="70" y="88"/>
                    <a:pt x="62" y="89"/>
                  </a:cubicBezTo>
                  <a:cubicBezTo>
                    <a:pt x="72" y="89"/>
                    <a:pt x="79" y="85"/>
                    <a:pt x="83" y="75"/>
                  </a:cubicBezTo>
                  <a:cubicBezTo>
                    <a:pt x="84" y="72"/>
                    <a:pt x="85" y="70"/>
                    <a:pt x="88" y="70"/>
                  </a:cubicBezTo>
                  <a:cubicBezTo>
                    <a:pt x="93" y="70"/>
                    <a:pt x="98" y="69"/>
                    <a:pt x="102" y="67"/>
                  </a:cubicBezTo>
                  <a:cubicBezTo>
                    <a:pt x="105" y="67"/>
                    <a:pt x="107" y="66"/>
                    <a:pt x="110" y="68"/>
                  </a:cubicBezTo>
                  <a:cubicBezTo>
                    <a:pt x="112" y="71"/>
                    <a:pt x="111" y="74"/>
                    <a:pt x="110" y="76"/>
                  </a:cubicBezTo>
                  <a:cubicBezTo>
                    <a:pt x="106" y="84"/>
                    <a:pt x="100" y="88"/>
                    <a:pt x="91" y="89"/>
                  </a:cubicBezTo>
                  <a:cubicBezTo>
                    <a:pt x="86" y="89"/>
                    <a:pt x="83" y="90"/>
                    <a:pt x="81" y="96"/>
                  </a:cubicBezTo>
                  <a:cubicBezTo>
                    <a:pt x="77" y="104"/>
                    <a:pt x="69" y="108"/>
                    <a:pt x="61" y="108"/>
                  </a:cubicBezTo>
                  <a:cubicBezTo>
                    <a:pt x="73" y="109"/>
                    <a:pt x="80" y="105"/>
                    <a:pt x="84" y="93"/>
                  </a:cubicBezTo>
                  <a:cubicBezTo>
                    <a:pt x="85" y="91"/>
                    <a:pt x="87" y="89"/>
                    <a:pt x="90" y="89"/>
                  </a:cubicBezTo>
                  <a:cubicBezTo>
                    <a:pt x="95" y="89"/>
                    <a:pt x="100" y="87"/>
                    <a:pt x="105" y="86"/>
                  </a:cubicBezTo>
                  <a:cubicBezTo>
                    <a:pt x="107" y="85"/>
                    <a:pt x="110" y="85"/>
                    <a:pt x="112" y="87"/>
                  </a:cubicBezTo>
                  <a:cubicBezTo>
                    <a:pt x="114" y="89"/>
                    <a:pt x="114" y="91"/>
                    <a:pt x="113" y="94"/>
                  </a:cubicBezTo>
                  <a:cubicBezTo>
                    <a:pt x="111" y="101"/>
                    <a:pt x="103" y="107"/>
                    <a:pt x="94" y="108"/>
                  </a:cubicBezTo>
                  <a:cubicBezTo>
                    <a:pt x="92" y="108"/>
                    <a:pt x="90" y="108"/>
                    <a:pt x="88" y="108"/>
                  </a:cubicBezTo>
                  <a:cubicBezTo>
                    <a:pt x="86" y="108"/>
                    <a:pt x="84" y="109"/>
                    <a:pt x="83" y="111"/>
                  </a:cubicBezTo>
                  <a:cubicBezTo>
                    <a:pt x="77" y="124"/>
                    <a:pt x="70" y="128"/>
                    <a:pt x="55" y="127"/>
                  </a:cubicBezTo>
                  <a:cubicBezTo>
                    <a:pt x="65" y="128"/>
                    <a:pt x="67" y="128"/>
                    <a:pt x="73" y="125"/>
                  </a:cubicBezTo>
                  <a:cubicBezTo>
                    <a:pt x="79" y="123"/>
                    <a:pt x="84" y="119"/>
                    <a:pt x="85" y="113"/>
                  </a:cubicBezTo>
                  <a:cubicBezTo>
                    <a:pt x="86" y="109"/>
                    <a:pt x="88" y="107"/>
                    <a:pt x="92" y="108"/>
                  </a:cubicBezTo>
                  <a:cubicBezTo>
                    <a:pt x="97" y="108"/>
                    <a:pt x="102" y="107"/>
                    <a:pt x="107" y="105"/>
                  </a:cubicBezTo>
                  <a:cubicBezTo>
                    <a:pt x="110" y="104"/>
                    <a:pt x="112" y="104"/>
                    <a:pt x="115" y="106"/>
                  </a:cubicBezTo>
                  <a:cubicBezTo>
                    <a:pt x="117" y="108"/>
                    <a:pt x="116" y="111"/>
                    <a:pt x="115" y="114"/>
                  </a:cubicBezTo>
                  <a:cubicBezTo>
                    <a:pt x="113" y="121"/>
                    <a:pt x="102" y="128"/>
                    <a:pt x="94" y="127"/>
                  </a:cubicBezTo>
                  <a:cubicBezTo>
                    <a:pt x="88" y="127"/>
                    <a:pt x="84" y="127"/>
                    <a:pt x="81" y="134"/>
                  </a:cubicBezTo>
                  <a:cubicBezTo>
                    <a:pt x="79" y="142"/>
                    <a:pt x="67" y="147"/>
                    <a:pt x="57" y="146"/>
                  </a:cubicBezTo>
                  <a:cubicBezTo>
                    <a:pt x="71" y="149"/>
                    <a:pt x="80" y="144"/>
                    <a:pt x="85" y="131"/>
                  </a:cubicBezTo>
                  <a:cubicBezTo>
                    <a:pt x="86" y="129"/>
                    <a:pt x="88" y="127"/>
                    <a:pt x="90" y="127"/>
                  </a:cubicBezTo>
                  <a:cubicBezTo>
                    <a:pt x="96" y="128"/>
                    <a:pt x="102" y="126"/>
                    <a:pt x="107" y="125"/>
                  </a:cubicBezTo>
                  <a:cubicBezTo>
                    <a:pt x="113" y="124"/>
                    <a:pt x="116" y="127"/>
                    <a:pt x="114" y="133"/>
                  </a:cubicBezTo>
                  <a:cubicBezTo>
                    <a:pt x="112" y="141"/>
                    <a:pt x="103" y="147"/>
                    <a:pt x="94" y="147"/>
                  </a:cubicBezTo>
                  <a:cubicBezTo>
                    <a:pt x="88" y="146"/>
                    <a:pt x="84" y="148"/>
                    <a:pt x="82" y="154"/>
                  </a:cubicBezTo>
                  <a:cubicBezTo>
                    <a:pt x="78" y="162"/>
                    <a:pt x="66" y="167"/>
                    <a:pt x="55" y="166"/>
                  </a:cubicBezTo>
                  <a:cubicBezTo>
                    <a:pt x="62" y="168"/>
                    <a:pt x="69" y="166"/>
                    <a:pt x="76" y="163"/>
                  </a:cubicBezTo>
                  <a:cubicBezTo>
                    <a:pt x="81" y="161"/>
                    <a:pt x="85" y="158"/>
                    <a:pt x="86" y="152"/>
                  </a:cubicBezTo>
                  <a:cubicBezTo>
                    <a:pt x="87" y="147"/>
                    <a:pt x="89" y="147"/>
                    <a:pt x="94" y="147"/>
                  </a:cubicBezTo>
                  <a:cubicBezTo>
                    <a:pt x="100" y="147"/>
                    <a:pt x="105" y="147"/>
                    <a:pt x="111" y="146"/>
                  </a:cubicBezTo>
                  <a:cubicBezTo>
                    <a:pt x="113" y="146"/>
                    <a:pt x="115" y="146"/>
                    <a:pt x="116" y="148"/>
                  </a:cubicBezTo>
                  <a:cubicBezTo>
                    <a:pt x="117" y="150"/>
                    <a:pt x="117" y="152"/>
                    <a:pt x="116" y="153"/>
                  </a:cubicBezTo>
                  <a:cubicBezTo>
                    <a:pt x="115" y="155"/>
                    <a:pt x="113" y="157"/>
                    <a:pt x="111" y="158"/>
                  </a:cubicBezTo>
                  <a:cubicBezTo>
                    <a:pt x="105" y="162"/>
                    <a:pt x="98" y="167"/>
                    <a:pt x="90" y="166"/>
                  </a:cubicBezTo>
                  <a:cubicBezTo>
                    <a:pt x="85" y="166"/>
                    <a:pt x="83" y="167"/>
                    <a:pt x="82" y="172"/>
                  </a:cubicBezTo>
                  <a:cubicBezTo>
                    <a:pt x="79" y="182"/>
                    <a:pt x="70" y="184"/>
                    <a:pt x="62" y="186"/>
                  </a:cubicBezTo>
                  <a:cubicBezTo>
                    <a:pt x="68" y="187"/>
                    <a:pt x="73" y="182"/>
                    <a:pt x="80" y="183"/>
                  </a:cubicBezTo>
                  <a:cubicBezTo>
                    <a:pt x="81" y="183"/>
                    <a:pt x="81" y="183"/>
                    <a:pt x="82" y="184"/>
                  </a:cubicBezTo>
                  <a:cubicBezTo>
                    <a:pt x="83" y="188"/>
                    <a:pt x="81" y="191"/>
                    <a:pt x="79" y="193"/>
                  </a:cubicBezTo>
                  <a:cubicBezTo>
                    <a:pt x="75" y="199"/>
                    <a:pt x="69" y="202"/>
                    <a:pt x="63" y="204"/>
                  </a:cubicBezTo>
                  <a:cubicBezTo>
                    <a:pt x="60" y="205"/>
                    <a:pt x="58" y="204"/>
                    <a:pt x="57" y="202"/>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BBB25121-E5E2-15DD-2F85-F038022FB6CB}"/>
                </a:ext>
              </a:extLst>
            </p:cNvPr>
            <p:cNvSpPr>
              <a:spLocks/>
            </p:cNvSpPr>
            <p:nvPr/>
          </p:nvSpPr>
          <p:spPr bwMode="auto">
            <a:xfrm>
              <a:off x="9750425" y="5068888"/>
              <a:ext cx="395287" cy="1096962"/>
            </a:xfrm>
            <a:custGeom>
              <a:avLst/>
              <a:gdLst>
                <a:gd name="T0" fmla="*/ 22 w 105"/>
                <a:gd name="T1" fmla="*/ 203 h 289"/>
                <a:gd name="T2" fmla="*/ 44 w 105"/>
                <a:gd name="T3" fmla="*/ 184 h 289"/>
                <a:gd name="T4" fmla="*/ 46 w 105"/>
                <a:gd name="T5" fmla="*/ 174 h 289"/>
                <a:gd name="T6" fmla="*/ 34 w 105"/>
                <a:gd name="T7" fmla="*/ 188 h 289"/>
                <a:gd name="T8" fmla="*/ 12 w 105"/>
                <a:gd name="T9" fmla="*/ 191 h 289"/>
                <a:gd name="T10" fmla="*/ 12 w 105"/>
                <a:gd name="T11" fmla="*/ 188 h 289"/>
                <a:gd name="T12" fmla="*/ 34 w 105"/>
                <a:gd name="T13" fmla="*/ 175 h 289"/>
                <a:gd name="T14" fmla="*/ 66 w 105"/>
                <a:gd name="T15" fmla="*/ 159 h 289"/>
                <a:gd name="T16" fmla="*/ 63 w 105"/>
                <a:gd name="T17" fmla="*/ 152 h 289"/>
                <a:gd name="T18" fmla="*/ 40 w 105"/>
                <a:gd name="T19" fmla="*/ 156 h 289"/>
                <a:gd name="T20" fmla="*/ 0 w 105"/>
                <a:gd name="T21" fmla="*/ 169 h 289"/>
                <a:gd name="T22" fmla="*/ 35 w 105"/>
                <a:gd name="T23" fmla="*/ 152 h 289"/>
                <a:gd name="T24" fmla="*/ 57 w 105"/>
                <a:gd name="T25" fmla="*/ 146 h 289"/>
                <a:gd name="T26" fmla="*/ 62 w 105"/>
                <a:gd name="T27" fmla="*/ 130 h 289"/>
                <a:gd name="T28" fmla="*/ 40 w 105"/>
                <a:gd name="T29" fmla="*/ 135 h 289"/>
                <a:gd name="T30" fmla="*/ 4 w 105"/>
                <a:gd name="T31" fmla="*/ 151 h 289"/>
                <a:gd name="T32" fmla="*/ 12 w 105"/>
                <a:gd name="T33" fmla="*/ 149 h 289"/>
                <a:gd name="T34" fmla="*/ 34 w 105"/>
                <a:gd name="T35" fmla="*/ 137 h 289"/>
                <a:gd name="T36" fmla="*/ 61 w 105"/>
                <a:gd name="T37" fmla="*/ 125 h 289"/>
                <a:gd name="T38" fmla="*/ 67 w 105"/>
                <a:gd name="T39" fmla="*/ 111 h 289"/>
                <a:gd name="T40" fmla="*/ 45 w 105"/>
                <a:gd name="T41" fmla="*/ 113 h 289"/>
                <a:gd name="T42" fmla="*/ 12 w 105"/>
                <a:gd name="T43" fmla="*/ 133 h 289"/>
                <a:gd name="T44" fmla="*/ 3 w 105"/>
                <a:gd name="T45" fmla="*/ 130 h 289"/>
                <a:gd name="T46" fmla="*/ 34 w 105"/>
                <a:gd name="T47" fmla="*/ 113 h 289"/>
                <a:gd name="T48" fmla="*/ 56 w 105"/>
                <a:gd name="T49" fmla="*/ 107 h 289"/>
                <a:gd name="T50" fmla="*/ 64 w 105"/>
                <a:gd name="T51" fmla="*/ 91 h 289"/>
                <a:gd name="T52" fmla="*/ 42 w 105"/>
                <a:gd name="T53" fmla="*/ 95 h 289"/>
                <a:gd name="T54" fmla="*/ 7 w 105"/>
                <a:gd name="T55" fmla="*/ 111 h 289"/>
                <a:gd name="T56" fmla="*/ 34 w 105"/>
                <a:gd name="T57" fmla="*/ 94 h 289"/>
                <a:gd name="T58" fmla="*/ 60 w 105"/>
                <a:gd name="T59" fmla="*/ 83 h 289"/>
                <a:gd name="T60" fmla="*/ 62 w 105"/>
                <a:gd name="T61" fmla="*/ 73 h 289"/>
                <a:gd name="T62" fmla="*/ 54 w 105"/>
                <a:gd name="T63" fmla="*/ 73 h 289"/>
                <a:gd name="T64" fmla="*/ 8 w 105"/>
                <a:gd name="T65" fmla="*/ 92 h 289"/>
                <a:gd name="T66" fmla="*/ 33 w 105"/>
                <a:gd name="T67" fmla="*/ 77 h 289"/>
                <a:gd name="T68" fmla="*/ 57 w 105"/>
                <a:gd name="T69" fmla="*/ 65 h 289"/>
                <a:gd name="T70" fmla="*/ 49 w 105"/>
                <a:gd name="T71" fmla="*/ 53 h 289"/>
                <a:gd name="T72" fmla="*/ 9 w 105"/>
                <a:gd name="T73" fmla="*/ 74 h 289"/>
                <a:gd name="T74" fmla="*/ 33 w 105"/>
                <a:gd name="T75" fmla="*/ 57 h 289"/>
                <a:gd name="T76" fmla="*/ 54 w 105"/>
                <a:gd name="T77" fmla="*/ 45 h 289"/>
                <a:gd name="T78" fmla="*/ 42 w 105"/>
                <a:gd name="T79" fmla="*/ 32 h 289"/>
                <a:gd name="T80" fmla="*/ 19 w 105"/>
                <a:gd name="T81" fmla="*/ 55 h 289"/>
                <a:gd name="T82" fmla="*/ 17 w 105"/>
                <a:gd name="T83" fmla="*/ 53 h 289"/>
                <a:gd name="T84" fmla="*/ 25 w 105"/>
                <a:gd name="T85" fmla="*/ 34 h 289"/>
                <a:gd name="T86" fmla="*/ 40 w 105"/>
                <a:gd name="T87" fmla="*/ 10 h 289"/>
                <a:gd name="T88" fmla="*/ 4 w 105"/>
                <a:gd name="T89" fmla="*/ 7 h 289"/>
                <a:gd name="T90" fmla="*/ 44 w 105"/>
                <a:gd name="T91" fmla="*/ 1 h 289"/>
                <a:gd name="T92" fmla="*/ 59 w 105"/>
                <a:gd name="T93" fmla="*/ 9 h 289"/>
                <a:gd name="T94" fmla="*/ 72 w 105"/>
                <a:gd name="T95" fmla="*/ 29 h 289"/>
                <a:gd name="T96" fmla="*/ 87 w 105"/>
                <a:gd name="T97" fmla="*/ 50 h 289"/>
                <a:gd name="T98" fmla="*/ 92 w 105"/>
                <a:gd name="T99" fmla="*/ 71 h 289"/>
                <a:gd name="T100" fmla="*/ 94 w 105"/>
                <a:gd name="T101" fmla="*/ 89 h 289"/>
                <a:gd name="T102" fmla="*/ 99 w 105"/>
                <a:gd name="T103" fmla="*/ 108 h 289"/>
                <a:gd name="T104" fmla="*/ 101 w 105"/>
                <a:gd name="T105" fmla="*/ 129 h 289"/>
                <a:gd name="T106" fmla="*/ 55 w 105"/>
                <a:gd name="T107" fmla="*/ 187 h 289"/>
                <a:gd name="T108" fmla="*/ 45 w 105"/>
                <a:gd name="T109" fmla="*/ 198 h 289"/>
                <a:gd name="T110" fmla="*/ 42 w 105"/>
                <a:gd name="T111" fmla="*/ 245 h 289"/>
                <a:gd name="T112" fmla="*/ 16 w 105"/>
                <a:gd name="T113" fmla="*/ 251 h 289"/>
                <a:gd name="T114" fmla="*/ 10 w 105"/>
                <a:gd name="T115" fmla="*/ 20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289">
                  <a:moveTo>
                    <a:pt x="10" y="206"/>
                  </a:moveTo>
                  <a:cubicBezTo>
                    <a:pt x="15" y="209"/>
                    <a:pt x="18" y="205"/>
                    <a:pt x="22" y="203"/>
                  </a:cubicBezTo>
                  <a:cubicBezTo>
                    <a:pt x="28" y="200"/>
                    <a:pt x="34" y="196"/>
                    <a:pt x="34" y="188"/>
                  </a:cubicBezTo>
                  <a:cubicBezTo>
                    <a:pt x="37" y="185"/>
                    <a:pt x="41" y="184"/>
                    <a:pt x="44" y="184"/>
                  </a:cubicBezTo>
                  <a:cubicBezTo>
                    <a:pt x="50" y="183"/>
                    <a:pt x="55" y="181"/>
                    <a:pt x="59" y="175"/>
                  </a:cubicBezTo>
                  <a:cubicBezTo>
                    <a:pt x="54" y="175"/>
                    <a:pt x="50" y="175"/>
                    <a:pt x="46" y="174"/>
                  </a:cubicBezTo>
                  <a:cubicBezTo>
                    <a:pt x="43" y="173"/>
                    <a:pt x="42" y="174"/>
                    <a:pt x="41" y="176"/>
                  </a:cubicBezTo>
                  <a:cubicBezTo>
                    <a:pt x="40" y="181"/>
                    <a:pt x="37" y="184"/>
                    <a:pt x="34" y="188"/>
                  </a:cubicBezTo>
                  <a:cubicBezTo>
                    <a:pt x="29" y="187"/>
                    <a:pt x="26" y="190"/>
                    <a:pt x="21" y="191"/>
                  </a:cubicBezTo>
                  <a:cubicBezTo>
                    <a:pt x="18" y="191"/>
                    <a:pt x="15" y="191"/>
                    <a:pt x="12" y="191"/>
                  </a:cubicBezTo>
                  <a:cubicBezTo>
                    <a:pt x="11" y="191"/>
                    <a:pt x="9" y="191"/>
                    <a:pt x="9" y="189"/>
                  </a:cubicBezTo>
                  <a:cubicBezTo>
                    <a:pt x="10" y="188"/>
                    <a:pt x="11" y="188"/>
                    <a:pt x="12" y="188"/>
                  </a:cubicBezTo>
                  <a:cubicBezTo>
                    <a:pt x="21" y="188"/>
                    <a:pt x="28" y="185"/>
                    <a:pt x="32" y="178"/>
                  </a:cubicBezTo>
                  <a:cubicBezTo>
                    <a:pt x="33" y="177"/>
                    <a:pt x="34" y="176"/>
                    <a:pt x="34" y="175"/>
                  </a:cubicBezTo>
                  <a:cubicBezTo>
                    <a:pt x="33" y="168"/>
                    <a:pt x="38" y="169"/>
                    <a:pt x="43" y="168"/>
                  </a:cubicBezTo>
                  <a:cubicBezTo>
                    <a:pt x="52" y="168"/>
                    <a:pt x="59" y="164"/>
                    <a:pt x="66" y="159"/>
                  </a:cubicBezTo>
                  <a:cubicBezTo>
                    <a:pt x="68" y="157"/>
                    <a:pt x="70" y="155"/>
                    <a:pt x="68" y="152"/>
                  </a:cubicBezTo>
                  <a:cubicBezTo>
                    <a:pt x="67" y="149"/>
                    <a:pt x="64" y="152"/>
                    <a:pt x="63" y="152"/>
                  </a:cubicBezTo>
                  <a:cubicBezTo>
                    <a:pt x="57" y="152"/>
                    <a:pt x="51" y="152"/>
                    <a:pt x="46" y="152"/>
                  </a:cubicBezTo>
                  <a:cubicBezTo>
                    <a:pt x="42" y="152"/>
                    <a:pt x="41" y="152"/>
                    <a:pt x="40" y="156"/>
                  </a:cubicBezTo>
                  <a:cubicBezTo>
                    <a:pt x="39" y="164"/>
                    <a:pt x="34" y="168"/>
                    <a:pt x="27" y="170"/>
                  </a:cubicBezTo>
                  <a:cubicBezTo>
                    <a:pt x="18" y="172"/>
                    <a:pt x="10" y="173"/>
                    <a:pt x="0" y="169"/>
                  </a:cubicBezTo>
                  <a:cubicBezTo>
                    <a:pt x="7" y="167"/>
                    <a:pt x="13" y="169"/>
                    <a:pt x="18" y="168"/>
                  </a:cubicBezTo>
                  <a:cubicBezTo>
                    <a:pt x="27" y="165"/>
                    <a:pt x="34" y="162"/>
                    <a:pt x="35" y="152"/>
                  </a:cubicBezTo>
                  <a:cubicBezTo>
                    <a:pt x="36" y="148"/>
                    <a:pt x="39" y="149"/>
                    <a:pt x="41" y="149"/>
                  </a:cubicBezTo>
                  <a:cubicBezTo>
                    <a:pt x="46" y="149"/>
                    <a:pt x="52" y="149"/>
                    <a:pt x="57" y="146"/>
                  </a:cubicBezTo>
                  <a:cubicBezTo>
                    <a:pt x="62" y="143"/>
                    <a:pt x="65" y="139"/>
                    <a:pt x="66" y="134"/>
                  </a:cubicBezTo>
                  <a:cubicBezTo>
                    <a:pt x="67" y="131"/>
                    <a:pt x="66" y="130"/>
                    <a:pt x="62" y="130"/>
                  </a:cubicBezTo>
                  <a:cubicBezTo>
                    <a:pt x="56" y="132"/>
                    <a:pt x="50" y="134"/>
                    <a:pt x="43" y="132"/>
                  </a:cubicBezTo>
                  <a:cubicBezTo>
                    <a:pt x="41" y="132"/>
                    <a:pt x="40" y="133"/>
                    <a:pt x="40" y="135"/>
                  </a:cubicBezTo>
                  <a:cubicBezTo>
                    <a:pt x="38" y="149"/>
                    <a:pt x="25" y="153"/>
                    <a:pt x="14" y="153"/>
                  </a:cubicBezTo>
                  <a:cubicBezTo>
                    <a:pt x="10" y="153"/>
                    <a:pt x="7" y="151"/>
                    <a:pt x="4" y="151"/>
                  </a:cubicBezTo>
                  <a:cubicBezTo>
                    <a:pt x="4" y="150"/>
                    <a:pt x="4" y="150"/>
                    <a:pt x="4" y="149"/>
                  </a:cubicBezTo>
                  <a:cubicBezTo>
                    <a:pt x="6" y="149"/>
                    <a:pt x="9" y="149"/>
                    <a:pt x="12" y="149"/>
                  </a:cubicBezTo>
                  <a:cubicBezTo>
                    <a:pt x="20" y="150"/>
                    <a:pt x="27" y="146"/>
                    <a:pt x="32" y="140"/>
                  </a:cubicBezTo>
                  <a:cubicBezTo>
                    <a:pt x="33" y="139"/>
                    <a:pt x="34" y="138"/>
                    <a:pt x="34" y="137"/>
                  </a:cubicBezTo>
                  <a:cubicBezTo>
                    <a:pt x="33" y="129"/>
                    <a:pt x="38" y="130"/>
                    <a:pt x="43" y="130"/>
                  </a:cubicBezTo>
                  <a:cubicBezTo>
                    <a:pt x="50" y="130"/>
                    <a:pt x="55" y="128"/>
                    <a:pt x="61" y="125"/>
                  </a:cubicBezTo>
                  <a:cubicBezTo>
                    <a:pt x="64" y="123"/>
                    <a:pt x="67" y="120"/>
                    <a:pt x="67" y="116"/>
                  </a:cubicBezTo>
                  <a:cubicBezTo>
                    <a:pt x="68" y="114"/>
                    <a:pt x="69" y="112"/>
                    <a:pt x="67" y="111"/>
                  </a:cubicBezTo>
                  <a:cubicBezTo>
                    <a:pt x="65" y="109"/>
                    <a:pt x="63" y="109"/>
                    <a:pt x="61" y="110"/>
                  </a:cubicBezTo>
                  <a:cubicBezTo>
                    <a:pt x="56" y="113"/>
                    <a:pt x="50" y="113"/>
                    <a:pt x="45" y="113"/>
                  </a:cubicBezTo>
                  <a:cubicBezTo>
                    <a:pt x="42" y="113"/>
                    <a:pt x="41" y="113"/>
                    <a:pt x="40" y="116"/>
                  </a:cubicBezTo>
                  <a:cubicBezTo>
                    <a:pt x="37" y="127"/>
                    <a:pt x="24" y="135"/>
                    <a:pt x="12" y="133"/>
                  </a:cubicBezTo>
                  <a:cubicBezTo>
                    <a:pt x="10" y="133"/>
                    <a:pt x="7" y="132"/>
                    <a:pt x="5" y="131"/>
                  </a:cubicBezTo>
                  <a:cubicBezTo>
                    <a:pt x="4" y="131"/>
                    <a:pt x="4" y="131"/>
                    <a:pt x="3" y="130"/>
                  </a:cubicBezTo>
                  <a:cubicBezTo>
                    <a:pt x="9" y="129"/>
                    <a:pt x="14" y="130"/>
                    <a:pt x="18" y="129"/>
                  </a:cubicBezTo>
                  <a:cubicBezTo>
                    <a:pt x="27" y="127"/>
                    <a:pt x="32" y="122"/>
                    <a:pt x="34" y="113"/>
                  </a:cubicBezTo>
                  <a:cubicBezTo>
                    <a:pt x="35" y="110"/>
                    <a:pt x="37" y="110"/>
                    <a:pt x="39" y="111"/>
                  </a:cubicBezTo>
                  <a:cubicBezTo>
                    <a:pt x="45" y="111"/>
                    <a:pt x="51" y="110"/>
                    <a:pt x="56" y="107"/>
                  </a:cubicBezTo>
                  <a:cubicBezTo>
                    <a:pt x="61" y="105"/>
                    <a:pt x="64" y="101"/>
                    <a:pt x="65" y="96"/>
                  </a:cubicBezTo>
                  <a:cubicBezTo>
                    <a:pt x="65" y="94"/>
                    <a:pt x="65" y="93"/>
                    <a:pt x="64" y="91"/>
                  </a:cubicBezTo>
                  <a:cubicBezTo>
                    <a:pt x="62" y="90"/>
                    <a:pt x="61" y="90"/>
                    <a:pt x="59" y="91"/>
                  </a:cubicBezTo>
                  <a:cubicBezTo>
                    <a:pt x="54" y="93"/>
                    <a:pt x="48" y="95"/>
                    <a:pt x="42" y="95"/>
                  </a:cubicBezTo>
                  <a:cubicBezTo>
                    <a:pt x="40" y="95"/>
                    <a:pt x="39" y="96"/>
                    <a:pt x="39" y="98"/>
                  </a:cubicBezTo>
                  <a:cubicBezTo>
                    <a:pt x="35" y="111"/>
                    <a:pt x="20" y="118"/>
                    <a:pt x="7" y="111"/>
                  </a:cubicBezTo>
                  <a:cubicBezTo>
                    <a:pt x="9" y="110"/>
                    <a:pt x="11" y="111"/>
                    <a:pt x="13" y="111"/>
                  </a:cubicBezTo>
                  <a:cubicBezTo>
                    <a:pt x="24" y="110"/>
                    <a:pt x="31" y="105"/>
                    <a:pt x="34" y="94"/>
                  </a:cubicBezTo>
                  <a:cubicBezTo>
                    <a:pt x="35" y="90"/>
                    <a:pt x="38" y="91"/>
                    <a:pt x="40" y="91"/>
                  </a:cubicBezTo>
                  <a:cubicBezTo>
                    <a:pt x="48" y="92"/>
                    <a:pt x="55" y="89"/>
                    <a:pt x="60" y="83"/>
                  </a:cubicBezTo>
                  <a:cubicBezTo>
                    <a:pt x="60" y="82"/>
                    <a:pt x="62" y="81"/>
                    <a:pt x="62" y="80"/>
                  </a:cubicBezTo>
                  <a:cubicBezTo>
                    <a:pt x="62" y="78"/>
                    <a:pt x="64" y="75"/>
                    <a:pt x="62" y="73"/>
                  </a:cubicBezTo>
                  <a:cubicBezTo>
                    <a:pt x="60" y="71"/>
                    <a:pt x="57" y="73"/>
                    <a:pt x="55" y="73"/>
                  </a:cubicBezTo>
                  <a:cubicBezTo>
                    <a:pt x="55" y="73"/>
                    <a:pt x="54" y="73"/>
                    <a:pt x="54" y="73"/>
                  </a:cubicBezTo>
                  <a:cubicBezTo>
                    <a:pt x="46" y="75"/>
                    <a:pt x="38" y="76"/>
                    <a:pt x="34" y="86"/>
                  </a:cubicBezTo>
                  <a:cubicBezTo>
                    <a:pt x="30" y="95"/>
                    <a:pt x="16" y="97"/>
                    <a:pt x="8" y="92"/>
                  </a:cubicBezTo>
                  <a:cubicBezTo>
                    <a:pt x="13" y="90"/>
                    <a:pt x="18" y="92"/>
                    <a:pt x="23" y="89"/>
                  </a:cubicBezTo>
                  <a:cubicBezTo>
                    <a:pt x="28" y="86"/>
                    <a:pt x="32" y="83"/>
                    <a:pt x="33" y="77"/>
                  </a:cubicBezTo>
                  <a:cubicBezTo>
                    <a:pt x="33" y="72"/>
                    <a:pt x="36" y="73"/>
                    <a:pt x="38" y="73"/>
                  </a:cubicBezTo>
                  <a:cubicBezTo>
                    <a:pt x="46" y="73"/>
                    <a:pt x="52" y="71"/>
                    <a:pt x="57" y="65"/>
                  </a:cubicBezTo>
                  <a:cubicBezTo>
                    <a:pt x="60" y="61"/>
                    <a:pt x="62" y="58"/>
                    <a:pt x="60" y="54"/>
                  </a:cubicBezTo>
                  <a:cubicBezTo>
                    <a:pt x="57" y="50"/>
                    <a:pt x="53" y="52"/>
                    <a:pt x="49" y="53"/>
                  </a:cubicBezTo>
                  <a:cubicBezTo>
                    <a:pt x="42" y="55"/>
                    <a:pt x="38" y="57"/>
                    <a:pt x="35" y="65"/>
                  </a:cubicBezTo>
                  <a:cubicBezTo>
                    <a:pt x="33" y="75"/>
                    <a:pt x="19" y="78"/>
                    <a:pt x="9" y="74"/>
                  </a:cubicBezTo>
                  <a:cubicBezTo>
                    <a:pt x="16" y="73"/>
                    <a:pt x="21" y="72"/>
                    <a:pt x="26" y="69"/>
                  </a:cubicBezTo>
                  <a:cubicBezTo>
                    <a:pt x="30" y="66"/>
                    <a:pt x="32" y="62"/>
                    <a:pt x="33" y="57"/>
                  </a:cubicBezTo>
                  <a:cubicBezTo>
                    <a:pt x="33" y="53"/>
                    <a:pt x="35" y="52"/>
                    <a:pt x="38" y="53"/>
                  </a:cubicBezTo>
                  <a:cubicBezTo>
                    <a:pt x="45" y="53"/>
                    <a:pt x="50" y="50"/>
                    <a:pt x="54" y="45"/>
                  </a:cubicBezTo>
                  <a:cubicBezTo>
                    <a:pt x="58" y="39"/>
                    <a:pt x="56" y="35"/>
                    <a:pt x="49" y="34"/>
                  </a:cubicBezTo>
                  <a:cubicBezTo>
                    <a:pt x="47" y="34"/>
                    <a:pt x="44" y="33"/>
                    <a:pt x="42" y="32"/>
                  </a:cubicBezTo>
                  <a:cubicBezTo>
                    <a:pt x="38" y="32"/>
                    <a:pt x="35" y="32"/>
                    <a:pt x="35" y="37"/>
                  </a:cubicBezTo>
                  <a:cubicBezTo>
                    <a:pt x="36" y="48"/>
                    <a:pt x="31" y="55"/>
                    <a:pt x="19" y="55"/>
                  </a:cubicBezTo>
                  <a:cubicBezTo>
                    <a:pt x="17" y="55"/>
                    <a:pt x="15" y="56"/>
                    <a:pt x="13" y="54"/>
                  </a:cubicBezTo>
                  <a:cubicBezTo>
                    <a:pt x="14" y="52"/>
                    <a:pt x="16" y="53"/>
                    <a:pt x="17" y="53"/>
                  </a:cubicBezTo>
                  <a:cubicBezTo>
                    <a:pt x="23" y="52"/>
                    <a:pt x="28" y="49"/>
                    <a:pt x="31" y="44"/>
                  </a:cubicBezTo>
                  <a:cubicBezTo>
                    <a:pt x="34" y="39"/>
                    <a:pt x="31" y="35"/>
                    <a:pt x="25" y="34"/>
                  </a:cubicBezTo>
                  <a:cubicBezTo>
                    <a:pt x="26" y="31"/>
                    <a:pt x="28" y="32"/>
                    <a:pt x="30" y="32"/>
                  </a:cubicBezTo>
                  <a:cubicBezTo>
                    <a:pt x="42" y="29"/>
                    <a:pt x="47" y="19"/>
                    <a:pt x="40" y="10"/>
                  </a:cubicBezTo>
                  <a:cubicBezTo>
                    <a:pt x="37" y="6"/>
                    <a:pt x="28" y="5"/>
                    <a:pt x="22" y="8"/>
                  </a:cubicBezTo>
                  <a:cubicBezTo>
                    <a:pt x="15" y="11"/>
                    <a:pt x="10" y="11"/>
                    <a:pt x="4" y="7"/>
                  </a:cubicBezTo>
                  <a:cubicBezTo>
                    <a:pt x="6" y="3"/>
                    <a:pt x="9" y="0"/>
                    <a:pt x="13" y="1"/>
                  </a:cubicBezTo>
                  <a:cubicBezTo>
                    <a:pt x="24" y="0"/>
                    <a:pt x="34" y="0"/>
                    <a:pt x="44" y="1"/>
                  </a:cubicBezTo>
                  <a:cubicBezTo>
                    <a:pt x="47" y="2"/>
                    <a:pt x="50" y="3"/>
                    <a:pt x="52" y="6"/>
                  </a:cubicBezTo>
                  <a:cubicBezTo>
                    <a:pt x="54" y="8"/>
                    <a:pt x="56" y="8"/>
                    <a:pt x="59" y="9"/>
                  </a:cubicBezTo>
                  <a:cubicBezTo>
                    <a:pt x="65" y="11"/>
                    <a:pt x="72" y="17"/>
                    <a:pt x="69" y="24"/>
                  </a:cubicBezTo>
                  <a:cubicBezTo>
                    <a:pt x="68" y="27"/>
                    <a:pt x="70" y="28"/>
                    <a:pt x="72" y="29"/>
                  </a:cubicBezTo>
                  <a:cubicBezTo>
                    <a:pt x="79" y="32"/>
                    <a:pt x="82" y="36"/>
                    <a:pt x="81" y="43"/>
                  </a:cubicBezTo>
                  <a:cubicBezTo>
                    <a:pt x="80" y="48"/>
                    <a:pt x="85" y="48"/>
                    <a:pt x="87" y="50"/>
                  </a:cubicBezTo>
                  <a:cubicBezTo>
                    <a:pt x="91" y="53"/>
                    <a:pt x="92" y="57"/>
                    <a:pt x="90" y="62"/>
                  </a:cubicBezTo>
                  <a:cubicBezTo>
                    <a:pt x="89" y="65"/>
                    <a:pt x="90" y="68"/>
                    <a:pt x="92" y="71"/>
                  </a:cubicBezTo>
                  <a:cubicBezTo>
                    <a:pt x="94" y="74"/>
                    <a:pt x="95" y="77"/>
                    <a:pt x="94" y="80"/>
                  </a:cubicBezTo>
                  <a:cubicBezTo>
                    <a:pt x="93" y="83"/>
                    <a:pt x="94" y="86"/>
                    <a:pt x="94" y="89"/>
                  </a:cubicBezTo>
                  <a:cubicBezTo>
                    <a:pt x="97" y="93"/>
                    <a:pt x="99" y="97"/>
                    <a:pt x="97" y="102"/>
                  </a:cubicBezTo>
                  <a:cubicBezTo>
                    <a:pt x="96" y="105"/>
                    <a:pt x="99" y="106"/>
                    <a:pt x="99" y="108"/>
                  </a:cubicBezTo>
                  <a:cubicBezTo>
                    <a:pt x="103" y="113"/>
                    <a:pt x="105" y="118"/>
                    <a:pt x="100" y="123"/>
                  </a:cubicBezTo>
                  <a:cubicBezTo>
                    <a:pt x="99" y="125"/>
                    <a:pt x="99" y="128"/>
                    <a:pt x="101" y="129"/>
                  </a:cubicBezTo>
                  <a:cubicBezTo>
                    <a:pt x="104" y="133"/>
                    <a:pt x="103" y="136"/>
                    <a:pt x="99" y="139"/>
                  </a:cubicBezTo>
                  <a:cubicBezTo>
                    <a:pt x="81" y="152"/>
                    <a:pt x="66" y="168"/>
                    <a:pt x="55" y="187"/>
                  </a:cubicBezTo>
                  <a:cubicBezTo>
                    <a:pt x="53" y="190"/>
                    <a:pt x="53" y="195"/>
                    <a:pt x="50" y="198"/>
                  </a:cubicBezTo>
                  <a:cubicBezTo>
                    <a:pt x="48" y="197"/>
                    <a:pt x="47" y="194"/>
                    <a:pt x="45" y="198"/>
                  </a:cubicBezTo>
                  <a:cubicBezTo>
                    <a:pt x="43" y="201"/>
                    <a:pt x="42" y="204"/>
                    <a:pt x="47" y="206"/>
                  </a:cubicBezTo>
                  <a:cubicBezTo>
                    <a:pt x="43" y="219"/>
                    <a:pt x="44" y="232"/>
                    <a:pt x="42" y="245"/>
                  </a:cubicBezTo>
                  <a:cubicBezTo>
                    <a:pt x="40" y="260"/>
                    <a:pt x="35" y="274"/>
                    <a:pt x="29" y="289"/>
                  </a:cubicBezTo>
                  <a:cubicBezTo>
                    <a:pt x="23" y="276"/>
                    <a:pt x="19" y="263"/>
                    <a:pt x="16" y="251"/>
                  </a:cubicBezTo>
                  <a:cubicBezTo>
                    <a:pt x="13" y="238"/>
                    <a:pt x="15" y="224"/>
                    <a:pt x="11" y="211"/>
                  </a:cubicBezTo>
                  <a:cubicBezTo>
                    <a:pt x="11" y="210"/>
                    <a:pt x="10" y="208"/>
                    <a:pt x="10" y="206"/>
                  </a:cubicBezTo>
                  <a:close/>
                </a:path>
              </a:pathLst>
            </a:custGeom>
            <a:solidFill>
              <a:srgbClr val="E7B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745338FB-A4A7-4760-F56C-790617F94EBA}"/>
                </a:ext>
              </a:extLst>
            </p:cNvPr>
            <p:cNvSpPr>
              <a:spLocks/>
            </p:cNvSpPr>
            <p:nvPr/>
          </p:nvSpPr>
          <p:spPr bwMode="auto">
            <a:xfrm>
              <a:off x="9755188" y="5521325"/>
              <a:ext cx="522287" cy="920750"/>
            </a:xfrm>
            <a:custGeom>
              <a:avLst/>
              <a:gdLst>
                <a:gd name="T0" fmla="*/ 0 w 139"/>
                <a:gd name="T1" fmla="*/ 236 h 243"/>
                <a:gd name="T2" fmla="*/ 2 w 139"/>
                <a:gd name="T3" fmla="*/ 233 h 243"/>
                <a:gd name="T4" fmla="*/ 56 w 139"/>
                <a:gd name="T5" fmla="*/ 196 h 243"/>
                <a:gd name="T6" fmla="*/ 85 w 139"/>
                <a:gd name="T7" fmla="*/ 120 h 243"/>
                <a:gd name="T8" fmla="*/ 101 w 139"/>
                <a:gd name="T9" fmla="*/ 48 h 243"/>
                <a:gd name="T10" fmla="*/ 128 w 139"/>
                <a:gd name="T11" fmla="*/ 8 h 243"/>
                <a:gd name="T12" fmla="*/ 135 w 139"/>
                <a:gd name="T13" fmla="*/ 1 h 243"/>
                <a:gd name="T14" fmla="*/ 137 w 139"/>
                <a:gd name="T15" fmla="*/ 1 h 243"/>
                <a:gd name="T16" fmla="*/ 137 w 139"/>
                <a:gd name="T17" fmla="*/ 4 h 243"/>
                <a:gd name="T18" fmla="*/ 123 w 139"/>
                <a:gd name="T19" fmla="*/ 48 h 243"/>
                <a:gd name="T20" fmla="*/ 116 w 139"/>
                <a:gd name="T21" fmla="*/ 99 h 243"/>
                <a:gd name="T22" fmla="*/ 94 w 139"/>
                <a:gd name="T23" fmla="*/ 197 h 243"/>
                <a:gd name="T24" fmla="*/ 49 w 139"/>
                <a:gd name="T25" fmla="*/ 238 h 243"/>
                <a:gd name="T26" fmla="*/ 0 w 139"/>
                <a:gd name="T27" fmla="*/ 23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 h="243">
                  <a:moveTo>
                    <a:pt x="0" y="236"/>
                  </a:moveTo>
                  <a:cubicBezTo>
                    <a:pt x="0" y="234"/>
                    <a:pt x="0" y="233"/>
                    <a:pt x="2" y="233"/>
                  </a:cubicBezTo>
                  <a:cubicBezTo>
                    <a:pt x="27" y="230"/>
                    <a:pt x="43" y="216"/>
                    <a:pt x="56" y="196"/>
                  </a:cubicBezTo>
                  <a:cubicBezTo>
                    <a:pt x="71" y="172"/>
                    <a:pt x="79" y="147"/>
                    <a:pt x="85" y="120"/>
                  </a:cubicBezTo>
                  <a:cubicBezTo>
                    <a:pt x="91" y="96"/>
                    <a:pt x="93" y="71"/>
                    <a:pt x="101" y="48"/>
                  </a:cubicBezTo>
                  <a:cubicBezTo>
                    <a:pt x="107" y="32"/>
                    <a:pt x="114" y="18"/>
                    <a:pt x="128" y="8"/>
                  </a:cubicBezTo>
                  <a:cubicBezTo>
                    <a:pt x="131" y="6"/>
                    <a:pt x="132" y="4"/>
                    <a:pt x="135" y="1"/>
                  </a:cubicBezTo>
                  <a:cubicBezTo>
                    <a:pt x="135" y="1"/>
                    <a:pt x="137" y="0"/>
                    <a:pt x="137" y="1"/>
                  </a:cubicBezTo>
                  <a:cubicBezTo>
                    <a:pt x="139" y="2"/>
                    <a:pt x="138" y="3"/>
                    <a:pt x="137" y="4"/>
                  </a:cubicBezTo>
                  <a:cubicBezTo>
                    <a:pt x="131" y="18"/>
                    <a:pt x="127" y="33"/>
                    <a:pt x="123" y="48"/>
                  </a:cubicBezTo>
                  <a:cubicBezTo>
                    <a:pt x="118" y="65"/>
                    <a:pt x="116" y="82"/>
                    <a:pt x="116" y="99"/>
                  </a:cubicBezTo>
                  <a:cubicBezTo>
                    <a:pt x="116" y="134"/>
                    <a:pt x="110" y="167"/>
                    <a:pt x="94" y="197"/>
                  </a:cubicBezTo>
                  <a:cubicBezTo>
                    <a:pt x="84" y="216"/>
                    <a:pt x="70" y="231"/>
                    <a:pt x="49" y="238"/>
                  </a:cubicBezTo>
                  <a:cubicBezTo>
                    <a:pt x="33" y="243"/>
                    <a:pt x="16" y="242"/>
                    <a:pt x="0" y="236"/>
                  </a:cubicBezTo>
                  <a:close/>
                </a:path>
              </a:pathLst>
            </a:custGeom>
            <a:solidFill>
              <a:srgbClr val="6D7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5">
              <a:extLst>
                <a:ext uri="{FF2B5EF4-FFF2-40B4-BE49-F238E27FC236}">
                  <a16:creationId xmlns:a16="http://schemas.microsoft.com/office/drawing/2014/main" id="{50C13D55-7588-3366-7510-3E5222D7A694}"/>
                </a:ext>
              </a:extLst>
            </p:cNvPr>
            <p:cNvSpPr>
              <a:spLocks/>
            </p:cNvSpPr>
            <p:nvPr/>
          </p:nvSpPr>
          <p:spPr bwMode="auto">
            <a:xfrm>
              <a:off x="9437688" y="5524500"/>
              <a:ext cx="350837" cy="879475"/>
            </a:xfrm>
            <a:custGeom>
              <a:avLst/>
              <a:gdLst>
                <a:gd name="T0" fmla="*/ 5 w 93"/>
                <a:gd name="T1" fmla="*/ 1 h 232"/>
                <a:gd name="T2" fmla="*/ 23 w 93"/>
                <a:gd name="T3" fmla="*/ 20 h 232"/>
                <a:gd name="T4" fmla="*/ 37 w 93"/>
                <a:gd name="T5" fmla="*/ 45 h 232"/>
                <a:gd name="T6" fmla="*/ 54 w 93"/>
                <a:gd name="T7" fmla="*/ 120 h 232"/>
                <a:gd name="T8" fmla="*/ 71 w 93"/>
                <a:gd name="T9" fmla="*/ 171 h 232"/>
                <a:gd name="T10" fmla="*/ 91 w 93"/>
                <a:gd name="T11" fmla="*/ 206 h 232"/>
                <a:gd name="T12" fmla="*/ 92 w 93"/>
                <a:gd name="T13" fmla="*/ 211 h 232"/>
                <a:gd name="T14" fmla="*/ 79 w 93"/>
                <a:gd name="T15" fmla="*/ 232 h 232"/>
                <a:gd name="T16" fmla="*/ 55 w 93"/>
                <a:gd name="T17" fmla="*/ 211 h 232"/>
                <a:gd name="T18" fmla="*/ 26 w 93"/>
                <a:gd name="T19" fmla="*/ 137 h 232"/>
                <a:gd name="T20" fmla="*/ 23 w 93"/>
                <a:gd name="T21" fmla="*/ 90 h 232"/>
                <a:gd name="T22" fmla="*/ 2 w 93"/>
                <a:gd name="T23" fmla="*/ 4 h 232"/>
                <a:gd name="T24" fmla="*/ 1 w 93"/>
                <a:gd name="T25" fmla="*/ 1 h 232"/>
                <a:gd name="T26" fmla="*/ 5 w 93"/>
                <a:gd name="T27" fmla="*/ 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232">
                  <a:moveTo>
                    <a:pt x="5" y="1"/>
                  </a:moveTo>
                  <a:cubicBezTo>
                    <a:pt x="11" y="8"/>
                    <a:pt x="18" y="13"/>
                    <a:pt x="23" y="20"/>
                  </a:cubicBezTo>
                  <a:cubicBezTo>
                    <a:pt x="28" y="28"/>
                    <a:pt x="33" y="36"/>
                    <a:pt x="37" y="45"/>
                  </a:cubicBezTo>
                  <a:cubicBezTo>
                    <a:pt x="47" y="69"/>
                    <a:pt x="47" y="96"/>
                    <a:pt x="54" y="120"/>
                  </a:cubicBezTo>
                  <a:cubicBezTo>
                    <a:pt x="59" y="137"/>
                    <a:pt x="63" y="155"/>
                    <a:pt x="71" y="171"/>
                  </a:cubicBezTo>
                  <a:cubicBezTo>
                    <a:pt x="76" y="184"/>
                    <a:pt x="83" y="195"/>
                    <a:pt x="91" y="206"/>
                  </a:cubicBezTo>
                  <a:cubicBezTo>
                    <a:pt x="93" y="207"/>
                    <a:pt x="93" y="209"/>
                    <a:pt x="92" y="211"/>
                  </a:cubicBezTo>
                  <a:cubicBezTo>
                    <a:pt x="88" y="218"/>
                    <a:pt x="85" y="226"/>
                    <a:pt x="79" y="232"/>
                  </a:cubicBezTo>
                  <a:cubicBezTo>
                    <a:pt x="69" y="228"/>
                    <a:pt x="61" y="220"/>
                    <a:pt x="55" y="211"/>
                  </a:cubicBezTo>
                  <a:cubicBezTo>
                    <a:pt x="38" y="189"/>
                    <a:pt x="31" y="163"/>
                    <a:pt x="26" y="137"/>
                  </a:cubicBezTo>
                  <a:cubicBezTo>
                    <a:pt x="24" y="121"/>
                    <a:pt x="24" y="106"/>
                    <a:pt x="23" y="90"/>
                  </a:cubicBezTo>
                  <a:cubicBezTo>
                    <a:pt x="22" y="60"/>
                    <a:pt x="13" y="32"/>
                    <a:pt x="2" y="4"/>
                  </a:cubicBezTo>
                  <a:cubicBezTo>
                    <a:pt x="1" y="3"/>
                    <a:pt x="0" y="2"/>
                    <a:pt x="1" y="1"/>
                  </a:cubicBezTo>
                  <a:cubicBezTo>
                    <a:pt x="2" y="0"/>
                    <a:pt x="4" y="0"/>
                    <a:pt x="5" y="1"/>
                  </a:cubicBezTo>
                  <a:close/>
                </a:path>
              </a:pathLst>
            </a:custGeom>
            <a:solidFill>
              <a:srgbClr val="6D7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
              <a:extLst>
                <a:ext uri="{FF2B5EF4-FFF2-40B4-BE49-F238E27FC236}">
                  <a16:creationId xmlns:a16="http://schemas.microsoft.com/office/drawing/2014/main" id="{AD92A0EB-E7AF-B27B-859C-56976F413D3C}"/>
                </a:ext>
              </a:extLst>
            </p:cNvPr>
            <p:cNvSpPr>
              <a:spLocks/>
            </p:cNvSpPr>
            <p:nvPr/>
          </p:nvSpPr>
          <p:spPr bwMode="auto">
            <a:xfrm>
              <a:off x="9426575" y="5130800"/>
              <a:ext cx="207962" cy="314325"/>
            </a:xfrm>
            <a:custGeom>
              <a:avLst/>
              <a:gdLst>
                <a:gd name="T0" fmla="*/ 52 w 55"/>
                <a:gd name="T1" fmla="*/ 44 h 83"/>
                <a:gd name="T2" fmla="*/ 51 w 55"/>
                <a:gd name="T3" fmla="*/ 56 h 83"/>
                <a:gd name="T4" fmla="*/ 50 w 55"/>
                <a:gd name="T5" fmla="*/ 64 h 83"/>
                <a:gd name="T6" fmla="*/ 47 w 55"/>
                <a:gd name="T7" fmla="*/ 74 h 83"/>
                <a:gd name="T8" fmla="*/ 45 w 55"/>
                <a:gd name="T9" fmla="*/ 79 h 83"/>
                <a:gd name="T10" fmla="*/ 43 w 55"/>
                <a:gd name="T11" fmla="*/ 83 h 83"/>
                <a:gd name="T12" fmla="*/ 27 w 55"/>
                <a:gd name="T13" fmla="*/ 43 h 83"/>
                <a:gd name="T14" fmla="*/ 21 w 55"/>
                <a:gd name="T15" fmla="*/ 32 h 83"/>
                <a:gd name="T16" fmla="*/ 17 w 55"/>
                <a:gd name="T17" fmla="*/ 22 h 83"/>
                <a:gd name="T18" fmla="*/ 15 w 55"/>
                <a:gd name="T19" fmla="*/ 19 h 83"/>
                <a:gd name="T20" fmla="*/ 0 w 55"/>
                <a:gd name="T21" fmla="*/ 0 h 83"/>
                <a:gd name="T22" fmla="*/ 1 w 55"/>
                <a:gd name="T23" fmla="*/ 0 h 83"/>
                <a:gd name="T24" fmla="*/ 46 w 55"/>
                <a:gd name="T25" fmla="*/ 37 h 83"/>
                <a:gd name="T26" fmla="*/ 52 w 55"/>
                <a:gd name="T27" fmla="*/ 4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83">
                  <a:moveTo>
                    <a:pt x="52" y="44"/>
                  </a:moveTo>
                  <a:cubicBezTo>
                    <a:pt x="54" y="48"/>
                    <a:pt x="55" y="52"/>
                    <a:pt x="51" y="56"/>
                  </a:cubicBezTo>
                  <a:cubicBezTo>
                    <a:pt x="49" y="58"/>
                    <a:pt x="49" y="62"/>
                    <a:pt x="50" y="64"/>
                  </a:cubicBezTo>
                  <a:cubicBezTo>
                    <a:pt x="52" y="69"/>
                    <a:pt x="51" y="72"/>
                    <a:pt x="47" y="74"/>
                  </a:cubicBezTo>
                  <a:cubicBezTo>
                    <a:pt x="46" y="75"/>
                    <a:pt x="45" y="77"/>
                    <a:pt x="45" y="79"/>
                  </a:cubicBezTo>
                  <a:cubicBezTo>
                    <a:pt x="44" y="80"/>
                    <a:pt x="44" y="81"/>
                    <a:pt x="43" y="83"/>
                  </a:cubicBezTo>
                  <a:cubicBezTo>
                    <a:pt x="39" y="69"/>
                    <a:pt x="32" y="56"/>
                    <a:pt x="27" y="43"/>
                  </a:cubicBezTo>
                  <a:cubicBezTo>
                    <a:pt x="26" y="39"/>
                    <a:pt x="23" y="36"/>
                    <a:pt x="21" y="32"/>
                  </a:cubicBezTo>
                  <a:cubicBezTo>
                    <a:pt x="19" y="29"/>
                    <a:pt x="17" y="26"/>
                    <a:pt x="17" y="22"/>
                  </a:cubicBezTo>
                  <a:cubicBezTo>
                    <a:pt x="18" y="20"/>
                    <a:pt x="17" y="19"/>
                    <a:pt x="15" y="19"/>
                  </a:cubicBezTo>
                  <a:cubicBezTo>
                    <a:pt x="8" y="15"/>
                    <a:pt x="4" y="7"/>
                    <a:pt x="0" y="0"/>
                  </a:cubicBezTo>
                  <a:cubicBezTo>
                    <a:pt x="0" y="0"/>
                    <a:pt x="1" y="0"/>
                    <a:pt x="1" y="0"/>
                  </a:cubicBezTo>
                  <a:cubicBezTo>
                    <a:pt x="17" y="11"/>
                    <a:pt x="33" y="22"/>
                    <a:pt x="46" y="37"/>
                  </a:cubicBezTo>
                  <a:cubicBezTo>
                    <a:pt x="48" y="39"/>
                    <a:pt x="50" y="42"/>
                    <a:pt x="52" y="44"/>
                  </a:cubicBezTo>
                  <a:close/>
                </a:path>
              </a:pathLst>
            </a:custGeom>
            <a:solidFill>
              <a:srgbClr val="6D7B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3">
              <a:extLst>
                <a:ext uri="{FF2B5EF4-FFF2-40B4-BE49-F238E27FC236}">
                  <a16:creationId xmlns:a16="http://schemas.microsoft.com/office/drawing/2014/main" id="{2CBCD4F5-4567-31F0-034D-68AD4B38162C}"/>
                </a:ext>
              </a:extLst>
            </p:cNvPr>
            <p:cNvSpPr>
              <a:spLocks/>
            </p:cNvSpPr>
            <p:nvPr/>
          </p:nvSpPr>
          <p:spPr bwMode="auto">
            <a:xfrm>
              <a:off x="10079038" y="5092700"/>
              <a:ext cx="184150" cy="314325"/>
            </a:xfrm>
            <a:custGeom>
              <a:avLst/>
              <a:gdLst>
                <a:gd name="T0" fmla="*/ 7 w 49"/>
                <a:gd name="T1" fmla="*/ 83 h 83"/>
                <a:gd name="T2" fmla="*/ 5 w 49"/>
                <a:gd name="T3" fmla="*/ 76 h 83"/>
                <a:gd name="T4" fmla="*/ 3 w 49"/>
                <a:gd name="T5" fmla="*/ 64 h 83"/>
                <a:gd name="T6" fmla="*/ 1 w 49"/>
                <a:gd name="T7" fmla="*/ 57 h 83"/>
                <a:gd name="T8" fmla="*/ 0 w 49"/>
                <a:gd name="T9" fmla="*/ 44 h 83"/>
                <a:gd name="T10" fmla="*/ 42 w 49"/>
                <a:gd name="T11" fmla="*/ 5 h 83"/>
                <a:gd name="T12" fmla="*/ 49 w 49"/>
                <a:gd name="T13" fmla="*/ 0 h 83"/>
                <a:gd name="T14" fmla="*/ 44 w 49"/>
                <a:gd name="T15" fmla="*/ 14 h 83"/>
                <a:gd name="T16" fmla="*/ 37 w 49"/>
                <a:gd name="T17" fmla="*/ 15 h 83"/>
                <a:gd name="T18" fmla="*/ 30 w 49"/>
                <a:gd name="T19" fmla="*/ 27 h 83"/>
                <a:gd name="T20" fmla="*/ 11 w 49"/>
                <a:gd name="T21" fmla="*/ 72 h 83"/>
                <a:gd name="T22" fmla="*/ 7 w 49"/>
                <a:gd name="T23"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83">
                  <a:moveTo>
                    <a:pt x="7" y="83"/>
                  </a:moveTo>
                  <a:cubicBezTo>
                    <a:pt x="5" y="81"/>
                    <a:pt x="3" y="80"/>
                    <a:pt x="5" y="76"/>
                  </a:cubicBezTo>
                  <a:cubicBezTo>
                    <a:pt x="7" y="72"/>
                    <a:pt x="6" y="67"/>
                    <a:pt x="3" y="64"/>
                  </a:cubicBezTo>
                  <a:cubicBezTo>
                    <a:pt x="0" y="62"/>
                    <a:pt x="0" y="60"/>
                    <a:pt x="1" y="57"/>
                  </a:cubicBezTo>
                  <a:cubicBezTo>
                    <a:pt x="4" y="52"/>
                    <a:pt x="1" y="48"/>
                    <a:pt x="0" y="44"/>
                  </a:cubicBezTo>
                  <a:cubicBezTo>
                    <a:pt x="13" y="29"/>
                    <a:pt x="26" y="16"/>
                    <a:pt x="42" y="5"/>
                  </a:cubicBezTo>
                  <a:cubicBezTo>
                    <a:pt x="44" y="4"/>
                    <a:pt x="46" y="3"/>
                    <a:pt x="49" y="0"/>
                  </a:cubicBezTo>
                  <a:cubicBezTo>
                    <a:pt x="47" y="6"/>
                    <a:pt x="45" y="10"/>
                    <a:pt x="44" y="14"/>
                  </a:cubicBezTo>
                  <a:cubicBezTo>
                    <a:pt x="41" y="12"/>
                    <a:pt x="39" y="13"/>
                    <a:pt x="37" y="15"/>
                  </a:cubicBezTo>
                  <a:cubicBezTo>
                    <a:pt x="35" y="19"/>
                    <a:pt x="32" y="23"/>
                    <a:pt x="30" y="27"/>
                  </a:cubicBezTo>
                  <a:cubicBezTo>
                    <a:pt x="23" y="42"/>
                    <a:pt x="16" y="57"/>
                    <a:pt x="11" y="72"/>
                  </a:cubicBezTo>
                  <a:cubicBezTo>
                    <a:pt x="10" y="76"/>
                    <a:pt x="9" y="79"/>
                    <a:pt x="7" y="83"/>
                  </a:cubicBezTo>
                  <a:close/>
                </a:path>
              </a:pathLst>
            </a:custGeom>
            <a:solidFill>
              <a:srgbClr val="7E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4">
              <a:extLst>
                <a:ext uri="{FF2B5EF4-FFF2-40B4-BE49-F238E27FC236}">
                  <a16:creationId xmlns:a16="http://schemas.microsoft.com/office/drawing/2014/main" id="{EDE11218-260C-4D44-FDA5-0144EF38EBEE}"/>
                </a:ext>
              </a:extLst>
            </p:cNvPr>
            <p:cNvSpPr>
              <a:spLocks/>
            </p:cNvSpPr>
            <p:nvPr/>
          </p:nvSpPr>
          <p:spPr bwMode="auto">
            <a:xfrm>
              <a:off x="9626600" y="5183188"/>
              <a:ext cx="120650" cy="133350"/>
            </a:xfrm>
            <a:custGeom>
              <a:avLst/>
              <a:gdLst>
                <a:gd name="T0" fmla="*/ 16 w 32"/>
                <a:gd name="T1" fmla="*/ 0 h 35"/>
                <a:gd name="T2" fmla="*/ 21 w 32"/>
                <a:gd name="T3" fmla="*/ 2 h 35"/>
                <a:gd name="T4" fmla="*/ 27 w 32"/>
                <a:gd name="T5" fmla="*/ 2 h 35"/>
                <a:gd name="T6" fmla="*/ 32 w 32"/>
                <a:gd name="T7" fmla="*/ 7 h 35"/>
                <a:gd name="T8" fmla="*/ 28 w 32"/>
                <a:gd name="T9" fmla="*/ 12 h 35"/>
                <a:gd name="T10" fmla="*/ 13 w 32"/>
                <a:gd name="T11" fmla="*/ 10 h 35"/>
                <a:gd name="T12" fmla="*/ 10 w 32"/>
                <a:gd name="T13" fmla="*/ 9 h 35"/>
                <a:gd name="T14" fmla="*/ 9 w 32"/>
                <a:gd name="T15" fmla="*/ 12 h 35"/>
                <a:gd name="T16" fmla="*/ 7 w 32"/>
                <a:gd name="T17" fmla="*/ 20 h 35"/>
                <a:gd name="T18" fmla="*/ 14 w 32"/>
                <a:gd name="T19" fmla="*/ 21 h 35"/>
                <a:gd name="T20" fmla="*/ 23 w 32"/>
                <a:gd name="T21" fmla="*/ 24 h 35"/>
                <a:gd name="T22" fmla="*/ 27 w 32"/>
                <a:gd name="T23" fmla="*/ 25 h 35"/>
                <a:gd name="T24" fmla="*/ 25 w 32"/>
                <a:gd name="T25" fmla="*/ 29 h 35"/>
                <a:gd name="T26" fmla="*/ 3 w 32"/>
                <a:gd name="T27" fmla="*/ 25 h 35"/>
                <a:gd name="T28" fmla="*/ 0 w 32"/>
                <a:gd name="T29" fmla="*/ 25 h 35"/>
                <a:gd name="T30" fmla="*/ 9 w 32"/>
                <a:gd name="T31" fmla="*/ 5 h 35"/>
                <a:gd name="T32" fmla="*/ 16 w 32"/>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5">
                  <a:moveTo>
                    <a:pt x="16" y="0"/>
                  </a:moveTo>
                  <a:cubicBezTo>
                    <a:pt x="17" y="3"/>
                    <a:pt x="19" y="2"/>
                    <a:pt x="21" y="2"/>
                  </a:cubicBezTo>
                  <a:cubicBezTo>
                    <a:pt x="23" y="2"/>
                    <a:pt x="25" y="2"/>
                    <a:pt x="27" y="2"/>
                  </a:cubicBezTo>
                  <a:cubicBezTo>
                    <a:pt x="29" y="3"/>
                    <a:pt x="31" y="5"/>
                    <a:pt x="32" y="7"/>
                  </a:cubicBezTo>
                  <a:cubicBezTo>
                    <a:pt x="32" y="10"/>
                    <a:pt x="30" y="11"/>
                    <a:pt x="28" y="12"/>
                  </a:cubicBezTo>
                  <a:cubicBezTo>
                    <a:pt x="23" y="13"/>
                    <a:pt x="17" y="15"/>
                    <a:pt x="13" y="10"/>
                  </a:cubicBezTo>
                  <a:cubicBezTo>
                    <a:pt x="12" y="9"/>
                    <a:pt x="11" y="8"/>
                    <a:pt x="10" y="9"/>
                  </a:cubicBezTo>
                  <a:cubicBezTo>
                    <a:pt x="9" y="9"/>
                    <a:pt x="9" y="11"/>
                    <a:pt x="9" y="12"/>
                  </a:cubicBezTo>
                  <a:cubicBezTo>
                    <a:pt x="10" y="15"/>
                    <a:pt x="10" y="17"/>
                    <a:pt x="7" y="20"/>
                  </a:cubicBezTo>
                  <a:cubicBezTo>
                    <a:pt x="10" y="19"/>
                    <a:pt x="12" y="19"/>
                    <a:pt x="14" y="21"/>
                  </a:cubicBezTo>
                  <a:cubicBezTo>
                    <a:pt x="17" y="23"/>
                    <a:pt x="20" y="24"/>
                    <a:pt x="23" y="24"/>
                  </a:cubicBezTo>
                  <a:cubicBezTo>
                    <a:pt x="24" y="24"/>
                    <a:pt x="26" y="23"/>
                    <a:pt x="27" y="25"/>
                  </a:cubicBezTo>
                  <a:cubicBezTo>
                    <a:pt x="27" y="27"/>
                    <a:pt x="26" y="28"/>
                    <a:pt x="25" y="29"/>
                  </a:cubicBezTo>
                  <a:cubicBezTo>
                    <a:pt x="18" y="35"/>
                    <a:pt x="7" y="33"/>
                    <a:pt x="3" y="25"/>
                  </a:cubicBezTo>
                  <a:cubicBezTo>
                    <a:pt x="2" y="24"/>
                    <a:pt x="1" y="25"/>
                    <a:pt x="0" y="25"/>
                  </a:cubicBezTo>
                  <a:cubicBezTo>
                    <a:pt x="4" y="19"/>
                    <a:pt x="9" y="13"/>
                    <a:pt x="9" y="5"/>
                  </a:cubicBezTo>
                  <a:cubicBezTo>
                    <a:pt x="10" y="3"/>
                    <a:pt x="13" y="0"/>
                    <a:pt x="16" y="0"/>
                  </a:cubicBezTo>
                  <a:close/>
                </a:path>
              </a:pathLst>
            </a:custGeom>
            <a:solidFill>
              <a:srgbClr val="FEDA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5">
              <a:extLst>
                <a:ext uri="{FF2B5EF4-FFF2-40B4-BE49-F238E27FC236}">
                  <a16:creationId xmlns:a16="http://schemas.microsoft.com/office/drawing/2014/main" id="{57812628-C5D2-00D0-822B-5BECF470B021}"/>
                </a:ext>
              </a:extLst>
            </p:cNvPr>
            <p:cNvSpPr>
              <a:spLocks/>
            </p:cNvSpPr>
            <p:nvPr/>
          </p:nvSpPr>
          <p:spPr bwMode="auto">
            <a:xfrm>
              <a:off x="9799638" y="5065713"/>
              <a:ext cx="117475" cy="7937"/>
            </a:xfrm>
            <a:custGeom>
              <a:avLst/>
              <a:gdLst>
                <a:gd name="T0" fmla="*/ 31 w 31"/>
                <a:gd name="T1" fmla="*/ 2 h 2"/>
                <a:gd name="T2" fmla="*/ 0 w 31"/>
                <a:gd name="T3" fmla="*/ 2 h 2"/>
                <a:gd name="T4" fmla="*/ 31 w 31"/>
                <a:gd name="T5" fmla="*/ 2 h 2"/>
              </a:gdLst>
              <a:ahLst/>
              <a:cxnLst>
                <a:cxn ang="0">
                  <a:pos x="T0" y="T1"/>
                </a:cxn>
                <a:cxn ang="0">
                  <a:pos x="T2" y="T3"/>
                </a:cxn>
                <a:cxn ang="0">
                  <a:pos x="T4" y="T5"/>
                </a:cxn>
              </a:cxnLst>
              <a:rect l="0" t="0" r="r" b="b"/>
              <a:pathLst>
                <a:path w="31" h="2">
                  <a:moveTo>
                    <a:pt x="31" y="2"/>
                  </a:moveTo>
                  <a:cubicBezTo>
                    <a:pt x="21" y="2"/>
                    <a:pt x="11" y="2"/>
                    <a:pt x="0" y="2"/>
                  </a:cubicBezTo>
                  <a:cubicBezTo>
                    <a:pt x="11" y="0"/>
                    <a:pt x="21" y="0"/>
                    <a:pt x="31" y="2"/>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7">
              <a:extLst>
                <a:ext uri="{FF2B5EF4-FFF2-40B4-BE49-F238E27FC236}">
                  <a16:creationId xmlns:a16="http://schemas.microsoft.com/office/drawing/2014/main" id="{9DCEC541-F3FE-7070-B6D0-FFA2F35F5FA4}"/>
                </a:ext>
              </a:extLst>
            </p:cNvPr>
            <p:cNvSpPr>
              <a:spLocks/>
            </p:cNvSpPr>
            <p:nvPr/>
          </p:nvSpPr>
          <p:spPr bwMode="auto">
            <a:xfrm>
              <a:off x="9901238" y="5800725"/>
              <a:ext cx="38100" cy="49212"/>
            </a:xfrm>
            <a:custGeom>
              <a:avLst/>
              <a:gdLst>
                <a:gd name="T0" fmla="*/ 7 w 10"/>
                <a:gd name="T1" fmla="*/ 13 h 13"/>
                <a:gd name="T2" fmla="*/ 3 w 10"/>
                <a:gd name="T3" fmla="*/ 7 h 13"/>
                <a:gd name="T4" fmla="*/ 4 w 10"/>
                <a:gd name="T5" fmla="*/ 4 h 13"/>
                <a:gd name="T6" fmla="*/ 6 w 10"/>
                <a:gd name="T7" fmla="*/ 0 h 13"/>
                <a:gd name="T8" fmla="*/ 10 w 10"/>
                <a:gd name="T9" fmla="*/ 5 h 13"/>
                <a:gd name="T10" fmla="*/ 7 w 10"/>
                <a:gd name="T11" fmla="*/ 13 h 13"/>
              </a:gdLst>
              <a:ahLst/>
              <a:cxnLst>
                <a:cxn ang="0">
                  <a:pos x="T0" y="T1"/>
                </a:cxn>
                <a:cxn ang="0">
                  <a:pos x="T2" y="T3"/>
                </a:cxn>
                <a:cxn ang="0">
                  <a:pos x="T4" y="T5"/>
                </a:cxn>
                <a:cxn ang="0">
                  <a:pos x="T6" y="T7"/>
                </a:cxn>
                <a:cxn ang="0">
                  <a:pos x="T8" y="T9"/>
                </a:cxn>
                <a:cxn ang="0">
                  <a:pos x="T10" y="T11"/>
                </a:cxn>
              </a:cxnLst>
              <a:rect l="0" t="0" r="r" b="b"/>
              <a:pathLst>
                <a:path w="10" h="13">
                  <a:moveTo>
                    <a:pt x="7" y="13"/>
                  </a:moveTo>
                  <a:cubicBezTo>
                    <a:pt x="0" y="13"/>
                    <a:pt x="0" y="13"/>
                    <a:pt x="3" y="7"/>
                  </a:cubicBezTo>
                  <a:cubicBezTo>
                    <a:pt x="3" y="6"/>
                    <a:pt x="3" y="5"/>
                    <a:pt x="4" y="4"/>
                  </a:cubicBezTo>
                  <a:cubicBezTo>
                    <a:pt x="4" y="3"/>
                    <a:pt x="4" y="0"/>
                    <a:pt x="6" y="0"/>
                  </a:cubicBezTo>
                  <a:cubicBezTo>
                    <a:pt x="9" y="0"/>
                    <a:pt x="9" y="2"/>
                    <a:pt x="10" y="5"/>
                  </a:cubicBezTo>
                  <a:cubicBezTo>
                    <a:pt x="9" y="7"/>
                    <a:pt x="8" y="10"/>
                    <a:pt x="7" y="1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8">
              <a:extLst>
                <a:ext uri="{FF2B5EF4-FFF2-40B4-BE49-F238E27FC236}">
                  <a16:creationId xmlns:a16="http://schemas.microsoft.com/office/drawing/2014/main" id="{16E0BD04-3CCB-8A38-267F-8A4FE4B569A7}"/>
                </a:ext>
              </a:extLst>
            </p:cNvPr>
            <p:cNvSpPr>
              <a:spLocks/>
            </p:cNvSpPr>
            <p:nvPr/>
          </p:nvSpPr>
          <p:spPr bwMode="auto">
            <a:xfrm>
              <a:off x="10104438" y="5456238"/>
              <a:ext cx="26987" cy="22225"/>
            </a:xfrm>
            <a:custGeom>
              <a:avLst/>
              <a:gdLst>
                <a:gd name="T0" fmla="*/ 5 w 7"/>
                <a:gd name="T1" fmla="*/ 6 h 6"/>
                <a:gd name="T2" fmla="*/ 3 w 7"/>
                <a:gd name="T3" fmla="*/ 0 h 6"/>
                <a:gd name="T4" fmla="*/ 5 w 7"/>
                <a:gd name="T5" fmla="*/ 6 h 6"/>
              </a:gdLst>
              <a:ahLst/>
              <a:cxnLst>
                <a:cxn ang="0">
                  <a:pos x="T0" y="T1"/>
                </a:cxn>
                <a:cxn ang="0">
                  <a:pos x="T2" y="T3"/>
                </a:cxn>
                <a:cxn ang="0">
                  <a:pos x="T4" y="T5"/>
                </a:cxn>
              </a:cxnLst>
              <a:rect l="0" t="0" r="r" b="b"/>
              <a:pathLst>
                <a:path w="7" h="6">
                  <a:moveTo>
                    <a:pt x="5" y="6"/>
                  </a:moveTo>
                  <a:cubicBezTo>
                    <a:pt x="3" y="5"/>
                    <a:pt x="0" y="4"/>
                    <a:pt x="3" y="0"/>
                  </a:cubicBezTo>
                  <a:cubicBezTo>
                    <a:pt x="4" y="2"/>
                    <a:pt x="7" y="3"/>
                    <a:pt x="5" y="6"/>
                  </a:cubicBezTo>
                  <a:close/>
                </a:path>
              </a:pathLst>
            </a:custGeom>
            <a:solidFill>
              <a:srgbClr val="7E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7">
              <a:extLst>
                <a:ext uri="{FF2B5EF4-FFF2-40B4-BE49-F238E27FC236}">
                  <a16:creationId xmlns:a16="http://schemas.microsoft.com/office/drawing/2014/main" id="{AF1D6762-B2E5-D170-0E1E-A8C6025DB796}"/>
                </a:ext>
              </a:extLst>
            </p:cNvPr>
            <p:cNvSpPr>
              <a:spLocks/>
            </p:cNvSpPr>
            <p:nvPr/>
          </p:nvSpPr>
          <p:spPr bwMode="auto">
            <a:xfrm>
              <a:off x="9879013" y="5718175"/>
              <a:ext cx="101600" cy="63500"/>
            </a:xfrm>
            <a:custGeom>
              <a:avLst/>
              <a:gdLst>
                <a:gd name="T0" fmla="*/ 0 w 27"/>
                <a:gd name="T1" fmla="*/ 17 h 17"/>
                <a:gd name="T2" fmla="*/ 7 w 27"/>
                <a:gd name="T3" fmla="*/ 1 h 17"/>
                <a:gd name="T4" fmla="*/ 10 w 27"/>
                <a:gd name="T5" fmla="*/ 0 h 17"/>
                <a:gd name="T6" fmla="*/ 27 w 27"/>
                <a:gd name="T7" fmla="*/ 3 h 17"/>
                <a:gd name="T8" fmla="*/ 14 w 27"/>
                <a:gd name="T9" fmla="*/ 14 h 17"/>
                <a:gd name="T10" fmla="*/ 0 w 27"/>
                <a:gd name="T11" fmla="*/ 17 h 17"/>
              </a:gdLst>
              <a:ahLst/>
              <a:cxnLst>
                <a:cxn ang="0">
                  <a:pos x="T0" y="T1"/>
                </a:cxn>
                <a:cxn ang="0">
                  <a:pos x="T2" y="T3"/>
                </a:cxn>
                <a:cxn ang="0">
                  <a:pos x="T4" y="T5"/>
                </a:cxn>
                <a:cxn ang="0">
                  <a:pos x="T6" y="T7"/>
                </a:cxn>
                <a:cxn ang="0">
                  <a:pos x="T8" y="T9"/>
                </a:cxn>
                <a:cxn ang="0">
                  <a:pos x="T10" y="T11"/>
                </a:cxn>
              </a:cxnLst>
              <a:rect l="0" t="0" r="r" b="b"/>
              <a:pathLst>
                <a:path w="27" h="17">
                  <a:moveTo>
                    <a:pt x="0" y="17"/>
                  </a:moveTo>
                  <a:cubicBezTo>
                    <a:pt x="1" y="11"/>
                    <a:pt x="7" y="7"/>
                    <a:pt x="7" y="1"/>
                  </a:cubicBezTo>
                  <a:cubicBezTo>
                    <a:pt x="7" y="0"/>
                    <a:pt x="9" y="0"/>
                    <a:pt x="10" y="0"/>
                  </a:cubicBezTo>
                  <a:cubicBezTo>
                    <a:pt x="15" y="3"/>
                    <a:pt x="21" y="2"/>
                    <a:pt x="27" y="3"/>
                  </a:cubicBezTo>
                  <a:cubicBezTo>
                    <a:pt x="25" y="9"/>
                    <a:pt x="20" y="12"/>
                    <a:pt x="14" y="14"/>
                  </a:cubicBezTo>
                  <a:cubicBezTo>
                    <a:pt x="10" y="15"/>
                    <a:pt x="5" y="16"/>
                    <a:pt x="0" y="17"/>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8">
              <a:extLst>
                <a:ext uri="{FF2B5EF4-FFF2-40B4-BE49-F238E27FC236}">
                  <a16:creationId xmlns:a16="http://schemas.microsoft.com/office/drawing/2014/main" id="{34DBD50A-E00B-9921-5639-DAF3D100CF34}"/>
                </a:ext>
              </a:extLst>
            </p:cNvPr>
            <p:cNvSpPr>
              <a:spLocks/>
            </p:cNvSpPr>
            <p:nvPr/>
          </p:nvSpPr>
          <p:spPr bwMode="auto">
            <a:xfrm>
              <a:off x="9799638" y="5868988"/>
              <a:ext cx="63500" cy="53975"/>
            </a:xfrm>
            <a:custGeom>
              <a:avLst/>
              <a:gdLst>
                <a:gd name="T0" fmla="*/ 11 w 17"/>
                <a:gd name="T1" fmla="*/ 1 h 14"/>
                <a:gd name="T2" fmla="*/ 16 w 17"/>
                <a:gd name="T3" fmla="*/ 2 h 14"/>
                <a:gd name="T4" fmla="*/ 14 w 17"/>
                <a:gd name="T5" fmla="*/ 8 h 14"/>
                <a:gd name="T6" fmla="*/ 10 w 17"/>
                <a:gd name="T7" fmla="*/ 10 h 14"/>
                <a:gd name="T8" fmla="*/ 3 w 17"/>
                <a:gd name="T9" fmla="*/ 12 h 14"/>
                <a:gd name="T10" fmla="*/ 2 w 17"/>
                <a:gd name="T11" fmla="*/ 5 h 14"/>
                <a:gd name="T12" fmla="*/ 8 w 17"/>
                <a:gd name="T13" fmla="*/ 1 h 14"/>
                <a:gd name="T14" fmla="*/ 11 w 17"/>
                <a:gd name="T15" fmla="*/ 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4">
                  <a:moveTo>
                    <a:pt x="11" y="1"/>
                  </a:moveTo>
                  <a:cubicBezTo>
                    <a:pt x="13" y="1"/>
                    <a:pt x="16" y="0"/>
                    <a:pt x="16" y="2"/>
                  </a:cubicBezTo>
                  <a:cubicBezTo>
                    <a:pt x="17" y="4"/>
                    <a:pt x="16" y="6"/>
                    <a:pt x="14" y="8"/>
                  </a:cubicBezTo>
                  <a:cubicBezTo>
                    <a:pt x="13" y="9"/>
                    <a:pt x="11" y="10"/>
                    <a:pt x="10" y="10"/>
                  </a:cubicBezTo>
                  <a:cubicBezTo>
                    <a:pt x="7" y="11"/>
                    <a:pt x="5" y="14"/>
                    <a:pt x="3" y="12"/>
                  </a:cubicBezTo>
                  <a:cubicBezTo>
                    <a:pt x="0" y="11"/>
                    <a:pt x="2" y="7"/>
                    <a:pt x="2" y="5"/>
                  </a:cubicBezTo>
                  <a:cubicBezTo>
                    <a:pt x="2" y="1"/>
                    <a:pt x="6" y="2"/>
                    <a:pt x="8" y="1"/>
                  </a:cubicBezTo>
                  <a:cubicBezTo>
                    <a:pt x="9" y="1"/>
                    <a:pt x="10" y="1"/>
                    <a:pt x="11" y="1"/>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9">
              <a:extLst>
                <a:ext uri="{FF2B5EF4-FFF2-40B4-BE49-F238E27FC236}">
                  <a16:creationId xmlns:a16="http://schemas.microsoft.com/office/drawing/2014/main" id="{2ADC85E0-0BBB-EAE7-4D14-E5AE03D83D23}"/>
                </a:ext>
              </a:extLst>
            </p:cNvPr>
            <p:cNvSpPr>
              <a:spLocks/>
            </p:cNvSpPr>
            <p:nvPr/>
          </p:nvSpPr>
          <p:spPr bwMode="auto">
            <a:xfrm>
              <a:off x="9799638" y="5942013"/>
              <a:ext cx="68262" cy="49212"/>
            </a:xfrm>
            <a:custGeom>
              <a:avLst/>
              <a:gdLst>
                <a:gd name="T0" fmla="*/ 6 w 18"/>
                <a:gd name="T1" fmla="*/ 13 h 13"/>
                <a:gd name="T2" fmla="*/ 3 w 18"/>
                <a:gd name="T3" fmla="*/ 10 h 13"/>
                <a:gd name="T4" fmla="*/ 4 w 18"/>
                <a:gd name="T5" fmla="*/ 3 h 13"/>
                <a:gd name="T6" fmla="*/ 15 w 18"/>
                <a:gd name="T7" fmla="*/ 1 h 13"/>
                <a:gd name="T8" fmla="*/ 17 w 18"/>
                <a:gd name="T9" fmla="*/ 4 h 13"/>
                <a:gd name="T10" fmla="*/ 6 w 18"/>
                <a:gd name="T11" fmla="*/ 13 h 13"/>
              </a:gdLst>
              <a:ahLst/>
              <a:cxnLst>
                <a:cxn ang="0">
                  <a:pos x="T0" y="T1"/>
                </a:cxn>
                <a:cxn ang="0">
                  <a:pos x="T2" y="T3"/>
                </a:cxn>
                <a:cxn ang="0">
                  <a:pos x="T4" y="T5"/>
                </a:cxn>
                <a:cxn ang="0">
                  <a:pos x="T6" y="T7"/>
                </a:cxn>
                <a:cxn ang="0">
                  <a:pos x="T8" y="T9"/>
                </a:cxn>
                <a:cxn ang="0">
                  <a:pos x="T10" y="T11"/>
                </a:cxn>
              </a:cxnLst>
              <a:rect l="0" t="0" r="r" b="b"/>
              <a:pathLst>
                <a:path w="18" h="13">
                  <a:moveTo>
                    <a:pt x="6" y="13"/>
                  </a:moveTo>
                  <a:cubicBezTo>
                    <a:pt x="3" y="13"/>
                    <a:pt x="3" y="12"/>
                    <a:pt x="3" y="10"/>
                  </a:cubicBezTo>
                  <a:cubicBezTo>
                    <a:pt x="3" y="8"/>
                    <a:pt x="0" y="5"/>
                    <a:pt x="4" y="3"/>
                  </a:cubicBezTo>
                  <a:cubicBezTo>
                    <a:pt x="8" y="2"/>
                    <a:pt x="12" y="2"/>
                    <a:pt x="15" y="1"/>
                  </a:cubicBezTo>
                  <a:cubicBezTo>
                    <a:pt x="18" y="0"/>
                    <a:pt x="18" y="3"/>
                    <a:pt x="17" y="4"/>
                  </a:cubicBezTo>
                  <a:cubicBezTo>
                    <a:pt x="14" y="8"/>
                    <a:pt x="10" y="11"/>
                    <a:pt x="6" y="1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0">
              <a:extLst>
                <a:ext uri="{FF2B5EF4-FFF2-40B4-BE49-F238E27FC236}">
                  <a16:creationId xmlns:a16="http://schemas.microsoft.com/office/drawing/2014/main" id="{ADD1E435-C021-3376-DDFE-1BF06E516A9D}"/>
                </a:ext>
              </a:extLst>
            </p:cNvPr>
            <p:cNvSpPr>
              <a:spLocks/>
            </p:cNvSpPr>
            <p:nvPr/>
          </p:nvSpPr>
          <p:spPr bwMode="auto">
            <a:xfrm>
              <a:off x="9821863" y="6010275"/>
              <a:ext cx="46037" cy="41275"/>
            </a:xfrm>
            <a:custGeom>
              <a:avLst/>
              <a:gdLst>
                <a:gd name="T0" fmla="*/ 3 w 12"/>
                <a:gd name="T1" fmla="*/ 11 h 11"/>
                <a:gd name="T2" fmla="*/ 0 w 12"/>
                <a:gd name="T3" fmla="*/ 7 h 11"/>
                <a:gd name="T4" fmla="*/ 9 w 12"/>
                <a:gd name="T5" fmla="*/ 1 h 11"/>
                <a:gd name="T6" fmla="*/ 11 w 12"/>
                <a:gd name="T7" fmla="*/ 3 h 11"/>
                <a:gd name="T8" fmla="*/ 3 w 12"/>
                <a:gd name="T9" fmla="*/ 11 h 11"/>
              </a:gdLst>
              <a:ahLst/>
              <a:cxnLst>
                <a:cxn ang="0">
                  <a:pos x="T0" y="T1"/>
                </a:cxn>
                <a:cxn ang="0">
                  <a:pos x="T2" y="T3"/>
                </a:cxn>
                <a:cxn ang="0">
                  <a:pos x="T4" y="T5"/>
                </a:cxn>
                <a:cxn ang="0">
                  <a:pos x="T6" y="T7"/>
                </a:cxn>
                <a:cxn ang="0">
                  <a:pos x="T8" y="T9"/>
                </a:cxn>
              </a:cxnLst>
              <a:rect l="0" t="0" r="r" b="b"/>
              <a:pathLst>
                <a:path w="12" h="11">
                  <a:moveTo>
                    <a:pt x="3" y="11"/>
                  </a:moveTo>
                  <a:cubicBezTo>
                    <a:pt x="0" y="11"/>
                    <a:pt x="0" y="8"/>
                    <a:pt x="0" y="7"/>
                  </a:cubicBezTo>
                  <a:cubicBezTo>
                    <a:pt x="0" y="1"/>
                    <a:pt x="6" y="2"/>
                    <a:pt x="9" y="1"/>
                  </a:cubicBezTo>
                  <a:cubicBezTo>
                    <a:pt x="10" y="0"/>
                    <a:pt x="12" y="1"/>
                    <a:pt x="11" y="3"/>
                  </a:cubicBezTo>
                  <a:cubicBezTo>
                    <a:pt x="10" y="7"/>
                    <a:pt x="7" y="9"/>
                    <a:pt x="3" y="11"/>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1">
              <a:extLst>
                <a:ext uri="{FF2B5EF4-FFF2-40B4-BE49-F238E27FC236}">
                  <a16:creationId xmlns:a16="http://schemas.microsoft.com/office/drawing/2014/main" id="{4C6DFE7D-873C-2044-3A3A-1BF6F15064A9}"/>
                </a:ext>
              </a:extLst>
            </p:cNvPr>
            <p:cNvSpPr>
              <a:spLocks/>
            </p:cNvSpPr>
            <p:nvPr/>
          </p:nvSpPr>
          <p:spPr bwMode="auto">
            <a:xfrm>
              <a:off x="9840913" y="6081713"/>
              <a:ext cx="26987" cy="34925"/>
            </a:xfrm>
            <a:custGeom>
              <a:avLst/>
              <a:gdLst>
                <a:gd name="T0" fmla="*/ 7 w 7"/>
                <a:gd name="T1" fmla="*/ 3 h 9"/>
                <a:gd name="T2" fmla="*/ 3 w 7"/>
                <a:gd name="T3" fmla="*/ 9 h 9"/>
                <a:gd name="T4" fmla="*/ 0 w 7"/>
                <a:gd name="T5" fmla="*/ 4 h 9"/>
                <a:gd name="T6" fmla="*/ 4 w 7"/>
                <a:gd name="T7" fmla="*/ 1 h 9"/>
                <a:gd name="T8" fmla="*/ 7 w 7"/>
                <a:gd name="T9" fmla="*/ 3 h 9"/>
              </a:gdLst>
              <a:ahLst/>
              <a:cxnLst>
                <a:cxn ang="0">
                  <a:pos x="T0" y="T1"/>
                </a:cxn>
                <a:cxn ang="0">
                  <a:pos x="T2" y="T3"/>
                </a:cxn>
                <a:cxn ang="0">
                  <a:pos x="T4" y="T5"/>
                </a:cxn>
                <a:cxn ang="0">
                  <a:pos x="T6" y="T7"/>
                </a:cxn>
                <a:cxn ang="0">
                  <a:pos x="T8" y="T9"/>
                </a:cxn>
              </a:cxnLst>
              <a:rect l="0" t="0" r="r" b="b"/>
              <a:pathLst>
                <a:path w="7" h="9">
                  <a:moveTo>
                    <a:pt x="7" y="3"/>
                  </a:moveTo>
                  <a:cubicBezTo>
                    <a:pt x="6" y="6"/>
                    <a:pt x="6" y="9"/>
                    <a:pt x="3" y="9"/>
                  </a:cubicBezTo>
                  <a:cubicBezTo>
                    <a:pt x="1" y="9"/>
                    <a:pt x="0" y="6"/>
                    <a:pt x="0" y="4"/>
                  </a:cubicBezTo>
                  <a:cubicBezTo>
                    <a:pt x="0" y="2"/>
                    <a:pt x="3" y="1"/>
                    <a:pt x="4" y="1"/>
                  </a:cubicBezTo>
                  <a:cubicBezTo>
                    <a:pt x="6" y="0"/>
                    <a:pt x="7" y="2"/>
                    <a:pt x="7" y="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2">
              <a:extLst>
                <a:ext uri="{FF2B5EF4-FFF2-40B4-BE49-F238E27FC236}">
                  <a16:creationId xmlns:a16="http://schemas.microsoft.com/office/drawing/2014/main" id="{A7B2419E-027C-2777-C24A-37C6DE91492A}"/>
                </a:ext>
              </a:extLst>
            </p:cNvPr>
            <p:cNvSpPr>
              <a:spLocks/>
            </p:cNvSpPr>
            <p:nvPr/>
          </p:nvSpPr>
          <p:spPr bwMode="auto">
            <a:xfrm>
              <a:off x="9898063" y="5876925"/>
              <a:ext cx="19050" cy="26987"/>
            </a:xfrm>
            <a:custGeom>
              <a:avLst/>
              <a:gdLst>
                <a:gd name="T0" fmla="*/ 3 w 5"/>
                <a:gd name="T1" fmla="*/ 7 h 7"/>
                <a:gd name="T2" fmla="*/ 2 w 5"/>
                <a:gd name="T3" fmla="*/ 1 h 7"/>
                <a:gd name="T4" fmla="*/ 4 w 5"/>
                <a:gd name="T5" fmla="*/ 1 h 7"/>
                <a:gd name="T6" fmla="*/ 3 w 5"/>
                <a:gd name="T7" fmla="*/ 7 h 7"/>
              </a:gdLst>
              <a:ahLst/>
              <a:cxnLst>
                <a:cxn ang="0">
                  <a:pos x="T0" y="T1"/>
                </a:cxn>
                <a:cxn ang="0">
                  <a:pos x="T2" y="T3"/>
                </a:cxn>
                <a:cxn ang="0">
                  <a:pos x="T4" y="T5"/>
                </a:cxn>
                <a:cxn ang="0">
                  <a:pos x="T6" y="T7"/>
                </a:cxn>
              </a:cxnLst>
              <a:rect l="0" t="0" r="r" b="b"/>
              <a:pathLst>
                <a:path w="5" h="7">
                  <a:moveTo>
                    <a:pt x="3" y="7"/>
                  </a:moveTo>
                  <a:cubicBezTo>
                    <a:pt x="1" y="4"/>
                    <a:pt x="0" y="3"/>
                    <a:pt x="2" y="1"/>
                  </a:cubicBezTo>
                  <a:cubicBezTo>
                    <a:pt x="3" y="0"/>
                    <a:pt x="4" y="0"/>
                    <a:pt x="4" y="1"/>
                  </a:cubicBezTo>
                  <a:cubicBezTo>
                    <a:pt x="5" y="3"/>
                    <a:pt x="4" y="5"/>
                    <a:pt x="3" y="7"/>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4" name="Grupo 63">
            <a:extLst>
              <a:ext uri="{FF2B5EF4-FFF2-40B4-BE49-F238E27FC236}">
                <a16:creationId xmlns:a16="http://schemas.microsoft.com/office/drawing/2014/main" id="{04FC3F07-8403-40DB-1FF8-BDF6EC71A54D}"/>
              </a:ext>
            </a:extLst>
          </p:cNvPr>
          <p:cNvGrpSpPr/>
          <p:nvPr/>
        </p:nvGrpSpPr>
        <p:grpSpPr>
          <a:xfrm>
            <a:off x="4113213" y="5049838"/>
            <a:ext cx="1184275" cy="1392237"/>
            <a:chOff x="4113213" y="5049838"/>
            <a:chExt cx="1184275" cy="1392237"/>
          </a:xfrm>
        </p:grpSpPr>
        <p:sp>
          <p:nvSpPr>
            <p:cNvPr id="10" name="Freeform 9">
              <a:extLst>
                <a:ext uri="{FF2B5EF4-FFF2-40B4-BE49-F238E27FC236}">
                  <a16:creationId xmlns:a16="http://schemas.microsoft.com/office/drawing/2014/main" id="{287B6B1B-D0BF-30CB-303D-0544F1DB5B6A}"/>
                </a:ext>
              </a:extLst>
            </p:cNvPr>
            <p:cNvSpPr>
              <a:spLocks/>
            </p:cNvSpPr>
            <p:nvPr/>
          </p:nvSpPr>
          <p:spPr bwMode="auto">
            <a:xfrm>
              <a:off x="4113213" y="5399088"/>
              <a:ext cx="1184275" cy="1042987"/>
            </a:xfrm>
            <a:custGeom>
              <a:avLst/>
              <a:gdLst>
                <a:gd name="T0" fmla="*/ 313 w 314"/>
                <a:gd name="T1" fmla="*/ 36 h 275"/>
                <a:gd name="T2" fmla="*/ 237 w 314"/>
                <a:gd name="T3" fmla="*/ 210 h 275"/>
                <a:gd name="T4" fmla="*/ 178 w 314"/>
                <a:gd name="T5" fmla="*/ 273 h 275"/>
                <a:gd name="T6" fmla="*/ 141 w 314"/>
                <a:gd name="T7" fmla="*/ 273 h 275"/>
                <a:gd name="T8" fmla="*/ 100 w 314"/>
                <a:gd name="T9" fmla="*/ 244 h 275"/>
                <a:gd name="T10" fmla="*/ 0 w 314"/>
                <a:gd name="T11" fmla="*/ 44 h 275"/>
                <a:gd name="T12" fmla="*/ 23 w 314"/>
                <a:gd name="T13" fmla="*/ 5 h 275"/>
                <a:gd name="T14" fmla="*/ 52 w 314"/>
                <a:gd name="T15" fmla="*/ 1 h 275"/>
                <a:gd name="T16" fmla="*/ 74 w 314"/>
                <a:gd name="T17" fmla="*/ 5 h 275"/>
                <a:gd name="T18" fmla="*/ 49 w 314"/>
                <a:gd name="T19" fmla="*/ 84 h 275"/>
                <a:gd name="T20" fmla="*/ 75 w 314"/>
                <a:gd name="T21" fmla="*/ 167 h 275"/>
                <a:gd name="T22" fmla="*/ 79 w 314"/>
                <a:gd name="T23" fmla="*/ 178 h 275"/>
                <a:gd name="T24" fmla="*/ 112 w 314"/>
                <a:gd name="T25" fmla="*/ 240 h 275"/>
                <a:gd name="T26" fmla="*/ 150 w 314"/>
                <a:gd name="T27" fmla="*/ 269 h 275"/>
                <a:gd name="T28" fmla="*/ 187 w 314"/>
                <a:gd name="T29" fmla="*/ 259 h 275"/>
                <a:gd name="T30" fmla="*/ 240 w 314"/>
                <a:gd name="T31" fmla="*/ 166 h 275"/>
                <a:gd name="T32" fmla="*/ 256 w 314"/>
                <a:gd name="T33" fmla="*/ 134 h 275"/>
                <a:gd name="T34" fmla="*/ 265 w 314"/>
                <a:gd name="T35" fmla="*/ 125 h 275"/>
                <a:gd name="T36" fmla="*/ 265 w 314"/>
                <a:gd name="T37" fmla="*/ 135 h 275"/>
                <a:gd name="T38" fmla="*/ 268 w 314"/>
                <a:gd name="T39" fmla="*/ 125 h 275"/>
                <a:gd name="T40" fmla="*/ 266 w 314"/>
                <a:gd name="T41" fmla="*/ 109 h 275"/>
                <a:gd name="T42" fmla="*/ 279 w 314"/>
                <a:gd name="T43" fmla="*/ 110 h 275"/>
                <a:gd name="T44" fmla="*/ 286 w 314"/>
                <a:gd name="T45" fmla="*/ 104 h 275"/>
                <a:gd name="T46" fmla="*/ 290 w 314"/>
                <a:gd name="T47" fmla="*/ 83 h 275"/>
                <a:gd name="T48" fmla="*/ 294 w 314"/>
                <a:gd name="T49" fmla="*/ 70 h 275"/>
                <a:gd name="T50" fmla="*/ 288 w 314"/>
                <a:gd name="T51" fmla="*/ 65 h 275"/>
                <a:gd name="T52" fmla="*/ 296 w 314"/>
                <a:gd name="T53" fmla="*/ 56 h 275"/>
                <a:gd name="T54" fmla="*/ 296 w 314"/>
                <a:gd name="T55" fmla="*/ 56 h 275"/>
                <a:gd name="T56" fmla="*/ 305 w 314"/>
                <a:gd name="T57" fmla="*/ 42 h 275"/>
                <a:gd name="T58" fmla="*/ 290 w 314"/>
                <a:gd name="T59" fmla="*/ 26 h 275"/>
                <a:gd name="T60" fmla="*/ 286 w 314"/>
                <a:gd name="T61" fmla="*/ 16 h 275"/>
                <a:gd name="T62" fmla="*/ 270 w 314"/>
                <a:gd name="T63" fmla="*/ 12 h 275"/>
                <a:gd name="T64" fmla="*/ 261 w 314"/>
                <a:gd name="T65" fmla="*/ 15 h 275"/>
                <a:gd name="T66" fmla="*/ 250 w 314"/>
                <a:gd name="T67" fmla="*/ 9 h 275"/>
                <a:gd name="T68" fmla="*/ 275 w 314"/>
                <a:gd name="T69" fmla="*/ 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4" h="275">
                  <a:moveTo>
                    <a:pt x="290" y="5"/>
                  </a:moveTo>
                  <a:cubicBezTo>
                    <a:pt x="306" y="10"/>
                    <a:pt x="313" y="19"/>
                    <a:pt x="313" y="36"/>
                  </a:cubicBezTo>
                  <a:cubicBezTo>
                    <a:pt x="314" y="55"/>
                    <a:pt x="309" y="72"/>
                    <a:pt x="302" y="89"/>
                  </a:cubicBezTo>
                  <a:cubicBezTo>
                    <a:pt x="285" y="132"/>
                    <a:pt x="262" y="171"/>
                    <a:pt x="237" y="210"/>
                  </a:cubicBezTo>
                  <a:cubicBezTo>
                    <a:pt x="226" y="227"/>
                    <a:pt x="215" y="245"/>
                    <a:pt x="200" y="260"/>
                  </a:cubicBezTo>
                  <a:cubicBezTo>
                    <a:pt x="194" y="266"/>
                    <a:pt x="187" y="271"/>
                    <a:pt x="178" y="273"/>
                  </a:cubicBezTo>
                  <a:cubicBezTo>
                    <a:pt x="176" y="273"/>
                    <a:pt x="174" y="274"/>
                    <a:pt x="172" y="273"/>
                  </a:cubicBezTo>
                  <a:cubicBezTo>
                    <a:pt x="162" y="270"/>
                    <a:pt x="151" y="271"/>
                    <a:pt x="141" y="273"/>
                  </a:cubicBezTo>
                  <a:cubicBezTo>
                    <a:pt x="135" y="275"/>
                    <a:pt x="129" y="272"/>
                    <a:pt x="124" y="268"/>
                  </a:cubicBezTo>
                  <a:cubicBezTo>
                    <a:pt x="114" y="262"/>
                    <a:pt x="107" y="254"/>
                    <a:pt x="100" y="244"/>
                  </a:cubicBezTo>
                  <a:cubicBezTo>
                    <a:pt x="66" y="197"/>
                    <a:pt x="35" y="148"/>
                    <a:pt x="13" y="94"/>
                  </a:cubicBezTo>
                  <a:cubicBezTo>
                    <a:pt x="6" y="77"/>
                    <a:pt x="1" y="61"/>
                    <a:pt x="0" y="44"/>
                  </a:cubicBezTo>
                  <a:cubicBezTo>
                    <a:pt x="0" y="38"/>
                    <a:pt x="0" y="33"/>
                    <a:pt x="1" y="28"/>
                  </a:cubicBezTo>
                  <a:cubicBezTo>
                    <a:pt x="4" y="16"/>
                    <a:pt x="11" y="8"/>
                    <a:pt x="23" y="5"/>
                  </a:cubicBezTo>
                  <a:cubicBezTo>
                    <a:pt x="28" y="1"/>
                    <a:pt x="35" y="3"/>
                    <a:pt x="41" y="1"/>
                  </a:cubicBezTo>
                  <a:cubicBezTo>
                    <a:pt x="44" y="1"/>
                    <a:pt x="48" y="1"/>
                    <a:pt x="52" y="1"/>
                  </a:cubicBezTo>
                  <a:cubicBezTo>
                    <a:pt x="60" y="2"/>
                    <a:pt x="68" y="3"/>
                    <a:pt x="76" y="0"/>
                  </a:cubicBezTo>
                  <a:cubicBezTo>
                    <a:pt x="78" y="3"/>
                    <a:pt x="75" y="4"/>
                    <a:pt x="74" y="5"/>
                  </a:cubicBezTo>
                  <a:cubicBezTo>
                    <a:pt x="58" y="13"/>
                    <a:pt x="51" y="28"/>
                    <a:pt x="48" y="45"/>
                  </a:cubicBezTo>
                  <a:cubicBezTo>
                    <a:pt x="46" y="58"/>
                    <a:pt x="46" y="71"/>
                    <a:pt x="49" y="84"/>
                  </a:cubicBezTo>
                  <a:cubicBezTo>
                    <a:pt x="52" y="103"/>
                    <a:pt x="57" y="121"/>
                    <a:pt x="63" y="139"/>
                  </a:cubicBezTo>
                  <a:cubicBezTo>
                    <a:pt x="67" y="149"/>
                    <a:pt x="70" y="158"/>
                    <a:pt x="75" y="167"/>
                  </a:cubicBezTo>
                  <a:cubicBezTo>
                    <a:pt x="76" y="170"/>
                    <a:pt x="78" y="173"/>
                    <a:pt x="78" y="176"/>
                  </a:cubicBezTo>
                  <a:cubicBezTo>
                    <a:pt x="78" y="177"/>
                    <a:pt x="78" y="178"/>
                    <a:pt x="79" y="178"/>
                  </a:cubicBezTo>
                  <a:cubicBezTo>
                    <a:pt x="87" y="195"/>
                    <a:pt x="94" y="212"/>
                    <a:pt x="104" y="228"/>
                  </a:cubicBezTo>
                  <a:cubicBezTo>
                    <a:pt x="107" y="232"/>
                    <a:pt x="109" y="236"/>
                    <a:pt x="112" y="240"/>
                  </a:cubicBezTo>
                  <a:cubicBezTo>
                    <a:pt x="116" y="249"/>
                    <a:pt x="123" y="256"/>
                    <a:pt x="130" y="262"/>
                  </a:cubicBezTo>
                  <a:cubicBezTo>
                    <a:pt x="136" y="266"/>
                    <a:pt x="142" y="269"/>
                    <a:pt x="150" y="269"/>
                  </a:cubicBezTo>
                  <a:cubicBezTo>
                    <a:pt x="154" y="268"/>
                    <a:pt x="158" y="268"/>
                    <a:pt x="162" y="268"/>
                  </a:cubicBezTo>
                  <a:cubicBezTo>
                    <a:pt x="172" y="269"/>
                    <a:pt x="180" y="265"/>
                    <a:pt x="187" y="259"/>
                  </a:cubicBezTo>
                  <a:cubicBezTo>
                    <a:pt x="201" y="246"/>
                    <a:pt x="209" y="229"/>
                    <a:pt x="218" y="213"/>
                  </a:cubicBezTo>
                  <a:cubicBezTo>
                    <a:pt x="226" y="198"/>
                    <a:pt x="232" y="181"/>
                    <a:pt x="240" y="166"/>
                  </a:cubicBezTo>
                  <a:cubicBezTo>
                    <a:pt x="241" y="165"/>
                    <a:pt x="242" y="163"/>
                    <a:pt x="243" y="162"/>
                  </a:cubicBezTo>
                  <a:cubicBezTo>
                    <a:pt x="251" y="154"/>
                    <a:pt x="253" y="143"/>
                    <a:pt x="256" y="134"/>
                  </a:cubicBezTo>
                  <a:cubicBezTo>
                    <a:pt x="257" y="131"/>
                    <a:pt x="258" y="129"/>
                    <a:pt x="260" y="127"/>
                  </a:cubicBezTo>
                  <a:cubicBezTo>
                    <a:pt x="261" y="125"/>
                    <a:pt x="263" y="123"/>
                    <a:pt x="265" y="125"/>
                  </a:cubicBezTo>
                  <a:cubicBezTo>
                    <a:pt x="268" y="126"/>
                    <a:pt x="267" y="128"/>
                    <a:pt x="267" y="130"/>
                  </a:cubicBezTo>
                  <a:cubicBezTo>
                    <a:pt x="266" y="132"/>
                    <a:pt x="266" y="133"/>
                    <a:pt x="265" y="135"/>
                  </a:cubicBezTo>
                  <a:cubicBezTo>
                    <a:pt x="267" y="134"/>
                    <a:pt x="267" y="132"/>
                    <a:pt x="269" y="131"/>
                  </a:cubicBezTo>
                  <a:cubicBezTo>
                    <a:pt x="272" y="129"/>
                    <a:pt x="272" y="127"/>
                    <a:pt x="268" y="125"/>
                  </a:cubicBezTo>
                  <a:cubicBezTo>
                    <a:pt x="268" y="125"/>
                    <a:pt x="268" y="124"/>
                    <a:pt x="268" y="124"/>
                  </a:cubicBezTo>
                  <a:cubicBezTo>
                    <a:pt x="268" y="119"/>
                    <a:pt x="267" y="114"/>
                    <a:pt x="266" y="109"/>
                  </a:cubicBezTo>
                  <a:cubicBezTo>
                    <a:pt x="265" y="107"/>
                    <a:pt x="268" y="106"/>
                    <a:pt x="269" y="107"/>
                  </a:cubicBezTo>
                  <a:cubicBezTo>
                    <a:pt x="272" y="108"/>
                    <a:pt x="276" y="108"/>
                    <a:pt x="279" y="110"/>
                  </a:cubicBezTo>
                  <a:cubicBezTo>
                    <a:pt x="281" y="112"/>
                    <a:pt x="283" y="110"/>
                    <a:pt x="285" y="109"/>
                  </a:cubicBezTo>
                  <a:cubicBezTo>
                    <a:pt x="288" y="107"/>
                    <a:pt x="286" y="106"/>
                    <a:pt x="286" y="104"/>
                  </a:cubicBezTo>
                  <a:cubicBezTo>
                    <a:pt x="285" y="98"/>
                    <a:pt x="282" y="91"/>
                    <a:pt x="290" y="86"/>
                  </a:cubicBezTo>
                  <a:cubicBezTo>
                    <a:pt x="291" y="86"/>
                    <a:pt x="291" y="84"/>
                    <a:pt x="290" y="83"/>
                  </a:cubicBezTo>
                  <a:cubicBezTo>
                    <a:pt x="285" y="79"/>
                    <a:pt x="287" y="76"/>
                    <a:pt x="292" y="73"/>
                  </a:cubicBezTo>
                  <a:cubicBezTo>
                    <a:pt x="293" y="72"/>
                    <a:pt x="294" y="71"/>
                    <a:pt x="294" y="70"/>
                  </a:cubicBezTo>
                  <a:cubicBezTo>
                    <a:pt x="292" y="70"/>
                    <a:pt x="291" y="73"/>
                    <a:pt x="288" y="71"/>
                  </a:cubicBezTo>
                  <a:cubicBezTo>
                    <a:pt x="286" y="69"/>
                    <a:pt x="287" y="67"/>
                    <a:pt x="288" y="65"/>
                  </a:cubicBezTo>
                  <a:cubicBezTo>
                    <a:pt x="288" y="63"/>
                    <a:pt x="288" y="61"/>
                    <a:pt x="288" y="60"/>
                  </a:cubicBezTo>
                  <a:cubicBezTo>
                    <a:pt x="289" y="54"/>
                    <a:pt x="291" y="53"/>
                    <a:pt x="296" y="56"/>
                  </a:cubicBezTo>
                  <a:cubicBezTo>
                    <a:pt x="298" y="58"/>
                    <a:pt x="300" y="60"/>
                    <a:pt x="303" y="59"/>
                  </a:cubicBezTo>
                  <a:cubicBezTo>
                    <a:pt x="300" y="59"/>
                    <a:pt x="297" y="59"/>
                    <a:pt x="296" y="56"/>
                  </a:cubicBezTo>
                  <a:cubicBezTo>
                    <a:pt x="295" y="52"/>
                    <a:pt x="297" y="50"/>
                    <a:pt x="300" y="49"/>
                  </a:cubicBezTo>
                  <a:cubicBezTo>
                    <a:pt x="305" y="49"/>
                    <a:pt x="305" y="45"/>
                    <a:pt x="305" y="42"/>
                  </a:cubicBezTo>
                  <a:cubicBezTo>
                    <a:pt x="305" y="39"/>
                    <a:pt x="305" y="35"/>
                    <a:pt x="300" y="35"/>
                  </a:cubicBezTo>
                  <a:cubicBezTo>
                    <a:pt x="295" y="34"/>
                    <a:pt x="292" y="29"/>
                    <a:pt x="290" y="26"/>
                  </a:cubicBezTo>
                  <a:cubicBezTo>
                    <a:pt x="286" y="20"/>
                    <a:pt x="290" y="16"/>
                    <a:pt x="298" y="15"/>
                  </a:cubicBezTo>
                  <a:cubicBezTo>
                    <a:pt x="292" y="13"/>
                    <a:pt x="292" y="13"/>
                    <a:pt x="286" y="16"/>
                  </a:cubicBezTo>
                  <a:cubicBezTo>
                    <a:pt x="283" y="18"/>
                    <a:pt x="281" y="18"/>
                    <a:pt x="279" y="15"/>
                  </a:cubicBezTo>
                  <a:cubicBezTo>
                    <a:pt x="276" y="12"/>
                    <a:pt x="274" y="11"/>
                    <a:pt x="270" y="12"/>
                  </a:cubicBezTo>
                  <a:cubicBezTo>
                    <a:pt x="267" y="12"/>
                    <a:pt x="266" y="10"/>
                    <a:pt x="264" y="8"/>
                  </a:cubicBezTo>
                  <a:cubicBezTo>
                    <a:pt x="263" y="11"/>
                    <a:pt x="264" y="14"/>
                    <a:pt x="261" y="15"/>
                  </a:cubicBezTo>
                  <a:cubicBezTo>
                    <a:pt x="258" y="16"/>
                    <a:pt x="257" y="14"/>
                    <a:pt x="255" y="12"/>
                  </a:cubicBezTo>
                  <a:cubicBezTo>
                    <a:pt x="254" y="10"/>
                    <a:pt x="252" y="10"/>
                    <a:pt x="250" y="9"/>
                  </a:cubicBezTo>
                  <a:cubicBezTo>
                    <a:pt x="249" y="8"/>
                    <a:pt x="247" y="7"/>
                    <a:pt x="248" y="4"/>
                  </a:cubicBezTo>
                  <a:cubicBezTo>
                    <a:pt x="257" y="0"/>
                    <a:pt x="266" y="1"/>
                    <a:pt x="275" y="2"/>
                  </a:cubicBezTo>
                  <a:cubicBezTo>
                    <a:pt x="280" y="2"/>
                    <a:pt x="286" y="1"/>
                    <a:pt x="290" y="5"/>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F25A4F4A-2EB0-A153-0738-15D4ABDBB409}"/>
                </a:ext>
              </a:extLst>
            </p:cNvPr>
            <p:cNvSpPr>
              <a:spLocks/>
            </p:cNvSpPr>
            <p:nvPr/>
          </p:nvSpPr>
          <p:spPr bwMode="auto">
            <a:xfrm>
              <a:off x="4200525" y="5267325"/>
              <a:ext cx="1006475" cy="161925"/>
            </a:xfrm>
            <a:custGeom>
              <a:avLst/>
              <a:gdLst>
                <a:gd name="T0" fmla="*/ 54 w 267"/>
                <a:gd name="T1" fmla="*/ 36 h 43"/>
                <a:gd name="T2" fmla="*/ 34 w 267"/>
                <a:gd name="T3" fmla="*/ 38 h 43"/>
                <a:gd name="T4" fmla="*/ 0 w 267"/>
                <a:gd name="T5" fmla="*/ 40 h 43"/>
                <a:gd name="T6" fmla="*/ 17 w 267"/>
                <a:gd name="T7" fmla="*/ 18 h 43"/>
                <a:gd name="T8" fmla="*/ 85 w 267"/>
                <a:gd name="T9" fmla="*/ 9 h 43"/>
                <a:gd name="T10" fmla="*/ 91 w 267"/>
                <a:gd name="T11" fmla="*/ 9 h 43"/>
                <a:gd name="T12" fmla="*/ 110 w 267"/>
                <a:gd name="T13" fmla="*/ 2 h 43"/>
                <a:gd name="T14" fmla="*/ 116 w 267"/>
                <a:gd name="T15" fmla="*/ 6 h 43"/>
                <a:gd name="T16" fmla="*/ 125 w 267"/>
                <a:gd name="T17" fmla="*/ 27 h 43"/>
                <a:gd name="T18" fmla="*/ 130 w 267"/>
                <a:gd name="T19" fmla="*/ 35 h 43"/>
                <a:gd name="T20" fmla="*/ 138 w 267"/>
                <a:gd name="T21" fmla="*/ 32 h 43"/>
                <a:gd name="T22" fmla="*/ 136 w 267"/>
                <a:gd name="T23" fmla="*/ 21 h 43"/>
                <a:gd name="T24" fmla="*/ 131 w 267"/>
                <a:gd name="T25" fmla="*/ 7 h 43"/>
                <a:gd name="T26" fmla="*/ 131 w 267"/>
                <a:gd name="T27" fmla="*/ 0 h 43"/>
                <a:gd name="T28" fmla="*/ 175 w 267"/>
                <a:gd name="T29" fmla="*/ 8 h 43"/>
                <a:gd name="T30" fmla="*/ 186 w 267"/>
                <a:gd name="T31" fmla="*/ 8 h 43"/>
                <a:gd name="T32" fmla="*/ 251 w 267"/>
                <a:gd name="T33" fmla="*/ 19 h 43"/>
                <a:gd name="T34" fmla="*/ 267 w 267"/>
                <a:gd name="T35" fmla="*/ 40 h 43"/>
                <a:gd name="T36" fmla="*/ 225 w 267"/>
                <a:gd name="T37" fmla="*/ 40 h 43"/>
                <a:gd name="T38" fmla="*/ 223 w 267"/>
                <a:gd name="T39" fmla="*/ 41 h 43"/>
                <a:gd name="T40" fmla="*/ 209 w 267"/>
                <a:gd name="T41" fmla="*/ 35 h 43"/>
                <a:gd name="T42" fmla="*/ 199 w 267"/>
                <a:gd name="T43" fmla="*/ 32 h 43"/>
                <a:gd name="T44" fmla="*/ 170 w 267"/>
                <a:gd name="T45" fmla="*/ 29 h 43"/>
                <a:gd name="T46" fmla="*/ 139 w 267"/>
                <a:gd name="T47" fmla="*/ 40 h 43"/>
                <a:gd name="T48" fmla="*/ 129 w 267"/>
                <a:gd name="T49" fmla="*/ 41 h 43"/>
                <a:gd name="T50" fmla="*/ 120 w 267"/>
                <a:gd name="T51" fmla="*/ 34 h 43"/>
                <a:gd name="T52" fmla="*/ 97 w 267"/>
                <a:gd name="T53" fmla="*/ 29 h 43"/>
                <a:gd name="T54" fmla="*/ 86 w 267"/>
                <a:gd name="T55" fmla="*/ 30 h 43"/>
                <a:gd name="T56" fmla="*/ 60 w 267"/>
                <a:gd name="T57" fmla="*/ 35 h 43"/>
                <a:gd name="T58" fmla="*/ 54 w 267"/>
                <a:gd name="T59"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7" h="43">
                  <a:moveTo>
                    <a:pt x="54" y="36"/>
                  </a:moveTo>
                  <a:cubicBezTo>
                    <a:pt x="47" y="39"/>
                    <a:pt x="41" y="39"/>
                    <a:pt x="34" y="38"/>
                  </a:cubicBezTo>
                  <a:cubicBezTo>
                    <a:pt x="23" y="37"/>
                    <a:pt x="11" y="38"/>
                    <a:pt x="0" y="40"/>
                  </a:cubicBezTo>
                  <a:cubicBezTo>
                    <a:pt x="1" y="30"/>
                    <a:pt x="8" y="22"/>
                    <a:pt x="17" y="18"/>
                  </a:cubicBezTo>
                  <a:cubicBezTo>
                    <a:pt x="39" y="8"/>
                    <a:pt x="61" y="5"/>
                    <a:pt x="85" y="9"/>
                  </a:cubicBezTo>
                  <a:cubicBezTo>
                    <a:pt x="87" y="9"/>
                    <a:pt x="89" y="10"/>
                    <a:pt x="91" y="9"/>
                  </a:cubicBezTo>
                  <a:cubicBezTo>
                    <a:pt x="97" y="5"/>
                    <a:pt x="104" y="4"/>
                    <a:pt x="110" y="2"/>
                  </a:cubicBezTo>
                  <a:cubicBezTo>
                    <a:pt x="113" y="1"/>
                    <a:pt x="114" y="4"/>
                    <a:pt x="116" y="6"/>
                  </a:cubicBezTo>
                  <a:cubicBezTo>
                    <a:pt x="120" y="12"/>
                    <a:pt x="123" y="19"/>
                    <a:pt x="125" y="27"/>
                  </a:cubicBezTo>
                  <a:cubicBezTo>
                    <a:pt x="126" y="30"/>
                    <a:pt x="127" y="33"/>
                    <a:pt x="130" y="35"/>
                  </a:cubicBezTo>
                  <a:cubicBezTo>
                    <a:pt x="134" y="38"/>
                    <a:pt x="137" y="36"/>
                    <a:pt x="138" y="32"/>
                  </a:cubicBezTo>
                  <a:cubicBezTo>
                    <a:pt x="138" y="28"/>
                    <a:pt x="137" y="25"/>
                    <a:pt x="136" y="21"/>
                  </a:cubicBezTo>
                  <a:cubicBezTo>
                    <a:pt x="135" y="16"/>
                    <a:pt x="133" y="11"/>
                    <a:pt x="131" y="7"/>
                  </a:cubicBezTo>
                  <a:cubicBezTo>
                    <a:pt x="131" y="5"/>
                    <a:pt x="129" y="3"/>
                    <a:pt x="131" y="0"/>
                  </a:cubicBezTo>
                  <a:cubicBezTo>
                    <a:pt x="146" y="0"/>
                    <a:pt x="161" y="3"/>
                    <a:pt x="175" y="8"/>
                  </a:cubicBezTo>
                  <a:cubicBezTo>
                    <a:pt x="179" y="9"/>
                    <a:pt x="182" y="9"/>
                    <a:pt x="186" y="8"/>
                  </a:cubicBezTo>
                  <a:cubicBezTo>
                    <a:pt x="209" y="6"/>
                    <a:pt x="231" y="8"/>
                    <a:pt x="251" y="19"/>
                  </a:cubicBezTo>
                  <a:cubicBezTo>
                    <a:pt x="260" y="23"/>
                    <a:pt x="266" y="30"/>
                    <a:pt x="267" y="40"/>
                  </a:cubicBezTo>
                  <a:cubicBezTo>
                    <a:pt x="253" y="38"/>
                    <a:pt x="239" y="36"/>
                    <a:pt x="225" y="40"/>
                  </a:cubicBezTo>
                  <a:cubicBezTo>
                    <a:pt x="224" y="41"/>
                    <a:pt x="224" y="41"/>
                    <a:pt x="223" y="41"/>
                  </a:cubicBezTo>
                  <a:cubicBezTo>
                    <a:pt x="218" y="39"/>
                    <a:pt x="214" y="36"/>
                    <a:pt x="209" y="35"/>
                  </a:cubicBezTo>
                  <a:cubicBezTo>
                    <a:pt x="206" y="33"/>
                    <a:pt x="203" y="32"/>
                    <a:pt x="199" y="32"/>
                  </a:cubicBezTo>
                  <a:cubicBezTo>
                    <a:pt x="189" y="30"/>
                    <a:pt x="180" y="30"/>
                    <a:pt x="170" y="29"/>
                  </a:cubicBezTo>
                  <a:cubicBezTo>
                    <a:pt x="159" y="29"/>
                    <a:pt x="148" y="31"/>
                    <a:pt x="139" y="40"/>
                  </a:cubicBezTo>
                  <a:cubicBezTo>
                    <a:pt x="136" y="43"/>
                    <a:pt x="133" y="42"/>
                    <a:pt x="129" y="41"/>
                  </a:cubicBezTo>
                  <a:cubicBezTo>
                    <a:pt x="125" y="39"/>
                    <a:pt x="123" y="36"/>
                    <a:pt x="120" y="34"/>
                  </a:cubicBezTo>
                  <a:cubicBezTo>
                    <a:pt x="113" y="30"/>
                    <a:pt x="105" y="30"/>
                    <a:pt x="97" y="29"/>
                  </a:cubicBezTo>
                  <a:cubicBezTo>
                    <a:pt x="93" y="28"/>
                    <a:pt x="90" y="29"/>
                    <a:pt x="86" y="30"/>
                  </a:cubicBezTo>
                  <a:cubicBezTo>
                    <a:pt x="77" y="31"/>
                    <a:pt x="68" y="32"/>
                    <a:pt x="60" y="35"/>
                  </a:cubicBezTo>
                  <a:cubicBezTo>
                    <a:pt x="58" y="36"/>
                    <a:pt x="56" y="37"/>
                    <a:pt x="54" y="36"/>
                  </a:cubicBezTo>
                  <a:close/>
                </a:path>
              </a:pathLst>
            </a:custGeom>
            <a:solidFill>
              <a:srgbClr val="A41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0">
              <a:extLst>
                <a:ext uri="{FF2B5EF4-FFF2-40B4-BE49-F238E27FC236}">
                  <a16:creationId xmlns:a16="http://schemas.microsoft.com/office/drawing/2014/main" id="{B4088DFA-78B1-BEBA-736D-AB254E83B294}"/>
                </a:ext>
              </a:extLst>
            </p:cNvPr>
            <p:cNvSpPr>
              <a:spLocks/>
            </p:cNvSpPr>
            <p:nvPr/>
          </p:nvSpPr>
          <p:spPr bwMode="auto">
            <a:xfrm>
              <a:off x="4389438" y="5049838"/>
              <a:ext cx="338137" cy="368300"/>
            </a:xfrm>
            <a:custGeom>
              <a:avLst/>
              <a:gdLst>
                <a:gd name="T0" fmla="*/ 81 w 90"/>
                <a:gd name="T1" fmla="*/ 57 h 97"/>
                <a:gd name="T2" fmla="*/ 89 w 90"/>
                <a:gd name="T3" fmla="*/ 83 h 97"/>
                <a:gd name="T4" fmla="*/ 90 w 90"/>
                <a:gd name="T5" fmla="*/ 89 h 97"/>
                <a:gd name="T6" fmla="*/ 85 w 90"/>
                <a:gd name="T7" fmla="*/ 96 h 97"/>
                <a:gd name="T8" fmla="*/ 80 w 90"/>
                <a:gd name="T9" fmla="*/ 94 h 97"/>
                <a:gd name="T10" fmla="*/ 73 w 90"/>
                <a:gd name="T11" fmla="*/ 83 h 97"/>
                <a:gd name="T12" fmla="*/ 60 w 90"/>
                <a:gd name="T13" fmla="*/ 59 h 97"/>
                <a:gd name="T14" fmla="*/ 10 w 90"/>
                <a:gd name="T15" fmla="*/ 30 h 97"/>
                <a:gd name="T16" fmla="*/ 3 w 90"/>
                <a:gd name="T17" fmla="*/ 19 h 97"/>
                <a:gd name="T18" fmla="*/ 25 w 90"/>
                <a:gd name="T19" fmla="*/ 9 h 97"/>
                <a:gd name="T20" fmla="*/ 79 w 90"/>
                <a:gd name="T21" fmla="*/ 55 h 97"/>
                <a:gd name="T22" fmla="*/ 81 w 90"/>
                <a:gd name="T23" fmla="*/ 5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97">
                  <a:moveTo>
                    <a:pt x="81" y="57"/>
                  </a:moveTo>
                  <a:cubicBezTo>
                    <a:pt x="83" y="66"/>
                    <a:pt x="88" y="74"/>
                    <a:pt x="89" y="83"/>
                  </a:cubicBezTo>
                  <a:cubicBezTo>
                    <a:pt x="89" y="85"/>
                    <a:pt x="89" y="87"/>
                    <a:pt x="90" y="89"/>
                  </a:cubicBezTo>
                  <a:cubicBezTo>
                    <a:pt x="90" y="93"/>
                    <a:pt x="87" y="94"/>
                    <a:pt x="85" y="96"/>
                  </a:cubicBezTo>
                  <a:cubicBezTo>
                    <a:pt x="83" y="97"/>
                    <a:pt x="81" y="95"/>
                    <a:pt x="80" y="94"/>
                  </a:cubicBezTo>
                  <a:cubicBezTo>
                    <a:pt x="76" y="91"/>
                    <a:pt x="74" y="87"/>
                    <a:pt x="73" y="83"/>
                  </a:cubicBezTo>
                  <a:cubicBezTo>
                    <a:pt x="70" y="74"/>
                    <a:pt x="67" y="65"/>
                    <a:pt x="60" y="59"/>
                  </a:cubicBezTo>
                  <a:cubicBezTo>
                    <a:pt x="47" y="42"/>
                    <a:pt x="29" y="34"/>
                    <a:pt x="10" y="30"/>
                  </a:cubicBezTo>
                  <a:cubicBezTo>
                    <a:pt x="0" y="28"/>
                    <a:pt x="0" y="28"/>
                    <a:pt x="3" y="19"/>
                  </a:cubicBezTo>
                  <a:cubicBezTo>
                    <a:pt x="11" y="0"/>
                    <a:pt x="8" y="3"/>
                    <a:pt x="25" y="9"/>
                  </a:cubicBezTo>
                  <a:cubicBezTo>
                    <a:pt x="48" y="18"/>
                    <a:pt x="67" y="33"/>
                    <a:pt x="79" y="55"/>
                  </a:cubicBezTo>
                  <a:cubicBezTo>
                    <a:pt x="80" y="56"/>
                    <a:pt x="80" y="57"/>
                    <a:pt x="81" y="57"/>
                  </a:cubicBezTo>
                  <a:close/>
                </a:path>
              </a:pathLst>
            </a:custGeom>
            <a:solidFill>
              <a:srgbClr val="7FA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9">
              <a:extLst>
                <a:ext uri="{FF2B5EF4-FFF2-40B4-BE49-F238E27FC236}">
                  <a16:creationId xmlns:a16="http://schemas.microsoft.com/office/drawing/2014/main" id="{2335DF61-1BEA-DEDC-36BC-7258CF79C250}"/>
                </a:ext>
              </a:extLst>
            </p:cNvPr>
            <p:cNvSpPr>
              <a:spLocks/>
            </p:cNvSpPr>
            <p:nvPr/>
          </p:nvSpPr>
          <p:spPr bwMode="auto">
            <a:xfrm>
              <a:off x="4271963" y="5365750"/>
              <a:ext cx="776287" cy="762000"/>
            </a:xfrm>
            <a:custGeom>
              <a:avLst/>
              <a:gdLst>
                <a:gd name="T0" fmla="*/ 78 w 206"/>
                <a:gd name="T1" fmla="*/ 1 h 201"/>
                <a:gd name="T2" fmla="*/ 108 w 206"/>
                <a:gd name="T3" fmla="*/ 12 h 201"/>
                <a:gd name="T4" fmla="*/ 111 w 206"/>
                <a:gd name="T5" fmla="*/ 13 h 201"/>
                <a:gd name="T6" fmla="*/ 119 w 206"/>
                <a:gd name="T7" fmla="*/ 13 h 201"/>
                <a:gd name="T8" fmla="*/ 140 w 206"/>
                <a:gd name="T9" fmla="*/ 2 h 201"/>
                <a:gd name="T10" fmla="*/ 181 w 206"/>
                <a:gd name="T11" fmla="*/ 5 h 201"/>
                <a:gd name="T12" fmla="*/ 200 w 206"/>
                <a:gd name="T13" fmla="*/ 13 h 201"/>
                <a:gd name="T14" fmla="*/ 205 w 206"/>
                <a:gd name="T15" fmla="*/ 21 h 201"/>
                <a:gd name="T16" fmla="*/ 202 w 206"/>
                <a:gd name="T17" fmla="*/ 43 h 201"/>
                <a:gd name="T18" fmla="*/ 201 w 206"/>
                <a:gd name="T19" fmla="*/ 46 h 201"/>
                <a:gd name="T20" fmla="*/ 198 w 206"/>
                <a:gd name="T21" fmla="*/ 61 h 201"/>
                <a:gd name="T22" fmla="*/ 188 w 206"/>
                <a:gd name="T23" fmla="*/ 87 h 201"/>
                <a:gd name="T24" fmla="*/ 180 w 206"/>
                <a:gd name="T25" fmla="*/ 100 h 201"/>
                <a:gd name="T26" fmla="*/ 177 w 206"/>
                <a:gd name="T27" fmla="*/ 106 h 201"/>
                <a:gd name="T28" fmla="*/ 171 w 206"/>
                <a:gd name="T29" fmla="*/ 114 h 201"/>
                <a:gd name="T30" fmla="*/ 167 w 206"/>
                <a:gd name="T31" fmla="*/ 119 h 201"/>
                <a:gd name="T32" fmla="*/ 156 w 206"/>
                <a:gd name="T33" fmla="*/ 131 h 201"/>
                <a:gd name="T34" fmla="*/ 153 w 206"/>
                <a:gd name="T35" fmla="*/ 135 h 201"/>
                <a:gd name="T36" fmla="*/ 147 w 206"/>
                <a:gd name="T37" fmla="*/ 141 h 201"/>
                <a:gd name="T38" fmla="*/ 122 w 206"/>
                <a:gd name="T39" fmla="*/ 162 h 201"/>
                <a:gd name="T40" fmla="*/ 50 w 206"/>
                <a:gd name="T41" fmla="*/ 199 h 201"/>
                <a:gd name="T42" fmla="*/ 39 w 206"/>
                <a:gd name="T43" fmla="*/ 194 h 201"/>
                <a:gd name="T44" fmla="*/ 35 w 206"/>
                <a:gd name="T45" fmla="*/ 186 h 201"/>
                <a:gd name="T46" fmla="*/ 31 w 206"/>
                <a:gd name="T47" fmla="*/ 177 h 201"/>
                <a:gd name="T48" fmla="*/ 18 w 206"/>
                <a:gd name="T49" fmla="*/ 144 h 201"/>
                <a:gd name="T50" fmla="*/ 6 w 206"/>
                <a:gd name="T51" fmla="*/ 102 h 201"/>
                <a:gd name="T52" fmla="*/ 6 w 206"/>
                <a:gd name="T53" fmla="*/ 45 h 201"/>
                <a:gd name="T54" fmla="*/ 30 w 206"/>
                <a:gd name="T55" fmla="*/ 13 h 201"/>
                <a:gd name="T56" fmla="*/ 35 w 206"/>
                <a:gd name="T57" fmla="*/ 10 h 201"/>
                <a:gd name="T58" fmla="*/ 67 w 206"/>
                <a:gd name="T59" fmla="*/ 2 h 201"/>
                <a:gd name="T60" fmla="*/ 78 w 206"/>
                <a:gd name="T61" fmla="*/ 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6" h="201">
                  <a:moveTo>
                    <a:pt x="78" y="1"/>
                  </a:moveTo>
                  <a:cubicBezTo>
                    <a:pt x="89" y="2"/>
                    <a:pt x="100" y="3"/>
                    <a:pt x="108" y="12"/>
                  </a:cubicBezTo>
                  <a:cubicBezTo>
                    <a:pt x="109" y="13"/>
                    <a:pt x="110" y="13"/>
                    <a:pt x="111" y="13"/>
                  </a:cubicBezTo>
                  <a:cubicBezTo>
                    <a:pt x="114" y="17"/>
                    <a:pt x="116" y="18"/>
                    <a:pt x="119" y="13"/>
                  </a:cubicBezTo>
                  <a:cubicBezTo>
                    <a:pt x="124" y="6"/>
                    <a:pt x="132" y="4"/>
                    <a:pt x="140" y="2"/>
                  </a:cubicBezTo>
                  <a:cubicBezTo>
                    <a:pt x="153" y="0"/>
                    <a:pt x="167" y="3"/>
                    <a:pt x="181" y="5"/>
                  </a:cubicBezTo>
                  <a:cubicBezTo>
                    <a:pt x="188" y="6"/>
                    <a:pt x="194" y="9"/>
                    <a:pt x="200" y="13"/>
                  </a:cubicBezTo>
                  <a:cubicBezTo>
                    <a:pt x="203" y="15"/>
                    <a:pt x="206" y="17"/>
                    <a:pt x="205" y="21"/>
                  </a:cubicBezTo>
                  <a:cubicBezTo>
                    <a:pt x="202" y="28"/>
                    <a:pt x="202" y="36"/>
                    <a:pt x="202" y="43"/>
                  </a:cubicBezTo>
                  <a:cubicBezTo>
                    <a:pt x="202" y="44"/>
                    <a:pt x="201" y="45"/>
                    <a:pt x="201" y="46"/>
                  </a:cubicBezTo>
                  <a:cubicBezTo>
                    <a:pt x="198" y="51"/>
                    <a:pt x="198" y="56"/>
                    <a:pt x="198" y="61"/>
                  </a:cubicBezTo>
                  <a:cubicBezTo>
                    <a:pt x="195" y="70"/>
                    <a:pt x="192" y="79"/>
                    <a:pt x="188" y="87"/>
                  </a:cubicBezTo>
                  <a:cubicBezTo>
                    <a:pt x="185" y="91"/>
                    <a:pt x="182" y="95"/>
                    <a:pt x="180" y="100"/>
                  </a:cubicBezTo>
                  <a:cubicBezTo>
                    <a:pt x="180" y="102"/>
                    <a:pt x="178" y="104"/>
                    <a:pt x="177" y="106"/>
                  </a:cubicBezTo>
                  <a:cubicBezTo>
                    <a:pt x="174" y="108"/>
                    <a:pt x="172" y="111"/>
                    <a:pt x="171" y="114"/>
                  </a:cubicBezTo>
                  <a:cubicBezTo>
                    <a:pt x="170" y="116"/>
                    <a:pt x="168" y="118"/>
                    <a:pt x="167" y="119"/>
                  </a:cubicBezTo>
                  <a:cubicBezTo>
                    <a:pt x="163" y="123"/>
                    <a:pt x="159" y="126"/>
                    <a:pt x="156" y="131"/>
                  </a:cubicBezTo>
                  <a:cubicBezTo>
                    <a:pt x="155" y="132"/>
                    <a:pt x="154" y="133"/>
                    <a:pt x="153" y="135"/>
                  </a:cubicBezTo>
                  <a:cubicBezTo>
                    <a:pt x="151" y="137"/>
                    <a:pt x="148" y="138"/>
                    <a:pt x="147" y="141"/>
                  </a:cubicBezTo>
                  <a:cubicBezTo>
                    <a:pt x="140" y="150"/>
                    <a:pt x="131" y="156"/>
                    <a:pt x="122" y="162"/>
                  </a:cubicBezTo>
                  <a:cubicBezTo>
                    <a:pt x="100" y="178"/>
                    <a:pt x="75" y="188"/>
                    <a:pt x="50" y="199"/>
                  </a:cubicBezTo>
                  <a:cubicBezTo>
                    <a:pt x="44" y="201"/>
                    <a:pt x="42" y="200"/>
                    <a:pt x="39" y="194"/>
                  </a:cubicBezTo>
                  <a:cubicBezTo>
                    <a:pt x="37" y="192"/>
                    <a:pt x="36" y="189"/>
                    <a:pt x="35" y="186"/>
                  </a:cubicBezTo>
                  <a:cubicBezTo>
                    <a:pt x="35" y="182"/>
                    <a:pt x="33" y="180"/>
                    <a:pt x="31" y="177"/>
                  </a:cubicBezTo>
                  <a:cubicBezTo>
                    <a:pt x="26" y="166"/>
                    <a:pt x="22" y="155"/>
                    <a:pt x="18" y="144"/>
                  </a:cubicBezTo>
                  <a:cubicBezTo>
                    <a:pt x="13" y="130"/>
                    <a:pt x="9" y="116"/>
                    <a:pt x="6" y="102"/>
                  </a:cubicBezTo>
                  <a:cubicBezTo>
                    <a:pt x="2" y="83"/>
                    <a:pt x="0" y="64"/>
                    <a:pt x="6" y="45"/>
                  </a:cubicBezTo>
                  <a:cubicBezTo>
                    <a:pt x="10" y="32"/>
                    <a:pt x="16" y="20"/>
                    <a:pt x="30" y="13"/>
                  </a:cubicBezTo>
                  <a:cubicBezTo>
                    <a:pt x="32" y="13"/>
                    <a:pt x="34" y="12"/>
                    <a:pt x="35" y="10"/>
                  </a:cubicBezTo>
                  <a:cubicBezTo>
                    <a:pt x="45" y="5"/>
                    <a:pt x="56" y="3"/>
                    <a:pt x="67" y="2"/>
                  </a:cubicBezTo>
                  <a:cubicBezTo>
                    <a:pt x="71" y="3"/>
                    <a:pt x="74" y="1"/>
                    <a:pt x="78" y="1"/>
                  </a:cubicBezTo>
                  <a:close/>
                </a:path>
              </a:pathLst>
            </a:custGeom>
            <a:solidFill>
              <a:srgbClr val="E41B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0">
              <a:extLst>
                <a:ext uri="{FF2B5EF4-FFF2-40B4-BE49-F238E27FC236}">
                  <a16:creationId xmlns:a16="http://schemas.microsoft.com/office/drawing/2014/main" id="{ECD41F6B-5CD4-87BD-B612-2BD52DB15830}"/>
                </a:ext>
              </a:extLst>
            </p:cNvPr>
            <p:cNvSpPr>
              <a:spLocks/>
            </p:cNvSpPr>
            <p:nvPr/>
          </p:nvSpPr>
          <p:spPr bwMode="auto">
            <a:xfrm>
              <a:off x="4403725" y="5384800"/>
              <a:ext cx="735012" cy="1042987"/>
            </a:xfrm>
            <a:custGeom>
              <a:avLst/>
              <a:gdLst>
                <a:gd name="T0" fmla="*/ 131 w 195"/>
                <a:gd name="T1" fmla="*/ 113 h 275"/>
                <a:gd name="T2" fmla="*/ 135 w 195"/>
                <a:gd name="T3" fmla="*/ 108 h 275"/>
                <a:gd name="T4" fmla="*/ 141 w 195"/>
                <a:gd name="T5" fmla="*/ 100 h 275"/>
                <a:gd name="T6" fmla="*/ 145 w 195"/>
                <a:gd name="T7" fmla="*/ 95 h 275"/>
                <a:gd name="T8" fmla="*/ 152 w 195"/>
                <a:gd name="T9" fmla="*/ 82 h 275"/>
                <a:gd name="T10" fmla="*/ 161 w 195"/>
                <a:gd name="T11" fmla="*/ 56 h 275"/>
                <a:gd name="T12" fmla="*/ 165 w 195"/>
                <a:gd name="T13" fmla="*/ 41 h 275"/>
                <a:gd name="T14" fmla="*/ 165 w 195"/>
                <a:gd name="T15" fmla="*/ 38 h 275"/>
                <a:gd name="T16" fmla="*/ 169 w 195"/>
                <a:gd name="T17" fmla="*/ 15 h 275"/>
                <a:gd name="T18" fmla="*/ 163 w 195"/>
                <a:gd name="T19" fmla="*/ 8 h 275"/>
                <a:gd name="T20" fmla="*/ 146 w 195"/>
                <a:gd name="T21" fmla="*/ 0 h 275"/>
                <a:gd name="T22" fmla="*/ 169 w 195"/>
                <a:gd name="T23" fmla="*/ 9 h 275"/>
                <a:gd name="T24" fmla="*/ 193 w 195"/>
                <a:gd name="T25" fmla="*/ 54 h 275"/>
                <a:gd name="T26" fmla="*/ 177 w 195"/>
                <a:gd name="T27" fmla="*/ 145 h 275"/>
                <a:gd name="T28" fmla="*/ 167 w 195"/>
                <a:gd name="T29" fmla="*/ 166 h 275"/>
                <a:gd name="T30" fmla="*/ 152 w 195"/>
                <a:gd name="T31" fmla="*/ 199 h 275"/>
                <a:gd name="T32" fmla="*/ 110 w 195"/>
                <a:gd name="T33" fmla="*/ 264 h 275"/>
                <a:gd name="T34" fmla="*/ 87 w 195"/>
                <a:gd name="T35" fmla="*/ 274 h 275"/>
                <a:gd name="T36" fmla="*/ 73 w 195"/>
                <a:gd name="T37" fmla="*/ 274 h 275"/>
                <a:gd name="T38" fmla="*/ 50 w 195"/>
                <a:gd name="T39" fmla="*/ 265 h 275"/>
                <a:gd name="T40" fmla="*/ 18 w 195"/>
                <a:gd name="T41" fmla="*/ 219 h 275"/>
                <a:gd name="T42" fmla="*/ 0 w 195"/>
                <a:gd name="T43" fmla="*/ 184 h 275"/>
                <a:gd name="T44" fmla="*/ 0 w 195"/>
                <a:gd name="T45" fmla="*/ 181 h 275"/>
                <a:gd name="T46" fmla="*/ 5 w 195"/>
                <a:gd name="T47" fmla="*/ 189 h 275"/>
                <a:gd name="T48" fmla="*/ 13 w 195"/>
                <a:gd name="T49" fmla="*/ 193 h 275"/>
                <a:gd name="T50" fmla="*/ 97 w 195"/>
                <a:gd name="T51" fmla="*/ 148 h 275"/>
                <a:gd name="T52" fmla="*/ 111 w 195"/>
                <a:gd name="T53" fmla="*/ 135 h 275"/>
                <a:gd name="T54" fmla="*/ 118 w 195"/>
                <a:gd name="T55" fmla="*/ 129 h 275"/>
                <a:gd name="T56" fmla="*/ 120 w 195"/>
                <a:gd name="T57" fmla="*/ 125 h 275"/>
                <a:gd name="T58" fmla="*/ 131 w 195"/>
                <a:gd name="T59" fmla="*/ 11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5" h="275">
                  <a:moveTo>
                    <a:pt x="131" y="113"/>
                  </a:moveTo>
                  <a:cubicBezTo>
                    <a:pt x="132" y="112"/>
                    <a:pt x="134" y="110"/>
                    <a:pt x="135" y="108"/>
                  </a:cubicBezTo>
                  <a:cubicBezTo>
                    <a:pt x="137" y="106"/>
                    <a:pt x="139" y="103"/>
                    <a:pt x="141" y="100"/>
                  </a:cubicBezTo>
                  <a:cubicBezTo>
                    <a:pt x="142" y="98"/>
                    <a:pt x="143" y="97"/>
                    <a:pt x="145" y="95"/>
                  </a:cubicBezTo>
                  <a:cubicBezTo>
                    <a:pt x="146" y="90"/>
                    <a:pt x="149" y="86"/>
                    <a:pt x="152" y="82"/>
                  </a:cubicBezTo>
                  <a:cubicBezTo>
                    <a:pt x="155" y="73"/>
                    <a:pt x="158" y="65"/>
                    <a:pt x="161" y="56"/>
                  </a:cubicBezTo>
                  <a:cubicBezTo>
                    <a:pt x="163" y="51"/>
                    <a:pt x="162" y="46"/>
                    <a:pt x="165" y="41"/>
                  </a:cubicBezTo>
                  <a:cubicBezTo>
                    <a:pt x="165" y="40"/>
                    <a:pt x="165" y="39"/>
                    <a:pt x="165" y="38"/>
                  </a:cubicBezTo>
                  <a:cubicBezTo>
                    <a:pt x="167" y="31"/>
                    <a:pt x="166" y="23"/>
                    <a:pt x="169" y="15"/>
                  </a:cubicBezTo>
                  <a:cubicBezTo>
                    <a:pt x="169" y="11"/>
                    <a:pt x="166" y="9"/>
                    <a:pt x="163" y="8"/>
                  </a:cubicBezTo>
                  <a:cubicBezTo>
                    <a:pt x="157" y="5"/>
                    <a:pt x="151" y="2"/>
                    <a:pt x="146" y="0"/>
                  </a:cubicBezTo>
                  <a:cubicBezTo>
                    <a:pt x="154" y="0"/>
                    <a:pt x="162" y="5"/>
                    <a:pt x="169" y="9"/>
                  </a:cubicBezTo>
                  <a:cubicBezTo>
                    <a:pt x="186" y="19"/>
                    <a:pt x="192" y="36"/>
                    <a:pt x="193" y="54"/>
                  </a:cubicBezTo>
                  <a:cubicBezTo>
                    <a:pt x="195" y="86"/>
                    <a:pt x="188" y="116"/>
                    <a:pt x="177" y="145"/>
                  </a:cubicBezTo>
                  <a:cubicBezTo>
                    <a:pt x="174" y="152"/>
                    <a:pt x="171" y="160"/>
                    <a:pt x="167" y="166"/>
                  </a:cubicBezTo>
                  <a:cubicBezTo>
                    <a:pt x="161" y="177"/>
                    <a:pt x="157" y="188"/>
                    <a:pt x="152" y="199"/>
                  </a:cubicBezTo>
                  <a:cubicBezTo>
                    <a:pt x="140" y="222"/>
                    <a:pt x="129" y="246"/>
                    <a:pt x="110" y="264"/>
                  </a:cubicBezTo>
                  <a:cubicBezTo>
                    <a:pt x="104" y="271"/>
                    <a:pt x="96" y="275"/>
                    <a:pt x="87" y="274"/>
                  </a:cubicBezTo>
                  <a:cubicBezTo>
                    <a:pt x="82" y="274"/>
                    <a:pt x="77" y="273"/>
                    <a:pt x="73" y="274"/>
                  </a:cubicBezTo>
                  <a:cubicBezTo>
                    <a:pt x="63" y="275"/>
                    <a:pt x="57" y="271"/>
                    <a:pt x="50" y="265"/>
                  </a:cubicBezTo>
                  <a:cubicBezTo>
                    <a:pt x="36" y="252"/>
                    <a:pt x="27" y="236"/>
                    <a:pt x="18" y="219"/>
                  </a:cubicBezTo>
                  <a:cubicBezTo>
                    <a:pt x="12" y="208"/>
                    <a:pt x="6" y="196"/>
                    <a:pt x="0" y="184"/>
                  </a:cubicBezTo>
                  <a:cubicBezTo>
                    <a:pt x="0" y="183"/>
                    <a:pt x="0" y="182"/>
                    <a:pt x="0" y="181"/>
                  </a:cubicBezTo>
                  <a:cubicBezTo>
                    <a:pt x="3" y="183"/>
                    <a:pt x="3" y="186"/>
                    <a:pt x="5" y="189"/>
                  </a:cubicBezTo>
                  <a:cubicBezTo>
                    <a:pt x="7" y="193"/>
                    <a:pt x="9" y="194"/>
                    <a:pt x="13" y="193"/>
                  </a:cubicBezTo>
                  <a:cubicBezTo>
                    <a:pt x="43" y="181"/>
                    <a:pt x="72" y="167"/>
                    <a:pt x="97" y="148"/>
                  </a:cubicBezTo>
                  <a:cubicBezTo>
                    <a:pt x="102" y="144"/>
                    <a:pt x="107" y="140"/>
                    <a:pt x="111" y="135"/>
                  </a:cubicBezTo>
                  <a:cubicBezTo>
                    <a:pt x="112" y="132"/>
                    <a:pt x="116" y="131"/>
                    <a:pt x="118" y="129"/>
                  </a:cubicBezTo>
                  <a:cubicBezTo>
                    <a:pt x="118" y="127"/>
                    <a:pt x="119" y="126"/>
                    <a:pt x="120" y="125"/>
                  </a:cubicBezTo>
                  <a:cubicBezTo>
                    <a:pt x="123" y="121"/>
                    <a:pt x="128" y="118"/>
                    <a:pt x="131" y="113"/>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1">
              <a:extLst>
                <a:ext uri="{FF2B5EF4-FFF2-40B4-BE49-F238E27FC236}">
                  <a16:creationId xmlns:a16="http://schemas.microsoft.com/office/drawing/2014/main" id="{8B5ACC7B-31E0-C224-2A14-17829F75C491}"/>
                </a:ext>
              </a:extLst>
            </p:cNvPr>
            <p:cNvSpPr>
              <a:spLocks/>
            </p:cNvSpPr>
            <p:nvPr/>
          </p:nvSpPr>
          <p:spPr bwMode="auto">
            <a:xfrm>
              <a:off x="5032375" y="5418138"/>
              <a:ext cx="241300" cy="595312"/>
            </a:xfrm>
            <a:custGeom>
              <a:avLst/>
              <a:gdLst>
                <a:gd name="T0" fmla="*/ 0 w 64"/>
                <a:gd name="T1" fmla="*/ 157 h 157"/>
                <a:gd name="T2" fmla="*/ 14 w 64"/>
                <a:gd name="T3" fmla="*/ 117 h 157"/>
                <a:gd name="T4" fmla="*/ 24 w 64"/>
                <a:gd name="T5" fmla="*/ 44 h 157"/>
                <a:gd name="T6" fmla="*/ 3 w 64"/>
                <a:gd name="T7" fmla="*/ 2 h 157"/>
                <a:gd name="T8" fmla="*/ 2 w 64"/>
                <a:gd name="T9" fmla="*/ 0 h 157"/>
                <a:gd name="T10" fmla="*/ 4 w 64"/>
                <a:gd name="T11" fmla="*/ 0 h 157"/>
                <a:gd name="T12" fmla="*/ 14 w 64"/>
                <a:gd name="T13" fmla="*/ 8 h 157"/>
                <a:gd name="T14" fmla="*/ 18 w 64"/>
                <a:gd name="T15" fmla="*/ 9 h 157"/>
                <a:gd name="T16" fmla="*/ 18 w 64"/>
                <a:gd name="T17" fmla="*/ 5 h 157"/>
                <a:gd name="T18" fmla="*/ 18 w 64"/>
                <a:gd name="T19" fmla="*/ 1 h 157"/>
                <a:gd name="T20" fmla="*/ 23 w 64"/>
                <a:gd name="T21" fmla="*/ 4 h 157"/>
                <a:gd name="T22" fmla="*/ 26 w 64"/>
                <a:gd name="T23" fmla="*/ 5 h 157"/>
                <a:gd name="T24" fmla="*/ 35 w 64"/>
                <a:gd name="T25" fmla="*/ 9 h 157"/>
                <a:gd name="T26" fmla="*/ 42 w 64"/>
                <a:gd name="T27" fmla="*/ 9 h 157"/>
                <a:gd name="T28" fmla="*/ 56 w 64"/>
                <a:gd name="T29" fmla="*/ 8 h 157"/>
                <a:gd name="T30" fmla="*/ 58 w 64"/>
                <a:gd name="T31" fmla="*/ 10 h 157"/>
                <a:gd name="T32" fmla="*/ 55 w 64"/>
                <a:gd name="T33" fmla="*/ 12 h 157"/>
                <a:gd name="T34" fmla="*/ 51 w 64"/>
                <a:gd name="T35" fmla="*/ 12 h 157"/>
                <a:gd name="T36" fmla="*/ 47 w 64"/>
                <a:gd name="T37" fmla="*/ 15 h 157"/>
                <a:gd name="T38" fmla="*/ 49 w 64"/>
                <a:gd name="T39" fmla="*/ 22 h 157"/>
                <a:gd name="T40" fmla="*/ 52 w 64"/>
                <a:gd name="T41" fmla="*/ 26 h 157"/>
                <a:gd name="T42" fmla="*/ 56 w 64"/>
                <a:gd name="T43" fmla="*/ 28 h 157"/>
                <a:gd name="T44" fmla="*/ 62 w 64"/>
                <a:gd name="T45" fmla="*/ 32 h 157"/>
                <a:gd name="T46" fmla="*/ 61 w 64"/>
                <a:gd name="T47" fmla="*/ 45 h 157"/>
                <a:gd name="T48" fmla="*/ 58 w 64"/>
                <a:gd name="T49" fmla="*/ 46 h 157"/>
                <a:gd name="T50" fmla="*/ 52 w 64"/>
                <a:gd name="T51" fmla="*/ 51 h 157"/>
                <a:gd name="T52" fmla="*/ 46 w 64"/>
                <a:gd name="T53" fmla="*/ 57 h 157"/>
                <a:gd name="T54" fmla="*/ 45 w 64"/>
                <a:gd name="T55" fmla="*/ 61 h 157"/>
                <a:gd name="T56" fmla="*/ 45 w 64"/>
                <a:gd name="T57" fmla="*/ 65 h 157"/>
                <a:gd name="T58" fmla="*/ 48 w 64"/>
                <a:gd name="T59" fmla="*/ 64 h 157"/>
                <a:gd name="T60" fmla="*/ 52 w 64"/>
                <a:gd name="T61" fmla="*/ 62 h 157"/>
                <a:gd name="T62" fmla="*/ 51 w 64"/>
                <a:gd name="T63" fmla="*/ 67 h 157"/>
                <a:gd name="T64" fmla="*/ 47 w 64"/>
                <a:gd name="T65" fmla="*/ 70 h 157"/>
                <a:gd name="T66" fmla="*/ 47 w 64"/>
                <a:gd name="T67" fmla="*/ 77 h 157"/>
                <a:gd name="T68" fmla="*/ 47 w 64"/>
                <a:gd name="T69" fmla="*/ 83 h 157"/>
                <a:gd name="T70" fmla="*/ 44 w 64"/>
                <a:gd name="T71" fmla="*/ 99 h 157"/>
                <a:gd name="T72" fmla="*/ 44 w 64"/>
                <a:gd name="T73" fmla="*/ 104 h 157"/>
                <a:gd name="T74" fmla="*/ 36 w 64"/>
                <a:gd name="T75" fmla="*/ 108 h 157"/>
                <a:gd name="T76" fmla="*/ 35 w 64"/>
                <a:gd name="T77" fmla="*/ 109 h 157"/>
                <a:gd name="T78" fmla="*/ 26 w 64"/>
                <a:gd name="T79" fmla="*/ 104 h 157"/>
                <a:gd name="T80" fmla="*/ 23 w 64"/>
                <a:gd name="T81" fmla="*/ 104 h 157"/>
                <a:gd name="T82" fmla="*/ 24 w 64"/>
                <a:gd name="T83" fmla="*/ 108 h 157"/>
                <a:gd name="T84" fmla="*/ 24 w 64"/>
                <a:gd name="T85" fmla="*/ 115 h 157"/>
                <a:gd name="T86" fmla="*/ 25 w 64"/>
                <a:gd name="T87" fmla="*/ 119 h 157"/>
                <a:gd name="T88" fmla="*/ 31 w 64"/>
                <a:gd name="T89" fmla="*/ 126 h 157"/>
                <a:gd name="T90" fmla="*/ 19 w 64"/>
                <a:gd name="T91" fmla="*/ 132 h 157"/>
                <a:gd name="T92" fmla="*/ 21 w 64"/>
                <a:gd name="T93" fmla="*/ 125 h 157"/>
                <a:gd name="T94" fmla="*/ 21 w 64"/>
                <a:gd name="T95" fmla="*/ 121 h 157"/>
                <a:gd name="T96" fmla="*/ 17 w 64"/>
                <a:gd name="T97" fmla="*/ 122 h 157"/>
                <a:gd name="T98" fmla="*/ 11 w 64"/>
                <a:gd name="T99" fmla="*/ 139 h 157"/>
                <a:gd name="T100" fmla="*/ 0 w 64"/>
                <a:gd name="T101"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 h="157">
                  <a:moveTo>
                    <a:pt x="0" y="157"/>
                  </a:moveTo>
                  <a:cubicBezTo>
                    <a:pt x="5" y="144"/>
                    <a:pt x="10" y="131"/>
                    <a:pt x="14" y="117"/>
                  </a:cubicBezTo>
                  <a:cubicBezTo>
                    <a:pt x="22" y="94"/>
                    <a:pt x="26" y="69"/>
                    <a:pt x="24" y="44"/>
                  </a:cubicBezTo>
                  <a:cubicBezTo>
                    <a:pt x="23" y="27"/>
                    <a:pt x="17" y="12"/>
                    <a:pt x="3" y="2"/>
                  </a:cubicBezTo>
                  <a:cubicBezTo>
                    <a:pt x="2" y="2"/>
                    <a:pt x="2" y="1"/>
                    <a:pt x="2" y="0"/>
                  </a:cubicBezTo>
                  <a:cubicBezTo>
                    <a:pt x="3" y="0"/>
                    <a:pt x="3" y="0"/>
                    <a:pt x="4" y="0"/>
                  </a:cubicBezTo>
                  <a:cubicBezTo>
                    <a:pt x="7" y="3"/>
                    <a:pt x="12" y="4"/>
                    <a:pt x="14" y="8"/>
                  </a:cubicBezTo>
                  <a:cubicBezTo>
                    <a:pt x="14" y="9"/>
                    <a:pt x="16" y="10"/>
                    <a:pt x="18" y="9"/>
                  </a:cubicBezTo>
                  <a:cubicBezTo>
                    <a:pt x="19" y="8"/>
                    <a:pt x="19" y="6"/>
                    <a:pt x="18" y="5"/>
                  </a:cubicBezTo>
                  <a:cubicBezTo>
                    <a:pt x="18" y="4"/>
                    <a:pt x="15" y="2"/>
                    <a:pt x="18" y="1"/>
                  </a:cubicBezTo>
                  <a:cubicBezTo>
                    <a:pt x="21" y="0"/>
                    <a:pt x="22" y="2"/>
                    <a:pt x="23" y="4"/>
                  </a:cubicBezTo>
                  <a:cubicBezTo>
                    <a:pt x="24" y="5"/>
                    <a:pt x="24" y="6"/>
                    <a:pt x="26" y="5"/>
                  </a:cubicBezTo>
                  <a:cubicBezTo>
                    <a:pt x="30" y="3"/>
                    <a:pt x="33" y="6"/>
                    <a:pt x="35" y="9"/>
                  </a:cubicBezTo>
                  <a:cubicBezTo>
                    <a:pt x="38" y="12"/>
                    <a:pt x="39" y="12"/>
                    <a:pt x="42" y="9"/>
                  </a:cubicBezTo>
                  <a:cubicBezTo>
                    <a:pt x="46" y="5"/>
                    <a:pt x="52" y="8"/>
                    <a:pt x="56" y="8"/>
                  </a:cubicBezTo>
                  <a:cubicBezTo>
                    <a:pt x="57" y="7"/>
                    <a:pt x="58" y="9"/>
                    <a:pt x="58" y="10"/>
                  </a:cubicBezTo>
                  <a:cubicBezTo>
                    <a:pt x="57" y="11"/>
                    <a:pt x="57" y="12"/>
                    <a:pt x="55" y="12"/>
                  </a:cubicBezTo>
                  <a:cubicBezTo>
                    <a:pt x="54" y="12"/>
                    <a:pt x="53" y="12"/>
                    <a:pt x="51" y="12"/>
                  </a:cubicBezTo>
                  <a:cubicBezTo>
                    <a:pt x="49" y="12"/>
                    <a:pt x="46" y="11"/>
                    <a:pt x="47" y="15"/>
                  </a:cubicBezTo>
                  <a:cubicBezTo>
                    <a:pt x="47" y="17"/>
                    <a:pt x="44" y="21"/>
                    <a:pt x="49" y="22"/>
                  </a:cubicBezTo>
                  <a:cubicBezTo>
                    <a:pt x="51" y="23"/>
                    <a:pt x="52" y="24"/>
                    <a:pt x="52" y="26"/>
                  </a:cubicBezTo>
                  <a:cubicBezTo>
                    <a:pt x="53" y="28"/>
                    <a:pt x="54" y="28"/>
                    <a:pt x="56" y="28"/>
                  </a:cubicBezTo>
                  <a:cubicBezTo>
                    <a:pt x="59" y="28"/>
                    <a:pt x="61" y="28"/>
                    <a:pt x="62" y="32"/>
                  </a:cubicBezTo>
                  <a:cubicBezTo>
                    <a:pt x="64" y="37"/>
                    <a:pt x="63" y="41"/>
                    <a:pt x="61" y="45"/>
                  </a:cubicBezTo>
                  <a:cubicBezTo>
                    <a:pt x="61" y="46"/>
                    <a:pt x="59" y="46"/>
                    <a:pt x="58" y="46"/>
                  </a:cubicBezTo>
                  <a:cubicBezTo>
                    <a:pt x="53" y="45"/>
                    <a:pt x="53" y="48"/>
                    <a:pt x="52" y="51"/>
                  </a:cubicBezTo>
                  <a:cubicBezTo>
                    <a:pt x="46" y="50"/>
                    <a:pt x="45" y="50"/>
                    <a:pt x="46" y="57"/>
                  </a:cubicBezTo>
                  <a:cubicBezTo>
                    <a:pt x="46" y="59"/>
                    <a:pt x="46" y="60"/>
                    <a:pt x="45" y="61"/>
                  </a:cubicBezTo>
                  <a:cubicBezTo>
                    <a:pt x="44" y="62"/>
                    <a:pt x="44" y="64"/>
                    <a:pt x="45" y="65"/>
                  </a:cubicBezTo>
                  <a:cubicBezTo>
                    <a:pt x="46" y="66"/>
                    <a:pt x="47" y="65"/>
                    <a:pt x="48" y="64"/>
                  </a:cubicBezTo>
                  <a:cubicBezTo>
                    <a:pt x="49" y="63"/>
                    <a:pt x="50" y="60"/>
                    <a:pt x="52" y="62"/>
                  </a:cubicBezTo>
                  <a:cubicBezTo>
                    <a:pt x="55" y="64"/>
                    <a:pt x="52" y="65"/>
                    <a:pt x="51" y="67"/>
                  </a:cubicBezTo>
                  <a:cubicBezTo>
                    <a:pt x="50" y="69"/>
                    <a:pt x="49" y="70"/>
                    <a:pt x="47" y="70"/>
                  </a:cubicBezTo>
                  <a:cubicBezTo>
                    <a:pt x="42" y="72"/>
                    <a:pt x="43" y="75"/>
                    <a:pt x="47" y="77"/>
                  </a:cubicBezTo>
                  <a:cubicBezTo>
                    <a:pt x="51" y="79"/>
                    <a:pt x="50" y="81"/>
                    <a:pt x="47" y="83"/>
                  </a:cubicBezTo>
                  <a:cubicBezTo>
                    <a:pt x="42" y="86"/>
                    <a:pt x="40" y="95"/>
                    <a:pt x="44" y="99"/>
                  </a:cubicBezTo>
                  <a:cubicBezTo>
                    <a:pt x="47" y="102"/>
                    <a:pt x="45" y="103"/>
                    <a:pt x="44" y="104"/>
                  </a:cubicBezTo>
                  <a:cubicBezTo>
                    <a:pt x="42" y="106"/>
                    <a:pt x="38" y="106"/>
                    <a:pt x="36" y="108"/>
                  </a:cubicBezTo>
                  <a:cubicBezTo>
                    <a:pt x="36" y="109"/>
                    <a:pt x="35" y="109"/>
                    <a:pt x="35" y="109"/>
                  </a:cubicBezTo>
                  <a:cubicBezTo>
                    <a:pt x="34" y="103"/>
                    <a:pt x="29" y="105"/>
                    <a:pt x="26" y="104"/>
                  </a:cubicBezTo>
                  <a:cubicBezTo>
                    <a:pt x="25" y="104"/>
                    <a:pt x="24" y="102"/>
                    <a:pt x="23" y="104"/>
                  </a:cubicBezTo>
                  <a:cubicBezTo>
                    <a:pt x="22" y="105"/>
                    <a:pt x="22" y="107"/>
                    <a:pt x="24" y="108"/>
                  </a:cubicBezTo>
                  <a:cubicBezTo>
                    <a:pt x="28" y="110"/>
                    <a:pt x="28" y="112"/>
                    <a:pt x="24" y="115"/>
                  </a:cubicBezTo>
                  <a:cubicBezTo>
                    <a:pt x="23" y="116"/>
                    <a:pt x="23" y="118"/>
                    <a:pt x="25" y="119"/>
                  </a:cubicBezTo>
                  <a:cubicBezTo>
                    <a:pt x="29" y="119"/>
                    <a:pt x="29" y="122"/>
                    <a:pt x="31" y="126"/>
                  </a:cubicBezTo>
                  <a:cubicBezTo>
                    <a:pt x="23" y="122"/>
                    <a:pt x="26" y="134"/>
                    <a:pt x="19" y="132"/>
                  </a:cubicBezTo>
                  <a:cubicBezTo>
                    <a:pt x="20" y="130"/>
                    <a:pt x="20" y="127"/>
                    <a:pt x="21" y="125"/>
                  </a:cubicBezTo>
                  <a:cubicBezTo>
                    <a:pt x="22" y="124"/>
                    <a:pt x="23" y="122"/>
                    <a:pt x="21" y="121"/>
                  </a:cubicBezTo>
                  <a:cubicBezTo>
                    <a:pt x="19" y="120"/>
                    <a:pt x="18" y="121"/>
                    <a:pt x="17" y="122"/>
                  </a:cubicBezTo>
                  <a:cubicBezTo>
                    <a:pt x="13" y="127"/>
                    <a:pt x="12" y="133"/>
                    <a:pt x="11" y="139"/>
                  </a:cubicBezTo>
                  <a:cubicBezTo>
                    <a:pt x="9" y="147"/>
                    <a:pt x="5" y="152"/>
                    <a:pt x="0" y="157"/>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2">
              <a:extLst>
                <a:ext uri="{FF2B5EF4-FFF2-40B4-BE49-F238E27FC236}">
                  <a16:creationId xmlns:a16="http://schemas.microsoft.com/office/drawing/2014/main" id="{3937BF97-5100-0DD5-42CF-A7A175DA8625}"/>
                </a:ext>
              </a:extLst>
            </p:cNvPr>
            <p:cNvSpPr>
              <a:spLocks/>
            </p:cNvSpPr>
            <p:nvPr/>
          </p:nvSpPr>
          <p:spPr bwMode="auto">
            <a:xfrm>
              <a:off x="5229225" y="5603875"/>
              <a:ext cx="38100" cy="26987"/>
            </a:xfrm>
            <a:custGeom>
              <a:avLst/>
              <a:gdLst>
                <a:gd name="T0" fmla="*/ 0 w 10"/>
                <a:gd name="T1" fmla="*/ 2 h 7"/>
                <a:gd name="T2" fmla="*/ 6 w 10"/>
                <a:gd name="T3" fmla="*/ 3 h 7"/>
                <a:gd name="T4" fmla="*/ 10 w 10"/>
                <a:gd name="T5" fmla="*/ 3 h 7"/>
                <a:gd name="T6" fmla="*/ 7 w 10"/>
                <a:gd name="T7" fmla="*/ 7 h 7"/>
                <a:gd name="T8" fmla="*/ 0 w 10"/>
                <a:gd name="T9" fmla="*/ 2 h 7"/>
              </a:gdLst>
              <a:ahLst/>
              <a:cxnLst>
                <a:cxn ang="0">
                  <a:pos x="T0" y="T1"/>
                </a:cxn>
                <a:cxn ang="0">
                  <a:pos x="T2" y="T3"/>
                </a:cxn>
                <a:cxn ang="0">
                  <a:pos x="T4" y="T5"/>
                </a:cxn>
                <a:cxn ang="0">
                  <a:pos x="T6" y="T7"/>
                </a:cxn>
                <a:cxn ang="0">
                  <a:pos x="T8" y="T9"/>
                </a:cxn>
              </a:cxnLst>
              <a:rect l="0" t="0" r="r" b="b"/>
              <a:pathLst>
                <a:path w="10" h="7">
                  <a:moveTo>
                    <a:pt x="0" y="2"/>
                  </a:moveTo>
                  <a:cubicBezTo>
                    <a:pt x="2" y="3"/>
                    <a:pt x="4" y="4"/>
                    <a:pt x="6" y="3"/>
                  </a:cubicBezTo>
                  <a:cubicBezTo>
                    <a:pt x="7" y="2"/>
                    <a:pt x="9" y="0"/>
                    <a:pt x="10" y="3"/>
                  </a:cubicBezTo>
                  <a:cubicBezTo>
                    <a:pt x="10" y="5"/>
                    <a:pt x="9" y="7"/>
                    <a:pt x="7" y="7"/>
                  </a:cubicBezTo>
                  <a:cubicBezTo>
                    <a:pt x="3" y="7"/>
                    <a:pt x="1" y="6"/>
                    <a:pt x="0" y="2"/>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3">
              <a:extLst>
                <a:ext uri="{FF2B5EF4-FFF2-40B4-BE49-F238E27FC236}">
                  <a16:creationId xmlns:a16="http://schemas.microsoft.com/office/drawing/2014/main" id="{1A76992F-C019-4A19-6752-F9CEDD4C34A1}"/>
                </a:ext>
              </a:extLst>
            </p:cNvPr>
            <p:cNvSpPr>
              <a:spLocks/>
            </p:cNvSpPr>
            <p:nvPr/>
          </p:nvSpPr>
          <p:spPr bwMode="auto">
            <a:xfrm>
              <a:off x="5138738" y="5846763"/>
              <a:ext cx="22225" cy="15875"/>
            </a:xfrm>
            <a:custGeom>
              <a:avLst/>
              <a:gdLst>
                <a:gd name="T0" fmla="*/ 6 w 6"/>
                <a:gd name="T1" fmla="*/ 2 h 4"/>
                <a:gd name="T2" fmla="*/ 3 w 6"/>
                <a:gd name="T3" fmla="*/ 4 h 4"/>
                <a:gd name="T4" fmla="*/ 1 w 6"/>
                <a:gd name="T5" fmla="*/ 2 h 4"/>
                <a:gd name="T6" fmla="*/ 4 w 6"/>
                <a:gd name="T7" fmla="*/ 0 h 4"/>
                <a:gd name="T8" fmla="*/ 6 w 6"/>
                <a:gd name="T9" fmla="*/ 2 h 4"/>
              </a:gdLst>
              <a:ahLst/>
              <a:cxnLst>
                <a:cxn ang="0">
                  <a:pos x="T0" y="T1"/>
                </a:cxn>
                <a:cxn ang="0">
                  <a:pos x="T2" y="T3"/>
                </a:cxn>
                <a:cxn ang="0">
                  <a:pos x="T4" y="T5"/>
                </a:cxn>
                <a:cxn ang="0">
                  <a:pos x="T6" y="T7"/>
                </a:cxn>
                <a:cxn ang="0">
                  <a:pos x="T8" y="T9"/>
                </a:cxn>
              </a:cxnLst>
              <a:rect l="0" t="0" r="r" b="b"/>
              <a:pathLst>
                <a:path w="6" h="4">
                  <a:moveTo>
                    <a:pt x="6" y="2"/>
                  </a:moveTo>
                  <a:cubicBezTo>
                    <a:pt x="5" y="4"/>
                    <a:pt x="4" y="4"/>
                    <a:pt x="3" y="4"/>
                  </a:cubicBezTo>
                  <a:cubicBezTo>
                    <a:pt x="1" y="4"/>
                    <a:pt x="0" y="3"/>
                    <a:pt x="1" y="2"/>
                  </a:cubicBezTo>
                  <a:cubicBezTo>
                    <a:pt x="1" y="0"/>
                    <a:pt x="2" y="0"/>
                    <a:pt x="4" y="0"/>
                  </a:cubicBezTo>
                  <a:cubicBezTo>
                    <a:pt x="5" y="0"/>
                    <a:pt x="6" y="1"/>
                    <a:pt x="6" y="2"/>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Oval 34">
              <a:extLst>
                <a:ext uri="{FF2B5EF4-FFF2-40B4-BE49-F238E27FC236}">
                  <a16:creationId xmlns:a16="http://schemas.microsoft.com/office/drawing/2014/main" id="{C18855F5-19F8-46B9-C63C-50663942DA66}"/>
                </a:ext>
              </a:extLst>
            </p:cNvPr>
            <p:cNvSpPr>
              <a:spLocks noChangeArrowheads="1"/>
            </p:cNvSpPr>
            <p:nvPr/>
          </p:nvSpPr>
          <p:spPr bwMode="auto">
            <a:xfrm>
              <a:off x="5168900" y="5862638"/>
              <a:ext cx="14287" cy="11112"/>
            </a:xfrm>
            <a:prstGeom prst="ellipse">
              <a:avLst/>
            </a:pr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3">
              <a:extLst>
                <a:ext uri="{FF2B5EF4-FFF2-40B4-BE49-F238E27FC236}">
                  <a16:creationId xmlns:a16="http://schemas.microsoft.com/office/drawing/2014/main" id="{942031FE-855D-4DBC-4AE1-AACBE7FA5578}"/>
                </a:ext>
              </a:extLst>
            </p:cNvPr>
            <p:cNvSpPr>
              <a:spLocks/>
            </p:cNvSpPr>
            <p:nvPr/>
          </p:nvSpPr>
          <p:spPr bwMode="auto">
            <a:xfrm>
              <a:off x="4689475" y="5414963"/>
              <a:ext cx="30162" cy="19050"/>
            </a:xfrm>
            <a:custGeom>
              <a:avLst/>
              <a:gdLst>
                <a:gd name="T0" fmla="*/ 8 w 8"/>
                <a:gd name="T1" fmla="*/ 0 h 5"/>
                <a:gd name="T2" fmla="*/ 4 w 8"/>
                <a:gd name="T3" fmla="*/ 5 h 5"/>
                <a:gd name="T4" fmla="*/ 0 w 8"/>
                <a:gd name="T5" fmla="*/ 0 h 5"/>
                <a:gd name="T6" fmla="*/ 8 w 8"/>
                <a:gd name="T7" fmla="*/ 0 h 5"/>
              </a:gdLst>
              <a:ahLst/>
              <a:cxnLst>
                <a:cxn ang="0">
                  <a:pos x="T0" y="T1"/>
                </a:cxn>
                <a:cxn ang="0">
                  <a:pos x="T2" y="T3"/>
                </a:cxn>
                <a:cxn ang="0">
                  <a:pos x="T4" y="T5"/>
                </a:cxn>
                <a:cxn ang="0">
                  <a:pos x="T6" y="T7"/>
                </a:cxn>
              </a:cxnLst>
              <a:rect l="0" t="0" r="r" b="b"/>
              <a:pathLst>
                <a:path w="8" h="5">
                  <a:moveTo>
                    <a:pt x="8" y="0"/>
                  </a:moveTo>
                  <a:cubicBezTo>
                    <a:pt x="8" y="3"/>
                    <a:pt x="7" y="4"/>
                    <a:pt x="4" y="5"/>
                  </a:cubicBezTo>
                  <a:cubicBezTo>
                    <a:pt x="1" y="5"/>
                    <a:pt x="0" y="3"/>
                    <a:pt x="0" y="0"/>
                  </a:cubicBezTo>
                  <a:cubicBezTo>
                    <a:pt x="2" y="1"/>
                    <a:pt x="5" y="3"/>
                    <a:pt x="8"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4">
              <a:extLst>
                <a:ext uri="{FF2B5EF4-FFF2-40B4-BE49-F238E27FC236}">
                  <a16:creationId xmlns:a16="http://schemas.microsoft.com/office/drawing/2014/main" id="{356A7F13-A449-BF4A-4C94-A8A731A343C6}"/>
                </a:ext>
              </a:extLst>
            </p:cNvPr>
            <p:cNvSpPr>
              <a:spLocks/>
            </p:cNvSpPr>
            <p:nvPr/>
          </p:nvSpPr>
          <p:spPr bwMode="auto">
            <a:xfrm>
              <a:off x="4524375" y="5368925"/>
              <a:ext cx="41275" cy="15875"/>
            </a:xfrm>
            <a:custGeom>
              <a:avLst/>
              <a:gdLst>
                <a:gd name="T0" fmla="*/ 11 w 11"/>
                <a:gd name="T1" fmla="*/ 0 h 4"/>
                <a:gd name="T2" fmla="*/ 0 w 11"/>
                <a:gd name="T3" fmla="*/ 1 h 4"/>
                <a:gd name="T4" fmla="*/ 11 w 11"/>
                <a:gd name="T5" fmla="*/ 0 h 4"/>
              </a:gdLst>
              <a:ahLst/>
              <a:cxnLst>
                <a:cxn ang="0">
                  <a:pos x="T0" y="T1"/>
                </a:cxn>
                <a:cxn ang="0">
                  <a:pos x="T2" y="T3"/>
                </a:cxn>
                <a:cxn ang="0">
                  <a:pos x="T4" y="T5"/>
                </a:cxn>
              </a:cxnLst>
              <a:rect l="0" t="0" r="r" b="b"/>
              <a:pathLst>
                <a:path w="11" h="4">
                  <a:moveTo>
                    <a:pt x="11" y="0"/>
                  </a:moveTo>
                  <a:cubicBezTo>
                    <a:pt x="7" y="1"/>
                    <a:pt x="4" y="4"/>
                    <a:pt x="0" y="1"/>
                  </a:cubicBezTo>
                  <a:cubicBezTo>
                    <a:pt x="4" y="0"/>
                    <a:pt x="7" y="0"/>
                    <a:pt x="11"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6">
              <a:extLst>
                <a:ext uri="{FF2B5EF4-FFF2-40B4-BE49-F238E27FC236}">
                  <a16:creationId xmlns:a16="http://schemas.microsoft.com/office/drawing/2014/main" id="{902BB3A6-7AD4-EDAD-6899-36346E184F8C}"/>
                </a:ext>
              </a:extLst>
            </p:cNvPr>
            <p:cNvSpPr>
              <a:spLocks/>
            </p:cNvSpPr>
            <p:nvPr/>
          </p:nvSpPr>
          <p:spPr bwMode="auto">
            <a:xfrm>
              <a:off x="4316413" y="5414963"/>
              <a:ext cx="347662" cy="492125"/>
            </a:xfrm>
            <a:custGeom>
              <a:avLst/>
              <a:gdLst>
                <a:gd name="T0" fmla="*/ 91 w 92"/>
                <a:gd name="T1" fmla="*/ 29 h 130"/>
                <a:gd name="T2" fmla="*/ 80 w 92"/>
                <a:gd name="T3" fmla="*/ 53 h 130"/>
                <a:gd name="T4" fmla="*/ 50 w 92"/>
                <a:gd name="T5" fmla="*/ 78 h 130"/>
                <a:gd name="T6" fmla="*/ 46 w 92"/>
                <a:gd name="T7" fmla="*/ 80 h 130"/>
                <a:gd name="T8" fmla="*/ 40 w 92"/>
                <a:gd name="T9" fmla="*/ 83 h 130"/>
                <a:gd name="T10" fmla="*/ 34 w 92"/>
                <a:gd name="T11" fmla="*/ 92 h 130"/>
                <a:gd name="T12" fmla="*/ 33 w 92"/>
                <a:gd name="T13" fmla="*/ 98 h 130"/>
                <a:gd name="T14" fmla="*/ 30 w 92"/>
                <a:gd name="T15" fmla="*/ 113 h 130"/>
                <a:gd name="T16" fmla="*/ 27 w 92"/>
                <a:gd name="T17" fmla="*/ 126 h 130"/>
                <a:gd name="T18" fmla="*/ 26 w 92"/>
                <a:gd name="T19" fmla="*/ 130 h 130"/>
                <a:gd name="T20" fmla="*/ 23 w 92"/>
                <a:gd name="T21" fmla="*/ 127 h 130"/>
                <a:gd name="T22" fmla="*/ 19 w 92"/>
                <a:gd name="T23" fmla="*/ 124 h 130"/>
                <a:gd name="T24" fmla="*/ 12 w 92"/>
                <a:gd name="T25" fmla="*/ 117 h 130"/>
                <a:gd name="T26" fmla="*/ 9 w 92"/>
                <a:gd name="T27" fmla="*/ 105 h 130"/>
                <a:gd name="T28" fmla="*/ 1 w 92"/>
                <a:gd name="T29" fmla="*/ 76 h 130"/>
                <a:gd name="T30" fmla="*/ 3 w 92"/>
                <a:gd name="T31" fmla="*/ 45 h 130"/>
                <a:gd name="T32" fmla="*/ 20 w 92"/>
                <a:gd name="T33" fmla="*/ 19 h 130"/>
                <a:gd name="T34" fmla="*/ 21 w 92"/>
                <a:gd name="T35" fmla="*/ 18 h 130"/>
                <a:gd name="T36" fmla="*/ 46 w 92"/>
                <a:gd name="T37" fmla="*/ 4 h 130"/>
                <a:gd name="T38" fmla="*/ 77 w 92"/>
                <a:gd name="T39" fmla="*/ 4 h 130"/>
                <a:gd name="T40" fmla="*/ 91 w 92"/>
                <a:gd name="T41" fmla="*/ 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130">
                  <a:moveTo>
                    <a:pt x="91" y="29"/>
                  </a:moveTo>
                  <a:cubicBezTo>
                    <a:pt x="92" y="40"/>
                    <a:pt x="88" y="47"/>
                    <a:pt x="80" y="53"/>
                  </a:cubicBezTo>
                  <a:cubicBezTo>
                    <a:pt x="69" y="60"/>
                    <a:pt x="58" y="68"/>
                    <a:pt x="50" y="78"/>
                  </a:cubicBezTo>
                  <a:cubicBezTo>
                    <a:pt x="49" y="79"/>
                    <a:pt x="48" y="80"/>
                    <a:pt x="46" y="80"/>
                  </a:cubicBezTo>
                  <a:cubicBezTo>
                    <a:pt x="43" y="80"/>
                    <a:pt x="42" y="82"/>
                    <a:pt x="40" y="83"/>
                  </a:cubicBezTo>
                  <a:cubicBezTo>
                    <a:pt x="38" y="86"/>
                    <a:pt x="37" y="89"/>
                    <a:pt x="34" y="92"/>
                  </a:cubicBezTo>
                  <a:cubicBezTo>
                    <a:pt x="32" y="93"/>
                    <a:pt x="31" y="96"/>
                    <a:pt x="33" y="98"/>
                  </a:cubicBezTo>
                  <a:cubicBezTo>
                    <a:pt x="39" y="104"/>
                    <a:pt x="34" y="109"/>
                    <a:pt x="30" y="113"/>
                  </a:cubicBezTo>
                  <a:cubicBezTo>
                    <a:pt x="26" y="117"/>
                    <a:pt x="28" y="121"/>
                    <a:pt x="27" y="126"/>
                  </a:cubicBezTo>
                  <a:cubicBezTo>
                    <a:pt x="27" y="127"/>
                    <a:pt x="28" y="129"/>
                    <a:pt x="26" y="130"/>
                  </a:cubicBezTo>
                  <a:cubicBezTo>
                    <a:pt x="24" y="130"/>
                    <a:pt x="24" y="128"/>
                    <a:pt x="23" y="127"/>
                  </a:cubicBezTo>
                  <a:cubicBezTo>
                    <a:pt x="22" y="125"/>
                    <a:pt x="22" y="124"/>
                    <a:pt x="19" y="124"/>
                  </a:cubicBezTo>
                  <a:cubicBezTo>
                    <a:pt x="14" y="125"/>
                    <a:pt x="12" y="121"/>
                    <a:pt x="12" y="117"/>
                  </a:cubicBezTo>
                  <a:cubicBezTo>
                    <a:pt x="12" y="112"/>
                    <a:pt x="11" y="109"/>
                    <a:pt x="9" y="105"/>
                  </a:cubicBezTo>
                  <a:cubicBezTo>
                    <a:pt x="4" y="96"/>
                    <a:pt x="2" y="86"/>
                    <a:pt x="1" y="76"/>
                  </a:cubicBezTo>
                  <a:cubicBezTo>
                    <a:pt x="0" y="66"/>
                    <a:pt x="0" y="55"/>
                    <a:pt x="3" y="45"/>
                  </a:cubicBezTo>
                  <a:cubicBezTo>
                    <a:pt x="6" y="34"/>
                    <a:pt x="15" y="28"/>
                    <a:pt x="20" y="19"/>
                  </a:cubicBezTo>
                  <a:cubicBezTo>
                    <a:pt x="20" y="19"/>
                    <a:pt x="21" y="18"/>
                    <a:pt x="21" y="18"/>
                  </a:cubicBezTo>
                  <a:cubicBezTo>
                    <a:pt x="30" y="14"/>
                    <a:pt x="37" y="7"/>
                    <a:pt x="46" y="4"/>
                  </a:cubicBezTo>
                  <a:cubicBezTo>
                    <a:pt x="57" y="1"/>
                    <a:pt x="68" y="0"/>
                    <a:pt x="77" y="4"/>
                  </a:cubicBezTo>
                  <a:cubicBezTo>
                    <a:pt x="87" y="10"/>
                    <a:pt x="92" y="19"/>
                    <a:pt x="91" y="29"/>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7">
              <a:extLst>
                <a:ext uri="{FF2B5EF4-FFF2-40B4-BE49-F238E27FC236}">
                  <a16:creationId xmlns:a16="http://schemas.microsoft.com/office/drawing/2014/main" id="{D6EAE96F-71E3-C065-21B3-720C723F220A}"/>
                </a:ext>
              </a:extLst>
            </p:cNvPr>
            <p:cNvSpPr>
              <a:spLocks/>
            </p:cNvSpPr>
            <p:nvPr/>
          </p:nvSpPr>
          <p:spPr bwMode="auto">
            <a:xfrm>
              <a:off x="5026025" y="5441950"/>
              <a:ext cx="14287" cy="85725"/>
            </a:xfrm>
            <a:custGeom>
              <a:avLst/>
              <a:gdLst>
                <a:gd name="T0" fmla="*/ 4 w 4"/>
                <a:gd name="T1" fmla="*/ 0 h 23"/>
                <a:gd name="T2" fmla="*/ 0 w 4"/>
                <a:gd name="T3" fmla="*/ 23 h 23"/>
                <a:gd name="T4" fmla="*/ 4 w 4"/>
                <a:gd name="T5" fmla="*/ 0 h 23"/>
              </a:gdLst>
              <a:ahLst/>
              <a:cxnLst>
                <a:cxn ang="0">
                  <a:pos x="T0" y="T1"/>
                </a:cxn>
                <a:cxn ang="0">
                  <a:pos x="T2" y="T3"/>
                </a:cxn>
                <a:cxn ang="0">
                  <a:pos x="T4" y="T5"/>
                </a:cxn>
              </a:cxnLst>
              <a:rect l="0" t="0" r="r" b="b"/>
              <a:pathLst>
                <a:path w="4" h="23">
                  <a:moveTo>
                    <a:pt x="4" y="0"/>
                  </a:moveTo>
                  <a:cubicBezTo>
                    <a:pt x="2" y="8"/>
                    <a:pt x="3" y="16"/>
                    <a:pt x="0" y="23"/>
                  </a:cubicBezTo>
                  <a:cubicBezTo>
                    <a:pt x="0" y="16"/>
                    <a:pt x="0" y="8"/>
                    <a:pt x="4"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8">
              <a:extLst>
                <a:ext uri="{FF2B5EF4-FFF2-40B4-BE49-F238E27FC236}">
                  <a16:creationId xmlns:a16="http://schemas.microsoft.com/office/drawing/2014/main" id="{2643928A-0EB2-6980-1722-6382EBFEAA83}"/>
                </a:ext>
              </a:extLst>
            </p:cNvPr>
            <p:cNvSpPr>
              <a:spLocks/>
            </p:cNvSpPr>
            <p:nvPr/>
          </p:nvSpPr>
          <p:spPr bwMode="auto">
            <a:xfrm>
              <a:off x="5006975" y="5540375"/>
              <a:ext cx="19050" cy="55562"/>
            </a:xfrm>
            <a:custGeom>
              <a:avLst/>
              <a:gdLst>
                <a:gd name="T0" fmla="*/ 5 w 5"/>
                <a:gd name="T1" fmla="*/ 0 h 15"/>
                <a:gd name="T2" fmla="*/ 1 w 5"/>
                <a:gd name="T3" fmla="*/ 15 h 15"/>
                <a:gd name="T4" fmla="*/ 5 w 5"/>
                <a:gd name="T5" fmla="*/ 0 h 15"/>
              </a:gdLst>
              <a:ahLst/>
              <a:cxnLst>
                <a:cxn ang="0">
                  <a:pos x="T0" y="T1"/>
                </a:cxn>
                <a:cxn ang="0">
                  <a:pos x="T2" y="T3"/>
                </a:cxn>
                <a:cxn ang="0">
                  <a:pos x="T4" y="T5"/>
                </a:cxn>
              </a:cxnLst>
              <a:rect l="0" t="0" r="r" b="b"/>
              <a:pathLst>
                <a:path w="5" h="15">
                  <a:moveTo>
                    <a:pt x="5" y="0"/>
                  </a:moveTo>
                  <a:cubicBezTo>
                    <a:pt x="4" y="5"/>
                    <a:pt x="4" y="11"/>
                    <a:pt x="1" y="15"/>
                  </a:cubicBezTo>
                  <a:cubicBezTo>
                    <a:pt x="2" y="10"/>
                    <a:pt x="0" y="4"/>
                    <a:pt x="5"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49">
              <a:extLst>
                <a:ext uri="{FF2B5EF4-FFF2-40B4-BE49-F238E27FC236}">
                  <a16:creationId xmlns:a16="http://schemas.microsoft.com/office/drawing/2014/main" id="{1490C0FB-5A47-E17D-558B-8AA3AA91EACB}"/>
                </a:ext>
              </a:extLst>
            </p:cNvPr>
            <p:cNvSpPr>
              <a:spLocks/>
            </p:cNvSpPr>
            <p:nvPr/>
          </p:nvSpPr>
          <p:spPr bwMode="auto">
            <a:xfrm>
              <a:off x="4856163" y="5813425"/>
              <a:ext cx="41275" cy="44450"/>
            </a:xfrm>
            <a:custGeom>
              <a:avLst/>
              <a:gdLst>
                <a:gd name="T0" fmla="*/ 11 w 11"/>
                <a:gd name="T1" fmla="*/ 0 h 12"/>
                <a:gd name="T2" fmla="*/ 0 w 11"/>
                <a:gd name="T3" fmla="*/ 12 h 12"/>
                <a:gd name="T4" fmla="*/ 11 w 11"/>
                <a:gd name="T5" fmla="*/ 0 h 12"/>
              </a:gdLst>
              <a:ahLst/>
              <a:cxnLst>
                <a:cxn ang="0">
                  <a:pos x="T0" y="T1"/>
                </a:cxn>
                <a:cxn ang="0">
                  <a:pos x="T2" y="T3"/>
                </a:cxn>
                <a:cxn ang="0">
                  <a:pos x="T4" y="T5"/>
                </a:cxn>
              </a:cxnLst>
              <a:rect l="0" t="0" r="r" b="b"/>
              <a:pathLst>
                <a:path w="11" h="12">
                  <a:moveTo>
                    <a:pt x="11" y="0"/>
                  </a:moveTo>
                  <a:cubicBezTo>
                    <a:pt x="9" y="6"/>
                    <a:pt x="4" y="9"/>
                    <a:pt x="0" y="12"/>
                  </a:cubicBezTo>
                  <a:cubicBezTo>
                    <a:pt x="2" y="7"/>
                    <a:pt x="7" y="4"/>
                    <a:pt x="11"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0">
              <a:extLst>
                <a:ext uri="{FF2B5EF4-FFF2-40B4-BE49-F238E27FC236}">
                  <a16:creationId xmlns:a16="http://schemas.microsoft.com/office/drawing/2014/main" id="{E7EE8BE0-113C-4152-AE02-264660766242}"/>
                </a:ext>
              </a:extLst>
            </p:cNvPr>
            <p:cNvSpPr>
              <a:spLocks/>
            </p:cNvSpPr>
            <p:nvPr/>
          </p:nvSpPr>
          <p:spPr bwMode="auto">
            <a:xfrm>
              <a:off x="4949825" y="5695950"/>
              <a:ext cx="26987" cy="49212"/>
            </a:xfrm>
            <a:custGeom>
              <a:avLst/>
              <a:gdLst>
                <a:gd name="T0" fmla="*/ 7 w 7"/>
                <a:gd name="T1" fmla="*/ 0 h 13"/>
                <a:gd name="T2" fmla="*/ 0 w 7"/>
                <a:gd name="T3" fmla="*/ 13 h 13"/>
                <a:gd name="T4" fmla="*/ 7 w 7"/>
                <a:gd name="T5" fmla="*/ 0 h 13"/>
              </a:gdLst>
              <a:ahLst/>
              <a:cxnLst>
                <a:cxn ang="0">
                  <a:pos x="T0" y="T1"/>
                </a:cxn>
                <a:cxn ang="0">
                  <a:pos x="T2" y="T3"/>
                </a:cxn>
                <a:cxn ang="0">
                  <a:pos x="T4" y="T5"/>
                </a:cxn>
              </a:cxnLst>
              <a:rect l="0" t="0" r="r" b="b"/>
              <a:pathLst>
                <a:path w="7" h="13">
                  <a:moveTo>
                    <a:pt x="7" y="0"/>
                  </a:moveTo>
                  <a:cubicBezTo>
                    <a:pt x="6" y="5"/>
                    <a:pt x="2" y="9"/>
                    <a:pt x="0" y="13"/>
                  </a:cubicBezTo>
                  <a:cubicBezTo>
                    <a:pt x="0" y="8"/>
                    <a:pt x="3" y="4"/>
                    <a:pt x="7"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1">
              <a:extLst>
                <a:ext uri="{FF2B5EF4-FFF2-40B4-BE49-F238E27FC236}">
                  <a16:creationId xmlns:a16="http://schemas.microsoft.com/office/drawing/2014/main" id="{F226920F-174A-CC3A-EE32-802EC745EA3F}"/>
                </a:ext>
              </a:extLst>
            </p:cNvPr>
            <p:cNvSpPr>
              <a:spLocks/>
            </p:cNvSpPr>
            <p:nvPr/>
          </p:nvSpPr>
          <p:spPr bwMode="auto">
            <a:xfrm>
              <a:off x="4913313" y="5764213"/>
              <a:ext cx="22225" cy="30162"/>
            </a:xfrm>
            <a:custGeom>
              <a:avLst/>
              <a:gdLst>
                <a:gd name="T0" fmla="*/ 6 w 6"/>
                <a:gd name="T1" fmla="*/ 0 h 8"/>
                <a:gd name="T2" fmla="*/ 0 w 6"/>
                <a:gd name="T3" fmla="*/ 8 h 8"/>
                <a:gd name="T4" fmla="*/ 6 w 6"/>
                <a:gd name="T5" fmla="*/ 0 h 8"/>
              </a:gdLst>
              <a:ahLst/>
              <a:cxnLst>
                <a:cxn ang="0">
                  <a:pos x="T0" y="T1"/>
                </a:cxn>
                <a:cxn ang="0">
                  <a:pos x="T2" y="T3"/>
                </a:cxn>
                <a:cxn ang="0">
                  <a:pos x="T4" y="T5"/>
                </a:cxn>
              </a:cxnLst>
              <a:rect l="0" t="0" r="r" b="b"/>
              <a:pathLst>
                <a:path w="6" h="8">
                  <a:moveTo>
                    <a:pt x="6" y="0"/>
                  </a:moveTo>
                  <a:cubicBezTo>
                    <a:pt x="5" y="4"/>
                    <a:pt x="3" y="6"/>
                    <a:pt x="0" y="8"/>
                  </a:cubicBezTo>
                  <a:cubicBezTo>
                    <a:pt x="1" y="5"/>
                    <a:pt x="3" y="2"/>
                    <a:pt x="6"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2">
              <a:extLst>
                <a:ext uri="{FF2B5EF4-FFF2-40B4-BE49-F238E27FC236}">
                  <a16:creationId xmlns:a16="http://schemas.microsoft.com/office/drawing/2014/main" id="{D471E4D6-817A-962B-2A9F-F6B569E7A2CB}"/>
                </a:ext>
              </a:extLst>
            </p:cNvPr>
            <p:cNvSpPr>
              <a:spLocks/>
            </p:cNvSpPr>
            <p:nvPr/>
          </p:nvSpPr>
          <p:spPr bwMode="auto">
            <a:xfrm>
              <a:off x="4822825" y="5873750"/>
              <a:ext cx="25400" cy="22225"/>
            </a:xfrm>
            <a:custGeom>
              <a:avLst/>
              <a:gdLst>
                <a:gd name="T0" fmla="*/ 7 w 7"/>
                <a:gd name="T1" fmla="*/ 0 h 6"/>
                <a:gd name="T2" fmla="*/ 0 w 7"/>
                <a:gd name="T3" fmla="*/ 6 h 6"/>
                <a:gd name="T4" fmla="*/ 7 w 7"/>
                <a:gd name="T5" fmla="*/ 0 h 6"/>
              </a:gdLst>
              <a:ahLst/>
              <a:cxnLst>
                <a:cxn ang="0">
                  <a:pos x="T0" y="T1"/>
                </a:cxn>
                <a:cxn ang="0">
                  <a:pos x="T2" y="T3"/>
                </a:cxn>
                <a:cxn ang="0">
                  <a:pos x="T4" y="T5"/>
                </a:cxn>
              </a:cxnLst>
              <a:rect l="0" t="0" r="r" b="b"/>
              <a:pathLst>
                <a:path w="7" h="6">
                  <a:moveTo>
                    <a:pt x="7" y="0"/>
                  </a:moveTo>
                  <a:cubicBezTo>
                    <a:pt x="5" y="3"/>
                    <a:pt x="2" y="4"/>
                    <a:pt x="0" y="6"/>
                  </a:cubicBezTo>
                  <a:cubicBezTo>
                    <a:pt x="0" y="2"/>
                    <a:pt x="4" y="1"/>
                    <a:pt x="7"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3" name="Grupo 62">
            <a:extLst>
              <a:ext uri="{FF2B5EF4-FFF2-40B4-BE49-F238E27FC236}">
                <a16:creationId xmlns:a16="http://schemas.microsoft.com/office/drawing/2014/main" id="{23FB4848-4930-6C2C-C422-476D2634A21E}"/>
              </a:ext>
            </a:extLst>
          </p:cNvPr>
          <p:cNvGrpSpPr/>
          <p:nvPr/>
        </p:nvGrpSpPr>
        <p:grpSpPr>
          <a:xfrm>
            <a:off x="5884863" y="5106988"/>
            <a:ext cx="1174749" cy="1293812"/>
            <a:chOff x="5884863" y="5106988"/>
            <a:chExt cx="1174749" cy="1293812"/>
          </a:xfrm>
        </p:grpSpPr>
        <p:sp>
          <p:nvSpPr>
            <p:cNvPr id="11" name="Freeform 10">
              <a:extLst>
                <a:ext uri="{FF2B5EF4-FFF2-40B4-BE49-F238E27FC236}">
                  <a16:creationId xmlns:a16="http://schemas.microsoft.com/office/drawing/2014/main" id="{9EECD3AB-B323-5C57-5514-9CDF8D1F56CF}"/>
                </a:ext>
              </a:extLst>
            </p:cNvPr>
            <p:cNvSpPr>
              <a:spLocks/>
            </p:cNvSpPr>
            <p:nvPr/>
          </p:nvSpPr>
          <p:spPr bwMode="auto">
            <a:xfrm>
              <a:off x="5884863" y="5106988"/>
              <a:ext cx="1089025" cy="712787"/>
            </a:xfrm>
            <a:custGeom>
              <a:avLst/>
              <a:gdLst>
                <a:gd name="T0" fmla="*/ 80 w 289"/>
                <a:gd name="T1" fmla="*/ 186 h 188"/>
                <a:gd name="T2" fmla="*/ 51 w 289"/>
                <a:gd name="T3" fmla="*/ 187 h 188"/>
                <a:gd name="T4" fmla="*/ 29 w 289"/>
                <a:gd name="T5" fmla="*/ 186 h 188"/>
                <a:gd name="T6" fmla="*/ 15 w 289"/>
                <a:gd name="T7" fmla="*/ 174 h 188"/>
                <a:gd name="T8" fmla="*/ 8 w 289"/>
                <a:gd name="T9" fmla="*/ 162 h 188"/>
                <a:gd name="T10" fmla="*/ 2 w 289"/>
                <a:gd name="T11" fmla="*/ 136 h 188"/>
                <a:gd name="T12" fmla="*/ 8 w 289"/>
                <a:gd name="T13" fmla="*/ 105 h 188"/>
                <a:gd name="T14" fmla="*/ 20 w 289"/>
                <a:gd name="T15" fmla="*/ 89 h 188"/>
                <a:gd name="T16" fmla="*/ 32 w 289"/>
                <a:gd name="T17" fmla="*/ 80 h 188"/>
                <a:gd name="T18" fmla="*/ 38 w 289"/>
                <a:gd name="T19" fmla="*/ 56 h 188"/>
                <a:gd name="T20" fmla="*/ 38 w 289"/>
                <a:gd name="T21" fmla="*/ 50 h 188"/>
                <a:gd name="T22" fmla="*/ 53 w 289"/>
                <a:gd name="T23" fmla="*/ 29 h 188"/>
                <a:gd name="T24" fmla="*/ 74 w 289"/>
                <a:gd name="T25" fmla="*/ 13 h 188"/>
                <a:gd name="T26" fmla="*/ 85 w 289"/>
                <a:gd name="T27" fmla="*/ 7 h 188"/>
                <a:gd name="T28" fmla="*/ 113 w 289"/>
                <a:gd name="T29" fmla="*/ 7 h 188"/>
                <a:gd name="T30" fmla="*/ 118 w 289"/>
                <a:gd name="T31" fmla="*/ 8 h 188"/>
                <a:gd name="T32" fmla="*/ 143 w 289"/>
                <a:gd name="T33" fmla="*/ 19 h 188"/>
                <a:gd name="T34" fmla="*/ 148 w 289"/>
                <a:gd name="T35" fmla="*/ 23 h 188"/>
                <a:gd name="T36" fmla="*/ 176 w 289"/>
                <a:gd name="T37" fmla="*/ 14 h 188"/>
                <a:gd name="T38" fmla="*/ 193 w 289"/>
                <a:gd name="T39" fmla="*/ 8 h 188"/>
                <a:gd name="T40" fmla="*/ 209 w 289"/>
                <a:gd name="T41" fmla="*/ 6 h 188"/>
                <a:gd name="T42" fmla="*/ 226 w 289"/>
                <a:gd name="T43" fmla="*/ 7 h 188"/>
                <a:gd name="T44" fmla="*/ 247 w 289"/>
                <a:gd name="T45" fmla="*/ 16 h 188"/>
                <a:gd name="T46" fmla="*/ 261 w 289"/>
                <a:gd name="T47" fmla="*/ 26 h 188"/>
                <a:gd name="T48" fmla="*/ 271 w 289"/>
                <a:gd name="T49" fmla="*/ 36 h 188"/>
                <a:gd name="T50" fmla="*/ 279 w 289"/>
                <a:gd name="T51" fmla="*/ 49 h 188"/>
                <a:gd name="T52" fmla="*/ 285 w 289"/>
                <a:gd name="T53" fmla="*/ 74 h 188"/>
                <a:gd name="T54" fmla="*/ 284 w 289"/>
                <a:gd name="T55" fmla="*/ 88 h 188"/>
                <a:gd name="T56" fmla="*/ 267 w 289"/>
                <a:gd name="T57" fmla="*/ 81 h 188"/>
                <a:gd name="T58" fmla="*/ 250 w 289"/>
                <a:gd name="T59" fmla="*/ 37 h 188"/>
                <a:gd name="T60" fmla="*/ 228 w 289"/>
                <a:gd name="T61" fmla="*/ 21 h 188"/>
                <a:gd name="T62" fmla="*/ 194 w 289"/>
                <a:gd name="T63" fmla="*/ 22 h 188"/>
                <a:gd name="T64" fmla="*/ 168 w 289"/>
                <a:gd name="T65" fmla="*/ 39 h 188"/>
                <a:gd name="T66" fmla="*/ 146 w 289"/>
                <a:gd name="T67" fmla="*/ 45 h 188"/>
                <a:gd name="T68" fmla="*/ 120 w 289"/>
                <a:gd name="T69" fmla="*/ 56 h 188"/>
                <a:gd name="T70" fmla="*/ 101 w 289"/>
                <a:gd name="T71" fmla="*/ 76 h 188"/>
                <a:gd name="T72" fmla="*/ 84 w 289"/>
                <a:gd name="T73" fmla="*/ 85 h 188"/>
                <a:gd name="T74" fmla="*/ 47 w 289"/>
                <a:gd name="T75" fmla="*/ 85 h 188"/>
                <a:gd name="T76" fmla="*/ 19 w 289"/>
                <a:gd name="T77" fmla="*/ 117 h 188"/>
                <a:gd name="T78" fmla="*/ 23 w 289"/>
                <a:gd name="T79" fmla="*/ 159 h 188"/>
                <a:gd name="T80" fmla="*/ 37 w 289"/>
                <a:gd name="T81" fmla="*/ 172 h 188"/>
                <a:gd name="T82" fmla="*/ 93 w 289"/>
                <a:gd name="T83" fmla="*/ 165 h 188"/>
                <a:gd name="T84" fmla="*/ 119 w 289"/>
                <a:gd name="T85" fmla="*/ 156 h 188"/>
                <a:gd name="T86" fmla="*/ 102 w 289"/>
                <a:gd name="T87" fmla="*/ 177 h 188"/>
                <a:gd name="T88" fmla="*/ 85 w 289"/>
                <a:gd name="T89" fmla="*/ 18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9" h="188">
                  <a:moveTo>
                    <a:pt x="85" y="184"/>
                  </a:moveTo>
                  <a:cubicBezTo>
                    <a:pt x="83" y="184"/>
                    <a:pt x="81" y="186"/>
                    <a:pt x="80" y="186"/>
                  </a:cubicBezTo>
                  <a:cubicBezTo>
                    <a:pt x="72" y="187"/>
                    <a:pt x="65" y="188"/>
                    <a:pt x="57" y="187"/>
                  </a:cubicBezTo>
                  <a:cubicBezTo>
                    <a:pt x="55" y="186"/>
                    <a:pt x="54" y="185"/>
                    <a:pt x="51" y="187"/>
                  </a:cubicBezTo>
                  <a:cubicBezTo>
                    <a:pt x="49" y="188"/>
                    <a:pt x="48" y="187"/>
                    <a:pt x="46" y="187"/>
                  </a:cubicBezTo>
                  <a:cubicBezTo>
                    <a:pt x="40" y="185"/>
                    <a:pt x="35" y="184"/>
                    <a:pt x="29" y="186"/>
                  </a:cubicBezTo>
                  <a:cubicBezTo>
                    <a:pt x="24" y="188"/>
                    <a:pt x="19" y="185"/>
                    <a:pt x="18" y="179"/>
                  </a:cubicBezTo>
                  <a:cubicBezTo>
                    <a:pt x="18" y="177"/>
                    <a:pt x="18" y="175"/>
                    <a:pt x="15" y="174"/>
                  </a:cubicBezTo>
                  <a:cubicBezTo>
                    <a:pt x="9" y="174"/>
                    <a:pt x="7" y="170"/>
                    <a:pt x="8" y="164"/>
                  </a:cubicBezTo>
                  <a:cubicBezTo>
                    <a:pt x="8" y="164"/>
                    <a:pt x="9" y="162"/>
                    <a:pt x="8" y="162"/>
                  </a:cubicBezTo>
                  <a:cubicBezTo>
                    <a:pt x="3" y="159"/>
                    <a:pt x="4" y="153"/>
                    <a:pt x="3" y="148"/>
                  </a:cubicBezTo>
                  <a:cubicBezTo>
                    <a:pt x="1" y="143"/>
                    <a:pt x="3" y="140"/>
                    <a:pt x="2" y="136"/>
                  </a:cubicBezTo>
                  <a:cubicBezTo>
                    <a:pt x="1" y="132"/>
                    <a:pt x="0" y="127"/>
                    <a:pt x="1" y="123"/>
                  </a:cubicBezTo>
                  <a:cubicBezTo>
                    <a:pt x="2" y="116"/>
                    <a:pt x="4" y="109"/>
                    <a:pt x="8" y="105"/>
                  </a:cubicBezTo>
                  <a:cubicBezTo>
                    <a:pt x="12" y="101"/>
                    <a:pt x="12" y="94"/>
                    <a:pt x="19" y="93"/>
                  </a:cubicBezTo>
                  <a:cubicBezTo>
                    <a:pt x="20" y="93"/>
                    <a:pt x="19" y="91"/>
                    <a:pt x="20" y="89"/>
                  </a:cubicBezTo>
                  <a:cubicBezTo>
                    <a:pt x="21" y="87"/>
                    <a:pt x="22" y="84"/>
                    <a:pt x="25" y="83"/>
                  </a:cubicBezTo>
                  <a:cubicBezTo>
                    <a:pt x="28" y="83"/>
                    <a:pt x="32" y="85"/>
                    <a:pt x="32" y="80"/>
                  </a:cubicBezTo>
                  <a:cubicBezTo>
                    <a:pt x="32" y="77"/>
                    <a:pt x="34" y="75"/>
                    <a:pt x="34" y="72"/>
                  </a:cubicBezTo>
                  <a:cubicBezTo>
                    <a:pt x="36" y="67"/>
                    <a:pt x="35" y="61"/>
                    <a:pt x="38" y="56"/>
                  </a:cubicBezTo>
                  <a:cubicBezTo>
                    <a:pt x="39" y="55"/>
                    <a:pt x="39" y="54"/>
                    <a:pt x="39" y="53"/>
                  </a:cubicBezTo>
                  <a:cubicBezTo>
                    <a:pt x="38" y="52"/>
                    <a:pt x="38" y="51"/>
                    <a:pt x="38" y="50"/>
                  </a:cubicBezTo>
                  <a:cubicBezTo>
                    <a:pt x="38" y="48"/>
                    <a:pt x="38" y="45"/>
                    <a:pt x="39" y="44"/>
                  </a:cubicBezTo>
                  <a:cubicBezTo>
                    <a:pt x="48" y="43"/>
                    <a:pt x="44" y="30"/>
                    <a:pt x="53" y="29"/>
                  </a:cubicBezTo>
                  <a:cubicBezTo>
                    <a:pt x="56" y="29"/>
                    <a:pt x="56" y="27"/>
                    <a:pt x="57" y="26"/>
                  </a:cubicBezTo>
                  <a:cubicBezTo>
                    <a:pt x="63" y="21"/>
                    <a:pt x="68" y="15"/>
                    <a:pt x="74" y="13"/>
                  </a:cubicBezTo>
                  <a:cubicBezTo>
                    <a:pt x="78" y="12"/>
                    <a:pt x="82" y="11"/>
                    <a:pt x="85" y="7"/>
                  </a:cubicBezTo>
                  <a:cubicBezTo>
                    <a:pt x="85" y="7"/>
                    <a:pt x="85" y="7"/>
                    <a:pt x="85" y="7"/>
                  </a:cubicBezTo>
                  <a:cubicBezTo>
                    <a:pt x="87" y="6"/>
                    <a:pt x="90" y="4"/>
                    <a:pt x="91" y="5"/>
                  </a:cubicBezTo>
                  <a:cubicBezTo>
                    <a:pt x="98" y="12"/>
                    <a:pt x="107" y="0"/>
                    <a:pt x="113" y="7"/>
                  </a:cubicBezTo>
                  <a:cubicBezTo>
                    <a:pt x="115" y="9"/>
                    <a:pt x="116" y="9"/>
                    <a:pt x="118" y="8"/>
                  </a:cubicBezTo>
                  <a:cubicBezTo>
                    <a:pt x="118" y="8"/>
                    <a:pt x="118" y="8"/>
                    <a:pt x="118" y="8"/>
                  </a:cubicBezTo>
                  <a:cubicBezTo>
                    <a:pt x="125" y="5"/>
                    <a:pt x="127" y="13"/>
                    <a:pt x="131" y="13"/>
                  </a:cubicBezTo>
                  <a:cubicBezTo>
                    <a:pt x="138" y="12"/>
                    <a:pt x="142" y="13"/>
                    <a:pt x="143" y="19"/>
                  </a:cubicBezTo>
                  <a:cubicBezTo>
                    <a:pt x="144" y="21"/>
                    <a:pt x="144" y="21"/>
                    <a:pt x="146" y="22"/>
                  </a:cubicBezTo>
                  <a:cubicBezTo>
                    <a:pt x="147" y="22"/>
                    <a:pt x="148" y="22"/>
                    <a:pt x="148" y="23"/>
                  </a:cubicBezTo>
                  <a:cubicBezTo>
                    <a:pt x="153" y="33"/>
                    <a:pt x="160" y="28"/>
                    <a:pt x="164" y="24"/>
                  </a:cubicBezTo>
                  <a:cubicBezTo>
                    <a:pt x="168" y="20"/>
                    <a:pt x="174" y="19"/>
                    <a:pt x="176" y="14"/>
                  </a:cubicBezTo>
                  <a:cubicBezTo>
                    <a:pt x="178" y="9"/>
                    <a:pt x="182" y="8"/>
                    <a:pt x="187" y="10"/>
                  </a:cubicBezTo>
                  <a:cubicBezTo>
                    <a:pt x="190" y="11"/>
                    <a:pt x="191" y="10"/>
                    <a:pt x="193" y="8"/>
                  </a:cubicBezTo>
                  <a:cubicBezTo>
                    <a:pt x="196" y="5"/>
                    <a:pt x="200" y="4"/>
                    <a:pt x="203" y="7"/>
                  </a:cubicBezTo>
                  <a:cubicBezTo>
                    <a:pt x="206" y="8"/>
                    <a:pt x="207" y="8"/>
                    <a:pt x="209" y="6"/>
                  </a:cubicBezTo>
                  <a:cubicBezTo>
                    <a:pt x="213" y="3"/>
                    <a:pt x="217" y="3"/>
                    <a:pt x="220" y="6"/>
                  </a:cubicBezTo>
                  <a:cubicBezTo>
                    <a:pt x="222" y="9"/>
                    <a:pt x="224" y="9"/>
                    <a:pt x="226" y="7"/>
                  </a:cubicBezTo>
                  <a:cubicBezTo>
                    <a:pt x="232" y="4"/>
                    <a:pt x="238" y="6"/>
                    <a:pt x="241" y="12"/>
                  </a:cubicBezTo>
                  <a:cubicBezTo>
                    <a:pt x="242" y="15"/>
                    <a:pt x="243" y="16"/>
                    <a:pt x="247" y="16"/>
                  </a:cubicBezTo>
                  <a:cubicBezTo>
                    <a:pt x="251" y="15"/>
                    <a:pt x="255" y="18"/>
                    <a:pt x="256" y="22"/>
                  </a:cubicBezTo>
                  <a:cubicBezTo>
                    <a:pt x="257" y="25"/>
                    <a:pt x="258" y="26"/>
                    <a:pt x="261" y="26"/>
                  </a:cubicBezTo>
                  <a:cubicBezTo>
                    <a:pt x="261" y="26"/>
                    <a:pt x="262" y="27"/>
                    <a:pt x="262" y="27"/>
                  </a:cubicBezTo>
                  <a:cubicBezTo>
                    <a:pt x="267" y="28"/>
                    <a:pt x="265" y="35"/>
                    <a:pt x="271" y="36"/>
                  </a:cubicBezTo>
                  <a:cubicBezTo>
                    <a:pt x="276" y="37"/>
                    <a:pt x="278" y="41"/>
                    <a:pt x="277" y="47"/>
                  </a:cubicBezTo>
                  <a:cubicBezTo>
                    <a:pt x="276" y="49"/>
                    <a:pt x="278" y="49"/>
                    <a:pt x="279" y="49"/>
                  </a:cubicBezTo>
                  <a:cubicBezTo>
                    <a:pt x="282" y="51"/>
                    <a:pt x="284" y="53"/>
                    <a:pt x="284" y="55"/>
                  </a:cubicBezTo>
                  <a:cubicBezTo>
                    <a:pt x="283" y="61"/>
                    <a:pt x="285" y="67"/>
                    <a:pt x="285" y="74"/>
                  </a:cubicBezTo>
                  <a:cubicBezTo>
                    <a:pt x="284" y="74"/>
                    <a:pt x="284" y="76"/>
                    <a:pt x="284" y="76"/>
                  </a:cubicBezTo>
                  <a:cubicBezTo>
                    <a:pt x="289" y="80"/>
                    <a:pt x="286" y="84"/>
                    <a:pt x="284" y="88"/>
                  </a:cubicBezTo>
                  <a:cubicBezTo>
                    <a:pt x="280" y="87"/>
                    <a:pt x="275" y="85"/>
                    <a:pt x="270" y="85"/>
                  </a:cubicBezTo>
                  <a:cubicBezTo>
                    <a:pt x="268" y="85"/>
                    <a:pt x="267" y="83"/>
                    <a:pt x="267" y="81"/>
                  </a:cubicBezTo>
                  <a:cubicBezTo>
                    <a:pt x="268" y="73"/>
                    <a:pt x="268" y="65"/>
                    <a:pt x="265" y="59"/>
                  </a:cubicBezTo>
                  <a:cubicBezTo>
                    <a:pt x="262" y="51"/>
                    <a:pt x="256" y="44"/>
                    <a:pt x="250" y="37"/>
                  </a:cubicBezTo>
                  <a:cubicBezTo>
                    <a:pt x="243" y="32"/>
                    <a:pt x="236" y="28"/>
                    <a:pt x="230" y="23"/>
                  </a:cubicBezTo>
                  <a:cubicBezTo>
                    <a:pt x="229" y="22"/>
                    <a:pt x="228" y="21"/>
                    <a:pt x="228" y="21"/>
                  </a:cubicBezTo>
                  <a:cubicBezTo>
                    <a:pt x="221" y="23"/>
                    <a:pt x="215" y="18"/>
                    <a:pt x="208" y="20"/>
                  </a:cubicBezTo>
                  <a:cubicBezTo>
                    <a:pt x="204" y="22"/>
                    <a:pt x="199" y="21"/>
                    <a:pt x="194" y="22"/>
                  </a:cubicBezTo>
                  <a:cubicBezTo>
                    <a:pt x="187" y="23"/>
                    <a:pt x="182" y="27"/>
                    <a:pt x="177" y="32"/>
                  </a:cubicBezTo>
                  <a:cubicBezTo>
                    <a:pt x="174" y="34"/>
                    <a:pt x="171" y="36"/>
                    <a:pt x="168" y="39"/>
                  </a:cubicBezTo>
                  <a:cubicBezTo>
                    <a:pt x="167" y="39"/>
                    <a:pt x="168" y="39"/>
                    <a:pt x="167" y="39"/>
                  </a:cubicBezTo>
                  <a:cubicBezTo>
                    <a:pt x="160" y="40"/>
                    <a:pt x="153" y="44"/>
                    <a:pt x="146" y="45"/>
                  </a:cubicBezTo>
                  <a:cubicBezTo>
                    <a:pt x="142" y="45"/>
                    <a:pt x="139" y="45"/>
                    <a:pt x="137" y="47"/>
                  </a:cubicBezTo>
                  <a:cubicBezTo>
                    <a:pt x="131" y="51"/>
                    <a:pt x="125" y="53"/>
                    <a:pt x="120" y="56"/>
                  </a:cubicBezTo>
                  <a:cubicBezTo>
                    <a:pt x="119" y="56"/>
                    <a:pt x="118" y="56"/>
                    <a:pt x="118" y="57"/>
                  </a:cubicBezTo>
                  <a:cubicBezTo>
                    <a:pt x="112" y="63"/>
                    <a:pt x="103" y="67"/>
                    <a:pt x="101" y="76"/>
                  </a:cubicBezTo>
                  <a:cubicBezTo>
                    <a:pt x="101" y="77"/>
                    <a:pt x="101" y="76"/>
                    <a:pt x="101" y="77"/>
                  </a:cubicBezTo>
                  <a:cubicBezTo>
                    <a:pt x="98" y="90"/>
                    <a:pt x="96" y="91"/>
                    <a:pt x="84" y="85"/>
                  </a:cubicBezTo>
                  <a:cubicBezTo>
                    <a:pt x="79" y="82"/>
                    <a:pt x="73" y="83"/>
                    <a:pt x="68" y="82"/>
                  </a:cubicBezTo>
                  <a:cubicBezTo>
                    <a:pt x="61" y="81"/>
                    <a:pt x="54" y="83"/>
                    <a:pt x="47" y="85"/>
                  </a:cubicBezTo>
                  <a:cubicBezTo>
                    <a:pt x="42" y="87"/>
                    <a:pt x="38" y="92"/>
                    <a:pt x="34" y="95"/>
                  </a:cubicBezTo>
                  <a:cubicBezTo>
                    <a:pt x="28" y="102"/>
                    <a:pt x="22" y="108"/>
                    <a:pt x="19" y="117"/>
                  </a:cubicBezTo>
                  <a:cubicBezTo>
                    <a:pt x="16" y="125"/>
                    <a:pt x="18" y="133"/>
                    <a:pt x="18" y="141"/>
                  </a:cubicBezTo>
                  <a:cubicBezTo>
                    <a:pt x="18" y="147"/>
                    <a:pt x="21" y="153"/>
                    <a:pt x="23" y="159"/>
                  </a:cubicBezTo>
                  <a:cubicBezTo>
                    <a:pt x="26" y="164"/>
                    <a:pt x="30" y="167"/>
                    <a:pt x="33" y="171"/>
                  </a:cubicBezTo>
                  <a:cubicBezTo>
                    <a:pt x="34" y="172"/>
                    <a:pt x="36" y="172"/>
                    <a:pt x="37" y="172"/>
                  </a:cubicBezTo>
                  <a:cubicBezTo>
                    <a:pt x="49" y="171"/>
                    <a:pt x="62" y="175"/>
                    <a:pt x="74" y="173"/>
                  </a:cubicBezTo>
                  <a:cubicBezTo>
                    <a:pt x="80" y="171"/>
                    <a:pt x="87" y="171"/>
                    <a:pt x="93" y="165"/>
                  </a:cubicBezTo>
                  <a:cubicBezTo>
                    <a:pt x="97" y="161"/>
                    <a:pt x="101" y="157"/>
                    <a:pt x="105" y="153"/>
                  </a:cubicBezTo>
                  <a:cubicBezTo>
                    <a:pt x="111" y="147"/>
                    <a:pt x="115" y="148"/>
                    <a:pt x="119" y="156"/>
                  </a:cubicBezTo>
                  <a:cubicBezTo>
                    <a:pt x="119" y="158"/>
                    <a:pt x="118" y="160"/>
                    <a:pt x="117" y="161"/>
                  </a:cubicBezTo>
                  <a:cubicBezTo>
                    <a:pt x="111" y="166"/>
                    <a:pt x="109" y="173"/>
                    <a:pt x="102" y="177"/>
                  </a:cubicBezTo>
                  <a:cubicBezTo>
                    <a:pt x="101" y="180"/>
                    <a:pt x="98" y="181"/>
                    <a:pt x="96" y="183"/>
                  </a:cubicBezTo>
                  <a:cubicBezTo>
                    <a:pt x="92" y="186"/>
                    <a:pt x="89" y="186"/>
                    <a:pt x="85" y="184"/>
                  </a:cubicBezTo>
                  <a:close/>
                </a:path>
              </a:pathLst>
            </a:custGeom>
            <a:solidFill>
              <a:srgbClr val="819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76DBC260-AF8A-A587-BDED-7FBCAC36FAD7}"/>
                </a:ext>
              </a:extLst>
            </p:cNvPr>
            <p:cNvSpPr>
              <a:spLocks/>
            </p:cNvSpPr>
            <p:nvPr/>
          </p:nvSpPr>
          <p:spPr bwMode="auto">
            <a:xfrm>
              <a:off x="6205538" y="5737225"/>
              <a:ext cx="508000" cy="554037"/>
            </a:xfrm>
            <a:custGeom>
              <a:avLst/>
              <a:gdLst>
                <a:gd name="T0" fmla="*/ 0 w 135"/>
                <a:gd name="T1" fmla="*/ 18 h 146"/>
                <a:gd name="T2" fmla="*/ 11 w 135"/>
                <a:gd name="T3" fmla="*/ 15 h 146"/>
                <a:gd name="T4" fmla="*/ 17 w 135"/>
                <a:gd name="T5" fmla="*/ 22 h 146"/>
                <a:gd name="T6" fmla="*/ 26 w 135"/>
                <a:gd name="T7" fmla="*/ 28 h 146"/>
                <a:gd name="T8" fmla="*/ 44 w 135"/>
                <a:gd name="T9" fmla="*/ 34 h 146"/>
                <a:gd name="T10" fmla="*/ 62 w 135"/>
                <a:gd name="T11" fmla="*/ 7 h 146"/>
                <a:gd name="T12" fmla="*/ 61 w 135"/>
                <a:gd name="T13" fmla="*/ 2 h 146"/>
                <a:gd name="T14" fmla="*/ 69 w 135"/>
                <a:gd name="T15" fmla="*/ 8 h 146"/>
                <a:gd name="T16" fmla="*/ 72 w 135"/>
                <a:gd name="T17" fmla="*/ 25 h 146"/>
                <a:gd name="T18" fmla="*/ 78 w 135"/>
                <a:gd name="T19" fmla="*/ 29 h 146"/>
                <a:gd name="T20" fmla="*/ 89 w 135"/>
                <a:gd name="T21" fmla="*/ 36 h 146"/>
                <a:gd name="T22" fmla="*/ 112 w 135"/>
                <a:gd name="T23" fmla="*/ 28 h 146"/>
                <a:gd name="T24" fmla="*/ 121 w 135"/>
                <a:gd name="T25" fmla="*/ 12 h 146"/>
                <a:gd name="T26" fmla="*/ 124 w 135"/>
                <a:gd name="T27" fmla="*/ 14 h 146"/>
                <a:gd name="T28" fmla="*/ 135 w 135"/>
                <a:gd name="T29" fmla="*/ 24 h 146"/>
                <a:gd name="T30" fmla="*/ 110 w 135"/>
                <a:gd name="T31" fmla="*/ 62 h 146"/>
                <a:gd name="T32" fmla="*/ 101 w 135"/>
                <a:gd name="T33" fmla="*/ 110 h 146"/>
                <a:gd name="T34" fmla="*/ 101 w 135"/>
                <a:gd name="T35" fmla="*/ 114 h 146"/>
                <a:gd name="T36" fmla="*/ 49 w 135"/>
                <a:gd name="T37" fmla="*/ 145 h 146"/>
                <a:gd name="T38" fmla="*/ 29 w 135"/>
                <a:gd name="T39" fmla="*/ 145 h 146"/>
                <a:gd name="T40" fmla="*/ 23 w 135"/>
                <a:gd name="T41" fmla="*/ 142 h 146"/>
                <a:gd name="T42" fmla="*/ 37 w 135"/>
                <a:gd name="T43" fmla="*/ 89 h 146"/>
                <a:gd name="T44" fmla="*/ 29 w 135"/>
                <a:gd name="T45" fmla="*/ 56 h 146"/>
                <a:gd name="T46" fmla="*/ 6 w 135"/>
                <a:gd name="T47" fmla="*/ 27 h 146"/>
                <a:gd name="T48" fmla="*/ 0 w 135"/>
                <a:gd name="T49" fmla="*/ 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46">
                  <a:moveTo>
                    <a:pt x="0" y="18"/>
                  </a:moveTo>
                  <a:cubicBezTo>
                    <a:pt x="3" y="18"/>
                    <a:pt x="8" y="19"/>
                    <a:pt x="11" y="15"/>
                  </a:cubicBezTo>
                  <a:cubicBezTo>
                    <a:pt x="15" y="15"/>
                    <a:pt x="16" y="19"/>
                    <a:pt x="17" y="22"/>
                  </a:cubicBezTo>
                  <a:cubicBezTo>
                    <a:pt x="20" y="25"/>
                    <a:pt x="21" y="29"/>
                    <a:pt x="26" y="28"/>
                  </a:cubicBezTo>
                  <a:cubicBezTo>
                    <a:pt x="32" y="31"/>
                    <a:pt x="37" y="35"/>
                    <a:pt x="44" y="34"/>
                  </a:cubicBezTo>
                  <a:cubicBezTo>
                    <a:pt x="58" y="33"/>
                    <a:pt x="65" y="23"/>
                    <a:pt x="62" y="7"/>
                  </a:cubicBezTo>
                  <a:cubicBezTo>
                    <a:pt x="62" y="6"/>
                    <a:pt x="61" y="4"/>
                    <a:pt x="61" y="2"/>
                  </a:cubicBezTo>
                  <a:cubicBezTo>
                    <a:pt x="68" y="0"/>
                    <a:pt x="70" y="2"/>
                    <a:pt x="69" y="8"/>
                  </a:cubicBezTo>
                  <a:cubicBezTo>
                    <a:pt x="69" y="14"/>
                    <a:pt x="68" y="20"/>
                    <a:pt x="72" y="25"/>
                  </a:cubicBezTo>
                  <a:cubicBezTo>
                    <a:pt x="74" y="27"/>
                    <a:pt x="75" y="29"/>
                    <a:pt x="78" y="29"/>
                  </a:cubicBezTo>
                  <a:cubicBezTo>
                    <a:pt x="82" y="31"/>
                    <a:pt x="85" y="34"/>
                    <a:pt x="89" y="36"/>
                  </a:cubicBezTo>
                  <a:cubicBezTo>
                    <a:pt x="99" y="38"/>
                    <a:pt x="106" y="36"/>
                    <a:pt x="112" y="28"/>
                  </a:cubicBezTo>
                  <a:cubicBezTo>
                    <a:pt x="116" y="23"/>
                    <a:pt x="117" y="17"/>
                    <a:pt x="121" y="12"/>
                  </a:cubicBezTo>
                  <a:cubicBezTo>
                    <a:pt x="122" y="11"/>
                    <a:pt x="124" y="12"/>
                    <a:pt x="124" y="14"/>
                  </a:cubicBezTo>
                  <a:cubicBezTo>
                    <a:pt x="125" y="20"/>
                    <a:pt x="130" y="22"/>
                    <a:pt x="135" y="24"/>
                  </a:cubicBezTo>
                  <a:cubicBezTo>
                    <a:pt x="127" y="37"/>
                    <a:pt x="119" y="50"/>
                    <a:pt x="110" y="62"/>
                  </a:cubicBezTo>
                  <a:cubicBezTo>
                    <a:pt x="99" y="77"/>
                    <a:pt x="98" y="93"/>
                    <a:pt x="101" y="110"/>
                  </a:cubicBezTo>
                  <a:cubicBezTo>
                    <a:pt x="101" y="112"/>
                    <a:pt x="101" y="113"/>
                    <a:pt x="101" y="114"/>
                  </a:cubicBezTo>
                  <a:cubicBezTo>
                    <a:pt x="89" y="134"/>
                    <a:pt x="71" y="143"/>
                    <a:pt x="49" y="145"/>
                  </a:cubicBezTo>
                  <a:cubicBezTo>
                    <a:pt x="42" y="146"/>
                    <a:pt x="36" y="146"/>
                    <a:pt x="29" y="145"/>
                  </a:cubicBezTo>
                  <a:cubicBezTo>
                    <a:pt x="27" y="145"/>
                    <a:pt x="24" y="145"/>
                    <a:pt x="23" y="142"/>
                  </a:cubicBezTo>
                  <a:cubicBezTo>
                    <a:pt x="29" y="125"/>
                    <a:pt x="35" y="107"/>
                    <a:pt x="37" y="89"/>
                  </a:cubicBezTo>
                  <a:cubicBezTo>
                    <a:pt x="38" y="77"/>
                    <a:pt x="37" y="66"/>
                    <a:pt x="29" y="56"/>
                  </a:cubicBezTo>
                  <a:cubicBezTo>
                    <a:pt x="22" y="46"/>
                    <a:pt x="14" y="36"/>
                    <a:pt x="6" y="27"/>
                  </a:cubicBezTo>
                  <a:cubicBezTo>
                    <a:pt x="4" y="24"/>
                    <a:pt x="1" y="22"/>
                    <a:pt x="0" y="18"/>
                  </a:cubicBezTo>
                  <a:close/>
                </a:path>
              </a:pathLst>
            </a:custGeom>
            <a:solidFill>
              <a:srgbClr val="9CC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8">
              <a:extLst>
                <a:ext uri="{FF2B5EF4-FFF2-40B4-BE49-F238E27FC236}">
                  <a16:creationId xmlns:a16="http://schemas.microsoft.com/office/drawing/2014/main" id="{B69FB20E-8740-423C-AF18-C65898CE98A6}"/>
                </a:ext>
              </a:extLst>
            </p:cNvPr>
            <p:cNvSpPr>
              <a:spLocks/>
            </p:cNvSpPr>
            <p:nvPr/>
          </p:nvSpPr>
          <p:spPr bwMode="auto">
            <a:xfrm>
              <a:off x="6600825" y="5391150"/>
              <a:ext cx="458787" cy="474662"/>
            </a:xfrm>
            <a:custGeom>
              <a:avLst/>
              <a:gdLst>
                <a:gd name="T0" fmla="*/ 30 w 122"/>
                <a:gd name="T1" fmla="*/ 115 h 125"/>
                <a:gd name="T2" fmla="*/ 18 w 122"/>
                <a:gd name="T3" fmla="*/ 106 h 125"/>
                <a:gd name="T4" fmla="*/ 16 w 122"/>
                <a:gd name="T5" fmla="*/ 103 h 125"/>
                <a:gd name="T6" fmla="*/ 9 w 122"/>
                <a:gd name="T7" fmla="*/ 101 h 125"/>
                <a:gd name="T8" fmla="*/ 0 w 122"/>
                <a:gd name="T9" fmla="*/ 87 h 125"/>
                <a:gd name="T10" fmla="*/ 10 w 122"/>
                <a:gd name="T11" fmla="*/ 82 h 125"/>
                <a:gd name="T12" fmla="*/ 15 w 122"/>
                <a:gd name="T13" fmla="*/ 84 h 125"/>
                <a:gd name="T14" fmla="*/ 27 w 122"/>
                <a:gd name="T15" fmla="*/ 98 h 125"/>
                <a:gd name="T16" fmla="*/ 32 w 122"/>
                <a:gd name="T17" fmla="*/ 102 h 125"/>
                <a:gd name="T18" fmla="*/ 68 w 122"/>
                <a:gd name="T19" fmla="*/ 107 h 125"/>
                <a:gd name="T20" fmla="*/ 71 w 122"/>
                <a:gd name="T21" fmla="*/ 107 h 125"/>
                <a:gd name="T22" fmla="*/ 94 w 122"/>
                <a:gd name="T23" fmla="*/ 98 h 125"/>
                <a:gd name="T24" fmla="*/ 101 w 122"/>
                <a:gd name="T25" fmla="*/ 83 h 125"/>
                <a:gd name="T26" fmla="*/ 105 w 122"/>
                <a:gd name="T27" fmla="*/ 63 h 125"/>
                <a:gd name="T28" fmla="*/ 102 w 122"/>
                <a:gd name="T29" fmla="*/ 48 h 125"/>
                <a:gd name="T30" fmla="*/ 87 w 122"/>
                <a:gd name="T31" fmla="*/ 29 h 125"/>
                <a:gd name="T32" fmla="*/ 86 w 122"/>
                <a:gd name="T33" fmla="*/ 28 h 125"/>
                <a:gd name="T34" fmla="*/ 70 w 122"/>
                <a:gd name="T35" fmla="*/ 18 h 125"/>
                <a:gd name="T36" fmla="*/ 57 w 122"/>
                <a:gd name="T37" fmla="*/ 16 h 125"/>
                <a:gd name="T38" fmla="*/ 41 w 122"/>
                <a:gd name="T39" fmla="*/ 17 h 125"/>
                <a:gd name="T40" fmla="*/ 36 w 122"/>
                <a:gd name="T41" fmla="*/ 13 h 125"/>
                <a:gd name="T42" fmla="*/ 46 w 122"/>
                <a:gd name="T43" fmla="*/ 0 h 125"/>
                <a:gd name="T44" fmla="*/ 71 w 122"/>
                <a:gd name="T45" fmla="*/ 2 h 125"/>
                <a:gd name="T46" fmla="*/ 77 w 122"/>
                <a:gd name="T47" fmla="*/ 6 h 125"/>
                <a:gd name="T48" fmla="*/ 82 w 122"/>
                <a:gd name="T49" fmla="*/ 9 h 125"/>
                <a:gd name="T50" fmla="*/ 94 w 122"/>
                <a:gd name="T51" fmla="*/ 13 h 125"/>
                <a:gd name="T52" fmla="*/ 102 w 122"/>
                <a:gd name="T53" fmla="*/ 23 h 125"/>
                <a:gd name="T54" fmla="*/ 106 w 122"/>
                <a:gd name="T55" fmla="*/ 32 h 125"/>
                <a:gd name="T56" fmla="*/ 111 w 122"/>
                <a:gd name="T57" fmla="*/ 39 h 125"/>
                <a:gd name="T58" fmla="*/ 113 w 122"/>
                <a:gd name="T59" fmla="*/ 42 h 125"/>
                <a:gd name="T60" fmla="*/ 117 w 122"/>
                <a:gd name="T61" fmla="*/ 52 h 125"/>
                <a:gd name="T62" fmla="*/ 119 w 122"/>
                <a:gd name="T63" fmla="*/ 56 h 125"/>
                <a:gd name="T64" fmla="*/ 121 w 122"/>
                <a:gd name="T65" fmla="*/ 62 h 125"/>
                <a:gd name="T66" fmla="*/ 118 w 122"/>
                <a:gd name="T67" fmla="*/ 77 h 125"/>
                <a:gd name="T68" fmla="*/ 115 w 122"/>
                <a:gd name="T69" fmla="*/ 92 h 125"/>
                <a:gd name="T70" fmla="*/ 115 w 122"/>
                <a:gd name="T71" fmla="*/ 94 h 125"/>
                <a:gd name="T72" fmla="*/ 107 w 122"/>
                <a:gd name="T73" fmla="*/ 110 h 125"/>
                <a:gd name="T74" fmla="*/ 95 w 122"/>
                <a:gd name="T75" fmla="*/ 121 h 125"/>
                <a:gd name="T76" fmla="*/ 88 w 122"/>
                <a:gd name="T77" fmla="*/ 123 h 125"/>
                <a:gd name="T78" fmla="*/ 74 w 122"/>
                <a:gd name="T79" fmla="*/ 121 h 125"/>
                <a:gd name="T80" fmla="*/ 71 w 122"/>
                <a:gd name="T81" fmla="*/ 122 h 125"/>
                <a:gd name="T82" fmla="*/ 64 w 122"/>
                <a:gd name="T83" fmla="*/ 121 h 125"/>
                <a:gd name="T84" fmla="*/ 62 w 122"/>
                <a:gd name="T85" fmla="*/ 120 h 125"/>
                <a:gd name="T86" fmla="*/ 45 w 122"/>
                <a:gd name="T87" fmla="*/ 120 h 125"/>
                <a:gd name="T88" fmla="*/ 34 w 122"/>
                <a:gd name="T89" fmla="*/ 116 h 125"/>
                <a:gd name="T90" fmla="*/ 30 w 122"/>
                <a:gd name="T91" fmla="*/ 11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2" h="125">
                  <a:moveTo>
                    <a:pt x="30" y="115"/>
                  </a:moveTo>
                  <a:cubicBezTo>
                    <a:pt x="22" y="115"/>
                    <a:pt x="21" y="114"/>
                    <a:pt x="18" y="106"/>
                  </a:cubicBezTo>
                  <a:cubicBezTo>
                    <a:pt x="18" y="104"/>
                    <a:pt x="17" y="103"/>
                    <a:pt x="16" y="103"/>
                  </a:cubicBezTo>
                  <a:cubicBezTo>
                    <a:pt x="13" y="105"/>
                    <a:pt x="10" y="104"/>
                    <a:pt x="9" y="101"/>
                  </a:cubicBezTo>
                  <a:cubicBezTo>
                    <a:pt x="6" y="96"/>
                    <a:pt x="2" y="92"/>
                    <a:pt x="0" y="87"/>
                  </a:cubicBezTo>
                  <a:cubicBezTo>
                    <a:pt x="1" y="82"/>
                    <a:pt x="7" y="85"/>
                    <a:pt x="10" y="82"/>
                  </a:cubicBezTo>
                  <a:cubicBezTo>
                    <a:pt x="12" y="82"/>
                    <a:pt x="14" y="83"/>
                    <a:pt x="15" y="84"/>
                  </a:cubicBezTo>
                  <a:cubicBezTo>
                    <a:pt x="17" y="90"/>
                    <a:pt x="23" y="92"/>
                    <a:pt x="27" y="98"/>
                  </a:cubicBezTo>
                  <a:cubicBezTo>
                    <a:pt x="28" y="100"/>
                    <a:pt x="30" y="101"/>
                    <a:pt x="32" y="102"/>
                  </a:cubicBezTo>
                  <a:cubicBezTo>
                    <a:pt x="44" y="106"/>
                    <a:pt x="56" y="107"/>
                    <a:pt x="68" y="107"/>
                  </a:cubicBezTo>
                  <a:cubicBezTo>
                    <a:pt x="69" y="107"/>
                    <a:pt x="70" y="107"/>
                    <a:pt x="71" y="107"/>
                  </a:cubicBezTo>
                  <a:cubicBezTo>
                    <a:pt x="82" y="111"/>
                    <a:pt x="88" y="105"/>
                    <a:pt x="94" y="98"/>
                  </a:cubicBezTo>
                  <a:cubicBezTo>
                    <a:pt x="97" y="94"/>
                    <a:pt x="100" y="89"/>
                    <a:pt x="101" y="83"/>
                  </a:cubicBezTo>
                  <a:cubicBezTo>
                    <a:pt x="103" y="76"/>
                    <a:pt x="103" y="69"/>
                    <a:pt x="105" y="63"/>
                  </a:cubicBezTo>
                  <a:cubicBezTo>
                    <a:pt x="106" y="58"/>
                    <a:pt x="104" y="52"/>
                    <a:pt x="102" y="48"/>
                  </a:cubicBezTo>
                  <a:cubicBezTo>
                    <a:pt x="98" y="41"/>
                    <a:pt x="94" y="34"/>
                    <a:pt x="87" y="29"/>
                  </a:cubicBezTo>
                  <a:cubicBezTo>
                    <a:pt x="86" y="29"/>
                    <a:pt x="86" y="29"/>
                    <a:pt x="86" y="28"/>
                  </a:cubicBezTo>
                  <a:cubicBezTo>
                    <a:pt x="83" y="21"/>
                    <a:pt x="76" y="21"/>
                    <a:pt x="70" y="18"/>
                  </a:cubicBezTo>
                  <a:cubicBezTo>
                    <a:pt x="66" y="16"/>
                    <a:pt x="62" y="16"/>
                    <a:pt x="57" y="16"/>
                  </a:cubicBezTo>
                  <a:cubicBezTo>
                    <a:pt x="52" y="15"/>
                    <a:pt x="47" y="14"/>
                    <a:pt x="41" y="17"/>
                  </a:cubicBezTo>
                  <a:cubicBezTo>
                    <a:pt x="38" y="19"/>
                    <a:pt x="38" y="14"/>
                    <a:pt x="36" y="13"/>
                  </a:cubicBezTo>
                  <a:cubicBezTo>
                    <a:pt x="33" y="6"/>
                    <a:pt x="38" y="0"/>
                    <a:pt x="46" y="0"/>
                  </a:cubicBezTo>
                  <a:cubicBezTo>
                    <a:pt x="54" y="1"/>
                    <a:pt x="63" y="2"/>
                    <a:pt x="71" y="2"/>
                  </a:cubicBezTo>
                  <a:cubicBezTo>
                    <a:pt x="74" y="2"/>
                    <a:pt x="77" y="3"/>
                    <a:pt x="77" y="6"/>
                  </a:cubicBezTo>
                  <a:cubicBezTo>
                    <a:pt x="79" y="8"/>
                    <a:pt x="80" y="10"/>
                    <a:pt x="82" y="9"/>
                  </a:cubicBezTo>
                  <a:cubicBezTo>
                    <a:pt x="87" y="7"/>
                    <a:pt x="91" y="10"/>
                    <a:pt x="94" y="13"/>
                  </a:cubicBezTo>
                  <a:cubicBezTo>
                    <a:pt x="96" y="18"/>
                    <a:pt x="97" y="21"/>
                    <a:pt x="102" y="23"/>
                  </a:cubicBezTo>
                  <a:cubicBezTo>
                    <a:pt x="105" y="24"/>
                    <a:pt x="103" y="31"/>
                    <a:pt x="106" y="32"/>
                  </a:cubicBezTo>
                  <a:cubicBezTo>
                    <a:pt x="109" y="34"/>
                    <a:pt x="111" y="35"/>
                    <a:pt x="111" y="39"/>
                  </a:cubicBezTo>
                  <a:cubicBezTo>
                    <a:pt x="111" y="41"/>
                    <a:pt x="112" y="41"/>
                    <a:pt x="113" y="42"/>
                  </a:cubicBezTo>
                  <a:cubicBezTo>
                    <a:pt x="117" y="44"/>
                    <a:pt x="118" y="48"/>
                    <a:pt x="117" y="52"/>
                  </a:cubicBezTo>
                  <a:cubicBezTo>
                    <a:pt x="117" y="54"/>
                    <a:pt x="117" y="55"/>
                    <a:pt x="119" y="56"/>
                  </a:cubicBezTo>
                  <a:cubicBezTo>
                    <a:pt x="121" y="58"/>
                    <a:pt x="122" y="60"/>
                    <a:pt x="121" y="62"/>
                  </a:cubicBezTo>
                  <a:cubicBezTo>
                    <a:pt x="118" y="67"/>
                    <a:pt x="118" y="72"/>
                    <a:pt x="118" y="77"/>
                  </a:cubicBezTo>
                  <a:cubicBezTo>
                    <a:pt x="118" y="82"/>
                    <a:pt x="115" y="87"/>
                    <a:pt x="115" y="92"/>
                  </a:cubicBezTo>
                  <a:cubicBezTo>
                    <a:pt x="115" y="93"/>
                    <a:pt x="116" y="94"/>
                    <a:pt x="115" y="94"/>
                  </a:cubicBezTo>
                  <a:cubicBezTo>
                    <a:pt x="111" y="99"/>
                    <a:pt x="111" y="106"/>
                    <a:pt x="107" y="110"/>
                  </a:cubicBezTo>
                  <a:cubicBezTo>
                    <a:pt x="103" y="114"/>
                    <a:pt x="98" y="116"/>
                    <a:pt x="95" y="121"/>
                  </a:cubicBezTo>
                  <a:cubicBezTo>
                    <a:pt x="94" y="124"/>
                    <a:pt x="90" y="125"/>
                    <a:pt x="88" y="123"/>
                  </a:cubicBezTo>
                  <a:cubicBezTo>
                    <a:pt x="84" y="121"/>
                    <a:pt x="79" y="123"/>
                    <a:pt x="74" y="121"/>
                  </a:cubicBezTo>
                  <a:cubicBezTo>
                    <a:pt x="73" y="120"/>
                    <a:pt x="72" y="121"/>
                    <a:pt x="71" y="122"/>
                  </a:cubicBezTo>
                  <a:cubicBezTo>
                    <a:pt x="68" y="123"/>
                    <a:pt x="66" y="123"/>
                    <a:pt x="64" y="121"/>
                  </a:cubicBezTo>
                  <a:cubicBezTo>
                    <a:pt x="63" y="121"/>
                    <a:pt x="63" y="120"/>
                    <a:pt x="62" y="120"/>
                  </a:cubicBezTo>
                  <a:cubicBezTo>
                    <a:pt x="56" y="123"/>
                    <a:pt x="50" y="120"/>
                    <a:pt x="45" y="120"/>
                  </a:cubicBezTo>
                  <a:cubicBezTo>
                    <a:pt x="40" y="120"/>
                    <a:pt x="36" y="120"/>
                    <a:pt x="34" y="116"/>
                  </a:cubicBezTo>
                  <a:cubicBezTo>
                    <a:pt x="33" y="113"/>
                    <a:pt x="31" y="115"/>
                    <a:pt x="30" y="115"/>
                  </a:cubicBezTo>
                  <a:close/>
                </a:path>
              </a:pathLst>
            </a:custGeom>
            <a:solidFill>
              <a:srgbClr val="6F8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9">
              <a:extLst>
                <a:ext uri="{FF2B5EF4-FFF2-40B4-BE49-F238E27FC236}">
                  <a16:creationId xmlns:a16="http://schemas.microsoft.com/office/drawing/2014/main" id="{3E853537-E218-1D2B-C9E8-DBDE7B4A176E}"/>
                </a:ext>
              </a:extLst>
            </p:cNvPr>
            <p:cNvSpPr>
              <a:spLocks/>
            </p:cNvSpPr>
            <p:nvPr/>
          </p:nvSpPr>
          <p:spPr bwMode="auto">
            <a:xfrm>
              <a:off x="6276975" y="6169025"/>
              <a:ext cx="349250" cy="231775"/>
            </a:xfrm>
            <a:custGeom>
              <a:avLst/>
              <a:gdLst>
                <a:gd name="T0" fmla="*/ 4 w 93"/>
                <a:gd name="T1" fmla="*/ 28 h 61"/>
                <a:gd name="T2" fmla="*/ 41 w 93"/>
                <a:gd name="T3" fmla="*/ 28 h 61"/>
                <a:gd name="T4" fmla="*/ 79 w 93"/>
                <a:gd name="T5" fmla="*/ 3 h 61"/>
                <a:gd name="T6" fmla="*/ 82 w 93"/>
                <a:gd name="T7" fmla="*/ 0 h 61"/>
                <a:gd name="T8" fmla="*/ 91 w 93"/>
                <a:gd name="T9" fmla="*/ 37 h 61"/>
                <a:gd name="T10" fmla="*/ 88 w 93"/>
                <a:gd name="T11" fmla="*/ 46 h 61"/>
                <a:gd name="T12" fmla="*/ 3 w 93"/>
                <a:gd name="T13" fmla="*/ 41 h 61"/>
                <a:gd name="T14" fmla="*/ 1 w 93"/>
                <a:gd name="T15" fmla="*/ 34 h 61"/>
                <a:gd name="T16" fmla="*/ 4 w 93"/>
                <a:gd name="T17" fmla="*/ 2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61">
                  <a:moveTo>
                    <a:pt x="4" y="28"/>
                  </a:moveTo>
                  <a:cubicBezTo>
                    <a:pt x="16" y="32"/>
                    <a:pt x="28" y="30"/>
                    <a:pt x="41" y="28"/>
                  </a:cubicBezTo>
                  <a:cubicBezTo>
                    <a:pt x="57" y="24"/>
                    <a:pt x="69" y="16"/>
                    <a:pt x="79" y="3"/>
                  </a:cubicBezTo>
                  <a:cubicBezTo>
                    <a:pt x="80" y="1"/>
                    <a:pt x="81" y="1"/>
                    <a:pt x="82" y="0"/>
                  </a:cubicBezTo>
                  <a:cubicBezTo>
                    <a:pt x="84" y="13"/>
                    <a:pt x="87" y="25"/>
                    <a:pt x="91" y="37"/>
                  </a:cubicBezTo>
                  <a:cubicBezTo>
                    <a:pt x="93" y="42"/>
                    <a:pt x="92" y="44"/>
                    <a:pt x="88" y="46"/>
                  </a:cubicBezTo>
                  <a:cubicBezTo>
                    <a:pt x="58" y="61"/>
                    <a:pt x="30" y="57"/>
                    <a:pt x="3" y="41"/>
                  </a:cubicBezTo>
                  <a:cubicBezTo>
                    <a:pt x="1" y="39"/>
                    <a:pt x="0" y="37"/>
                    <a:pt x="1" y="34"/>
                  </a:cubicBezTo>
                  <a:cubicBezTo>
                    <a:pt x="3" y="32"/>
                    <a:pt x="2" y="30"/>
                    <a:pt x="4" y="28"/>
                  </a:cubicBezTo>
                  <a:close/>
                </a:path>
              </a:pathLst>
            </a:custGeom>
            <a:solidFill>
              <a:srgbClr val="8AA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5">
              <a:extLst>
                <a:ext uri="{FF2B5EF4-FFF2-40B4-BE49-F238E27FC236}">
                  <a16:creationId xmlns:a16="http://schemas.microsoft.com/office/drawing/2014/main" id="{53FB8A73-6E9A-1AC8-7430-43FDAF9C8835}"/>
                </a:ext>
              </a:extLst>
            </p:cNvPr>
            <p:cNvSpPr>
              <a:spLocks/>
            </p:cNvSpPr>
            <p:nvPr/>
          </p:nvSpPr>
          <p:spPr bwMode="auto">
            <a:xfrm>
              <a:off x="5942013" y="5160963"/>
              <a:ext cx="968375" cy="688975"/>
            </a:xfrm>
            <a:custGeom>
              <a:avLst/>
              <a:gdLst>
                <a:gd name="T0" fmla="*/ 252 w 257"/>
                <a:gd name="T1" fmla="*/ 67 h 182"/>
                <a:gd name="T2" fmla="*/ 248 w 257"/>
                <a:gd name="T3" fmla="*/ 65 h 182"/>
                <a:gd name="T4" fmla="*/ 232 w 257"/>
                <a:gd name="T5" fmla="*/ 64 h 182"/>
                <a:gd name="T6" fmla="*/ 220 w 257"/>
                <a:gd name="T7" fmla="*/ 63 h 182"/>
                <a:gd name="T8" fmla="*/ 211 w 257"/>
                <a:gd name="T9" fmla="*/ 68 h 182"/>
                <a:gd name="T10" fmla="*/ 213 w 257"/>
                <a:gd name="T11" fmla="*/ 73 h 182"/>
                <a:gd name="T12" fmla="*/ 217 w 257"/>
                <a:gd name="T13" fmla="*/ 84 h 182"/>
                <a:gd name="T14" fmla="*/ 218 w 257"/>
                <a:gd name="T15" fmla="*/ 95 h 182"/>
                <a:gd name="T16" fmla="*/ 217 w 257"/>
                <a:gd name="T17" fmla="*/ 104 h 182"/>
                <a:gd name="T18" fmla="*/ 213 w 257"/>
                <a:gd name="T19" fmla="*/ 117 h 182"/>
                <a:gd name="T20" fmla="*/ 212 w 257"/>
                <a:gd name="T21" fmla="*/ 119 h 182"/>
                <a:gd name="T22" fmla="*/ 199 w 257"/>
                <a:gd name="T23" fmla="*/ 138 h 182"/>
                <a:gd name="T24" fmla="*/ 192 w 257"/>
                <a:gd name="T25" fmla="*/ 142 h 182"/>
                <a:gd name="T26" fmla="*/ 185 w 257"/>
                <a:gd name="T27" fmla="*/ 144 h 182"/>
                <a:gd name="T28" fmla="*/ 175 w 257"/>
                <a:gd name="T29" fmla="*/ 148 h 182"/>
                <a:gd name="T30" fmla="*/ 165 w 257"/>
                <a:gd name="T31" fmla="*/ 154 h 182"/>
                <a:gd name="T32" fmla="*/ 156 w 257"/>
                <a:gd name="T33" fmla="*/ 157 h 182"/>
                <a:gd name="T34" fmla="*/ 153 w 257"/>
                <a:gd name="T35" fmla="*/ 158 h 182"/>
                <a:gd name="T36" fmla="*/ 145 w 257"/>
                <a:gd name="T37" fmla="*/ 170 h 182"/>
                <a:gd name="T38" fmla="*/ 148 w 257"/>
                <a:gd name="T39" fmla="*/ 182 h 182"/>
                <a:gd name="T40" fmla="*/ 138 w 257"/>
                <a:gd name="T41" fmla="*/ 170 h 182"/>
                <a:gd name="T42" fmla="*/ 138 w 257"/>
                <a:gd name="T43" fmla="*/ 162 h 182"/>
                <a:gd name="T44" fmla="*/ 131 w 257"/>
                <a:gd name="T45" fmla="*/ 154 h 182"/>
                <a:gd name="T46" fmla="*/ 128 w 257"/>
                <a:gd name="T47" fmla="*/ 154 h 182"/>
                <a:gd name="T48" fmla="*/ 119 w 257"/>
                <a:gd name="T49" fmla="*/ 151 h 182"/>
                <a:gd name="T50" fmla="*/ 115 w 257"/>
                <a:gd name="T51" fmla="*/ 149 h 182"/>
                <a:gd name="T52" fmla="*/ 104 w 257"/>
                <a:gd name="T53" fmla="*/ 142 h 182"/>
                <a:gd name="T54" fmla="*/ 88 w 257"/>
                <a:gd name="T55" fmla="*/ 144 h 182"/>
                <a:gd name="T56" fmla="*/ 81 w 257"/>
                <a:gd name="T57" fmla="*/ 150 h 182"/>
                <a:gd name="T58" fmla="*/ 77 w 257"/>
                <a:gd name="T59" fmla="*/ 154 h 182"/>
                <a:gd name="T60" fmla="*/ 71 w 257"/>
                <a:gd name="T61" fmla="*/ 158 h 182"/>
                <a:gd name="T62" fmla="*/ 51 w 257"/>
                <a:gd name="T63" fmla="*/ 161 h 182"/>
                <a:gd name="T64" fmla="*/ 36 w 257"/>
                <a:gd name="T65" fmla="*/ 160 h 182"/>
                <a:gd name="T66" fmla="*/ 23 w 257"/>
                <a:gd name="T67" fmla="*/ 160 h 182"/>
                <a:gd name="T68" fmla="*/ 19 w 257"/>
                <a:gd name="T69" fmla="*/ 159 h 182"/>
                <a:gd name="T70" fmla="*/ 6 w 257"/>
                <a:gd name="T71" fmla="*/ 145 h 182"/>
                <a:gd name="T72" fmla="*/ 0 w 257"/>
                <a:gd name="T73" fmla="*/ 110 h 182"/>
                <a:gd name="T74" fmla="*/ 5 w 257"/>
                <a:gd name="T75" fmla="*/ 95 h 182"/>
                <a:gd name="T76" fmla="*/ 18 w 257"/>
                <a:gd name="T77" fmla="*/ 80 h 182"/>
                <a:gd name="T78" fmla="*/ 30 w 257"/>
                <a:gd name="T79" fmla="*/ 70 h 182"/>
                <a:gd name="T80" fmla="*/ 48 w 257"/>
                <a:gd name="T81" fmla="*/ 66 h 182"/>
                <a:gd name="T82" fmla="*/ 64 w 257"/>
                <a:gd name="T83" fmla="*/ 67 h 182"/>
                <a:gd name="T84" fmla="*/ 75 w 257"/>
                <a:gd name="T85" fmla="*/ 72 h 182"/>
                <a:gd name="T86" fmla="*/ 81 w 257"/>
                <a:gd name="T87" fmla="*/ 70 h 182"/>
                <a:gd name="T88" fmla="*/ 85 w 257"/>
                <a:gd name="T89" fmla="*/ 58 h 182"/>
                <a:gd name="T90" fmla="*/ 102 w 257"/>
                <a:gd name="T91" fmla="*/ 41 h 182"/>
                <a:gd name="T92" fmla="*/ 122 w 257"/>
                <a:gd name="T93" fmla="*/ 30 h 182"/>
                <a:gd name="T94" fmla="*/ 124 w 257"/>
                <a:gd name="T95" fmla="*/ 30 h 182"/>
                <a:gd name="T96" fmla="*/ 148 w 257"/>
                <a:gd name="T97" fmla="*/ 25 h 182"/>
                <a:gd name="T98" fmla="*/ 158 w 257"/>
                <a:gd name="T99" fmla="*/ 18 h 182"/>
                <a:gd name="T100" fmla="*/ 169 w 257"/>
                <a:gd name="T101" fmla="*/ 9 h 182"/>
                <a:gd name="T102" fmla="*/ 183 w 257"/>
                <a:gd name="T103" fmla="*/ 6 h 182"/>
                <a:gd name="T104" fmla="*/ 203 w 257"/>
                <a:gd name="T105" fmla="*/ 6 h 182"/>
                <a:gd name="T106" fmla="*/ 206 w 257"/>
                <a:gd name="T107" fmla="*/ 6 h 182"/>
                <a:gd name="T108" fmla="*/ 218 w 257"/>
                <a:gd name="T109" fmla="*/ 9 h 182"/>
                <a:gd name="T110" fmla="*/ 225 w 257"/>
                <a:gd name="T111" fmla="*/ 13 h 182"/>
                <a:gd name="T112" fmla="*/ 229 w 257"/>
                <a:gd name="T113" fmla="*/ 15 h 182"/>
                <a:gd name="T114" fmla="*/ 245 w 257"/>
                <a:gd name="T115" fmla="*/ 30 h 182"/>
                <a:gd name="T116" fmla="*/ 246 w 257"/>
                <a:gd name="T117" fmla="*/ 33 h 182"/>
                <a:gd name="T118" fmla="*/ 247 w 257"/>
                <a:gd name="T119" fmla="*/ 37 h 182"/>
                <a:gd name="T120" fmla="*/ 254 w 257"/>
                <a:gd name="T121" fmla="*/ 63 h 182"/>
                <a:gd name="T122" fmla="*/ 252 w 257"/>
                <a:gd name="T123" fmla="*/ 6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182">
                  <a:moveTo>
                    <a:pt x="252" y="67"/>
                  </a:moveTo>
                  <a:cubicBezTo>
                    <a:pt x="251" y="66"/>
                    <a:pt x="250" y="65"/>
                    <a:pt x="248" y="65"/>
                  </a:cubicBezTo>
                  <a:cubicBezTo>
                    <a:pt x="243" y="66"/>
                    <a:pt x="237" y="64"/>
                    <a:pt x="232" y="64"/>
                  </a:cubicBezTo>
                  <a:cubicBezTo>
                    <a:pt x="228" y="64"/>
                    <a:pt x="224" y="64"/>
                    <a:pt x="220" y="63"/>
                  </a:cubicBezTo>
                  <a:cubicBezTo>
                    <a:pt x="216" y="62"/>
                    <a:pt x="214" y="65"/>
                    <a:pt x="211" y="68"/>
                  </a:cubicBezTo>
                  <a:cubicBezTo>
                    <a:pt x="209" y="70"/>
                    <a:pt x="212" y="71"/>
                    <a:pt x="213" y="73"/>
                  </a:cubicBezTo>
                  <a:cubicBezTo>
                    <a:pt x="213" y="77"/>
                    <a:pt x="215" y="81"/>
                    <a:pt x="217" y="84"/>
                  </a:cubicBezTo>
                  <a:cubicBezTo>
                    <a:pt x="220" y="87"/>
                    <a:pt x="221" y="91"/>
                    <a:pt x="218" y="95"/>
                  </a:cubicBezTo>
                  <a:cubicBezTo>
                    <a:pt x="217" y="98"/>
                    <a:pt x="217" y="100"/>
                    <a:pt x="217" y="104"/>
                  </a:cubicBezTo>
                  <a:cubicBezTo>
                    <a:pt x="218" y="109"/>
                    <a:pt x="218" y="114"/>
                    <a:pt x="213" y="117"/>
                  </a:cubicBezTo>
                  <a:cubicBezTo>
                    <a:pt x="213" y="118"/>
                    <a:pt x="212" y="118"/>
                    <a:pt x="212" y="119"/>
                  </a:cubicBezTo>
                  <a:cubicBezTo>
                    <a:pt x="212" y="128"/>
                    <a:pt x="203" y="131"/>
                    <a:pt x="199" y="138"/>
                  </a:cubicBezTo>
                  <a:cubicBezTo>
                    <a:pt x="197" y="140"/>
                    <a:pt x="195" y="142"/>
                    <a:pt x="192" y="142"/>
                  </a:cubicBezTo>
                  <a:cubicBezTo>
                    <a:pt x="189" y="143"/>
                    <a:pt x="187" y="143"/>
                    <a:pt x="185" y="144"/>
                  </a:cubicBezTo>
                  <a:cubicBezTo>
                    <a:pt x="182" y="147"/>
                    <a:pt x="178" y="145"/>
                    <a:pt x="175" y="148"/>
                  </a:cubicBezTo>
                  <a:cubicBezTo>
                    <a:pt x="174" y="153"/>
                    <a:pt x="170" y="155"/>
                    <a:pt x="165" y="154"/>
                  </a:cubicBezTo>
                  <a:cubicBezTo>
                    <a:pt x="162" y="154"/>
                    <a:pt x="158" y="154"/>
                    <a:pt x="156" y="157"/>
                  </a:cubicBezTo>
                  <a:cubicBezTo>
                    <a:pt x="155" y="158"/>
                    <a:pt x="154" y="158"/>
                    <a:pt x="153" y="158"/>
                  </a:cubicBezTo>
                  <a:cubicBezTo>
                    <a:pt x="145" y="161"/>
                    <a:pt x="145" y="162"/>
                    <a:pt x="145" y="170"/>
                  </a:cubicBezTo>
                  <a:cubicBezTo>
                    <a:pt x="145" y="174"/>
                    <a:pt x="147" y="178"/>
                    <a:pt x="148" y="182"/>
                  </a:cubicBezTo>
                  <a:cubicBezTo>
                    <a:pt x="143" y="182"/>
                    <a:pt x="138" y="176"/>
                    <a:pt x="138" y="170"/>
                  </a:cubicBezTo>
                  <a:cubicBezTo>
                    <a:pt x="138" y="168"/>
                    <a:pt x="137" y="165"/>
                    <a:pt x="138" y="162"/>
                  </a:cubicBezTo>
                  <a:cubicBezTo>
                    <a:pt x="139" y="156"/>
                    <a:pt x="137" y="154"/>
                    <a:pt x="131" y="154"/>
                  </a:cubicBezTo>
                  <a:cubicBezTo>
                    <a:pt x="130" y="155"/>
                    <a:pt x="128" y="155"/>
                    <a:pt x="128" y="154"/>
                  </a:cubicBezTo>
                  <a:cubicBezTo>
                    <a:pt x="125" y="151"/>
                    <a:pt x="123" y="151"/>
                    <a:pt x="119" y="151"/>
                  </a:cubicBezTo>
                  <a:cubicBezTo>
                    <a:pt x="118" y="151"/>
                    <a:pt x="116" y="151"/>
                    <a:pt x="115" y="149"/>
                  </a:cubicBezTo>
                  <a:cubicBezTo>
                    <a:pt x="112" y="145"/>
                    <a:pt x="108" y="144"/>
                    <a:pt x="104" y="142"/>
                  </a:cubicBezTo>
                  <a:cubicBezTo>
                    <a:pt x="97" y="133"/>
                    <a:pt x="95" y="134"/>
                    <a:pt x="88" y="144"/>
                  </a:cubicBezTo>
                  <a:cubicBezTo>
                    <a:pt x="86" y="146"/>
                    <a:pt x="85" y="149"/>
                    <a:pt x="81" y="150"/>
                  </a:cubicBezTo>
                  <a:cubicBezTo>
                    <a:pt x="79" y="150"/>
                    <a:pt x="78" y="152"/>
                    <a:pt x="77" y="154"/>
                  </a:cubicBezTo>
                  <a:cubicBezTo>
                    <a:pt x="76" y="157"/>
                    <a:pt x="73" y="157"/>
                    <a:pt x="71" y="158"/>
                  </a:cubicBezTo>
                  <a:cubicBezTo>
                    <a:pt x="64" y="160"/>
                    <a:pt x="57" y="161"/>
                    <a:pt x="51" y="161"/>
                  </a:cubicBezTo>
                  <a:cubicBezTo>
                    <a:pt x="46" y="161"/>
                    <a:pt x="41" y="161"/>
                    <a:pt x="36" y="160"/>
                  </a:cubicBezTo>
                  <a:cubicBezTo>
                    <a:pt x="31" y="159"/>
                    <a:pt x="27" y="159"/>
                    <a:pt x="23" y="160"/>
                  </a:cubicBezTo>
                  <a:cubicBezTo>
                    <a:pt x="22" y="160"/>
                    <a:pt x="20" y="160"/>
                    <a:pt x="19" y="159"/>
                  </a:cubicBezTo>
                  <a:cubicBezTo>
                    <a:pt x="14" y="155"/>
                    <a:pt x="9" y="150"/>
                    <a:pt x="6" y="145"/>
                  </a:cubicBezTo>
                  <a:cubicBezTo>
                    <a:pt x="1" y="134"/>
                    <a:pt x="1" y="122"/>
                    <a:pt x="0" y="110"/>
                  </a:cubicBezTo>
                  <a:cubicBezTo>
                    <a:pt x="0" y="105"/>
                    <a:pt x="3" y="100"/>
                    <a:pt x="5" y="95"/>
                  </a:cubicBezTo>
                  <a:cubicBezTo>
                    <a:pt x="9" y="90"/>
                    <a:pt x="13" y="84"/>
                    <a:pt x="18" y="80"/>
                  </a:cubicBezTo>
                  <a:cubicBezTo>
                    <a:pt x="21" y="77"/>
                    <a:pt x="26" y="71"/>
                    <a:pt x="30" y="70"/>
                  </a:cubicBezTo>
                  <a:cubicBezTo>
                    <a:pt x="36" y="69"/>
                    <a:pt x="41" y="66"/>
                    <a:pt x="48" y="66"/>
                  </a:cubicBezTo>
                  <a:cubicBezTo>
                    <a:pt x="53" y="66"/>
                    <a:pt x="59" y="68"/>
                    <a:pt x="64" y="67"/>
                  </a:cubicBezTo>
                  <a:cubicBezTo>
                    <a:pt x="68" y="66"/>
                    <a:pt x="72" y="70"/>
                    <a:pt x="75" y="72"/>
                  </a:cubicBezTo>
                  <a:cubicBezTo>
                    <a:pt x="79" y="75"/>
                    <a:pt x="80" y="74"/>
                    <a:pt x="81" y="70"/>
                  </a:cubicBezTo>
                  <a:cubicBezTo>
                    <a:pt x="82" y="66"/>
                    <a:pt x="83" y="61"/>
                    <a:pt x="85" y="58"/>
                  </a:cubicBezTo>
                  <a:cubicBezTo>
                    <a:pt x="89" y="51"/>
                    <a:pt x="95" y="45"/>
                    <a:pt x="102" y="41"/>
                  </a:cubicBezTo>
                  <a:cubicBezTo>
                    <a:pt x="108" y="37"/>
                    <a:pt x="116" y="35"/>
                    <a:pt x="122" y="30"/>
                  </a:cubicBezTo>
                  <a:cubicBezTo>
                    <a:pt x="123" y="30"/>
                    <a:pt x="123" y="29"/>
                    <a:pt x="124" y="30"/>
                  </a:cubicBezTo>
                  <a:cubicBezTo>
                    <a:pt x="132" y="32"/>
                    <a:pt x="139" y="23"/>
                    <a:pt x="148" y="25"/>
                  </a:cubicBezTo>
                  <a:cubicBezTo>
                    <a:pt x="153" y="26"/>
                    <a:pt x="155" y="20"/>
                    <a:pt x="158" y="18"/>
                  </a:cubicBezTo>
                  <a:cubicBezTo>
                    <a:pt x="162" y="15"/>
                    <a:pt x="166" y="12"/>
                    <a:pt x="169" y="9"/>
                  </a:cubicBezTo>
                  <a:cubicBezTo>
                    <a:pt x="172" y="6"/>
                    <a:pt x="179" y="6"/>
                    <a:pt x="183" y="6"/>
                  </a:cubicBezTo>
                  <a:cubicBezTo>
                    <a:pt x="189" y="6"/>
                    <a:pt x="197" y="0"/>
                    <a:pt x="203" y="6"/>
                  </a:cubicBezTo>
                  <a:cubicBezTo>
                    <a:pt x="204" y="7"/>
                    <a:pt x="206" y="7"/>
                    <a:pt x="206" y="6"/>
                  </a:cubicBezTo>
                  <a:cubicBezTo>
                    <a:pt x="211" y="3"/>
                    <a:pt x="215" y="6"/>
                    <a:pt x="218" y="9"/>
                  </a:cubicBezTo>
                  <a:cubicBezTo>
                    <a:pt x="220" y="11"/>
                    <a:pt x="222" y="13"/>
                    <a:pt x="225" y="13"/>
                  </a:cubicBezTo>
                  <a:cubicBezTo>
                    <a:pt x="226" y="13"/>
                    <a:pt x="228" y="14"/>
                    <a:pt x="229" y="15"/>
                  </a:cubicBezTo>
                  <a:cubicBezTo>
                    <a:pt x="233" y="21"/>
                    <a:pt x="239" y="26"/>
                    <a:pt x="245" y="30"/>
                  </a:cubicBezTo>
                  <a:cubicBezTo>
                    <a:pt x="246" y="31"/>
                    <a:pt x="246" y="32"/>
                    <a:pt x="246" y="33"/>
                  </a:cubicBezTo>
                  <a:cubicBezTo>
                    <a:pt x="247" y="35"/>
                    <a:pt x="246" y="36"/>
                    <a:pt x="247" y="37"/>
                  </a:cubicBezTo>
                  <a:cubicBezTo>
                    <a:pt x="257" y="43"/>
                    <a:pt x="251" y="54"/>
                    <a:pt x="254" y="63"/>
                  </a:cubicBezTo>
                  <a:cubicBezTo>
                    <a:pt x="255" y="65"/>
                    <a:pt x="254" y="66"/>
                    <a:pt x="252" y="67"/>
                  </a:cubicBezTo>
                  <a:close/>
                </a:path>
              </a:pathLst>
            </a:custGeom>
            <a:solidFill>
              <a:srgbClr val="8A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6">
              <a:extLst>
                <a:ext uri="{FF2B5EF4-FFF2-40B4-BE49-F238E27FC236}">
                  <a16:creationId xmlns:a16="http://schemas.microsoft.com/office/drawing/2014/main" id="{E1559533-0FCD-A034-3532-2D8C2605FC20}"/>
                </a:ext>
              </a:extLst>
            </p:cNvPr>
            <p:cNvSpPr>
              <a:spLocks/>
            </p:cNvSpPr>
            <p:nvPr/>
          </p:nvSpPr>
          <p:spPr bwMode="auto">
            <a:xfrm>
              <a:off x="6246813" y="5770563"/>
              <a:ext cx="52387" cy="87312"/>
            </a:xfrm>
            <a:custGeom>
              <a:avLst/>
              <a:gdLst>
                <a:gd name="T0" fmla="*/ 5 w 14"/>
                <a:gd name="T1" fmla="*/ 0 h 23"/>
                <a:gd name="T2" fmla="*/ 14 w 14"/>
                <a:gd name="T3" fmla="*/ 20 h 23"/>
                <a:gd name="T4" fmla="*/ 6 w 14"/>
                <a:gd name="T5" fmla="*/ 15 h 23"/>
                <a:gd name="T6" fmla="*/ 0 w 14"/>
                <a:gd name="T7" fmla="*/ 6 h 23"/>
                <a:gd name="T8" fmla="*/ 5 w 14"/>
                <a:gd name="T9" fmla="*/ 0 h 23"/>
              </a:gdLst>
              <a:ahLst/>
              <a:cxnLst>
                <a:cxn ang="0">
                  <a:pos x="T0" y="T1"/>
                </a:cxn>
                <a:cxn ang="0">
                  <a:pos x="T2" y="T3"/>
                </a:cxn>
                <a:cxn ang="0">
                  <a:pos x="T4" y="T5"/>
                </a:cxn>
                <a:cxn ang="0">
                  <a:pos x="T6" y="T7"/>
                </a:cxn>
                <a:cxn ang="0">
                  <a:pos x="T8" y="T9"/>
                </a:cxn>
              </a:cxnLst>
              <a:rect l="0" t="0" r="r" b="b"/>
              <a:pathLst>
                <a:path w="14" h="23">
                  <a:moveTo>
                    <a:pt x="5" y="0"/>
                  </a:moveTo>
                  <a:cubicBezTo>
                    <a:pt x="7" y="7"/>
                    <a:pt x="9" y="14"/>
                    <a:pt x="14" y="20"/>
                  </a:cubicBezTo>
                  <a:cubicBezTo>
                    <a:pt x="9" y="23"/>
                    <a:pt x="8" y="18"/>
                    <a:pt x="6" y="15"/>
                  </a:cubicBezTo>
                  <a:cubicBezTo>
                    <a:pt x="4" y="13"/>
                    <a:pt x="4" y="8"/>
                    <a:pt x="0" y="6"/>
                  </a:cubicBezTo>
                  <a:cubicBezTo>
                    <a:pt x="1" y="4"/>
                    <a:pt x="6" y="4"/>
                    <a:pt x="5" y="0"/>
                  </a:cubicBezTo>
                  <a:close/>
                </a:path>
              </a:pathLst>
            </a:custGeom>
            <a:solidFill>
              <a:srgbClr val="8A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5">
              <a:extLst>
                <a:ext uri="{FF2B5EF4-FFF2-40B4-BE49-F238E27FC236}">
                  <a16:creationId xmlns:a16="http://schemas.microsoft.com/office/drawing/2014/main" id="{4F2F248D-2AFB-1C7D-5223-9F3F1326CBA8}"/>
                </a:ext>
              </a:extLst>
            </p:cNvPr>
            <p:cNvSpPr>
              <a:spLocks/>
            </p:cNvSpPr>
            <p:nvPr/>
          </p:nvSpPr>
          <p:spPr bwMode="auto">
            <a:xfrm>
              <a:off x="6638925" y="5437188"/>
              <a:ext cx="373062" cy="379412"/>
            </a:xfrm>
            <a:custGeom>
              <a:avLst/>
              <a:gdLst>
                <a:gd name="T0" fmla="*/ 0 w 99"/>
                <a:gd name="T1" fmla="*/ 71 h 100"/>
                <a:gd name="T2" fmla="*/ 4 w 99"/>
                <a:gd name="T3" fmla="*/ 68 h 100"/>
                <a:gd name="T4" fmla="*/ 14 w 99"/>
                <a:gd name="T5" fmla="*/ 61 h 100"/>
                <a:gd name="T6" fmla="*/ 18 w 99"/>
                <a:gd name="T7" fmla="*/ 57 h 100"/>
                <a:gd name="T8" fmla="*/ 24 w 99"/>
                <a:gd name="T9" fmla="*/ 47 h 100"/>
                <a:gd name="T10" fmla="*/ 27 w 99"/>
                <a:gd name="T11" fmla="*/ 44 h 100"/>
                <a:gd name="T12" fmla="*/ 30 w 99"/>
                <a:gd name="T13" fmla="*/ 30 h 100"/>
                <a:gd name="T14" fmla="*/ 31 w 99"/>
                <a:gd name="T15" fmla="*/ 23 h 100"/>
                <a:gd name="T16" fmla="*/ 30 w 99"/>
                <a:gd name="T17" fmla="*/ 11 h 100"/>
                <a:gd name="T18" fmla="*/ 28 w 99"/>
                <a:gd name="T19" fmla="*/ 0 h 100"/>
                <a:gd name="T20" fmla="*/ 29 w 99"/>
                <a:gd name="T21" fmla="*/ 4 h 100"/>
                <a:gd name="T22" fmla="*/ 51 w 99"/>
                <a:gd name="T23" fmla="*/ 2 h 100"/>
                <a:gd name="T24" fmla="*/ 69 w 99"/>
                <a:gd name="T25" fmla="*/ 6 h 100"/>
                <a:gd name="T26" fmla="*/ 71 w 99"/>
                <a:gd name="T27" fmla="*/ 7 h 100"/>
                <a:gd name="T28" fmla="*/ 84 w 99"/>
                <a:gd name="T29" fmla="*/ 22 h 100"/>
                <a:gd name="T30" fmla="*/ 89 w 99"/>
                <a:gd name="T31" fmla="*/ 27 h 100"/>
                <a:gd name="T32" fmla="*/ 97 w 99"/>
                <a:gd name="T33" fmla="*/ 48 h 100"/>
                <a:gd name="T34" fmla="*/ 95 w 99"/>
                <a:gd name="T35" fmla="*/ 56 h 100"/>
                <a:gd name="T36" fmla="*/ 93 w 99"/>
                <a:gd name="T37" fmla="*/ 71 h 100"/>
                <a:gd name="T38" fmla="*/ 81 w 99"/>
                <a:gd name="T39" fmla="*/ 91 h 100"/>
                <a:gd name="T40" fmla="*/ 80 w 99"/>
                <a:gd name="T41" fmla="*/ 91 h 100"/>
                <a:gd name="T42" fmla="*/ 64 w 99"/>
                <a:gd name="T43" fmla="*/ 97 h 100"/>
                <a:gd name="T44" fmla="*/ 44 w 99"/>
                <a:gd name="T45" fmla="*/ 96 h 100"/>
                <a:gd name="T46" fmla="*/ 27 w 99"/>
                <a:gd name="T47" fmla="*/ 93 h 100"/>
                <a:gd name="T48" fmla="*/ 23 w 99"/>
                <a:gd name="T49" fmla="*/ 92 h 100"/>
                <a:gd name="T50" fmla="*/ 19 w 99"/>
                <a:gd name="T51" fmla="*/ 91 h 100"/>
                <a:gd name="T52" fmla="*/ 6 w 99"/>
                <a:gd name="T53" fmla="*/ 75 h 100"/>
                <a:gd name="T54" fmla="*/ 0 w 99"/>
                <a:gd name="T55" fmla="*/ 7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9" h="100">
                  <a:moveTo>
                    <a:pt x="0" y="71"/>
                  </a:moveTo>
                  <a:cubicBezTo>
                    <a:pt x="1" y="70"/>
                    <a:pt x="2" y="68"/>
                    <a:pt x="4" y="68"/>
                  </a:cubicBezTo>
                  <a:cubicBezTo>
                    <a:pt x="9" y="68"/>
                    <a:pt x="12" y="66"/>
                    <a:pt x="14" y="61"/>
                  </a:cubicBezTo>
                  <a:cubicBezTo>
                    <a:pt x="15" y="59"/>
                    <a:pt x="16" y="58"/>
                    <a:pt x="18" y="57"/>
                  </a:cubicBezTo>
                  <a:cubicBezTo>
                    <a:pt x="22" y="55"/>
                    <a:pt x="26" y="53"/>
                    <a:pt x="24" y="47"/>
                  </a:cubicBezTo>
                  <a:cubicBezTo>
                    <a:pt x="24" y="45"/>
                    <a:pt x="25" y="44"/>
                    <a:pt x="27" y="44"/>
                  </a:cubicBezTo>
                  <a:cubicBezTo>
                    <a:pt x="32" y="40"/>
                    <a:pt x="32" y="35"/>
                    <a:pt x="30" y="30"/>
                  </a:cubicBezTo>
                  <a:cubicBezTo>
                    <a:pt x="29" y="27"/>
                    <a:pt x="30" y="25"/>
                    <a:pt x="31" y="23"/>
                  </a:cubicBezTo>
                  <a:cubicBezTo>
                    <a:pt x="34" y="19"/>
                    <a:pt x="34" y="14"/>
                    <a:pt x="30" y="11"/>
                  </a:cubicBezTo>
                  <a:cubicBezTo>
                    <a:pt x="27" y="8"/>
                    <a:pt x="28" y="4"/>
                    <a:pt x="28" y="0"/>
                  </a:cubicBezTo>
                  <a:cubicBezTo>
                    <a:pt x="29" y="1"/>
                    <a:pt x="28" y="3"/>
                    <a:pt x="29" y="4"/>
                  </a:cubicBezTo>
                  <a:cubicBezTo>
                    <a:pt x="36" y="0"/>
                    <a:pt x="44" y="3"/>
                    <a:pt x="51" y="2"/>
                  </a:cubicBezTo>
                  <a:cubicBezTo>
                    <a:pt x="58" y="2"/>
                    <a:pt x="62" y="8"/>
                    <a:pt x="69" y="6"/>
                  </a:cubicBezTo>
                  <a:cubicBezTo>
                    <a:pt x="69" y="6"/>
                    <a:pt x="71" y="7"/>
                    <a:pt x="71" y="7"/>
                  </a:cubicBezTo>
                  <a:cubicBezTo>
                    <a:pt x="73" y="14"/>
                    <a:pt x="81" y="16"/>
                    <a:pt x="84" y="22"/>
                  </a:cubicBezTo>
                  <a:cubicBezTo>
                    <a:pt x="85" y="24"/>
                    <a:pt x="87" y="26"/>
                    <a:pt x="89" y="27"/>
                  </a:cubicBezTo>
                  <a:cubicBezTo>
                    <a:pt x="95" y="33"/>
                    <a:pt x="94" y="41"/>
                    <a:pt x="97" y="48"/>
                  </a:cubicBezTo>
                  <a:cubicBezTo>
                    <a:pt x="99" y="51"/>
                    <a:pt x="96" y="53"/>
                    <a:pt x="95" y="56"/>
                  </a:cubicBezTo>
                  <a:cubicBezTo>
                    <a:pt x="95" y="61"/>
                    <a:pt x="94" y="66"/>
                    <a:pt x="93" y="71"/>
                  </a:cubicBezTo>
                  <a:cubicBezTo>
                    <a:pt x="90" y="78"/>
                    <a:pt x="89" y="87"/>
                    <a:pt x="81" y="91"/>
                  </a:cubicBezTo>
                  <a:cubicBezTo>
                    <a:pt x="80" y="91"/>
                    <a:pt x="80" y="91"/>
                    <a:pt x="80" y="91"/>
                  </a:cubicBezTo>
                  <a:cubicBezTo>
                    <a:pt x="77" y="100"/>
                    <a:pt x="71" y="98"/>
                    <a:pt x="64" y="97"/>
                  </a:cubicBezTo>
                  <a:cubicBezTo>
                    <a:pt x="58" y="97"/>
                    <a:pt x="51" y="97"/>
                    <a:pt x="44" y="96"/>
                  </a:cubicBezTo>
                  <a:cubicBezTo>
                    <a:pt x="39" y="96"/>
                    <a:pt x="32" y="97"/>
                    <a:pt x="27" y="93"/>
                  </a:cubicBezTo>
                  <a:cubicBezTo>
                    <a:pt x="27" y="92"/>
                    <a:pt x="25" y="92"/>
                    <a:pt x="23" y="92"/>
                  </a:cubicBezTo>
                  <a:cubicBezTo>
                    <a:pt x="22" y="92"/>
                    <a:pt x="19" y="92"/>
                    <a:pt x="19" y="91"/>
                  </a:cubicBezTo>
                  <a:cubicBezTo>
                    <a:pt x="16" y="84"/>
                    <a:pt x="7" y="83"/>
                    <a:pt x="6" y="75"/>
                  </a:cubicBezTo>
                  <a:cubicBezTo>
                    <a:pt x="5" y="73"/>
                    <a:pt x="2" y="72"/>
                    <a:pt x="0" y="71"/>
                  </a:cubicBezTo>
                  <a:close/>
                </a:path>
              </a:pathLst>
            </a:custGeom>
            <a:solidFill>
              <a:srgbClr val="819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3">
              <a:extLst>
                <a:ext uri="{FF2B5EF4-FFF2-40B4-BE49-F238E27FC236}">
                  <a16:creationId xmlns:a16="http://schemas.microsoft.com/office/drawing/2014/main" id="{D25273C9-15DA-173D-66D5-A34B8A857D18}"/>
                </a:ext>
              </a:extLst>
            </p:cNvPr>
            <p:cNvSpPr>
              <a:spLocks/>
            </p:cNvSpPr>
            <p:nvPr/>
          </p:nvSpPr>
          <p:spPr bwMode="auto">
            <a:xfrm>
              <a:off x="6269038" y="5300663"/>
              <a:ext cx="460375" cy="409575"/>
            </a:xfrm>
            <a:custGeom>
              <a:avLst/>
              <a:gdLst>
                <a:gd name="T0" fmla="*/ 47 w 122"/>
                <a:gd name="T1" fmla="*/ 3 h 108"/>
                <a:gd name="T2" fmla="*/ 49 w 122"/>
                <a:gd name="T3" fmla="*/ 4 h 108"/>
                <a:gd name="T4" fmla="*/ 69 w 122"/>
                <a:gd name="T5" fmla="*/ 2 h 108"/>
                <a:gd name="T6" fmla="*/ 84 w 122"/>
                <a:gd name="T7" fmla="*/ 7 h 108"/>
                <a:gd name="T8" fmla="*/ 101 w 122"/>
                <a:gd name="T9" fmla="*/ 20 h 108"/>
                <a:gd name="T10" fmla="*/ 112 w 122"/>
                <a:gd name="T11" fmla="*/ 37 h 108"/>
                <a:gd name="T12" fmla="*/ 116 w 122"/>
                <a:gd name="T13" fmla="*/ 60 h 108"/>
                <a:gd name="T14" fmla="*/ 117 w 122"/>
                <a:gd name="T15" fmla="*/ 63 h 108"/>
                <a:gd name="T16" fmla="*/ 118 w 122"/>
                <a:gd name="T17" fmla="*/ 66 h 108"/>
                <a:gd name="T18" fmla="*/ 107 w 122"/>
                <a:gd name="T19" fmla="*/ 86 h 108"/>
                <a:gd name="T20" fmla="*/ 105 w 122"/>
                <a:gd name="T21" fmla="*/ 87 h 108"/>
                <a:gd name="T22" fmla="*/ 86 w 122"/>
                <a:gd name="T23" fmla="*/ 100 h 108"/>
                <a:gd name="T24" fmla="*/ 66 w 122"/>
                <a:gd name="T25" fmla="*/ 107 h 108"/>
                <a:gd name="T26" fmla="*/ 62 w 122"/>
                <a:gd name="T27" fmla="*/ 107 h 108"/>
                <a:gd name="T28" fmla="*/ 51 w 122"/>
                <a:gd name="T29" fmla="*/ 105 h 108"/>
                <a:gd name="T30" fmla="*/ 47 w 122"/>
                <a:gd name="T31" fmla="*/ 104 h 108"/>
                <a:gd name="T32" fmla="*/ 18 w 122"/>
                <a:gd name="T33" fmla="*/ 89 h 108"/>
                <a:gd name="T34" fmla="*/ 13 w 122"/>
                <a:gd name="T35" fmla="*/ 87 h 108"/>
                <a:gd name="T36" fmla="*/ 6 w 122"/>
                <a:gd name="T37" fmla="*/ 79 h 108"/>
                <a:gd name="T38" fmla="*/ 5 w 122"/>
                <a:gd name="T39" fmla="*/ 72 h 108"/>
                <a:gd name="T40" fmla="*/ 4 w 122"/>
                <a:gd name="T41" fmla="*/ 61 h 108"/>
                <a:gd name="T42" fmla="*/ 4 w 122"/>
                <a:gd name="T43" fmla="*/ 59 h 108"/>
                <a:gd name="T44" fmla="*/ 7 w 122"/>
                <a:gd name="T45" fmla="*/ 41 h 108"/>
                <a:gd name="T46" fmla="*/ 12 w 122"/>
                <a:gd name="T47" fmla="*/ 27 h 108"/>
                <a:gd name="T48" fmla="*/ 13 w 122"/>
                <a:gd name="T49" fmla="*/ 24 h 108"/>
                <a:gd name="T50" fmla="*/ 35 w 122"/>
                <a:gd name="T51" fmla="*/ 9 h 108"/>
                <a:gd name="T52" fmla="*/ 47 w 122"/>
                <a:gd name="T53"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2" h="108">
                  <a:moveTo>
                    <a:pt x="47" y="3"/>
                  </a:moveTo>
                  <a:cubicBezTo>
                    <a:pt x="48" y="4"/>
                    <a:pt x="49" y="4"/>
                    <a:pt x="49" y="4"/>
                  </a:cubicBezTo>
                  <a:cubicBezTo>
                    <a:pt x="55" y="0"/>
                    <a:pt x="61" y="1"/>
                    <a:pt x="69" y="2"/>
                  </a:cubicBezTo>
                  <a:cubicBezTo>
                    <a:pt x="74" y="3"/>
                    <a:pt x="80" y="5"/>
                    <a:pt x="84" y="7"/>
                  </a:cubicBezTo>
                  <a:cubicBezTo>
                    <a:pt x="90" y="11"/>
                    <a:pt x="98" y="11"/>
                    <a:pt x="101" y="20"/>
                  </a:cubicBezTo>
                  <a:cubicBezTo>
                    <a:pt x="104" y="26"/>
                    <a:pt x="110" y="31"/>
                    <a:pt x="112" y="37"/>
                  </a:cubicBezTo>
                  <a:cubicBezTo>
                    <a:pt x="115" y="44"/>
                    <a:pt x="122" y="51"/>
                    <a:pt x="116" y="60"/>
                  </a:cubicBezTo>
                  <a:cubicBezTo>
                    <a:pt x="116" y="61"/>
                    <a:pt x="116" y="62"/>
                    <a:pt x="117" y="63"/>
                  </a:cubicBezTo>
                  <a:cubicBezTo>
                    <a:pt x="117" y="64"/>
                    <a:pt x="118" y="65"/>
                    <a:pt x="118" y="66"/>
                  </a:cubicBezTo>
                  <a:cubicBezTo>
                    <a:pt x="118" y="69"/>
                    <a:pt x="110" y="84"/>
                    <a:pt x="107" y="86"/>
                  </a:cubicBezTo>
                  <a:cubicBezTo>
                    <a:pt x="106" y="86"/>
                    <a:pt x="105" y="86"/>
                    <a:pt x="105" y="87"/>
                  </a:cubicBezTo>
                  <a:cubicBezTo>
                    <a:pt x="101" y="95"/>
                    <a:pt x="91" y="95"/>
                    <a:pt x="86" y="100"/>
                  </a:cubicBezTo>
                  <a:cubicBezTo>
                    <a:pt x="79" y="105"/>
                    <a:pt x="71" y="101"/>
                    <a:pt x="66" y="107"/>
                  </a:cubicBezTo>
                  <a:cubicBezTo>
                    <a:pt x="65" y="108"/>
                    <a:pt x="63" y="108"/>
                    <a:pt x="62" y="107"/>
                  </a:cubicBezTo>
                  <a:cubicBezTo>
                    <a:pt x="58" y="105"/>
                    <a:pt x="55" y="104"/>
                    <a:pt x="51" y="105"/>
                  </a:cubicBezTo>
                  <a:cubicBezTo>
                    <a:pt x="50" y="105"/>
                    <a:pt x="49" y="105"/>
                    <a:pt x="47" y="104"/>
                  </a:cubicBezTo>
                  <a:cubicBezTo>
                    <a:pt x="38" y="99"/>
                    <a:pt x="28" y="95"/>
                    <a:pt x="18" y="89"/>
                  </a:cubicBezTo>
                  <a:cubicBezTo>
                    <a:pt x="17" y="88"/>
                    <a:pt x="15" y="87"/>
                    <a:pt x="13" y="87"/>
                  </a:cubicBezTo>
                  <a:cubicBezTo>
                    <a:pt x="8" y="86"/>
                    <a:pt x="6" y="84"/>
                    <a:pt x="6" y="79"/>
                  </a:cubicBezTo>
                  <a:cubicBezTo>
                    <a:pt x="6" y="77"/>
                    <a:pt x="6" y="74"/>
                    <a:pt x="5" y="72"/>
                  </a:cubicBezTo>
                  <a:cubicBezTo>
                    <a:pt x="2" y="69"/>
                    <a:pt x="0" y="65"/>
                    <a:pt x="4" y="61"/>
                  </a:cubicBezTo>
                  <a:cubicBezTo>
                    <a:pt x="4" y="60"/>
                    <a:pt x="4" y="59"/>
                    <a:pt x="4" y="59"/>
                  </a:cubicBezTo>
                  <a:cubicBezTo>
                    <a:pt x="0" y="52"/>
                    <a:pt x="5" y="47"/>
                    <a:pt x="7" y="41"/>
                  </a:cubicBezTo>
                  <a:cubicBezTo>
                    <a:pt x="8" y="36"/>
                    <a:pt x="13" y="32"/>
                    <a:pt x="12" y="27"/>
                  </a:cubicBezTo>
                  <a:cubicBezTo>
                    <a:pt x="12" y="26"/>
                    <a:pt x="12" y="25"/>
                    <a:pt x="13" y="24"/>
                  </a:cubicBezTo>
                  <a:cubicBezTo>
                    <a:pt x="21" y="20"/>
                    <a:pt x="26" y="11"/>
                    <a:pt x="35" y="9"/>
                  </a:cubicBezTo>
                  <a:cubicBezTo>
                    <a:pt x="40" y="8"/>
                    <a:pt x="42" y="1"/>
                    <a:pt x="47" y="3"/>
                  </a:cubicBezTo>
                  <a:close/>
                </a:path>
              </a:pathLst>
            </a:custGeom>
            <a:solidFill>
              <a:srgbClr val="9CC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6" name="Grupo 75">
            <a:extLst>
              <a:ext uri="{FF2B5EF4-FFF2-40B4-BE49-F238E27FC236}">
                <a16:creationId xmlns:a16="http://schemas.microsoft.com/office/drawing/2014/main" id="{128528C7-7A4C-CBC7-A3FC-86CB7A78634C}"/>
              </a:ext>
            </a:extLst>
          </p:cNvPr>
          <p:cNvGrpSpPr/>
          <p:nvPr/>
        </p:nvGrpSpPr>
        <p:grpSpPr>
          <a:xfrm>
            <a:off x="5754688" y="1123950"/>
            <a:ext cx="593725" cy="1227138"/>
            <a:chOff x="5754688" y="1123950"/>
            <a:chExt cx="593725" cy="1227138"/>
          </a:xfrm>
        </p:grpSpPr>
        <p:sp>
          <p:nvSpPr>
            <p:cNvPr id="68" name="Freeform 57">
              <a:extLst>
                <a:ext uri="{FF2B5EF4-FFF2-40B4-BE49-F238E27FC236}">
                  <a16:creationId xmlns:a16="http://schemas.microsoft.com/office/drawing/2014/main" id="{FC346F52-CBC2-34DB-E733-6630569FE2C0}"/>
                </a:ext>
              </a:extLst>
            </p:cNvPr>
            <p:cNvSpPr>
              <a:spLocks/>
            </p:cNvSpPr>
            <p:nvPr/>
          </p:nvSpPr>
          <p:spPr bwMode="auto">
            <a:xfrm>
              <a:off x="5780088" y="1162050"/>
              <a:ext cx="568325" cy="1182688"/>
            </a:xfrm>
            <a:custGeom>
              <a:avLst/>
              <a:gdLst>
                <a:gd name="T0" fmla="*/ 114 w 180"/>
                <a:gd name="T1" fmla="*/ 1 h 377"/>
                <a:gd name="T2" fmla="*/ 138 w 180"/>
                <a:gd name="T3" fmla="*/ 19 h 377"/>
                <a:gd name="T4" fmla="*/ 153 w 180"/>
                <a:gd name="T5" fmla="*/ 72 h 377"/>
                <a:gd name="T6" fmla="*/ 150 w 180"/>
                <a:gd name="T7" fmla="*/ 119 h 377"/>
                <a:gd name="T8" fmla="*/ 158 w 180"/>
                <a:gd name="T9" fmla="*/ 185 h 377"/>
                <a:gd name="T10" fmla="*/ 169 w 180"/>
                <a:gd name="T11" fmla="*/ 232 h 377"/>
                <a:gd name="T12" fmla="*/ 177 w 180"/>
                <a:gd name="T13" fmla="*/ 276 h 377"/>
                <a:gd name="T14" fmla="*/ 179 w 180"/>
                <a:gd name="T15" fmla="*/ 293 h 377"/>
                <a:gd name="T16" fmla="*/ 174 w 180"/>
                <a:gd name="T17" fmla="*/ 322 h 377"/>
                <a:gd name="T18" fmla="*/ 106 w 180"/>
                <a:gd name="T19" fmla="*/ 375 h 377"/>
                <a:gd name="T20" fmla="*/ 97 w 180"/>
                <a:gd name="T21" fmla="*/ 377 h 377"/>
                <a:gd name="T22" fmla="*/ 74 w 180"/>
                <a:gd name="T23" fmla="*/ 377 h 377"/>
                <a:gd name="T24" fmla="*/ 49 w 180"/>
                <a:gd name="T25" fmla="*/ 369 h 377"/>
                <a:gd name="T26" fmla="*/ 57 w 180"/>
                <a:gd name="T27" fmla="*/ 366 h 377"/>
                <a:gd name="T28" fmla="*/ 78 w 180"/>
                <a:gd name="T29" fmla="*/ 366 h 377"/>
                <a:gd name="T30" fmla="*/ 58 w 180"/>
                <a:gd name="T31" fmla="*/ 358 h 377"/>
                <a:gd name="T32" fmla="*/ 5 w 180"/>
                <a:gd name="T33" fmla="*/ 285 h 377"/>
                <a:gd name="T34" fmla="*/ 4 w 180"/>
                <a:gd name="T35" fmla="*/ 204 h 377"/>
                <a:gd name="T36" fmla="*/ 27 w 180"/>
                <a:gd name="T37" fmla="*/ 81 h 377"/>
                <a:gd name="T38" fmla="*/ 47 w 180"/>
                <a:gd name="T39" fmla="*/ 28 h 377"/>
                <a:gd name="T40" fmla="*/ 67 w 180"/>
                <a:gd name="T41" fmla="*/ 7 h 377"/>
                <a:gd name="T42" fmla="*/ 94 w 180"/>
                <a:gd name="T43" fmla="*/ 2 h 377"/>
                <a:gd name="T44" fmla="*/ 117 w 180"/>
                <a:gd name="T45" fmla="*/ 10 h 377"/>
                <a:gd name="T46" fmla="*/ 112 w 180"/>
                <a:gd name="T47" fmla="*/ 3 h 377"/>
                <a:gd name="T48" fmla="*/ 114 w 180"/>
                <a:gd name="T49" fmla="*/ 1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0" h="377">
                  <a:moveTo>
                    <a:pt x="114" y="1"/>
                  </a:moveTo>
                  <a:cubicBezTo>
                    <a:pt x="123" y="6"/>
                    <a:pt x="132" y="10"/>
                    <a:pt x="138" y="19"/>
                  </a:cubicBezTo>
                  <a:cubicBezTo>
                    <a:pt x="150" y="35"/>
                    <a:pt x="154" y="53"/>
                    <a:pt x="153" y="72"/>
                  </a:cubicBezTo>
                  <a:cubicBezTo>
                    <a:pt x="153" y="88"/>
                    <a:pt x="150" y="103"/>
                    <a:pt x="150" y="119"/>
                  </a:cubicBezTo>
                  <a:cubicBezTo>
                    <a:pt x="151" y="141"/>
                    <a:pt x="152" y="163"/>
                    <a:pt x="158" y="185"/>
                  </a:cubicBezTo>
                  <a:cubicBezTo>
                    <a:pt x="162" y="200"/>
                    <a:pt x="167" y="216"/>
                    <a:pt x="169" y="232"/>
                  </a:cubicBezTo>
                  <a:cubicBezTo>
                    <a:pt x="172" y="247"/>
                    <a:pt x="176" y="261"/>
                    <a:pt x="177" y="276"/>
                  </a:cubicBezTo>
                  <a:cubicBezTo>
                    <a:pt x="178" y="282"/>
                    <a:pt x="178" y="287"/>
                    <a:pt x="179" y="293"/>
                  </a:cubicBezTo>
                  <a:cubicBezTo>
                    <a:pt x="180" y="303"/>
                    <a:pt x="178" y="313"/>
                    <a:pt x="174" y="322"/>
                  </a:cubicBezTo>
                  <a:cubicBezTo>
                    <a:pt x="163" y="354"/>
                    <a:pt x="138" y="369"/>
                    <a:pt x="106" y="375"/>
                  </a:cubicBezTo>
                  <a:cubicBezTo>
                    <a:pt x="103" y="376"/>
                    <a:pt x="100" y="377"/>
                    <a:pt x="97" y="377"/>
                  </a:cubicBezTo>
                  <a:cubicBezTo>
                    <a:pt x="89" y="377"/>
                    <a:pt x="82" y="377"/>
                    <a:pt x="74" y="377"/>
                  </a:cubicBezTo>
                  <a:cubicBezTo>
                    <a:pt x="65" y="376"/>
                    <a:pt x="56" y="374"/>
                    <a:pt x="49" y="369"/>
                  </a:cubicBezTo>
                  <a:cubicBezTo>
                    <a:pt x="50" y="364"/>
                    <a:pt x="54" y="366"/>
                    <a:pt x="57" y="366"/>
                  </a:cubicBezTo>
                  <a:cubicBezTo>
                    <a:pt x="63" y="368"/>
                    <a:pt x="70" y="367"/>
                    <a:pt x="78" y="366"/>
                  </a:cubicBezTo>
                  <a:cubicBezTo>
                    <a:pt x="71" y="363"/>
                    <a:pt x="64" y="361"/>
                    <a:pt x="58" y="358"/>
                  </a:cubicBezTo>
                  <a:cubicBezTo>
                    <a:pt x="28" y="342"/>
                    <a:pt x="11" y="317"/>
                    <a:pt x="5" y="285"/>
                  </a:cubicBezTo>
                  <a:cubicBezTo>
                    <a:pt x="0" y="258"/>
                    <a:pt x="1" y="231"/>
                    <a:pt x="4" y="204"/>
                  </a:cubicBezTo>
                  <a:cubicBezTo>
                    <a:pt x="10" y="162"/>
                    <a:pt x="19" y="122"/>
                    <a:pt x="27" y="81"/>
                  </a:cubicBezTo>
                  <a:cubicBezTo>
                    <a:pt x="30" y="62"/>
                    <a:pt x="36" y="44"/>
                    <a:pt x="47" y="28"/>
                  </a:cubicBezTo>
                  <a:cubicBezTo>
                    <a:pt x="53" y="19"/>
                    <a:pt x="59" y="13"/>
                    <a:pt x="67" y="7"/>
                  </a:cubicBezTo>
                  <a:cubicBezTo>
                    <a:pt x="75" y="1"/>
                    <a:pt x="84" y="1"/>
                    <a:pt x="94" y="2"/>
                  </a:cubicBezTo>
                  <a:cubicBezTo>
                    <a:pt x="102" y="3"/>
                    <a:pt x="110" y="5"/>
                    <a:pt x="117" y="10"/>
                  </a:cubicBezTo>
                  <a:cubicBezTo>
                    <a:pt x="116" y="7"/>
                    <a:pt x="113" y="5"/>
                    <a:pt x="112" y="3"/>
                  </a:cubicBezTo>
                  <a:cubicBezTo>
                    <a:pt x="111" y="1"/>
                    <a:pt x="112" y="0"/>
                    <a:pt x="114" y="1"/>
                  </a:cubicBezTo>
                  <a:close/>
                </a:path>
              </a:pathLst>
            </a:custGeom>
            <a:solidFill>
              <a:srgbClr val="738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58">
              <a:extLst>
                <a:ext uri="{FF2B5EF4-FFF2-40B4-BE49-F238E27FC236}">
                  <a16:creationId xmlns:a16="http://schemas.microsoft.com/office/drawing/2014/main" id="{4CC06F76-24A7-3466-9FDB-83D49A300FEF}"/>
                </a:ext>
              </a:extLst>
            </p:cNvPr>
            <p:cNvSpPr>
              <a:spLocks/>
            </p:cNvSpPr>
            <p:nvPr/>
          </p:nvSpPr>
          <p:spPr bwMode="auto">
            <a:xfrm>
              <a:off x="5754688" y="1123950"/>
              <a:ext cx="411163" cy="1198563"/>
            </a:xfrm>
            <a:custGeom>
              <a:avLst/>
              <a:gdLst>
                <a:gd name="T0" fmla="*/ 122 w 130"/>
                <a:gd name="T1" fmla="*/ 13 h 382"/>
                <a:gd name="T2" fmla="*/ 122 w 130"/>
                <a:gd name="T3" fmla="*/ 15 h 382"/>
                <a:gd name="T4" fmla="*/ 130 w 130"/>
                <a:gd name="T5" fmla="*/ 26 h 382"/>
                <a:gd name="T6" fmla="*/ 109 w 130"/>
                <a:gd name="T7" fmla="*/ 17 h 382"/>
                <a:gd name="T8" fmla="*/ 57 w 130"/>
                <a:gd name="T9" fmla="*/ 40 h 382"/>
                <a:gd name="T10" fmla="*/ 32 w 130"/>
                <a:gd name="T11" fmla="*/ 114 h 382"/>
                <a:gd name="T12" fmla="*/ 18 w 130"/>
                <a:gd name="T13" fmla="*/ 189 h 382"/>
                <a:gd name="T14" fmla="*/ 12 w 130"/>
                <a:gd name="T15" fmla="*/ 245 h 382"/>
                <a:gd name="T16" fmla="*/ 18 w 130"/>
                <a:gd name="T17" fmla="*/ 308 h 382"/>
                <a:gd name="T18" fmla="*/ 67 w 130"/>
                <a:gd name="T19" fmla="*/ 368 h 382"/>
                <a:gd name="T20" fmla="*/ 91 w 130"/>
                <a:gd name="T21" fmla="*/ 378 h 382"/>
                <a:gd name="T22" fmla="*/ 67 w 130"/>
                <a:gd name="T23" fmla="*/ 381 h 382"/>
                <a:gd name="T24" fmla="*/ 57 w 130"/>
                <a:gd name="T25" fmla="*/ 381 h 382"/>
                <a:gd name="T26" fmla="*/ 7 w 130"/>
                <a:gd name="T27" fmla="*/ 315 h 382"/>
                <a:gd name="T28" fmla="*/ 15 w 130"/>
                <a:gd name="T29" fmla="*/ 163 h 382"/>
                <a:gd name="T30" fmla="*/ 30 w 130"/>
                <a:gd name="T31" fmla="*/ 68 h 382"/>
                <a:gd name="T32" fmla="*/ 48 w 130"/>
                <a:gd name="T33" fmla="*/ 26 h 382"/>
                <a:gd name="T34" fmla="*/ 122 w 130"/>
                <a:gd name="T35" fmla="*/ 1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382">
                  <a:moveTo>
                    <a:pt x="122" y="13"/>
                  </a:moveTo>
                  <a:cubicBezTo>
                    <a:pt x="120" y="13"/>
                    <a:pt x="120" y="13"/>
                    <a:pt x="122" y="15"/>
                  </a:cubicBezTo>
                  <a:cubicBezTo>
                    <a:pt x="125" y="17"/>
                    <a:pt x="127" y="21"/>
                    <a:pt x="130" y="26"/>
                  </a:cubicBezTo>
                  <a:cubicBezTo>
                    <a:pt x="122" y="23"/>
                    <a:pt x="116" y="19"/>
                    <a:pt x="109" y="17"/>
                  </a:cubicBezTo>
                  <a:cubicBezTo>
                    <a:pt x="83" y="10"/>
                    <a:pt x="71" y="20"/>
                    <a:pt x="57" y="40"/>
                  </a:cubicBezTo>
                  <a:cubicBezTo>
                    <a:pt x="41" y="62"/>
                    <a:pt x="37" y="88"/>
                    <a:pt x="32" y="114"/>
                  </a:cubicBezTo>
                  <a:cubicBezTo>
                    <a:pt x="28" y="139"/>
                    <a:pt x="23" y="164"/>
                    <a:pt x="18" y="189"/>
                  </a:cubicBezTo>
                  <a:cubicBezTo>
                    <a:pt x="15" y="207"/>
                    <a:pt x="13" y="226"/>
                    <a:pt x="12" y="245"/>
                  </a:cubicBezTo>
                  <a:cubicBezTo>
                    <a:pt x="10" y="266"/>
                    <a:pt x="12" y="288"/>
                    <a:pt x="18" y="308"/>
                  </a:cubicBezTo>
                  <a:cubicBezTo>
                    <a:pt x="25" y="335"/>
                    <a:pt x="42" y="355"/>
                    <a:pt x="67" y="368"/>
                  </a:cubicBezTo>
                  <a:cubicBezTo>
                    <a:pt x="74" y="372"/>
                    <a:pt x="82" y="374"/>
                    <a:pt x="91" y="378"/>
                  </a:cubicBezTo>
                  <a:cubicBezTo>
                    <a:pt x="82" y="380"/>
                    <a:pt x="75" y="382"/>
                    <a:pt x="67" y="381"/>
                  </a:cubicBezTo>
                  <a:cubicBezTo>
                    <a:pt x="64" y="380"/>
                    <a:pt x="60" y="377"/>
                    <a:pt x="57" y="381"/>
                  </a:cubicBezTo>
                  <a:cubicBezTo>
                    <a:pt x="29" y="368"/>
                    <a:pt x="11" y="346"/>
                    <a:pt x="7" y="315"/>
                  </a:cubicBezTo>
                  <a:cubicBezTo>
                    <a:pt x="0" y="264"/>
                    <a:pt x="5" y="213"/>
                    <a:pt x="15" y="163"/>
                  </a:cubicBezTo>
                  <a:cubicBezTo>
                    <a:pt x="21" y="132"/>
                    <a:pt x="25" y="100"/>
                    <a:pt x="30" y="68"/>
                  </a:cubicBezTo>
                  <a:cubicBezTo>
                    <a:pt x="32" y="53"/>
                    <a:pt x="38" y="38"/>
                    <a:pt x="48" y="26"/>
                  </a:cubicBezTo>
                  <a:cubicBezTo>
                    <a:pt x="66" y="4"/>
                    <a:pt x="96" y="0"/>
                    <a:pt x="122" y="13"/>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59">
              <a:extLst>
                <a:ext uri="{FF2B5EF4-FFF2-40B4-BE49-F238E27FC236}">
                  <a16:creationId xmlns:a16="http://schemas.microsoft.com/office/drawing/2014/main" id="{FD82AF86-4AB7-C8C9-CF51-6EABFD9359F3}"/>
                </a:ext>
              </a:extLst>
            </p:cNvPr>
            <p:cNvSpPr>
              <a:spLocks/>
            </p:cNvSpPr>
            <p:nvPr/>
          </p:nvSpPr>
          <p:spPr bwMode="auto">
            <a:xfrm>
              <a:off x="6013451" y="2344738"/>
              <a:ext cx="73025" cy="6350"/>
            </a:xfrm>
            <a:custGeom>
              <a:avLst/>
              <a:gdLst>
                <a:gd name="T0" fmla="*/ 0 w 23"/>
                <a:gd name="T1" fmla="*/ 0 h 2"/>
                <a:gd name="T2" fmla="*/ 23 w 23"/>
                <a:gd name="T3" fmla="*/ 0 h 2"/>
                <a:gd name="T4" fmla="*/ 0 w 23"/>
                <a:gd name="T5" fmla="*/ 0 h 2"/>
              </a:gdLst>
              <a:ahLst/>
              <a:cxnLst>
                <a:cxn ang="0">
                  <a:pos x="T0" y="T1"/>
                </a:cxn>
                <a:cxn ang="0">
                  <a:pos x="T2" y="T3"/>
                </a:cxn>
                <a:cxn ang="0">
                  <a:pos x="T4" y="T5"/>
                </a:cxn>
              </a:cxnLst>
              <a:rect l="0" t="0" r="r" b="b"/>
              <a:pathLst>
                <a:path w="23" h="2">
                  <a:moveTo>
                    <a:pt x="0" y="0"/>
                  </a:moveTo>
                  <a:cubicBezTo>
                    <a:pt x="8" y="0"/>
                    <a:pt x="15" y="0"/>
                    <a:pt x="23" y="0"/>
                  </a:cubicBezTo>
                  <a:cubicBezTo>
                    <a:pt x="15" y="2"/>
                    <a:pt x="8" y="2"/>
                    <a:pt x="0" y="0"/>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60">
              <a:extLst>
                <a:ext uri="{FF2B5EF4-FFF2-40B4-BE49-F238E27FC236}">
                  <a16:creationId xmlns:a16="http://schemas.microsoft.com/office/drawing/2014/main" id="{012C0C21-3FA8-0EA0-6739-C19BDBAEB2D4}"/>
                </a:ext>
              </a:extLst>
            </p:cNvPr>
            <p:cNvSpPr>
              <a:spLocks/>
            </p:cNvSpPr>
            <p:nvPr/>
          </p:nvSpPr>
          <p:spPr bwMode="auto">
            <a:xfrm>
              <a:off x="6045201" y="1196975"/>
              <a:ext cx="185738" cy="1100138"/>
            </a:xfrm>
            <a:custGeom>
              <a:avLst/>
              <a:gdLst>
                <a:gd name="T0" fmla="*/ 11 w 59"/>
                <a:gd name="T1" fmla="*/ 0 h 351"/>
                <a:gd name="T2" fmla="*/ 36 w 59"/>
                <a:gd name="T3" fmla="*/ 38 h 351"/>
                <a:gd name="T4" fmla="*/ 34 w 59"/>
                <a:gd name="T5" fmla="*/ 96 h 351"/>
                <a:gd name="T6" fmla="*/ 34 w 59"/>
                <a:gd name="T7" fmla="*/ 155 h 351"/>
                <a:gd name="T8" fmla="*/ 52 w 59"/>
                <a:gd name="T9" fmla="*/ 246 h 351"/>
                <a:gd name="T10" fmla="*/ 52 w 59"/>
                <a:gd name="T11" fmla="*/ 321 h 351"/>
                <a:gd name="T12" fmla="*/ 21 w 59"/>
                <a:gd name="T13" fmla="*/ 350 h 351"/>
                <a:gd name="T14" fmla="*/ 17 w 59"/>
                <a:gd name="T15" fmla="*/ 346 h 351"/>
                <a:gd name="T16" fmla="*/ 8 w 59"/>
                <a:gd name="T17" fmla="*/ 314 h 351"/>
                <a:gd name="T18" fmla="*/ 4 w 59"/>
                <a:gd name="T19" fmla="*/ 274 h 351"/>
                <a:gd name="T20" fmla="*/ 1 w 59"/>
                <a:gd name="T21" fmla="*/ 177 h 351"/>
                <a:gd name="T22" fmla="*/ 15 w 59"/>
                <a:gd name="T23" fmla="*/ 78 h 351"/>
                <a:gd name="T24" fmla="*/ 16 w 59"/>
                <a:gd name="T25" fmla="*/ 14 h 351"/>
                <a:gd name="T26" fmla="*/ 11 w 59"/>
                <a:gd name="T27"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351">
                  <a:moveTo>
                    <a:pt x="11" y="0"/>
                  </a:moveTo>
                  <a:cubicBezTo>
                    <a:pt x="25" y="9"/>
                    <a:pt x="34" y="21"/>
                    <a:pt x="36" y="38"/>
                  </a:cubicBezTo>
                  <a:cubicBezTo>
                    <a:pt x="38" y="57"/>
                    <a:pt x="34" y="76"/>
                    <a:pt x="34" y="96"/>
                  </a:cubicBezTo>
                  <a:cubicBezTo>
                    <a:pt x="34" y="116"/>
                    <a:pt x="33" y="135"/>
                    <a:pt x="34" y="155"/>
                  </a:cubicBezTo>
                  <a:cubicBezTo>
                    <a:pt x="36" y="187"/>
                    <a:pt x="46" y="216"/>
                    <a:pt x="52" y="246"/>
                  </a:cubicBezTo>
                  <a:cubicBezTo>
                    <a:pt x="57" y="271"/>
                    <a:pt x="59" y="296"/>
                    <a:pt x="52" y="321"/>
                  </a:cubicBezTo>
                  <a:cubicBezTo>
                    <a:pt x="47" y="337"/>
                    <a:pt x="36" y="346"/>
                    <a:pt x="21" y="350"/>
                  </a:cubicBezTo>
                  <a:cubicBezTo>
                    <a:pt x="17" y="351"/>
                    <a:pt x="17" y="348"/>
                    <a:pt x="17" y="346"/>
                  </a:cubicBezTo>
                  <a:cubicBezTo>
                    <a:pt x="12" y="336"/>
                    <a:pt x="10" y="325"/>
                    <a:pt x="8" y="314"/>
                  </a:cubicBezTo>
                  <a:cubicBezTo>
                    <a:pt x="6" y="301"/>
                    <a:pt x="6" y="287"/>
                    <a:pt x="4" y="274"/>
                  </a:cubicBezTo>
                  <a:cubicBezTo>
                    <a:pt x="1" y="242"/>
                    <a:pt x="0" y="209"/>
                    <a:pt x="1" y="177"/>
                  </a:cubicBezTo>
                  <a:cubicBezTo>
                    <a:pt x="2" y="144"/>
                    <a:pt x="5" y="110"/>
                    <a:pt x="15" y="78"/>
                  </a:cubicBezTo>
                  <a:cubicBezTo>
                    <a:pt x="21" y="57"/>
                    <a:pt x="22" y="36"/>
                    <a:pt x="16" y="14"/>
                  </a:cubicBezTo>
                  <a:cubicBezTo>
                    <a:pt x="15" y="9"/>
                    <a:pt x="13" y="5"/>
                    <a:pt x="11" y="0"/>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61">
              <a:extLst>
                <a:ext uri="{FF2B5EF4-FFF2-40B4-BE49-F238E27FC236}">
                  <a16:creationId xmlns:a16="http://schemas.microsoft.com/office/drawing/2014/main" id="{77F882AF-C72A-9A30-25FC-DBCA55E81EDB}"/>
                </a:ext>
              </a:extLst>
            </p:cNvPr>
            <p:cNvSpPr>
              <a:spLocks/>
            </p:cNvSpPr>
            <p:nvPr/>
          </p:nvSpPr>
          <p:spPr bwMode="auto">
            <a:xfrm>
              <a:off x="5956301" y="1181100"/>
              <a:ext cx="149225" cy="1116013"/>
            </a:xfrm>
            <a:custGeom>
              <a:avLst/>
              <a:gdLst>
                <a:gd name="T0" fmla="*/ 42 w 47"/>
                <a:gd name="T1" fmla="*/ 356 h 356"/>
                <a:gd name="T2" fmla="*/ 20 w 47"/>
                <a:gd name="T3" fmla="*/ 333 h 356"/>
                <a:gd name="T4" fmla="*/ 5 w 47"/>
                <a:gd name="T5" fmla="*/ 284 h 356"/>
                <a:gd name="T6" fmla="*/ 1 w 47"/>
                <a:gd name="T7" fmla="*/ 228 h 356"/>
                <a:gd name="T8" fmla="*/ 6 w 47"/>
                <a:gd name="T9" fmla="*/ 160 h 356"/>
                <a:gd name="T10" fmla="*/ 11 w 47"/>
                <a:gd name="T11" fmla="*/ 102 h 356"/>
                <a:gd name="T12" fmla="*/ 12 w 47"/>
                <a:gd name="T13" fmla="*/ 66 h 356"/>
                <a:gd name="T14" fmla="*/ 28 w 47"/>
                <a:gd name="T15" fmla="*/ 4 h 356"/>
                <a:gd name="T16" fmla="*/ 36 w 47"/>
                <a:gd name="T17" fmla="*/ 5 h 356"/>
                <a:gd name="T18" fmla="*/ 45 w 47"/>
                <a:gd name="T19" fmla="*/ 31 h 356"/>
                <a:gd name="T20" fmla="*/ 38 w 47"/>
                <a:gd name="T21" fmla="*/ 92 h 356"/>
                <a:gd name="T22" fmla="*/ 29 w 47"/>
                <a:gd name="T23" fmla="*/ 146 h 356"/>
                <a:gd name="T24" fmla="*/ 27 w 47"/>
                <a:gd name="T25" fmla="*/ 230 h 356"/>
                <a:gd name="T26" fmla="*/ 31 w 47"/>
                <a:gd name="T27" fmla="*/ 292 h 356"/>
                <a:gd name="T28" fmla="*/ 37 w 47"/>
                <a:gd name="T29" fmla="*/ 337 h 356"/>
                <a:gd name="T30" fmla="*/ 42 w 47"/>
                <a:gd name="T31"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356">
                  <a:moveTo>
                    <a:pt x="42" y="356"/>
                  </a:moveTo>
                  <a:cubicBezTo>
                    <a:pt x="33" y="350"/>
                    <a:pt x="26" y="342"/>
                    <a:pt x="20" y="333"/>
                  </a:cubicBezTo>
                  <a:cubicBezTo>
                    <a:pt x="12" y="317"/>
                    <a:pt x="7" y="301"/>
                    <a:pt x="5" y="284"/>
                  </a:cubicBezTo>
                  <a:cubicBezTo>
                    <a:pt x="2" y="265"/>
                    <a:pt x="0" y="247"/>
                    <a:pt x="1" y="228"/>
                  </a:cubicBezTo>
                  <a:cubicBezTo>
                    <a:pt x="3" y="205"/>
                    <a:pt x="3" y="183"/>
                    <a:pt x="6" y="160"/>
                  </a:cubicBezTo>
                  <a:cubicBezTo>
                    <a:pt x="8" y="141"/>
                    <a:pt x="10" y="122"/>
                    <a:pt x="11" y="102"/>
                  </a:cubicBezTo>
                  <a:cubicBezTo>
                    <a:pt x="12" y="90"/>
                    <a:pt x="11" y="78"/>
                    <a:pt x="12" y="66"/>
                  </a:cubicBezTo>
                  <a:cubicBezTo>
                    <a:pt x="13" y="44"/>
                    <a:pt x="16" y="23"/>
                    <a:pt x="28" y="4"/>
                  </a:cubicBezTo>
                  <a:cubicBezTo>
                    <a:pt x="31" y="0"/>
                    <a:pt x="33" y="0"/>
                    <a:pt x="36" y="5"/>
                  </a:cubicBezTo>
                  <a:cubicBezTo>
                    <a:pt x="40" y="13"/>
                    <a:pt x="43" y="22"/>
                    <a:pt x="45" y="31"/>
                  </a:cubicBezTo>
                  <a:cubicBezTo>
                    <a:pt x="47" y="52"/>
                    <a:pt x="43" y="72"/>
                    <a:pt x="38" y="92"/>
                  </a:cubicBezTo>
                  <a:cubicBezTo>
                    <a:pt x="33" y="110"/>
                    <a:pt x="30" y="128"/>
                    <a:pt x="29" y="146"/>
                  </a:cubicBezTo>
                  <a:cubicBezTo>
                    <a:pt x="26" y="174"/>
                    <a:pt x="26" y="202"/>
                    <a:pt x="27" y="230"/>
                  </a:cubicBezTo>
                  <a:cubicBezTo>
                    <a:pt x="27" y="250"/>
                    <a:pt x="28" y="271"/>
                    <a:pt x="31" y="292"/>
                  </a:cubicBezTo>
                  <a:cubicBezTo>
                    <a:pt x="33" y="307"/>
                    <a:pt x="34" y="322"/>
                    <a:pt x="37" y="337"/>
                  </a:cubicBezTo>
                  <a:cubicBezTo>
                    <a:pt x="38" y="343"/>
                    <a:pt x="42" y="349"/>
                    <a:pt x="42" y="356"/>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62">
              <a:extLst>
                <a:ext uri="{FF2B5EF4-FFF2-40B4-BE49-F238E27FC236}">
                  <a16:creationId xmlns:a16="http://schemas.microsoft.com/office/drawing/2014/main" id="{6781F9C9-5235-686A-CE37-934C8A99E17D}"/>
                </a:ext>
              </a:extLst>
            </p:cNvPr>
            <p:cNvSpPr>
              <a:spLocks/>
            </p:cNvSpPr>
            <p:nvPr/>
          </p:nvSpPr>
          <p:spPr bwMode="auto">
            <a:xfrm>
              <a:off x="5795963" y="1181100"/>
              <a:ext cx="239713" cy="1106488"/>
            </a:xfrm>
            <a:custGeom>
              <a:avLst/>
              <a:gdLst>
                <a:gd name="T0" fmla="*/ 70 w 76"/>
                <a:gd name="T1" fmla="*/ 353 h 353"/>
                <a:gd name="T2" fmla="*/ 39 w 76"/>
                <a:gd name="T3" fmla="*/ 336 h 353"/>
                <a:gd name="T4" fmla="*/ 10 w 76"/>
                <a:gd name="T5" fmla="*/ 297 h 353"/>
                <a:gd name="T6" fmla="*/ 3 w 76"/>
                <a:gd name="T7" fmla="*/ 265 h 353"/>
                <a:gd name="T8" fmla="*/ 2 w 76"/>
                <a:gd name="T9" fmla="*/ 222 h 353"/>
                <a:gd name="T10" fmla="*/ 8 w 76"/>
                <a:gd name="T11" fmla="*/ 173 h 353"/>
                <a:gd name="T12" fmla="*/ 27 w 76"/>
                <a:gd name="T13" fmla="*/ 73 h 353"/>
                <a:gd name="T14" fmla="*/ 56 w 76"/>
                <a:gd name="T15" fmla="*/ 11 h 353"/>
                <a:gd name="T16" fmla="*/ 76 w 76"/>
                <a:gd name="T17" fmla="*/ 0 h 353"/>
                <a:gd name="T18" fmla="*/ 63 w 76"/>
                <a:gd name="T19" fmla="*/ 18 h 353"/>
                <a:gd name="T20" fmla="*/ 42 w 76"/>
                <a:gd name="T21" fmla="*/ 82 h 353"/>
                <a:gd name="T22" fmla="*/ 35 w 76"/>
                <a:gd name="T23" fmla="*/ 139 h 353"/>
                <a:gd name="T24" fmla="*/ 28 w 76"/>
                <a:gd name="T25" fmla="*/ 184 h 353"/>
                <a:gd name="T26" fmla="*/ 24 w 76"/>
                <a:gd name="T27" fmla="*/ 227 h 353"/>
                <a:gd name="T28" fmla="*/ 24 w 76"/>
                <a:gd name="T29" fmla="*/ 263 h 353"/>
                <a:gd name="T30" fmla="*/ 46 w 76"/>
                <a:gd name="T31" fmla="*/ 331 h 353"/>
                <a:gd name="T32" fmla="*/ 70 w 76"/>
                <a:gd name="T33"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353">
                  <a:moveTo>
                    <a:pt x="70" y="353"/>
                  </a:moveTo>
                  <a:cubicBezTo>
                    <a:pt x="59" y="349"/>
                    <a:pt x="48" y="344"/>
                    <a:pt x="39" y="336"/>
                  </a:cubicBezTo>
                  <a:cubicBezTo>
                    <a:pt x="26" y="326"/>
                    <a:pt x="17" y="312"/>
                    <a:pt x="10" y="297"/>
                  </a:cubicBezTo>
                  <a:cubicBezTo>
                    <a:pt x="6" y="287"/>
                    <a:pt x="4" y="276"/>
                    <a:pt x="3" y="265"/>
                  </a:cubicBezTo>
                  <a:cubicBezTo>
                    <a:pt x="0" y="251"/>
                    <a:pt x="1" y="236"/>
                    <a:pt x="2" y="222"/>
                  </a:cubicBezTo>
                  <a:cubicBezTo>
                    <a:pt x="2" y="206"/>
                    <a:pt x="5" y="189"/>
                    <a:pt x="8" y="173"/>
                  </a:cubicBezTo>
                  <a:cubicBezTo>
                    <a:pt x="14" y="140"/>
                    <a:pt x="20" y="106"/>
                    <a:pt x="27" y="73"/>
                  </a:cubicBezTo>
                  <a:cubicBezTo>
                    <a:pt x="31" y="50"/>
                    <a:pt x="40" y="29"/>
                    <a:pt x="56" y="11"/>
                  </a:cubicBezTo>
                  <a:cubicBezTo>
                    <a:pt x="61" y="6"/>
                    <a:pt x="67" y="1"/>
                    <a:pt x="76" y="0"/>
                  </a:cubicBezTo>
                  <a:cubicBezTo>
                    <a:pt x="72" y="7"/>
                    <a:pt x="66" y="11"/>
                    <a:pt x="63" y="18"/>
                  </a:cubicBezTo>
                  <a:cubicBezTo>
                    <a:pt x="52" y="38"/>
                    <a:pt x="46" y="60"/>
                    <a:pt x="42" y="82"/>
                  </a:cubicBezTo>
                  <a:cubicBezTo>
                    <a:pt x="39" y="101"/>
                    <a:pt x="38" y="120"/>
                    <a:pt x="35" y="139"/>
                  </a:cubicBezTo>
                  <a:cubicBezTo>
                    <a:pt x="33" y="154"/>
                    <a:pt x="30" y="169"/>
                    <a:pt x="28" y="184"/>
                  </a:cubicBezTo>
                  <a:cubicBezTo>
                    <a:pt x="27" y="198"/>
                    <a:pt x="25" y="213"/>
                    <a:pt x="24" y="227"/>
                  </a:cubicBezTo>
                  <a:cubicBezTo>
                    <a:pt x="23" y="239"/>
                    <a:pt x="23" y="251"/>
                    <a:pt x="24" y="263"/>
                  </a:cubicBezTo>
                  <a:cubicBezTo>
                    <a:pt x="26" y="288"/>
                    <a:pt x="31" y="311"/>
                    <a:pt x="46" y="331"/>
                  </a:cubicBezTo>
                  <a:cubicBezTo>
                    <a:pt x="53" y="340"/>
                    <a:pt x="61" y="347"/>
                    <a:pt x="70" y="353"/>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63">
              <a:extLst>
                <a:ext uri="{FF2B5EF4-FFF2-40B4-BE49-F238E27FC236}">
                  <a16:creationId xmlns:a16="http://schemas.microsoft.com/office/drawing/2014/main" id="{C14BA7FB-74EE-0153-1338-C145C8162FE0}"/>
                </a:ext>
              </a:extLst>
            </p:cNvPr>
            <p:cNvSpPr>
              <a:spLocks/>
            </p:cNvSpPr>
            <p:nvPr/>
          </p:nvSpPr>
          <p:spPr bwMode="auto">
            <a:xfrm>
              <a:off x="5872163" y="1203325"/>
              <a:ext cx="201613" cy="1093788"/>
            </a:xfrm>
            <a:custGeom>
              <a:avLst/>
              <a:gdLst>
                <a:gd name="T0" fmla="*/ 64 w 64"/>
                <a:gd name="T1" fmla="*/ 349 h 349"/>
                <a:gd name="T2" fmla="*/ 12 w 64"/>
                <a:gd name="T3" fmla="*/ 301 h 349"/>
                <a:gd name="T4" fmla="*/ 3 w 64"/>
                <a:gd name="T5" fmla="*/ 254 h 349"/>
                <a:gd name="T6" fmla="*/ 6 w 64"/>
                <a:gd name="T7" fmla="*/ 184 h 349"/>
                <a:gd name="T8" fmla="*/ 15 w 64"/>
                <a:gd name="T9" fmla="*/ 114 h 349"/>
                <a:gd name="T10" fmla="*/ 28 w 64"/>
                <a:gd name="T11" fmla="*/ 42 h 349"/>
                <a:gd name="T12" fmla="*/ 50 w 64"/>
                <a:gd name="T13" fmla="*/ 0 h 349"/>
                <a:gd name="T14" fmla="*/ 38 w 64"/>
                <a:gd name="T15" fmla="*/ 40 h 349"/>
                <a:gd name="T16" fmla="*/ 37 w 64"/>
                <a:gd name="T17" fmla="*/ 61 h 349"/>
                <a:gd name="T18" fmla="*/ 32 w 64"/>
                <a:gd name="T19" fmla="*/ 133 h 349"/>
                <a:gd name="T20" fmla="*/ 28 w 64"/>
                <a:gd name="T21" fmla="*/ 182 h 349"/>
                <a:gd name="T22" fmla="*/ 26 w 64"/>
                <a:gd name="T23" fmla="*/ 231 h 349"/>
                <a:gd name="T24" fmla="*/ 32 w 64"/>
                <a:gd name="T25" fmla="*/ 292 h 349"/>
                <a:gd name="T26" fmla="*/ 64 w 64"/>
                <a:gd name="T27" fmla="*/ 34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349">
                  <a:moveTo>
                    <a:pt x="64" y="349"/>
                  </a:moveTo>
                  <a:cubicBezTo>
                    <a:pt x="39" y="341"/>
                    <a:pt x="22" y="325"/>
                    <a:pt x="12" y="301"/>
                  </a:cubicBezTo>
                  <a:cubicBezTo>
                    <a:pt x="6" y="286"/>
                    <a:pt x="4" y="270"/>
                    <a:pt x="3" y="254"/>
                  </a:cubicBezTo>
                  <a:cubicBezTo>
                    <a:pt x="0" y="230"/>
                    <a:pt x="3" y="207"/>
                    <a:pt x="6" y="184"/>
                  </a:cubicBezTo>
                  <a:cubicBezTo>
                    <a:pt x="9" y="160"/>
                    <a:pt x="12" y="137"/>
                    <a:pt x="15" y="114"/>
                  </a:cubicBezTo>
                  <a:cubicBezTo>
                    <a:pt x="18" y="90"/>
                    <a:pt x="21" y="65"/>
                    <a:pt x="28" y="42"/>
                  </a:cubicBezTo>
                  <a:cubicBezTo>
                    <a:pt x="33" y="27"/>
                    <a:pt x="39" y="12"/>
                    <a:pt x="50" y="0"/>
                  </a:cubicBezTo>
                  <a:cubicBezTo>
                    <a:pt x="44" y="12"/>
                    <a:pt x="40" y="26"/>
                    <a:pt x="38" y="40"/>
                  </a:cubicBezTo>
                  <a:cubicBezTo>
                    <a:pt x="38" y="47"/>
                    <a:pt x="37" y="54"/>
                    <a:pt x="37" y="61"/>
                  </a:cubicBezTo>
                  <a:cubicBezTo>
                    <a:pt x="36" y="85"/>
                    <a:pt x="35" y="109"/>
                    <a:pt x="32" y="133"/>
                  </a:cubicBezTo>
                  <a:cubicBezTo>
                    <a:pt x="30" y="149"/>
                    <a:pt x="29" y="165"/>
                    <a:pt x="28" y="182"/>
                  </a:cubicBezTo>
                  <a:cubicBezTo>
                    <a:pt x="27" y="198"/>
                    <a:pt x="25" y="214"/>
                    <a:pt x="26" y="231"/>
                  </a:cubicBezTo>
                  <a:cubicBezTo>
                    <a:pt x="27" y="251"/>
                    <a:pt x="27" y="272"/>
                    <a:pt x="32" y="292"/>
                  </a:cubicBezTo>
                  <a:cubicBezTo>
                    <a:pt x="37" y="314"/>
                    <a:pt x="45" y="334"/>
                    <a:pt x="64" y="349"/>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64">
              <a:extLst>
                <a:ext uri="{FF2B5EF4-FFF2-40B4-BE49-F238E27FC236}">
                  <a16:creationId xmlns:a16="http://schemas.microsoft.com/office/drawing/2014/main" id="{8131D2BB-8681-DB26-8478-8B2C153E84F9}"/>
                </a:ext>
              </a:extLst>
            </p:cNvPr>
            <p:cNvSpPr>
              <a:spLocks/>
            </p:cNvSpPr>
            <p:nvPr/>
          </p:nvSpPr>
          <p:spPr bwMode="auto">
            <a:xfrm>
              <a:off x="6086476" y="1181100"/>
              <a:ext cx="201613" cy="1057275"/>
            </a:xfrm>
            <a:custGeom>
              <a:avLst/>
              <a:gdLst>
                <a:gd name="T0" fmla="*/ 37 w 64"/>
                <a:gd name="T1" fmla="*/ 337 h 337"/>
                <a:gd name="T2" fmla="*/ 46 w 64"/>
                <a:gd name="T3" fmla="*/ 280 h 337"/>
                <a:gd name="T4" fmla="*/ 35 w 64"/>
                <a:gd name="T5" fmla="*/ 218 h 337"/>
                <a:gd name="T6" fmla="*/ 24 w 64"/>
                <a:gd name="T7" fmla="*/ 173 h 337"/>
                <a:gd name="T8" fmla="*/ 24 w 64"/>
                <a:gd name="T9" fmla="*/ 170 h 337"/>
                <a:gd name="T10" fmla="*/ 23 w 64"/>
                <a:gd name="T11" fmla="*/ 120 h 337"/>
                <a:gd name="T12" fmla="*/ 25 w 64"/>
                <a:gd name="T13" fmla="*/ 49 h 337"/>
                <a:gd name="T14" fmla="*/ 3 w 64"/>
                <a:gd name="T15" fmla="*/ 3 h 337"/>
                <a:gd name="T16" fmla="*/ 0 w 64"/>
                <a:gd name="T17" fmla="*/ 2 h 337"/>
                <a:gd name="T18" fmla="*/ 6 w 64"/>
                <a:gd name="T19" fmla="*/ 2 h 337"/>
                <a:gd name="T20" fmla="*/ 36 w 64"/>
                <a:gd name="T21" fmla="*/ 36 h 337"/>
                <a:gd name="T22" fmla="*/ 36 w 64"/>
                <a:gd name="T23" fmla="*/ 76 h 337"/>
                <a:gd name="T24" fmla="*/ 37 w 64"/>
                <a:gd name="T25" fmla="*/ 132 h 337"/>
                <a:gd name="T26" fmla="*/ 43 w 64"/>
                <a:gd name="T27" fmla="*/ 172 h 337"/>
                <a:gd name="T28" fmla="*/ 58 w 64"/>
                <a:gd name="T29" fmla="*/ 236 h 337"/>
                <a:gd name="T30" fmla="*/ 64 w 64"/>
                <a:gd name="T31" fmla="*/ 276 h 337"/>
                <a:gd name="T32" fmla="*/ 40 w 64"/>
                <a:gd name="T33" fmla="*/ 335 h 337"/>
                <a:gd name="T34" fmla="*/ 37 w 64"/>
                <a:gd name="T35"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337">
                  <a:moveTo>
                    <a:pt x="37" y="337"/>
                  </a:moveTo>
                  <a:cubicBezTo>
                    <a:pt x="45" y="318"/>
                    <a:pt x="47" y="299"/>
                    <a:pt x="46" y="280"/>
                  </a:cubicBezTo>
                  <a:cubicBezTo>
                    <a:pt x="44" y="259"/>
                    <a:pt x="40" y="238"/>
                    <a:pt x="35" y="218"/>
                  </a:cubicBezTo>
                  <a:cubicBezTo>
                    <a:pt x="31" y="203"/>
                    <a:pt x="26" y="188"/>
                    <a:pt x="24" y="173"/>
                  </a:cubicBezTo>
                  <a:cubicBezTo>
                    <a:pt x="24" y="172"/>
                    <a:pt x="24" y="171"/>
                    <a:pt x="24" y="170"/>
                  </a:cubicBezTo>
                  <a:cubicBezTo>
                    <a:pt x="25" y="153"/>
                    <a:pt x="23" y="137"/>
                    <a:pt x="23" y="120"/>
                  </a:cubicBezTo>
                  <a:cubicBezTo>
                    <a:pt x="24" y="97"/>
                    <a:pt x="25" y="73"/>
                    <a:pt x="25" y="49"/>
                  </a:cubicBezTo>
                  <a:cubicBezTo>
                    <a:pt x="26" y="30"/>
                    <a:pt x="17" y="15"/>
                    <a:pt x="3" y="3"/>
                  </a:cubicBezTo>
                  <a:cubicBezTo>
                    <a:pt x="2" y="3"/>
                    <a:pt x="1" y="2"/>
                    <a:pt x="0" y="2"/>
                  </a:cubicBezTo>
                  <a:cubicBezTo>
                    <a:pt x="3" y="0"/>
                    <a:pt x="5" y="1"/>
                    <a:pt x="6" y="2"/>
                  </a:cubicBezTo>
                  <a:cubicBezTo>
                    <a:pt x="23" y="7"/>
                    <a:pt x="33" y="18"/>
                    <a:pt x="36" y="36"/>
                  </a:cubicBezTo>
                  <a:cubicBezTo>
                    <a:pt x="38" y="49"/>
                    <a:pt x="37" y="63"/>
                    <a:pt x="36" y="76"/>
                  </a:cubicBezTo>
                  <a:cubicBezTo>
                    <a:pt x="34" y="95"/>
                    <a:pt x="34" y="113"/>
                    <a:pt x="37" y="132"/>
                  </a:cubicBezTo>
                  <a:cubicBezTo>
                    <a:pt x="38" y="145"/>
                    <a:pt x="40" y="159"/>
                    <a:pt x="43" y="172"/>
                  </a:cubicBezTo>
                  <a:cubicBezTo>
                    <a:pt x="48" y="193"/>
                    <a:pt x="52" y="215"/>
                    <a:pt x="58" y="236"/>
                  </a:cubicBezTo>
                  <a:cubicBezTo>
                    <a:pt x="61" y="249"/>
                    <a:pt x="63" y="263"/>
                    <a:pt x="64" y="276"/>
                  </a:cubicBezTo>
                  <a:cubicBezTo>
                    <a:pt x="64" y="299"/>
                    <a:pt x="58" y="319"/>
                    <a:pt x="40" y="335"/>
                  </a:cubicBezTo>
                  <a:cubicBezTo>
                    <a:pt x="40" y="336"/>
                    <a:pt x="39" y="336"/>
                    <a:pt x="37" y="337"/>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28649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000">
            <a:alpha val="10000"/>
          </a:srgbClr>
        </a:solidFill>
        <a:effectLst/>
      </p:bgPr>
    </p:bg>
    <p:spTree>
      <p:nvGrpSpPr>
        <p:cNvPr id="1" name=""/>
        <p:cNvGrpSpPr/>
        <p:nvPr/>
      </p:nvGrpSpPr>
      <p:grpSpPr>
        <a:xfrm>
          <a:off x="0" y="0"/>
          <a:ext cx="0" cy="0"/>
          <a:chOff x="0" y="0"/>
          <a:chExt cx="0" cy="0"/>
        </a:xfrm>
      </p:grpSpPr>
      <p:sp>
        <p:nvSpPr>
          <p:cNvPr id="71" name="Lágrima 70">
            <a:extLst>
              <a:ext uri="{FF2B5EF4-FFF2-40B4-BE49-F238E27FC236}">
                <a16:creationId xmlns:a16="http://schemas.microsoft.com/office/drawing/2014/main" id="{7AEB6A94-A34C-DA4D-AC70-9AEF13AF3D94}"/>
              </a:ext>
            </a:extLst>
          </p:cNvPr>
          <p:cNvSpPr/>
          <p:nvPr/>
        </p:nvSpPr>
        <p:spPr>
          <a:xfrm rot="8100000">
            <a:off x="3543692" y="2464586"/>
            <a:ext cx="1663667" cy="1663667"/>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2" name="Lágrima 71">
            <a:extLst>
              <a:ext uri="{FF2B5EF4-FFF2-40B4-BE49-F238E27FC236}">
                <a16:creationId xmlns:a16="http://schemas.microsoft.com/office/drawing/2014/main" id="{311F53A4-DC9F-B447-BE9C-0152310147FF}"/>
              </a:ext>
            </a:extLst>
          </p:cNvPr>
          <p:cNvSpPr/>
          <p:nvPr/>
        </p:nvSpPr>
        <p:spPr>
          <a:xfrm rot="8100000">
            <a:off x="6671356" y="2464587"/>
            <a:ext cx="1663667" cy="1663667"/>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3" name="Lágrima 72">
            <a:extLst>
              <a:ext uri="{FF2B5EF4-FFF2-40B4-BE49-F238E27FC236}">
                <a16:creationId xmlns:a16="http://schemas.microsoft.com/office/drawing/2014/main" id="{DC7D0F28-2AF4-C340-866E-9067ABE9D61B}"/>
              </a:ext>
            </a:extLst>
          </p:cNvPr>
          <p:cNvSpPr/>
          <p:nvPr/>
        </p:nvSpPr>
        <p:spPr>
          <a:xfrm rot="8100000">
            <a:off x="9497684" y="2464588"/>
            <a:ext cx="1663667" cy="1663667"/>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0" name="Lágrima 69">
            <a:extLst>
              <a:ext uri="{FF2B5EF4-FFF2-40B4-BE49-F238E27FC236}">
                <a16:creationId xmlns:a16="http://schemas.microsoft.com/office/drawing/2014/main" id="{2B43FE80-3D74-A24D-B5A2-A2C6EB830023}"/>
              </a:ext>
            </a:extLst>
          </p:cNvPr>
          <p:cNvSpPr/>
          <p:nvPr/>
        </p:nvSpPr>
        <p:spPr>
          <a:xfrm rot="8100000">
            <a:off x="800493" y="2464585"/>
            <a:ext cx="1663667" cy="1663667"/>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Rectángulo 10">
            <a:extLst>
              <a:ext uri="{FF2B5EF4-FFF2-40B4-BE49-F238E27FC236}">
                <a16:creationId xmlns:a16="http://schemas.microsoft.com/office/drawing/2014/main" id="{3DA95C53-B7E1-7149-B102-07574730CB90}"/>
              </a:ext>
            </a:extLst>
          </p:cNvPr>
          <p:cNvSpPr/>
          <p:nvPr/>
        </p:nvSpPr>
        <p:spPr>
          <a:xfrm>
            <a:off x="-10391" y="4735581"/>
            <a:ext cx="12202391" cy="19062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8CCCBDA1-D96F-454A-94C9-EC14D7026515}"/>
              </a:ext>
            </a:extLst>
          </p:cNvPr>
          <p:cNvSpPr>
            <a:spLocks noGrp="1"/>
          </p:cNvSpPr>
          <p:nvPr>
            <p:ph type="title"/>
          </p:nvPr>
        </p:nvSpPr>
        <p:spPr/>
        <p:txBody>
          <a:bodyPr/>
          <a:lstStyle/>
          <a:p>
            <a:r>
              <a:rPr lang="es-ES" dirty="0">
                <a:solidFill>
                  <a:srgbClr val="87DA20"/>
                </a:solidFill>
              </a:rPr>
              <a:t> Why </a:t>
            </a:r>
            <a:r>
              <a:rPr lang="es-ES" noProof="1">
                <a:solidFill>
                  <a:srgbClr val="87DA20"/>
                </a:solidFill>
              </a:rPr>
              <a:t>eating</a:t>
            </a:r>
            <a:r>
              <a:rPr lang="es-ES" dirty="0">
                <a:solidFill>
                  <a:srgbClr val="87DA20"/>
                </a:solidFill>
              </a:rPr>
              <a:t> well is important?</a:t>
            </a:r>
          </a:p>
        </p:txBody>
      </p:sp>
      <p:sp>
        <p:nvSpPr>
          <p:cNvPr id="6" name="CuadroTexto 5">
            <a:extLst>
              <a:ext uri="{FF2B5EF4-FFF2-40B4-BE49-F238E27FC236}">
                <a16:creationId xmlns:a16="http://schemas.microsoft.com/office/drawing/2014/main" id="{C568B310-DC02-754D-B031-DEC9C8557F7B}"/>
              </a:ext>
            </a:extLst>
          </p:cNvPr>
          <p:cNvSpPr txBox="1"/>
          <p:nvPr/>
        </p:nvSpPr>
        <p:spPr>
          <a:xfrm>
            <a:off x="552522" y="5234717"/>
            <a:ext cx="2115592" cy="646331"/>
          </a:xfrm>
          <a:prstGeom prst="rect">
            <a:avLst/>
          </a:prstGeom>
          <a:noFill/>
        </p:spPr>
        <p:txBody>
          <a:bodyPr wrap="square" rtlCol="0">
            <a:spAutoFit/>
          </a:bodyPr>
          <a:lstStyle/>
          <a:p>
            <a:pPr algn="ctr"/>
            <a:r>
              <a:rPr lang="es-ES" b="1" noProof="1">
                <a:solidFill>
                  <a:schemeClr val="accent4">
                    <a:lumMod val="75000"/>
                  </a:schemeClr>
                </a:solidFill>
              </a:rPr>
              <a:t>Preserves</a:t>
            </a:r>
          </a:p>
          <a:p>
            <a:pPr algn="ctr"/>
            <a:r>
              <a:rPr lang="es-ES" b="1" noProof="1">
                <a:solidFill>
                  <a:schemeClr val="accent4">
                    <a:lumMod val="75000"/>
                  </a:schemeClr>
                </a:solidFill>
              </a:rPr>
              <a:t> muscle mass</a:t>
            </a:r>
            <a:endParaRPr lang="es-ES" sz="1400" b="1" noProof="1">
              <a:solidFill>
                <a:schemeClr val="accent4">
                  <a:lumMod val="75000"/>
                </a:schemeClr>
              </a:solidFill>
            </a:endParaRPr>
          </a:p>
        </p:txBody>
      </p:sp>
      <p:sp>
        <p:nvSpPr>
          <p:cNvPr id="7" name="CuadroTexto 6">
            <a:extLst>
              <a:ext uri="{FF2B5EF4-FFF2-40B4-BE49-F238E27FC236}">
                <a16:creationId xmlns:a16="http://schemas.microsoft.com/office/drawing/2014/main" id="{FCEC502D-B94B-D94C-B706-7AF0B8472F87}"/>
              </a:ext>
            </a:extLst>
          </p:cNvPr>
          <p:cNvSpPr txBox="1"/>
          <p:nvPr/>
        </p:nvSpPr>
        <p:spPr>
          <a:xfrm>
            <a:off x="3111810" y="5234717"/>
            <a:ext cx="2518062" cy="646331"/>
          </a:xfrm>
          <a:prstGeom prst="rect">
            <a:avLst/>
          </a:prstGeom>
          <a:noFill/>
        </p:spPr>
        <p:txBody>
          <a:bodyPr wrap="square" rtlCol="0">
            <a:spAutoFit/>
          </a:bodyPr>
          <a:lstStyle/>
          <a:p>
            <a:pPr algn="ctr"/>
            <a:r>
              <a:rPr lang="es-ES" b="1" noProof="1">
                <a:solidFill>
                  <a:schemeClr val="accent4">
                    <a:lumMod val="75000"/>
                  </a:schemeClr>
                </a:solidFill>
              </a:rPr>
              <a:t>Maintains levels of vitamins/minerals</a:t>
            </a:r>
            <a:endParaRPr lang="es-ES" sz="1400" b="1" noProof="1">
              <a:solidFill>
                <a:schemeClr val="accent4">
                  <a:lumMod val="75000"/>
                </a:schemeClr>
              </a:solidFill>
            </a:endParaRPr>
          </a:p>
        </p:txBody>
      </p:sp>
      <p:sp>
        <p:nvSpPr>
          <p:cNvPr id="8" name="CuadroTexto 7">
            <a:extLst>
              <a:ext uri="{FF2B5EF4-FFF2-40B4-BE49-F238E27FC236}">
                <a16:creationId xmlns:a16="http://schemas.microsoft.com/office/drawing/2014/main" id="{E90A7250-02A1-F24E-8288-040F8AC68615}"/>
              </a:ext>
            </a:extLst>
          </p:cNvPr>
          <p:cNvSpPr txBox="1"/>
          <p:nvPr/>
        </p:nvSpPr>
        <p:spPr>
          <a:xfrm>
            <a:off x="6265977" y="5234717"/>
            <a:ext cx="2516988" cy="646331"/>
          </a:xfrm>
          <a:prstGeom prst="rect">
            <a:avLst/>
          </a:prstGeom>
          <a:noFill/>
        </p:spPr>
        <p:txBody>
          <a:bodyPr wrap="square" rtlCol="0">
            <a:spAutoFit/>
          </a:bodyPr>
          <a:lstStyle/>
          <a:p>
            <a:pPr algn="ctr"/>
            <a:r>
              <a:rPr lang="es-ES" b="1" noProof="1">
                <a:solidFill>
                  <a:schemeClr val="accent4">
                    <a:lumMod val="75000"/>
                  </a:schemeClr>
                </a:solidFill>
              </a:rPr>
              <a:t>Maintains immune functions</a:t>
            </a:r>
            <a:endParaRPr lang="es-ES" sz="1400" b="1" noProof="1">
              <a:solidFill>
                <a:schemeClr val="accent4">
                  <a:lumMod val="75000"/>
                </a:schemeClr>
              </a:solidFill>
            </a:endParaRPr>
          </a:p>
        </p:txBody>
      </p:sp>
      <p:sp>
        <p:nvSpPr>
          <p:cNvPr id="10" name="CuadroTexto 9">
            <a:extLst>
              <a:ext uri="{FF2B5EF4-FFF2-40B4-BE49-F238E27FC236}">
                <a16:creationId xmlns:a16="http://schemas.microsoft.com/office/drawing/2014/main" id="{034A839C-CC04-FB4E-AFFD-5195EB1EE705}"/>
              </a:ext>
            </a:extLst>
          </p:cNvPr>
          <p:cNvSpPr txBox="1"/>
          <p:nvPr/>
        </p:nvSpPr>
        <p:spPr>
          <a:xfrm>
            <a:off x="9288960" y="5234717"/>
            <a:ext cx="2103667" cy="646331"/>
          </a:xfrm>
          <a:prstGeom prst="rect">
            <a:avLst/>
          </a:prstGeom>
          <a:noFill/>
        </p:spPr>
        <p:txBody>
          <a:bodyPr wrap="square" rtlCol="0">
            <a:spAutoFit/>
          </a:bodyPr>
          <a:lstStyle/>
          <a:p>
            <a:pPr algn="ctr"/>
            <a:r>
              <a:rPr lang="es-ES" b="1" noProof="1">
                <a:solidFill>
                  <a:schemeClr val="accent4">
                    <a:lumMod val="75000"/>
                  </a:schemeClr>
                </a:solidFill>
              </a:rPr>
              <a:t>Ensures </a:t>
            </a:r>
          </a:p>
          <a:p>
            <a:pPr algn="ctr"/>
            <a:r>
              <a:rPr lang="es-ES" b="1" noProof="1">
                <a:solidFill>
                  <a:schemeClr val="accent4">
                    <a:lumMod val="75000"/>
                  </a:schemeClr>
                </a:solidFill>
              </a:rPr>
              <a:t>caloric intake</a:t>
            </a:r>
            <a:endParaRPr lang="es-ES" sz="1400" b="1" noProof="1">
              <a:solidFill>
                <a:schemeClr val="accent4">
                  <a:lumMod val="75000"/>
                </a:schemeClr>
              </a:solidFill>
            </a:endParaRPr>
          </a:p>
        </p:txBody>
      </p:sp>
      <p:sp>
        <p:nvSpPr>
          <p:cNvPr id="39" name="Triángulo 38">
            <a:extLst>
              <a:ext uri="{FF2B5EF4-FFF2-40B4-BE49-F238E27FC236}">
                <a16:creationId xmlns:a16="http://schemas.microsoft.com/office/drawing/2014/main" id="{1E6199D0-CDE6-9543-A74E-59F9DF2FCDB4}"/>
              </a:ext>
            </a:extLst>
          </p:cNvPr>
          <p:cNvSpPr/>
          <p:nvPr/>
        </p:nvSpPr>
        <p:spPr>
          <a:xfrm rot="10800000">
            <a:off x="4170473" y="4733423"/>
            <a:ext cx="313080" cy="26989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65" name="Triángulo 64">
            <a:extLst>
              <a:ext uri="{FF2B5EF4-FFF2-40B4-BE49-F238E27FC236}">
                <a16:creationId xmlns:a16="http://schemas.microsoft.com/office/drawing/2014/main" id="{CAEF2DEC-4C58-384A-8F19-05CB84BA5B79}"/>
              </a:ext>
            </a:extLst>
          </p:cNvPr>
          <p:cNvSpPr/>
          <p:nvPr/>
        </p:nvSpPr>
        <p:spPr>
          <a:xfrm rot="10800000">
            <a:off x="1453778" y="4733423"/>
            <a:ext cx="313080" cy="26989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66" name="Triángulo 65">
            <a:extLst>
              <a:ext uri="{FF2B5EF4-FFF2-40B4-BE49-F238E27FC236}">
                <a16:creationId xmlns:a16="http://schemas.microsoft.com/office/drawing/2014/main" id="{DA3CB00C-C380-154C-89B4-820DD852D6DE}"/>
              </a:ext>
            </a:extLst>
          </p:cNvPr>
          <p:cNvSpPr/>
          <p:nvPr/>
        </p:nvSpPr>
        <p:spPr>
          <a:xfrm rot="10800000">
            <a:off x="7324490" y="4733423"/>
            <a:ext cx="313080" cy="26989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67" name="Triángulo 66">
            <a:extLst>
              <a:ext uri="{FF2B5EF4-FFF2-40B4-BE49-F238E27FC236}">
                <a16:creationId xmlns:a16="http://schemas.microsoft.com/office/drawing/2014/main" id="{7936FDBA-E825-2D40-A6F7-00C8D4B87DAA}"/>
              </a:ext>
            </a:extLst>
          </p:cNvPr>
          <p:cNvSpPr/>
          <p:nvPr/>
        </p:nvSpPr>
        <p:spPr>
          <a:xfrm rot="10800000">
            <a:off x="10186959" y="4733423"/>
            <a:ext cx="313080" cy="269897"/>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a:p>
        </p:txBody>
      </p:sp>
      <p:sp>
        <p:nvSpPr>
          <p:cNvPr id="68" name="Rectángulo 67">
            <a:extLst>
              <a:ext uri="{FF2B5EF4-FFF2-40B4-BE49-F238E27FC236}">
                <a16:creationId xmlns:a16="http://schemas.microsoft.com/office/drawing/2014/main" id="{C910F07E-491D-9A4B-A1BB-01F78E965487}"/>
              </a:ext>
            </a:extLst>
          </p:cNvPr>
          <p:cNvSpPr/>
          <p:nvPr/>
        </p:nvSpPr>
        <p:spPr>
          <a:xfrm>
            <a:off x="-10391" y="6641785"/>
            <a:ext cx="12202391" cy="238236"/>
          </a:xfrm>
          <a:prstGeom prst="rect">
            <a:avLst/>
          </a:prstGeom>
          <a:solidFill>
            <a:srgbClr val="87DA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reeform 5">
            <a:extLst>
              <a:ext uri="{FF2B5EF4-FFF2-40B4-BE49-F238E27FC236}">
                <a16:creationId xmlns:a16="http://schemas.microsoft.com/office/drawing/2014/main" id="{6F991ACC-C64E-4D26-BF6D-6327D4462723}"/>
              </a:ext>
            </a:extLst>
          </p:cNvPr>
          <p:cNvSpPr>
            <a:spLocks noEditPoints="1"/>
          </p:cNvSpPr>
          <p:nvPr/>
        </p:nvSpPr>
        <p:spPr bwMode="auto">
          <a:xfrm>
            <a:off x="7046913" y="2613025"/>
            <a:ext cx="928688" cy="1598613"/>
          </a:xfrm>
          <a:custGeom>
            <a:avLst/>
            <a:gdLst>
              <a:gd name="T0" fmla="*/ 135 w 244"/>
              <a:gd name="T1" fmla="*/ 422 h 422"/>
              <a:gd name="T2" fmla="*/ 86 w 244"/>
              <a:gd name="T3" fmla="*/ 332 h 422"/>
              <a:gd name="T4" fmla="*/ 24 w 244"/>
              <a:gd name="T5" fmla="*/ 278 h 422"/>
              <a:gd name="T6" fmla="*/ 66 w 244"/>
              <a:gd name="T7" fmla="*/ 147 h 422"/>
              <a:gd name="T8" fmla="*/ 74 w 244"/>
              <a:gd name="T9" fmla="*/ 128 h 422"/>
              <a:gd name="T10" fmla="*/ 31 w 244"/>
              <a:gd name="T11" fmla="*/ 75 h 422"/>
              <a:gd name="T12" fmla="*/ 26 w 244"/>
              <a:gd name="T13" fmla="*/ 60 h 422"/>
              <a:gd name="T14" fmla="*/ 38 w 244"/>
              <a:gd name="T15" fmla="*/ 27 h 422"/>
              <a:gd name="T16" fmla="*/ 100 w 244"/>
              <a:gd name="T17" fmla="*/ 82 h 422"/>
              <a:gd name="T18" fmla="*/ 82 w 244"/>
              <a:gd name="T19" fmla="*/ 23 h 422"/>
              <a:gd name="T20" fmla="*/ 117 w 244"/>
              <a:gd name="T21" fmla="*/ 0 h 422"/>
              <a:gd name="T22" fmla="*/ 142 w 244"/>
              <a:gd name="T23" fmla="*/ 81 h 422"/>
              <a:gd name="T24" fmla="*/ 215 w 244"/>
              <a:gd name="T25" fmla="*/ 8 h 422"/>
              <a:gd name="T26" fmla="*/ 230 w 244"/>
              <a:gd name="T27" fmla="*/ 54 h 422"/>
              <a:gd name="T28" fmla="*/ 203 w 244"/>
              <a:gd name="T29" fmla="*/ 79 h 422"/>
              <a:gd name="T30" fmla="*/ 174 w 244"/>
              <a:gd name="T31" fmla="*/ 129 h 422"/>
              <a:gd name="T32" fmla="*/ 180 w 244"/>
              <a:gd name="T33" fmla="*/ 144 h 422"/>
              <a:gd name="T34" fmla="*/ 238 w 244"/>
              <a:gd name="T35" fmla="*/ 221 h 422"/>
              <a:gd name="T36" fmla="*/ 199 w 244"/>
              <a:gd name="T37" fmla="*/ 312 h 422"/>
              <a:gd name="T38" fmla="*/ 160 w 244"/>
              <a:gd name="T39" fmla="*/ 380 h 422"/>
              <a:gd name="T40" fmla="*/ 135 w 244"/>
              <a:gd name="T41" fmla="*/ 422 h 422"/>
              <a:gd name="T42" fmla="*/ 111 w 244"/>
              <a:gd name="T43" fmla="*/ 193 h 422"/>
              <a:gd name="T44" fmla="*/ 82 w 244"/>
              <a:gd name="T45" fmla="*/ 169 h 422"/>
              <a:gd name="T46" fmla="*/ 49 w 244"/>
              <a:gd name="T47" fmla="*/ 221 h 422"/>
              <a:gd name="T48" fmla="*/ 80 w 244"/>
              <a:gd name="T49" fmla="*/ 239 h 422"/>
              <a:gd name="T50" fmla="*/ 111 w 244"/>
              <a:gd name="T51" fmla="*/ 193 h 422"/>
              <a:gd name="T52" fmla="*/ 85 w 244"/>
              <a:gd name="T53" fmla="*/ 137 h 422"/>
              <a:gd name="T54" fmla="*/ 167 w 244"/>
              <a:gd name="T55" fmla="*/ 137 h 422"/>
              <a:gd name="T56" fmla="*/ 85 w 244"/>
              <a:gd name="T57" fmla="*/ 137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 h="422">
                <a:moveTo>
                  <a:pt x="135" y="422"/>
                </a:moveTo>
                <a:cubicBezTo>
                  <a:pt x="152" y="376"/>
                  <a:pt x="126" y="350"/>
                  <a:pt x="86" y="332"/>
                </a:cubicBezTo>
                <a:cubicBezTo>
                  <a:pt x="60" y="320"/>
                  <a:pt x="37" y="304"/>
                  <a:pt x="24" y="278"/>
                </a:cubicBezTo>
                <a:cubicBezTo>
                  <a:pt x="0" y="231"/>
                  <a:pt x="18" y="173"/>
                  <a:pt x="66" y="147"/>
                </a:cubicBezTo>
                <a:cubicBezTo>
                  <a:pt x="76" y="142"/>
                  <a:pt x="77" y="137"/>
                  <a:pt x="74" y="128"/>
                </a:cubicBezTo>
                <a:cubicBezTo>
                  <a:pt x="66" y="105"/>
                  <a:pt x="50" y="89"/>
                  <a:pt x="31" y="75"/>
                </a:cubicBezTo>
                <a:cubicBezTo>
                  <a:pt x="24" y="71"/>
                  <a:pt x="23" y="67"/>
                  <a:pt x="26" y="60"/>
                </a:cubicBezTo>
                <a:cubicBezTo>
                  <a:pt x="30" y="50"/>
                  <a:pt x="33" y="40"/>
                  <a:pt x="38" y="27"/>
                </a:cubicBezTo>
                <a:cubicBezTo>
                  <a:pt x="60" y="46"/>
                  <a:pt x="80" y="64"/>
                  <a:pt x="100" y="82"/>
                </a:cubicBezTo>
                <a:cubicBezTo>
                  <a:pt x="99" y="62"/>
                  <a:pt x="95" y="42"/>
                  <a:pt x="82" y="23"/>
                </a:cubicBezTo>
                <a:cubicBezTo>
                  <a:pt x="94" y="15"/>
                  <a:pt x="105" y="8"/>
                  <a:pt x="117" y="0"/>
                </a:cubicBezTo>
                <a:cubicBezTo>
                  <a:pt x="139" y="23"/>
                  <a:pt x="140" y="52"/>
                  <a:pt x="142" y="81"/>
                </a:cubicBezTo>
                <a:cubicBezTo>
                  <a:pt x="160" y="50"/>
                  <a:pt x="186" y="29"/>
                  <a:pt x="215" y="8"/>
                </a:cubicBezTo>
                <a:cubicBezTo>
                  <a:pt x="220" y="24"/>
                  <a:pt x="225" y="39"/>
                  <a:pt x="230" y="54"/>
                </a:cubicBezTo>
                <a:cubicBezTo>
                  <a:pt x="221" y="63"/>
                  <a:pt x="210" y="70"/>
                  <a:pt x="203" y="79"/>
                </a:cubicBezTo>
                <a:cubicBezTo>
                  <a:pt x="192" y="95"/>
                  <a:pt x="183" y="112"/>
                  <a:pt x="174" y="129"/>
                </a:cubicBezTo>
                <a:cubicBezTo>
                  <a:pt x="170" y="136"/>
                  <a:pt x="173" y="140"/>
                  <a:pt x="180" y="144"/>
                </a:cubicBezTo>
                <a:cubicBezTo>
                  <a:pt x="212" y="160"/>
                  <a:pt x="232" y="185"/>
                  <a:pt x="238" y="221"/>
                </a:cubicBezTo>
                <a:cubicBezTo>
                  <a:pt x="244" y="259"/>
                  <a:pt x="228" y="290"/>
                  <a:pt x="199" y="312"/>
                </a:cubicBezTo>
                <a:cubicBezTo>
                  <a:pt x="176" y="330"/>
                  <a:pt x="162" y="351"/>
                  <a:pt x="160" y="380"/>
                </a:cubicBezTo>
                <a:cubicBezTo>
                  <a:pt x="159" y="398"/>
                  <a:pt x="151" y="409"/>
                  <a:pt x="135" y="422"/>
                </a:cubicBezTo>
                <a:close/>
                <a:moveTo>
                  <a:pt x="111" y="193"/>
                </a:moveTo>
                <a:cubicBezTo>
                  <a:pt x="112" y="173"/>
                  <a:pt x="98" y="163"/>
                  <a:pt x="82" y="169"/>
                </a:cubicBezTo>
                <a:cubicBezTo>
                  <a:pt x="63" y="176"/>
                  <a:pt x="47" y="201"/>
                  <a:pt x="49" y="221"/>
                </a:cubicBezTo>
                <a:cubicBezTo>
                  <a:pt x="50" y="238"/>
                  <a:pt x="64" y="247"/>
                  <a:pt x="80" y="239"/>
                </a:cubicBezTo>
                <a:cubicBezTo>
                  <a:pt x="100" y="229"/>
                  <a:pt x="109" y="212"/>
                  <a:pt x="111" y="193"/>
                </a:cubicBezTo>
                <a:close/>
                <a:moveTo>
                  <a:pt x="85" y="137"/>
                </a:moveTo>
                <a:cubicBezTo>
                  <a:pt x="111" y="137"/>
                  <a:pt x="138" y="137"/>
                  <a:pt x="167" y="137"/>
                </a:cubicBezTo>
                <a:cubicBezTo>
                  <a:pt x="140" y="122"/>
                  <a:pt x="106" y="123"/>
                  <a:pt x="85" y="137"/>
                </a:cubicBezTo>
                <a:close/>
              </a:path>
            </a:pathLst>
          </a:custGeom>
          <a:solidFill>
            <a:srgbClr val="B30000"/>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Freeform 9">
            <a:extLst>
              <a:ext uri="{FF2B5EF4-FFF2-40B4-BE49-F238E27FC236}">
                <a16:creationId xmlns:a16="http://schemas.microsoft.com/office/drawing/2014/main" id="{7D0E1B28-F50B-4702-9ECF-02ADA9209D4D}"/>
              </a:ext>
            </a:extLst>
          </p:cNvPr>
          <p:cNvSpPr>
            <a:spLocks noEditPoints="1"/>
          </p:cNvSpPr>
          <p:nvPr/>
        </p:nvSpPr>
        <p:spPr bwMode="auto">
          <a:xfrm>
            <a:off x="1141413" y="2590800"/>
            <a:ext cx="979487" cy="1590675"/>
          </a:xfrm>
          <a:custGeom>
            <a:avLst/>
            <a:gdLst>
              <a:gd name="T0" fmla="*/ 215 w 257"/>
              <a:gd name="T1" fmla="*/ 219 h 420"/>
              <a:gd name="T2" fmla="*/ 153 w 257"/>
              <a:gd name="T3" fmla="*/ 390 h 420"/>
              <a:gd name="T4" fmla="*/ 97 w 257"/>
              <a:gd name="T5" fmla="*/ 393 h 420"/>
              <a:gd name="T6" fmla="*/ 35 w 257"/>
              <a:gd name="T7" fmla="*/ 248 h 420"/>
              <a:gd name="T8" fmla="*/ 51 w 257"/>
              <a:gd name="T9" fmla="*/ 106 h 420"/>
              <a:gd name="T10" fmla="*/ 170 w 257"/>
              <a:gd name="T11" fmla="*/ 36 h 420"/>
              <a:gd name="T12" fmla="*/ 162 w 257"/>
              <a:gd name="T13" fmla="*/ 190 h 420"/>
              <a:gd name="T14" fmla="*/ 130 w 257"/>
              <a:gd name="T15" fmla="*/ 182 h 420"/>
              <a:gd name="T16" fmla="*/ 161 w 257"/>
              <a:gd name="T17" fmla="*/ 141 h 420"/>
              <a:gd name="T18" fmla="*/ 137 w 257"/>
              <a:gd name="T19" fmla="*/ 160 h 420"/>
              <a:gd name="T20" fmla="*/ 88 w 257"/>
              <a:gd name="T21" fmla="*/ 161 h 420"/>
              <a:gd name="T22" fmla="*/ 117 w 257"/>
              <a:gd name="T23" fmla="*/ 143 h 420"/>
              <a:gd name="T24" fmla="*/ 89 w 257"/>
              <a:gd name="T25" fmla="*/ 172 h 420"/>
              <a:gd name="T26" fmla="*/ 105 w 257"/>
              <a:gd name="T27" fmla="*/ 190 h 420"/>
              <a:gd name="T28" fmla="*/ 91 w 257"/>
              <a:gd name="T29" fmla="*/ 131 h 420"/>
              <a:gd name="T30" fmla="*/ 110 w 257"/>
              <a:gd name="T31" fmla="*/ 112 h 420"/>
              <a:gd name="T32" fmla="*/ 131 w 257"/>
              <a:gd name="T33" fmla="*/ 113 h 420"/>
              <a:gd name="T34" fmla="*/ 131 w 257"/>
              <a:gd name="T35" fmla="*/ 113 h 420"/>
              <a:gd name="T36" fmla="*/ 136 w 257"/>
              <a:gd name="T37" fmla="*/ 215 h 420"/>
              <a:gd name="T38" fmla="*/ 89 w 257"/>
              <a:gd name="T39" fmla="*/ 202 h 420"/>
              <a:gd name="T40" fmla="*/ 154 w 257"/>
              <a:gd name="T41" fmla="*/ 101 h 420"/>
              <a:gd name="T42" fmla="*/ 141 w 257"/>
              <a:gd name="T43" fmla="*/ 101 h 420"/>
              <a:gd name="T44" fmla="*/ 79 w 257"/>
              <a:gd name="T45" fmla="*/ 144 h 420"/>
              <a:gd name="T46" fmla="*/ 58 w 257"/>
              <a:gd name="T47" fmla="*/ 130 h 420"/>
              <a:gd name="T48" fmla="*/ 90 w 257"/>
              <a:gd name="T49" fmla="*/ 226 h 420"/>
              <a:gd name="T50" fmla="*/ 119 w 257"/>
              <a:gd name="T51" fmla="*/ 233 h 420"/>
              <a:gd name="T52" fmla="*/ 97 w 257"/>
              <a:gd name="T53" fmla="*/ 101 h 420"/>
              <a:gd name="T54" fmla="*/ 97 w 257"/>
              <a:gd name="T55" fmla="*/ 101 h 420"/>
              <a:gd name="T56" fmla="*/ 76 w 257"/>
              <a:gd name="T57" fmla="*/ 173 h 420"/>
              <a:gd name="T58" fmla="*/ 65 w 257"/>
              <a:gd name="T59" fmla="*/ 101 h 420"/>
              <a:gd name="T60" fmla="*/ 170 w 257"/>
              <a:gd name="T61" fmla="*/ 113 h 420"/>
              <a:gd name="T62" fmla="*/ 94 w 257"/>
              <a:gd name="T63" fmla="*/ 251 h 420"/>
              <a:gd name="T64" fmla="*/ 94 w 257"/>
              <a:gd name="T65" fmla="*/ 251 h 420"/>
              <a:gd name="T66" fmla="*/ 184 w 257"/>
              <a:gd name="T67" fmla="*/ 100 h 420"/>
              <a:gd name="T68" fmla="*/ 195 w 257"/>
              <a:gd name="T69" fmla="*/ 142 h 420"/>
              <a:gd name="T70" fmla="*/ 136 w 257"/>
              <a:gd name="T71" fmla="*/ 54 h 420"/>
              <a:gd name="T72" fmla="*/ 75 w 257"/>
              <a:gd name="T73" fmla="*/ 71 h 420"/>
              <a:gd name="T74" fmla="*/ 151 w 257"/>
              <a:gd name="T75" fmla="*/ 223 h 420"/>
              <a:gd name="T76" fmla="*/ 151 w 257"/>
              <a:gd name="T77" fmla="*/ 223 h 420"/>
              <a:gd name="T78" fmla="*/ 156 w 257"/>
              <a:gd name="T79" fmla="*/ 55 h 420"/>
              <a:gd name="T80" fmla="*/ 114 w 257"/>
              <a:gd name="T81" fmla="*/ 54 h 420"/>
              <a:gd name="T82" fmla="*/ 78 w 257"/>
              <a:gd name="T83" fmla="*/ 214 h 420"/>
              <a:gd name="T84" fmla="*/ 107 w 257"/>
              <a:gd name="T85" fmla="*/ 276 h 420"/>
              <a:gd name="T86" fmla="*/ 121 w 257"/>
              <a:gd name="T87" fmla="*/ 277 h 420"/>
              <a:gd name="T88" fmla="*/ 139 w 257"/>
              <a:gd name="T89" fmla="*/ 41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7" h="420">
                <a:moveTo>
                  <a:pt x="204" y="130"/>
                </a:moveTo>
                <a:cubicBezTo>
                  <a:pt x="219" y="114"/>
                  <a:pt x="231" y="96"/>
                  <a:pt x="257" y="95"/>
                </a:cubicBezTo>
                <a:cubicBezTo>
                  <a:pt x="223" y="131"/>
                  <a:pt x="221" y="176"/>
                  <a:pt x="215" y="219"/>
                </a:cubicBezTo>
                <a:cubicBezTo>
                  <a:pt x="210" y="254"/>
                  <a:pt x="205" y="289"/>
                  <a:pt x="198" y="324"/>
                </a:cubicBezTo>
                <a:cubicBezTo>
                  <a:pt x="193" y="348"/>
                  <a:pt x="180" y="368"/>
                  <a:pt x="158" y="381"/>
                </a:cubicBezTo>
                <a:cubicBezTo>
                  <a:pt x="155" y="382"/>
                  <a:pt x="153" y="387"/>
                  <a:pt x="153" y="390"/>
                </a:cubicBezTo>
                <a:cubicBezTo>
                  <a:pt x="152" y="400"/>
                  <a:pt x="153" y="409"/>
                  <a:pt x="153" y="420"/>
                </a:cubicBezTo>
                <a:cubicBezTo>
                  <a:pt x="134" y="420"/>
                  <a:pt x="117" y="420"/>
                  <a:pt x="97" y="420"/>
                </a:cubicBezTo>
                <a:cubicBezTo>
                  <a:pt x="97" y="411"/>
                  <a:pt x="97" y="402"/>
                  <a:pt x="97" y="393"/>
                </a:cubicBezTo>
                <a:cubicBezTo>
                  <a:pt x="96" y="389"/>
                  <a:pt x="94" y="384"/>
                  <a:pt x="92" y="383"/>
                </a:cubicBezTo>
                <a:cubicBezTo>
                  <a:pt x="71" y="372"/>
                  <a:pt x="59" y="354"/>
                  <a:pt x="54" y="333"/>
                </a:cubicBezTo>
                <a:cubicBezTo>
                  <a:pt x="46" y="305"/>
                  <a:pt x="41" y="277"/>
                  <a:pt x="35" y="248"/>
                </a:cubicBezTo>
                <a:cubicBezTo>
                  <a:pt x="29" y="220"/>
                  <a:pt x="22" y="193"/>
                  <a:pt x="0" y="172"/>
                </a:cubicBezTo>
                <a:cubicBezTo>
                  <a:pt x="12" y="169"/>
                  <a:pt x="12" y="169"/>
                  <a:pt x="40" y="184"/>
                </a:cubicBezTo>
                <a:cubicBezTo>
                  <a:pt x="44" y="158"/>
                  <a:pt x="46" y="132"/>
                  <a:pt x="51" y="106"/>
                </a:cubicBezTo>
                <a:cubicBezTo>
                  <a:pt x="57" y="76"/>
                  <a:pt x="68" y="47"/>
                  <a:pt x="89" y="23"/>
                </a:cubicBezTo>
                <a:cubicBezTo>
                  <a:pt x="110" y="1"/>
                  <a:pt x="136" y="0"/>
                  <a:pt x="158" y="21"/>
                </a:cubicBezTo>
                <a:cubicBezTo>
                  <a:pt x="163" y="26"/>
                  <a:pt x="167" y="31"/>
                  <a:pt x="170" y="36"/>
                </a:cubicBezTo>
                <a:cubicBezTo>
                  <a:pt x="187" y="60"/>
                  <a:pt x="195" y="87"/>
                  <a:pt x="201" y="115"/>
                </a:cubicBezTo>
                <a:cubicBezTo>
                  <a:pt x="202" y="120"/>
                  <a:pt x="203" y="124"/>
                  <a:pt x="204" y="130"/>
                </a:cubicBezTo>
                <a:close/>
                <a:moveTo>
                  <a:pt x="162" y="190"/>
                </a:moveTo>
                <a:cubicBezTo>
                  <a:pt x="162" y="182"/>
                  <a:pt x="162" y="177"/>
                  <a:pt x="162" y="171"/>
                </a:cubicBezTo>
                <a:cubicBezTo>
                  <a:pt x="153" y="171"/>
                  <a:pt x="144" y="170"/>
                  <a:pt x="136" y="171"/>
                </a:cubicBezTo>
                <a:cubicBezTo>
                  <a:pt x="134" y="172"/>
                  <a:pt x="131" y="178"/>
                  <a:pt x="130" y="182"/>
                </a:cubicBezTo>
                <a:cubicBezTo>
                  <a:pt x="130" y="184"/>
                  <a:pt x="134" y="189"/>
                  <a:pt x="136" y="189"/>
                </a:cubicBezTo>
                <a:cubicBezTo>
                  <a:pt x="145" y="190"/>
                  <a:pt x="153" y="190"/>
                  <a:pt x="162" y="190"/>
                </a:cubicBezTo>
                <a:close/>
                <a:moveTo>
                  <a:pt x="161" y="141"/>
                </a:moveTo>
                <a:cubicBezTo>
                  <a:pt x="152" y="141"/>
                  <a:pt x="144" y="141"/>
                  <a:pt x="137" y="142"/>
                </a:cubicBezTo>
                <a:cubicBezTo>
                  <a:pt x="134" y="142"/>
                  <a:pt x="130" y="147"/>
                  <a:pt x="130" y="150"/>
                </a:cubicBezTo>
                <a:cubicBezTo>
                  <a:pt x="131" y="154"/>
                  <a:pt x="134" y="160"/>
                  <a:pt x="137" y="160"/>
                </a:cubicBezTo>
                <a:cubicBezTo>
                  <a:pt x="145" y="161"/>
                  <a:pt x="153" y="160"/>
                  <a:pt x="163" y="160"/>
                </a:cubicBezTo>
                <a:cubicBezTo>
                  <a:pt x="162" y="153"/>
                  <a:pt x="161" y="148"/>
                  <a:pt x="161" y="141"/>
                </a:cubicBezTo>
                <a:close/>
                <a:moveTo>
                  <a:pt x="88" y="161"/>
                </a:moveTo>
                <a:cubicBezTo>
                  <a:pt x="98" y="161"/>
                  <a:pt x="106" y="161"/>
                  <a:pt x="113" y="160"/>
                </a:cubicBezTo>
                <a:cubicBezTo>
                  <a:pt x="116" y="160"/>
                  <a:pt x="119" y="157"/>
                  <a:pt x="119" y="155"/>
                </a:cubicBezTo>
                <a:cubicBezTo>
                  <a:pt x="120" y="151"/>
                  <a:pt x="119" y="143"/>
                  <a:pt x="117" y="143"/>
                </a:cubicBezTo>
                <a:cubicBezTo>
                  <a:pt x="109" y="142"/>
                  <a:pt x="100" y="141"/>
                  <a:pt x="92" y="143"/>
                </a:cubicBezTo>
                <a:cubicBezTo>
                  <a:pt x="90" y="144"/>
                  <a:pt x="89" y="153"/>
                  <a:pt x="88" y="161"/>
                </a:cubicBezTo>
                <a:close/>
                <a:moveTo>
                  <a:pt x="89" y="172"/>
                </a:moveTo>
                <a:cubicBezTo>
                  <a:pt x="88" y="176"/>
                  <a:pt x="88" y="179"/>
                  <a:pt x="88" y="181"/>
                </a:cubicBezTo>
                <a:cubicBezTo>
                  <a:pt x="88" y="184"/>
                  <a:pt x="89" y="187"/>
                  <a:pt x="89" y="190"/>
                </a:cubicBezTo>
                <a:cubicBezTo>
                  <a:pt x="95" y="190"/>
                  <a:pt x="100" y="190"/>
                  <a:pt x="105" y="190"/>
                </a:cubicBezTo>
                <a:cubicBezTo>
                  <a:pt x="121" y="190"/>
                  <a:pt x="121" y="190"/>
                  <a:pt x="119" y="172"/>
                </a:cubicBezTo>
                <a:cubicBezTo>
                  <a:pt x="109" y="172"/>
                  <a:pt x="99" y="172"/>
                  <a:pt x="89" y="172"/>
                </a:cubicBezTo>
                <a:close/>
                <a:moveTo>
                  <a:pt x="91" y="131"/>
                </a:moveTo>
                <a:cubicBezTo>
                  <a:pt x="98" y="131"/>
                  <a:pt x="105" y="131"/>
                  <a:pt x="111" y="131"/>
                </a:cubicBezTo>
                <a:cubicBezTo>
                  <a:pt x="118" y="131"/>
                  <a:pt x="120" y="128"/>
                  <a:pt x="120" y="121"/>
                </a:cubicBezTo>
                <a:cubicBezTo>
                  <a:pt x="120" y="113"/>
                  <a:pt x="117" y="112"/>
                  <a:pt x="110" y="112"/>
                </a:cubicBezTo>
                <a:cubicBezTo>
                  <a:pt x="105" y="113"/>
                  <a:pt x="100" y="112"/>
                  <a:pt x="94" y="112"/>
                </a:cubicBezTo>
                <a:cubicBezTo>
                  <a:pt x="93" y="119"/>
                  <a:pt x="92" y="124"/>
                  <a:pt x="91" y="131"/>
                </a:cubicBezTo>
                <a:close/>
                <a:moveTo>
                  <a:pt x="131" y="113"/>
                </a:moveTo>
                <a:cubicBezTo>
                  <a:pt x="131" y="119"/>
                  <a:pt x="131" y="124"/>
                  <a:pt x="131" y="130"/>
                </a:cubicBezTo>
                <a:cubicBezTo>
                  <a:pt x="141" y="130"/>
                  <a:pt x="150" y="130"/>
                  <a:pt x="159" y="130"/>
                </a:cubicBezTo>
                <a:cubicBezTo>
                  <a:pt x="158" y="111"/>
                  <a:pt x="158" y="111"/>
                  <a:pt x="131" y="113"/>
                </a:cubicBezTo>
                <a:close/>
                <a:moveTo>
                  <a:pt x="162" y="201"/>
                </a:moveTo>
                <a:cubicBezTo>
                  <a:pt x="151" y="201"/>
                  <a:pt x="141" y="201"/>
                  <a:pt x="127" y="201"/>
                </a:cubicBezTo>
                <a:cubicBezTo>
                  <a:pt x="131" y="207"/>
                  <a:pt x="133" y="214"/>
                  <a:pt x="136" y="215"/>
                </a:cubicBezTo>
                <a:cubicBezTo>
                  <a:pt x="151" y="219"/>
                  <a:pt x="160" y="215"/>
                  <a:pt x="162" y="201"/>
                </a:cubicBezTo>
                <a:close/>
                <a:moveTo>
                  <a:pt x="118" y="202"/>
                </a:moveTo>
                <a:cubicBezTo>
                  <a:pt x="108" y="202"/>
                  <a:pt x="99" y="202"/>
                  <a:pt x="89" y="202"/>
                </a:cubicBezTo>
                <a:cubicBezTo>
                  <a:pt x="88" y="216"/>
                  <a:pt x="88" y="215"/>
                  <a:pt x="108" y="215"/>
                </a:cubicBezTo>
                <a:cubicBezTo>
                  <a:pt x="117" y="216"/>
                  <a:pt x="122" y="213"/>
                  <a:pt x="118" y="202"/>
                </a:cubicBezTo>
                <a:close/>
                <a:moveTo>
                  <a:pt x="154" y="101"/>
                </a:moveTo>
                <a:cubicBezTo>
                  <a:pt x="153" y="81"/>
                  <a:pt x="151" y="80"/>
                  <a:pt x="131" y="85"/>
                </a:cubicBezTo>
                <a:cubicBezTo>
                  <a:pt x="131" y="90"/>
                  <a:pt x="131" y="95"/>
                  <a:pt x="131" y="101"/>
                </a:cubicBezTo>
                <a:cubicBezTo>
                  <a:pt x="135" y="101"/>
                  <a:pt x="138" y="101"/>
                  <a:pt x="141" y="101"/>
                </a:cubicBezTo>
                <a:cubicBezTo>
                  <a:pt x="145" y="101"/>
                  <a:pt x="149" y="101"/>
                  <a:pt x="154" y="101"/>
                </a:cubicBezTo>
                <a:close/>
                <a:moveTo>
                  <a:pt x="77" y="160"/>
                </a:moveTo>
                <a:cubicBezTo>
                  <a:pt x="78" y="154"/>
                  <a:pt x="78" y="149"/>
                  <a:pt x="79" y="144"/>
                </a:cubicBezTo>
                <a:cubicBezTo>
                  <a:pt x="57" y="138"/>
                  <a:pt x="53" y="141"/>
                  <a:pt x="56" y="160"/>
                </a:cubicBezTo>
                <a:cubicBezTo>
                  <a:pt x="63" y="160"/>
                  <a:pt x="69" y="160"/>
                  <a:pt x="77" y="160"/>
                </a:cubicBezTo>
                <a:close/>
                <a:moveTo>
                  <a:pt x="58" y="130"/>
                </a:moveTo>
                <a:cubicBezTo>
                  <a:pt x="80" y="134"/>
                  <a:pt x="83" y="132"/>
                  <a:pt x="81" y="114"/>
                </a:cubicBezTo>
                <a:cubicBezTo>
                  <a:pt x="61" y="110"/>
                  <a:pt x="59" y="112"/>
                  <a:pt x="58" y="130"/>
                </a:cubicBezTo>
                <a:close/>
                <a:moveTo>
                  <a:pt x="90" y="226"/>
                </a:moveTo>
                <a:cubicBezTo>
                  <a:pt x="91" y="231"/>
                  <a:pt x="91" y="235"/>
                  <a:pt x="92" y="240"/>
                </a:cubicBezTo>
                <a:cubicBezTo>
                  <a:pt x="99" y="240"/>
                  <a:pt x="106" y="241"/>
                  <a:pt x="113" y="240"/>
                </a:cubicBezTo>
                <a:cubicBezTo>
                  <a:pt x="115" y="239"/>
                  <a:pt x="119" y="236"/>
                  <a:pt x="119" y="233"/>
                </a:cubicBezTo>
                <a:cubicBezTo>
                  <a:pt x="119" y="231"/>
                  <a:pt x="116" y="226"/>
                  <a:pt x="113" y="226"/>
                </a:cubicBezTo>
                <a:cubicBezTo>
                  <a:pt x="106" y="225"/>
                  <a:pt x="99" y="226"/>
                  <a:pt x="90" y="226"/>
                </a:cubicBezTo>
                <a:close/>
                <a:moveTo>
                  <a:pt x="97" y="101"/>
                </a:moveTo>
                <a:cubicBezTo>
                  <a:pt x="105" y="101"/>
                  <a:pt x="112" y="101"/>
                  <a:pt x="119" y="101"/>
                </a:cubicBezTo>
                <a:cubicBezTo>
                  <a:pt x="119" y="94"/>
                  <a:pt x="119" y="89"/>
                  <a:pt x="119" y="84"/>
                </a:cubicBezTo>
                <a:cubicBezTo>
                  <a:pt x="99" y="81"/>
                  <a:pt x="99" y="81"/>
                  <a:pt x="97" y="101"/>
                </a:cubicBezTo>
                <a:close/>
                <a:moveTo>
                  <a:pt x="53" y="189"/>
                </a:moveTo>
                <a:cubicBezTo>
                  <a:pt x="62" y="189"/>
                  <a:pt x="69" y="189"/>
                  <a:pt x="76" y="189"/>
                </a:cubicBezTo>
                <a:cubicBezTo>
                  <a:pt x="76" y="183"/>
                  <a:pt x="76" y="178"/>
                  <a:pt x="76" y="173"/>
                </a:cubicBezTo>
                <a:cubicBezTo>
                  <a:pt x="68" y="173"/>
                  <a:pt x="61" y="173"/>
                  <a:pt x="53" y="173"/>
                </a:cubicBezTo>
                <a:cubicBezTo>
                  <a:pt x="53" y="179"/>
                  <a:pt x="53" y="184"/>
                  <a:pt x="53" y="189"/>
                </a:cubicBezTo>
                <a:close/>
                <a:moveTo>
                  <a:pt x="65" y="101"/>
                </a:moveTo>
                <a:cubicBezTo>
                  <a:pt x="86" y="104"/>
                  <a:pt x="88" y="102"/>
                  <a:pt x="86" y="84"/>
                </a:cubicBezTo>
                <a:cubicBezTo>
                  <a:pt x="67" y="81"/>
                  <a:pt x="66" y="83"/>
                  <a:pt x="65" y="101"/>
                </a:cubicBezTo>
                <a:close/>
                <a:moveTo>
                  <a:pt x="170" y="113"/>
                </a:moveTo>
                <a:cubicBezTo>
                  <a:pt x="169" y="132"/>
                  <a:pt x="170" y="133"/>
                  <a:pt x="191" y="129"/>
                </a:cubicBezTo>
                <a:cubicBezTo>
                  <a:pt x="191" y="111"/>
                  <a:pt x="190" y="110"/>
                  <a:pt x="170" y="113"/>
                </a:cubicBezTo>
                <a:close/>
                <a:moveTo>
                  <a:pt x="94" y="251"/>
                </a:moveTo>
                <a:cubicBezTo>
                  <a:pt x="96" y="266"/>
                  <a:pt x="97" y="267"/>
                  <a:pt x="112" y="266"/>
                </a:cubicBezTo>
                <a:cubicBezTo>
                  <a:pt x="119" y="265"/>
                  <a:pt x="121" y="262"/>
                  <a:pt x="119" y="257"/>
                </a:cubicBezTo>
                <a:cubicBezTo>
                  <a:pt x="114" y="245"/>
                  <a:pt x="103" y="253"/>
                  <a:pt x="94" y="251"/>
                </a:cubicBezTo>
                <a:close/>
                <a:moveTo>
                  <a:pt x="184" y="100"/>
                </a:moveTo>
                <a:cubicBezTo>
                  <a:pt x="184" y="83"/>
                  <a:pt x="180" y="80"/>
                  <a:pt x="164" y="85"/>
                </a:cubicBezTo>
                <a:cubicBezTo>
                  <a:pt x="165" y="103"/>
                  <a:pt x="166" y="103"/>
                  <a:pt x="184" y="100"/>
                </a:cubicBezTo>
                <a:close/>
                <a:moveTo>
                  <a:pt x="169" y="142"/>
                </a:moveTo>
                <a:cubicBezTo>
                  <a:pt x="173" y="150"/>
                  <a:pt x="175" y="159"/>
                  <a:pt x="179" y="159"/>
                </a:cubicBezTo>
                <a:cubicBezTo>
                  <a:pt x="190" y="161"/>
                  <a:pt x="191" y="150"/>
                  <a:pt x="195" y="142"/>
                </a:cubicBezTo>
                <a:cubicBezTo>
                  <a:pt x="187" y="142"/>
                  <a:pt x="180" y="142"/>
                  <a:pt x="169" y="142"/>
                </a:cubicBezTo>
                <a:close/>
                <a:moveTo>
                  <a:pt x="148" y="72"/>
                </a:moveTo>
                <a:cubicBezTo>
                  <a:pt x="145" y="64"/>
                  <a:pt x="149" y="53"/>
                  <a:pt x="136" y="54"/>
                </a:cubicBezTo>
                <a:cubicBezTo>
                  <a:pt x="134" y="54"/>
                  <a:pt x="130" y="62"/>
                  <a:pt x="131" y="66"/>
                </a:cubicBezTo>
                <a:cubicBezTo>
                  <a:pt x="132" y="78"/>
                  <a:pt x="141" y="71"/>
                  <a:pt x="148" y="72"/>
                </a:cubicBezTo>
                <a:close/>
                <a:moveTo>
                  <a:pt x="75" y="71"/>
                </a:moveTo>
                <a:cubicBezTo>
                  <a:pt x="91" y="75"/>
                  <a:pt x="94" y="73"/>
                  <a:pt x="94" y="54"/>
                </a:cubicBezTo>
                <a:cubicBezTo>
                  <a:pt x="80" y="52"/>
                  <a:pt x="77" y="54"/>
                  <a:pt x="75" y="71"/>
                </a:cubicBezTo>
                <a:close/>
                <a:moveTo>
                  <a:pt x="151" y="223"/>
                </a:moveTo>
                <a:cubicBezTo>
                  <a:pt x="143" y="226"/>
                  <a:pt x="137" y="228"/>
                  <a:pt x="130" y="230"/>
                </a:cubicBezTo>
                <a:cubicBezTo>
                  <a:pt x="132" y="234"/>
                  <a:pt x="133" y="239"/>
                  <a:pt x="135" y="239"/>
                </a:cubicBezTo>
                <a:cubicBezTo>
                  <a:pt x="144" y="242"/>
                  <a:pt x="151" y="239"/>
                  <a:pt x="151" y="223"/>
                </a:cubicBezTo>
                <a:close/>
                <a:moveTo>
                  <a:pt x="156" y="55"/>
                </a:moveTo>
                <a:cubicBezTo>
                  <a:pt x="158" y="73"/>
                  <a:pt x="160" y="75"/>
                  <a:pt x="175" y="70"/>
                </a:cubicBezTo>
                <a:cubicBezTo>
                  <a:pt x="171" y="53"/>
                  <a:pt x="169" y="52"/>
                  <a:pt x="156" y="55"/>
                </a:cubicBezTo>
                <a:close/>
                <a:moveTo>
                  <a:pt x="102" y="73"/>
                </a:moveTo>
                <a:cubicBezTo>
                  <a:pt x="110" y="71"/>
                  <a:pt x="119" y="77"/>
                  <a:pt x="119" y="65"/>
                </a:cubicBezTo>
                <a:cubicBezTo>
                  <a:pt x="120" y="61"/>
                  <a:pt x="116" y="54"/>
                  <a:pt x="114" y="54"/>
                </a:cubicBezTo>
                <a:cubicBezTo>
                  <a:pt x="102" y="53"/>
                  <a:pt x="106" y="64"/>
                  <a:pt x="102" y="73"/>
                </a:cubicBezTo>
                <a:close/>
                <a:moveTo>
                  <a:pt x="56" y="201"/>
                </a:moveTo>
                <a:cubicBezTo>
                  <a:pt x="62" y="210"/>
                  <a:pt x="65" y="219"/>
                  <a:pt x="78" y="214"/>
                </a:cubicBezTo>
                <a:cubicBezTo>
                  <a:pt x="77" y="210"/>
                  <a:pt x="77" y="206"/>
                  <a:pt x="77" y="201"/>
                </a:cubicBezTo>
                <a:cubicBezTo>
                  <a:pt x="70" y="201"/>
                  <a:pt x="64" y="201"/>
                  <a:pt x="56" y="201"/>
                </a:cubicBezTo>
                <a:close/>
                <a:moveTo>
                  <a:pt x="107" y="276"/>
                </a:moveTo>
                <a:cubicBezTo>
                  <a:pt x="106" y="278"/>
                  <a:pt x="105" y="279"/>
                  <a:pt x="104" y="280"/>
                </a:cubicBezTo>
                <a:cubicBezTo>
                  <a:pt x="108" y="283"/>
                  <a:pt x="112" y="287"/>
                  <a:pt x="116" y="291"/>
                </a:cubicBezTo>
                <a:cubicBezTo>
                  <a:pt x="117" y="287"/>
                  <a:pt x="119" y="283"/>
                  <a:pt x="121" y="277"/>
                </a:cubicBezTo>
                <a:cubicBezTo>
                  <a:pt x="115" y="277"/>
                  <a:pt x="111" y="277"/>
                  <a:pt x="107" y="276"/>
                </a:cubicBezTo>
                <a:close/>
                <a:moveTo>
                  <a:pt x="133" y="24"/>
                </a:moveTo>
                <a:cubicBezTo>
                  <a:pt x="129" y="41"/>
                  <a:pt x="129" y="42"/>
                  <a:pt x="139" y="41"/>
                </a:cubicBezTo>
                <a:cubicBezTo>
                  <a:pt x="137" y="35"/>
                  <a:pt x="135" y="29"/>
                  <a:pt x="133" y="24"/>
                </a:cubicBezTo>
                <a:close/>
              </a:path>
            </a:pathLst>
          </a:custGeom>
          <a:solidFill>
            <a:srgbClr val="F7F7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5">
            <a:extLst>
              <a:ext uri="{FF2B5EF4-FFF2-40B4-BE49-F238E27FC236}">
                <a16:creationId xmlns:a16="http://schemas.microsoft.com/office/drawing/2014/main" id="{3B465112-00D1-FC78-38ED-2B84B8650E99}"/>
              </a:ext>
            </a:extLst>
          </p:cNvPr>
          <p:cNvSpPr>
            <a:spLocks noEditPoints="1"/>
          </p:cNvSpPr>
          <p:nvPr/>
        </p:nvSpPr>
        <p:spPr bwMode="auto">
          <a:xfrm>
            <a:off x="3573463" y="2771775"/>
            <a:ext cx="1581150" cy="1293813"/>
          </a:xfrm>
          <a:custGeom>
            <a:avLst/>
            <a:gdLst>
              <a:gd name="T0" fmla="*/ 84 w 417"/>
              <a:gd name="T1" fmla="*/ 56 h 341"/>
              <a:gd name="T2" fmla="*/ 127 w 417"/>
              <a:gd name="T3" fmla="*/ 85 h 341"/>
              <a:gd name="T4" fmla="*/ 160 w 417"/>
              <a:gd name="T5" fmla="*/ 91 h 341"/>
              <a:gd name="T6" fmla="*/ 129 w 417"/>
              <a:gd name="T7" fmla="*/ 138 h 341"/>
              <a:gd name="T8" fmla="*/ 157 w 417"/>
              <a:gd name="T9" fmla="*/ 118 h 341"/>
              <a:gd name="T10" fmla="*/ 219 w 417"/>
              <a:gd name="T11" fmla="*/ 113 h 341"/>
              <a:gd name="T12" fmla="*/ 269 w 417"/>
              <a:gd name="T13" fmla="*/ 90 h 341"/>
              <a:gd name="T14" fmla="*/ 277 w 417"/>
              <a:gd name="T15" fmla="*/ 0 h 341"/>
              <a:gd name="T16" fmla="*/ 360 w 417"/>
              <a:gd name="T17" fmla="*/ 8 h 341"/>
              <a:gd name="T18" fmla="*/ 417 w 417"/>
              <a:gd name="T19" fmla="*/ 136 h 341"/>
              <a:gd name="T20" fmla="*/ 394 w 417"/>
              <a:gd name="T21" fmla="*/ 136 h 341"/>
              <a:gd name="T22" fmla="*/ 323 w 417"/>
              <a:gd name="T23" fmla="*/ 154 h 341"/>
              <a:gd name="T24" fmla="*/ 292 w 417"/>
              <a:gd name="T25" fmla="*/ 232 h 341"/>
              <a:gd name="T26" fmla="*/ 268 w 417"/>
              <a:gd name="T27" fmla="*/ 278 h 341"/>
              <a:gd name="T28" fmla="*/ 313 w 417"/>
              <a:gd name="T29" fmla="*/ 269 h 341"/>
              <a:gd name="T30" fmla="*/ 296 w 417"/>
              <a:gd name="T31" fmla="*/ 293 h 341"/>
              <a:gd name="T32" fmla="*/ 328 w 417"/>
              <a:gd name="T33" fmla="*/ 318 h 341"/>
              <a:gd name="T34" fmla="*/ 292 w 417"/>
              <a:gd name="T35" fmla="*/ 327 h 341"/>
              <a:gd name="T36" fmla="*/ 232 w 417"/>
              <a:gd name="T37" fmla="*/ 284 h 341"/>
              <a:gd name="T38" fmla="*/ 230 w 417"/>
              <a:gd name="T39" fmla="*/ 263 h 341"/>
              <a:gd name="T40" fmla="*/ 119 w 417"/>
              <a:gd name="T41" fmla="*/ 334 h 341"/>
              <a:gd name="T42" fmla="*/ 98 w 417"/>
              <a:gd name="T43" fmla="*/ 263 h 341"/>
              <a:gd name="T44" fmla="*/ 129 w 417"/>
              <a:gd name="T45" fmla="*/ 201 h 341"/>
              <a:gd name="T46" fmla="*/ 109 w 417"/>
              <a:gd name="T47" fmla="*/ 192 h 341"/>
              <a:gd name="T48" fmla="*/ 0 w 417"/>
              <a:gd name="T49" fmla="*/ 112 h 341"/>
              <a:gd name="T50" fmla="*/ 12 w 417"/>
              <a:gd name="T51" fmla="*/ 38 h 341"/>
              <a:gd name="T52" fmla="*/ 302 w 417"/>
              <a:gd name="T53" fmla="*/ 165 h 341"/>
              <a:gd name="T54" fmla="*/ 269 w 417"/>
              <a:gd name="T55" fmla="*/ 121 h 341"/>
              <a:gd name="T56" fmla="*/ 219 w 417"/>
              <a:gd name="T57" fmla="*/ 134 h 341"/>
              <a:gd name="T58" fmla="*/ 173 w 417"/>
              <a:gd name="T59" fmla="*/ 176 h 341"/>
              <a:gd name="T60" fmla="*/ 233 w 417"/>
              <a:gd name="T61" fmla="*/ 155 h 341"/>
              <a:gd name="T62" fmla="*/ 239 w 417"/>
              <a:gd name="T63" fmla="*/ 177 h 341"/>
              <a:gd name="T64" fmla="*/ 276 w 417"/>
              <a:gd name="T65" fmla="*/ 208 h 341"/>
              <a:gd name="T66" fmla="*/ 104 w 417"/>
              <a:gd name="T67" fmla="*/ 299 h 341"/>
              <a:gd name="T68" fmla="*/ 119 w 417"/>
              <a:gd name="T69" fmla="*/ 315 h 341"/>
              <a:gd name="T70" fmla="*/ 195 w 417"/>
              <a:gd name="T71" fmla="*/ 272 h 341"/>
              <a:gd name="T72" fmla="*/ 224 w 417"/>
              <a:gd name="T73" fmla="*/ 214 h 341"/>
              <a:gd name="T74" fmla="*/ 175 w 417"/>
              <a:gd name="T75" fmla="*/ 256 h 341"/>
              <a:gd name="T76" fmla="*/ 305 w 417"/>
              <a:gd name="T77" fmla="*/ 62 h 341"/>
              <a:gd name="T78" fmla="*/ 285 w 417"/>
              <a:gd name="T79" fmla="*/ 102 h 341"/>
              <a:gd name="T80" fmla="*/ 313 w 417"/>
              <a:gd name="T81" fmla="*/ 133 h 341"/>
              <a:gd name="T82" fmla="*/ 353 w 417"/>
              <a:gd name="T83" fmla="*/ 114 h 341"/>
              <a:gd name="T84" fmla="*/ 353 w 417"/>
              <a:gd name="T85" fmla="*/ 67 h 341"/>
              <a:gd name="T86" fmla="*/ 305 w 417"/>
              <a:gd name="T87" fmla="*/ 6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7" h="341">
                <a:moveTo>
                  <a:pt x="12" y="38"/>
                </a:moveTo>
                <a:cubicBezTo>
                  <a:pt x="40" y="29"/>
                  <a:pt x="64" y="34"/>
                  <a:pt x="84" y="56"/>
                </a:cubicBezTo>
                <a:cubicBezTo>
                  <a:pt x="89" y="37"/>
                  <a:pt x="93" y="19"/>
                  <a:pt x="108" y="3"/>
                </a:cubicBezTo>
                <a:cubicBezTo>
                  <a:pt x="103" y="35"/>
                  <a:pt x="115" y="60"/>
                  <a:pt x="127" y="85"/>
                </a:cubicBezTo>
                <a:cubicBezTo>
                  <a:pt x="129" y="87"/>
                  <a:pt x="133" y="89"/>
                  <a:pt x="136" y="89"/>
                </a:cubicBezTo>
                <a:cubicBezTo>
                  <a:pt x="143" y="90"/>
                  <a:pt x="151" y="91"/>
                  <a:pt x="160" y="91"/>
                </a:cubicBezTo>
                <a:cubicBezTo>
                  <a:pt x="148" y="107"/>
                  <a:pt x="137" y="122"/>
                  <a:pt x="127" y="136"/>
                </a:cubicBezTo>
                <a:cubicBezTo>
                  <a:pt x="128" y="137"/>
                  <a:pt x="129" y="138"/>
                  <a:pt x="129" y="138"/>
                </a:cubicBezTo>
                <a:cubicBezTo>
                  <a:pt x="134" y="135"/>
                  <a:pt x="138" y="131"/>
                  <a:pt x="142" y="128"/>
                </a:cubicBezTo>
                <a:cubicBezTo>
                  <a:pt x="147" y="124"/>
                  <a:pt x="152" y="121"/>
                  <a:pt x="157" y="118"/>
                </a:cubicBezTo>
                <a:cubicBezTo>
                  <a:pt x="177" y="105"/>
                  <a:pt x="182" y="106"/>
                  <a:pt x="205" y="124"/>
                </a:cubicBezTo>
                <a:cubicBezTo>
                  <a:pt x="209" y="120"/>
                  <a:pt x="214" y="116"/>
                  <a:pt x="219" y="113"/>
                </a:cubicBezTo>
                <a:cubicBezTo>
                  <a:pt x="233" y="106"/>
                  <a:pt x="247" y="101"/>
                  <a:pt x="261" y="95"/>
                </a:cubicBezTo>
                <a:cubicBezTo>
                  <a:pt x="264" y="94"/>
                  <a:pt x="267" y="93"/>
                  <a:pt x="269" y="90"/>
                </a:cubicBezTo>
                <a:cubicBezTo>
                  <a:pt x="282" y="69"/>
                  <a:pt x="290" y="47"/>
                  <a:pt x="281" y="21"/>
                </a:cubicBezTo>
                <a:cubicBezTo>
                  <a:pt x="279" y="16"/>
                  <a:pt x="279" y="9"/>
                  <a:pt x="277" y="0"/>
                </a:cubicBezTo>
                <a:cubicBezTo>
                  <a:pt x="299" y="20"/>
                  <a:pt x="322" y="36"/>
                  <a:pt x="324" y="68"/>
                </a:cubicBezTo>
                <a:cubicBezTo>
                  <a:pt x="345" y="52"/>
                  <a:pt x="351" y="30"/>
                  <a:pt x="360" y="8"/>
                </a:cubicBezTo>
                <a:cubicBezTo>
                  <a:pt x="377" y="57"/>
                  <a:pt x="377" y="59"/>
                  <a:pt x="365" y="94"/>
                </a:cubicBezTo>
                <a:cubicBezTo>
                  <a:pt x="383" y="108"/>
                  <a:pt x="400" y="122"/>
                  <a:pt x="417" y="136"/>
                </a:cubicBezTo>
                <a:cubicBezTo>
                  <a:pt x="417" y="137"/>
                  <a:pt x="416" y="139"/>
                  <a:pt x="415" y="140"/>
                </a:cubicBezTo>
                <a:cubicBezTo>
                  <a:pt x="408" y="139"/>
                  <a:pt x="401" y="137"/>
                  <a:pt x="394" y="136"/>
                </a:cubicBezTo>
                <a:cubicBezTo>
                  <a:pt x="370" y="130"/>
                  <a:pt x="348" y="137"/>
                  <a:pt x="328" y="148"/>
                </a:cubicBezTo>
                <a:cubicBezTo>
                  <a:pt x="326" y="149"/>
                  <a:pt x="323" y="152"/>
                  <a:pt x="323" y="154"/>
                </a:cubicBezTo>
                <a:cubicBezTo>
                  <a:pt x="322" y="178"/>
                  <a:pt x="309" y="196"/>
                  <a:pt x="294" y="212"/>
                </a:cubicBezTo>
                <a:cubicBezTo>
                  <a:pt x="288" y="219"/>
                  <a:pt x="284" y="225"/>
                  <a:pt x="292" y="232"/>
                </a:cubicBezTo>
                <a:cubicBezTo>
                  <a:pt x="283" y="247"/>
                  <a:pt x="274" y="261"/>
                  <a:pt x="265" y="275"/>
                </a:cubicBezTo>
                <a:cubicBezTo>
                  <a:pt x="266" y="276"/>
                  <a:pt x="267" y="277"/>
                  <a:pt x="268" y="278"/>
                </a:cubicBezTo>
                <a:cubicBezTo>
                  <a:pt x="278" y="267"/>
                  <a:pt x="287" y="256"/>
                  <a:pt x="299" y="243"/>
                </a:cubicBezTo>
                <a:cubicBezTo>
                  <a:pt x="305" y="254"/>
                  <a:pt x="309" y="261"/>
                  <a:pt x="313" y="269"/>
                </a:cubicBezTo>
                <a:cubicBezTo>
                  <a:pt x="307" y="277"/>
                  <a:pt x="301" y="284"/>
                  <a:pt x="295" y="292"/>
                </a:cubicBezTo>
                <a:cubicBezTo>
                  <a:pt x="295" y="292"/>
                  <a:pt x="296" y="293"/>
                  <a:pt x="296" y="293"/>
                </a:cubicBezTo>
                <a:cubicBezTo>
                  <a:pt x="303" y="289"/>
                  <a:pt x="310" y="285"/>
                  <a:pt x="320" y="279"/>
                </a:cubicBezTo>
                <a:cubicBezTo>
                  <a:pt x="323" y="293"/>
                  <a:pt x="327" y="305"/>
                  <a:pt x="328" y="318"/>
                </a:cubicBezTo>
                <a:cubicBezTo>
                  <a:pt x="329" y="326"/>
                  <a:pt x="323" y="331"/>
                  <a:pt x="315" y="331"/>
                </a:cubicBezTo>
                <a:cubicBezTo>
                  <a:pt x="307" y="330"/>
                  <a:pt x="299" y="330"/>
                  <a:pt x="292" y="327"/>
                </a:cubicBezTo>
                <a:cubicBezTo>
                  <a:pt x="273" y="318"/>
                  <a:pt x="255" y="309"/>
                  <a:pt x="237" y="300"/>
                </a:cubicBezTo>
                <a:cubicBezTo>
                  <a:pt x="230" y="296"/>
                  <a:pt x="229" y="291"/>
                  <a:pt x="232" y="284"/>
                </a:cubicBezTo>
                <a:cubicBezTo>
                  <a:pt x="240" y="270"/>
                  <a:pt x="248" y="255"/>
                  <a:pt x="255" y="239"/>
                </a:cubicBezTo>
                <a:cubicBezTo>
                  <a:pt x="246" y="247"/>
                  <a:pt x="236" y="254"/>
                  <a:pt x="230" y="263"/>
                </a:cubicBezTo>
                <a:cubicBezTo>
                  <a:pt x="209" y="292"/>
                  <a:pt x="178" y="307"/>
                  <a:pt x="147" y="323"/>
                </a:cubicBezTo>
                <a:cubicBezTo>
                  <a:pt x="138" y="328"/>
                  <a:pt x="129" y="332"/>
                  <a:pt x="119" y="334"/>
                </a:cubicBezTo>
                <a:cubicBezTo>
                  <a:pt x="92" y="341"/>
                  <a:pt x="77" y="326"/>
                  <a:pt x="84" y="299"/>
                </a:cubicBezTo>
                <a:cubicBezTo>
                  <a:pt x="87" y="287"/>
                  <a:pt x="93" y="275"/>
                  <a:pt x="98" y="263"/>
                </a:cubicBezTo>
                <a:cubicBezTo>
                  <a:pt x="101" y="257"/>
                  <a:pt x="104" y="252"/>
                  <a:pt x="108" y="246"/>
                </a:cubicBezTo>
                <a:cubicBezTo>
                  <a:pt x="116" y="231"/>
                  <a:pt x="125" y="218"/>
                  <a:pt x="129" y="201"/>
                </a:cubicBezTo>
                <a:cubicBezTo>
                  <a:pt x="134" y="182"/>
                  <a:pt x="148" y="166"/>
                  <a:pt x="158" y="149"/>
                </a:cubicBezTo>
                <a:cubicBezTo>
                  <a:pt x="139" y="159"/>
                  <a:pt x="123" y="173"/>
                  <a:pt x="109" y="192"/>
                </a:cubicBezTo>
                <a:cubicBezTo>
                  <a:pt x="94" y="174"/>
                  <a:pt x="83" y="156"/>
                  <a:pt x="87" y="133"/>
                </a:cubicBezTo>
                <a:cubicBezTo>
                  <a:pt x="60" y="120"/>
                  <a:pt x="35" y="102"/>
                  <a:pt x="0" y="112"/>
                </a:cubicBezTo>
                <a:cubicBezTo>
                  <a:pt x="19" y="90"/>
                  <a:pt x="40" y="85"/>
                  <a:pt x="66" y="91"/>
                </a:cubicBezTo>
                <a:cubicBezTo>
                  <a:pt x="56" y="64"/>
                  <a:pt x="36" y="50"/>
                  <a:pt x="12" y="38"/>
                </a:cubicBezTo>
                <a:close/>
                <a:moveTo>
                  <a:pt x="276" y="208"/>
                </a:moveTo>
                <a:cubicBezTo>
                  <a:pt x="286" y="192"/>
                  <a:pt x="295" y="179"/>
                  <a:pt x="302" y="165"/>
                </a:cubicBezTo>
                <a:cubicBezTo>
                  <a:pt x="306" y="158"/>
                  <a:pt x="304" y="154"/>
                  <a:pt x="297" y="149"/>
                </a:cubicBezTo>
                <a:cubicBezTo>
                  <a:pt x="286" y="141"/>
                  <a:pt x="276" y="131"/>
                  <a:pt x="269" y="121"/>
                </a:cubicBezTo>
                <a:cubicBezTo>
                  <a:pt x="264" y="115"/>
                  <a:pt x="261" y="112"/>
                  <a:pt x="255" y="115"/>
                </a:cubicBezTo>
                <a:cubicBezTo>
                  <a:pt x="242" y="121"/>
                  <a:pt x="230" y="128"/>
                  <a:pt x="219" y="134"/>
                </a:cubicBezTo>
                <a:cubicBezTo>
                  <a:pt x="215" y="134"/>
                  <a:pt x="210" y="131"/>
                  <a:pt x="208" y="132"/>
                </a:cubicBezTo>
                <a:cubicBezTo>
                  <a:pt x="191" y="144"/>
                  <a:pt x="180" y="161"/>
                  <a:pt x="173" y="176"/>
                </a:cubicBezTo>
                <a:cubicBezTo>
                  <a:pt x="182" y="169"/>
                  <a:pt x="192" y="159"/>
                  <a:pt x="202" y="151"/>
                </a:cubicBezTo>
                <a:cubicBezTo>
                  <a:pt x="219" y="138"/>
                  <a:pt x="222" y="139"/>
                  <a:pt x="233" y="155"/>
                </a:cubicBezTo>
                <a:cubicBezTo>
                  <a:pt x="222" y="171"/>
                  <a:pt x="211" y="186"/>
                  <a:pt x="200" y="200"/>
                </a:cubicBezTo>
                <a:cubicBezTo>
                  <a:pt x="214" y="193"/>
                  <a:pt x="227" y="185"/>
                  <a:pt x="239" y="177"/>
                </a:cubicBezTo>
                <a:cubicBezTo>
                  <a:pt x="245" y="172"/>
                  <a:pt x="250" y="174"/>
                  <a:pt x="255" y="180"/>
                </a:cubicBezTo>
                <a:cubicBezTo>
                  <a:pt x="260" y="189"/>
                  <a:pt x="267" y="197"/>
                  <a:pt x="276" y="208"/>
                </a:cubicBezTo>
                <a:close/>
                <a:moveTo>
                  <a:pt x="139" y="226"/>
                </a:moveTo>
                <a:cubicBezTo>
                  <a:pt x="127" y="251"/>
                  <a:pt x="115" y="275"/>
                  <a:pt x="104" y="299"/>
                </a:cubicBezTo>
                <a:cubicBezTo>
                  <a:pt x="102" y="304"/>
                  <a:pt x="103" y="310"/>
                  <a:pt x="103" y="316"/>
                </a:cubicBezTo>
                <a:cubicBezTo>
                  <a:pt x="108" y="315"/>
                  <a:pt x="115" y="317"/>
                  <a:pt x="119" y="315"/>
                </a:cubicBezTo>
                <a:cubicBezTo>
                  <a:pt x="143" y="302"/>
                  <a:pt x="167" y="289"/>
                  <a:pt x="191" y="276"/>
                </a:cubicBezTo>
                <a:cubicBezTo>
                  <a:pt x="193" y="275"/>
                  <a:pt x="194" y="273"/>
                  <a:pt x="195" y="272"/>
                </a:cubicBezTo>
                <a:cubicBezTo>
                  <a:pt x="202" y="255"/>
                  <a:pt x="210" y="239"/>
                  <a:pt x="217" y="223"/>
                </a:cubicBezTo>
                <a:cubicBezTo>
                  <a:pt x="219" y="220"/>
                  <a:pt x="222" y="217"/>
                  <a:pt x="224" y="214"/>
                </a:cubicBezTo>
                <a:cubicBezTo>
                  <a:pt x="223" y="213"/>
                  <a:pt x="222" y="212"/>
                  <a:pt x="221" y="211"/>
                </a:cubicBezTo>
                <a:cubicBezTo>
                  <a:pt x="206" y="226"/>
                  <a:pt x="191" y="240"/>
                  <a:pt x="175" y="256"/>
                </a:cubicBezTo>
                <a:cubicBezTo>
                  <a:pt x="165" y="247"/>
                  <a:pt x="154" y="238"/>
                  <a:pt x="139" y="226"/>
                </a:cubicBezTo>
                <a:close/>
                <a:moveTo>
                  <a:pt x="305" y="62"/>
                </a:moveTo>
                <a:cubicBezTo>
                  <a:pt x="305" y="62"/>
                  <a:pt x="304" y="62"/>
                  <a:pt x="303" y="62"/>
                </a:cubicBezTo>
                <a:cubicBezTo>
                  <a:pt x="297" y="75"/>
                  <a:pt x="290" y="88"/>
                  <a:pt x="285" y="102"/>
                </a:cubicBezTo>
                <a:cubicBezTo>
                  <a:pt x="284" y="107"/>
                  <a:pt x="287" y="116"/>
                  <a:pt x="291" y="120"/>
                </a:cubicBezTo>
                <a:cubicBezTo>
                  <a:pt x="297" y="126"/>
                  <a:pt x="306" y="134"/>
                  <a:pt x="313" y="133"/>
                </a:cubicBezTo>
                <a:cubicBezTo>
                  <a:pt x="327" y="130"/>
                  <a:pt x="340" y="122"/>
                  <a:pt x="353" y="117"/>
                </a:cubicBezTo>
                <a:cubicBezTo>
                  <a:pt x="353" y="116"/>
                  <a:pt x="353" y="115"/>
                  <a:pt x="353" y="114"/>
                </a:cubicBezTo>
                <a:cubicBezTo>
                  <a:pt x="341" y="113"/>
                  <a:pt x="328" y="112"/>
                  <a:pt x="314" y="111"/>
                </a:cubicBezTo>
                <a:cubicBezTo>
                  <a:pt x="331" y="99"/>
                  <a:pt x="351" y="92"/>
                  <a:pt x="353" y="67"/>
                </a:cubicBezTo>
                <a:cubicBezTo>
                  <a:pt x="338" y="84"/>
                  <a:pt x="322" y="95"/>
                  <a:pt x="302" y="100"/>
                </a:cubicBezTo>
                <a:cubicBezTo>
                  <a:pt x="303" y="87"/>
                  <a:pt x="304" y="75"/>
                  <a:pt x="305" y="62"/>
                </a:cubicBezTo>
                <a:close/>
              </a:path>
            </a:pathLst>
          </a:custGeom>
          <a:solidFill>
            <a:srgbClr val="E97A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23" name="Grupo 22">
            <a:extLst>
              <a:ext uri="{FF2B5EF4-FFF2-40B4-BE49-F238E27FC236}">
                <a16:creationId xmlns:a16="http://schemas.microsoft.com/office/drawing/2014/main" id="{0D822BA3-4FFD-8274-EDFA-F413639A95F1}"/>
              </a:ext>
            </a:extLst>
          </p:cNvPr>
          <p:cNvGrpSpPr/>
          <p:nvPr/>
        </p:nvGrpSpPr>
        <p:grpSpPr>
          <a:xfrm>
            <a:off x="9713913" y="2651125"/>
            <a:ext cx="1254125" cy="1331913"/>
            <a:chOff x="9713913" y="2651125"/>
            <a:chExt cx="1254125" cy="1331913"/>
          </a:xfrm>
        </p:grpSpPr>
        <p:sp>
          <p:nvSpPr>
            <p:cNvPr id="15" name="Freeform 9">
              <a:extLst>
                <a:ext uri="{FF2B5EF4-FFF2-40B4-BE49-F238E27FC236}">
                  <a16:creationId xmlns:a16="http://schemas.microsoft.com/office/drawing/2014/main" id="{8E1FC769-6E79-C2B5-82A3-F8C0C97F0457}"/>
                </a:ext>
              </a:extLst>
            </p:cNvPr>
            <p:cNvSpPr>
              <a:spLocks noEditPoints="1"/>
            </p:cNvSpPr>
            <p:nvPr/>
          </p:nvSpPr>
          <p:spPr bwMode="auto">
            <a:xfrm>
              <a:off x="9713913" y="2651125"/>
              <a:ext cx="1254125" cy="1331913"/>
            </a:xfrm>
            <a:custGeom>
              <a:avLst/>
              <a:gdLst>
                <a:gd name="T0" fmla="*/ 226 w 330"/>
                <a:gd name="T1" fmla="*/ 83 h 351"/>
                <a:gd name="T2" fmla="*/ 211 w 330"/>
                <a:gd name="T3" fmla="*/ 70 h 351"/>
                <a:gd name="T4" fmla="*/ 213 w 330"/>
                <a:gd name="T5" fmla="*/ 68 h 351"/>
                <a:gd name="T6" fmla="*/ 222 w 330"/>
                <a:gd name="T7" fmla="*/ 68 h 351"/>
                <a:gd name="T8" fmla="*/ 267 w 330"/>
                <a:gd name="T9" fmla="*/ 47 h 351"/>
                <a:gd name="T10" fmla="*/ 268 w 330"/>
                <a:gd name="T11" fmla="*/ 33 h 351"/>
                <a:gd name="T12" fmla="*/ 258 w 330"/>
                <a:gd name="T13" fmla="*/ 2 h 351"/>
                <a:gd name="T14" fmla="*/ 278 w 330"/>
                <a:gd name="T15" fmla="*/ 0 h 351"/>
                <a:gd name="T16" fmla="*/ 285 w 330"/>
                <a:gd name="T17" fmla="*/ 6 h 351"/>
                <a:gd name="T18" fmla="*/ 291 w 330"/>
                <a:gd name="T19" fmla="*/ 31 h 351"/>
                <a:gd name="T20" fmla="*/ 302 w 330"/>
                <a:gd name="T21" fmla="*/ 83 h 351"/>
                <a:gd name="T22" fmla="*/ 330 w 330"/>
                <a:gd name="T23" fmla="*/ 119 h 351"/>
                <a:gd name="T24" fmla="*/ 310 w 330"/>
                <a:gd name="T25" fmla="*/ 118 h 351"/>
                <a:gd name="T26" fmla="*/ 257 w 330"/>
                <a:gd name="T27" fmla="*/ 249 h 351"/>
                <a:gd name="T28" fmla="*/ 154 w 330"/>
                <a:gd name="T29" fmla="*/ 332 h 351"/>
                <a:gd name="T30" fmla="*/ 31 w 330"/>
                <a:gd name="T31" fmla="*/ 342 h 351"/>
                <a:gd name="T32" fmla="*/ 0 w 330"/>
                <a:gd name="T33" fmla="*/ 337 h 351"/>
                <a:gd name="T34" fmla="*/ 12 w 330"/>
                <a:gd name="T35" fmla="*/ 324 h 351"/>
                <a:gd name="T36" fmla="*/ 53 w 330"/>
                <a:gd name="T37" fmla="*/ 270 h 351"/>
                <a:gd name="T38" fmla="*/ 92 w 330"/>
                <a:gd name="T39" fmla="*/ 228 h 351"/>
                <a:gd name="T40" fmla="*/ 212 w 330"/>
                <a:gd name="T41" fmla="*/ 100 h 351"/>
                <a:gd name="T42" fmla="*/ 219 w 330"/>
                <a:gd name="T43" fmla="*/ 91 h 351"/>
                <a:gd name="T44" fmla="*/ 226 w 330"/>
                <a:gd name="T45" fmla="*/ 83 h 351"/>
                <a:gd name="T46" fmla="*/ 42 w 330"/>
                <a:gd name="T47" fmla="*/ 320 h 351"/>
                <a:gd name="T48" fmla="*/ 44 w 330"/>
                <a:gd name="T49" fmla="*/ 324 h 351"/>
                <a:gd name="T50" fmla="*/ 97 w 330"/>
                <a:gd name="T51" fmla="*/ 328 h 351"/>
                <a:gd name="T52" fmla="*/ 185 w 330"/>
                <a:gd name="T53" fmla="*/ 291 h 351"/>
                <a:gd name="T54" fmla="*/ 285 w 330"/>
                <a:gd name="T55" fmla="*/ 153 h 351"/>
                <a:gd name="T56" fmla="*/ 285 w 330"/>
                <a:gd name="T57" fmla="*/ 107 h 351"/>
                <a:gd name="T58" fmla="*/ 258 w 330"/>
                <a:gd name="T59" fmla="*/ 88 h 351"/>
                <a:gd name="T60" fmla="*/ 234 w 330"/>
                <a:gd name="T61" fmla="*/ 106 h 351"/>
                <a:gd name="T62" fmla="*/ 103 w 330"/>
                <a:gd name="T63" fmla="*/ 246 h 351"/>
                <a:gd name="T64" fmla="*/ 42 w 330"/>
                <a:gd name="T65" fmla="*/ 32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351">
                  <a:moveTo>
                    <a:pt x="226" y="83"/>
                  </a:moveTo>
                  <a:cubicBezTo>
                    <a:pt x="220" y="78"/>
                    <a:pt x="216" y="74"/>
                    <a:pt x="211" y="70"/>
                  </a:cubicBezTo>
                  <a:cubicBezTo>
                    <a:pt x="212" y="70"/>
                    <a:pt x="212" y="69"/>
                    <a:pt x="213" y="68"/>
                  </a:cubicBezTo>
                  <a:cubicBezTo>
                    <a:pt x="216" y="68"/>
                    <a:pt x="219" y="67"/>
                    <a:pt x="222" y="68"/>
                  </a:cubicBezTo>
                  <a:cubicBezTo>
                    <a:pt x="241" y="71"/>
                    <a:pt x="255" y="61"/>
                    <a:pt x="267" y="47"/>
                  </a:cubicBezTo>
                  <a:cubicBezTo>
                    <a:pt x="269" y="44"/>
                    <a:pt x="270" y="37"/>
                    <a:pt x="268" y="33"/>
                  </a:cubicBezTo>
                  <a:cubicBezTo>
                    <a:pt x="266" y="23"/>
                    <a:pt x="262" y="13"/>
                    <a:pt x="258" y="2"/>
                  </a:cubicBezTo>
                  <a:cubicBezTo>
                    <a:pt x="265" y="1"/>
                    <a:pt x="271" y="0"/>
                    <a:pt x="278" y="0"/>
                  </a:cubicBezTo>
                  <a:cubicBezTo>
                    <a:pt x="280" y="0"/>
                    <a:pt x="284" y="3"/>
                    <a:pt x="285" y="6"/>
                  </a:cubicBezTo>
                  <a:cubicBezTo>
                    <a:pt x="288" y="14"/>
                    <a:pt x="289" y="22"/>
                    <a:pt x="291" y="31"/>
                  </a:cubicBezTo>
                  <a:cubicBezTo>
                    <a:pt x="295" y="48"/>
                    <a:pt x="296" y="67"/>
                    <a:pt x="302" y="83"/>
                  </a:cubicBezTo>
                  <a:cubicBezTo>
                    <a:pt x="308" y="96"/>
                    <a:pt x="320" y="107"/>
                    <a:pt x="330" y="119"/>
                  </a:cubicBezTo>
                  <a:cubicBezTo>
                    <a:pt x="324" y="119"/>
                    <a:pt x="317" y="118"/>
                    <a:pt x="310" y="118"/>
                  </a:cubicBezTo>
                  <a:cubicBezTo>
                    <a:pt x="310" y="169"/>
                    <a:pt x="285" y="210"/>
                    <a:pt x="257" y="249"/>
                  </a:cubicBezTo>
                  <a:cubicBezTo>
                    <a:pt x="231" y="287"/>
                    <a:pt x="195" y="313"/>
                    <a:pt x="154" y="332"/>
                  </a:cubicBezTo>
                  <a:cubicBezTo>
                    <a:pt x="113" y="351"/>
                    <a:pt x="73" y="351"/>
                    <a:pt x="31" y="342"/>
                  </a:cubicBezTo>
                  <a:cubicBezTo>
                    <a:pt x="21" y="340"/>
                    <a:pt x="12" y="339"/>
                    <a:pt x="0" y="337"/>
                  </a:cubicBezTo>
                  <a:cubicBezTo>
                    <a:pt x="5" y="331"/>
                    <a:pt x="8" y="328"/>
                    <a:pt x="12" y="324"/>
                  </a:cubicBezTo>
                  <a:cubicBezTo>
                    <a:pt x="26" y="306"/>
                    <a:pt x="39" y="287"/>
                    <a:pt x="53" y="270"/>
                  </a:cubicBezTo>
                  <a:cubicBezTo>
                    <a:pt x="65" y="255"/>
                    <a:pt x="77" y="239"/>
                    <a:pt x="92" y="228"/>
                  </a:cubicBezTo>
                  <a:cubicBezTo>
                    <a:pt x="139" y="191"/>
                    <a:pt x="177" y="147"/>
                    <a:pt x="212" y="100"/>
                  </a:cubicBezTo>
                  <a:cubicBezTo>
                    <a:pt x="214" y="97"/>
                    <a:pt x="217" y="94"/>
                    <a:pt x="219" y="91"/>
                  </a:cubicBezTo>
                  <a:cubicBezTo>
                    <a:pt x="222" y="88"/>
                    <a:pt x="224" y="85"/>
                    <a:pt x="226" y="83"/>
                  </a:cubicBezTo>
                  <a:close/>
                  <a:moveTo>
                    <a:pt x="42" y="320"/>
                  </a:moveTo>
                  <a:cubicBezTo>
                    <a:pt x="42" y="321"/>
                    <a:pt x="43" y="323"/>
                    <a:pt x="44" y="324"/>
                  </a:cubicBezTo>
                  <a:cubicBezTo>
                    <a:pt x="62" y="326"/>
                    <a:pt x="80" y="331"/>
                    <a:pt x="97" y="328"/>
                  </a:cubicBezTo>
                  <a:cubicBezTo>
                    <a:pt x="129" y="323"/>
                    <a:pt x="159" y="309"/>
                    <a:pt x="185" y="291"/>
                  </a:cubicBezTo>
                  <a:cubicBezTo>
                    <a:pt x="235" y="257"/>
                    <a:pt x="264" y="208"/>
                    <a:pt x="285" y="153"/>
                  </a:cubicBezTo>
                  <a:cubicBezTo>
                    <a:pt x="291" y="138"/>
                    <a:pt x="289" y="122"/>
                    <a:pt x="285" y="107"/>
                  </a:cubicBezTo>
                  <a:cubicBezTo>
                    <a:pt x="282" y="96"/>
                    <a:pt x="270" y="88"/>
                    <a:pt x="258" y="88"/>
                  </a:cubicBezTo>
                  <a:cubicBezTo>
                    <a:pt x="246" y="88"/>
                    <a:pt x="240" y="98"/>
                    <a:pt x="234" y="106"/>
                  </a:cubicBezTo>
                  <a:cubicBezTo>
                    <a:pt x="195" y="157"/>
                    <a:pt x="153" y="205"/>
                    <a:pt x="103" y="246"/>
                  </a:cubicBezTo>
                  <a:cubicBezTo>
                    <a:pt x="79" y="266"/>
                    <a:pt x="62" y="295"/>
                    <a:pt x="42" y="320"/>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0">
              <a:extLst>
                <a:ext uri="{FF2B5EF4-FFF2-40B4-BE49-F238E27FC236}">
                  <a16:creationId xmlns:a16="http://schemas.microsoft.com/office/drawing/2014/main" id="{DE535350-AF5D-47BD-4EBD-12B53E02669A}"/>
                </a:ext>
              </a:extLst>
            </p:cNvPr>
            <p:cNvSpPr>
              <a:spLocks/>
            </p:cNvSpPr>
            <p:nvPr/>
          </p:nvSpPr>
          <p:spPr bwMode="auto">
            <a:xfrm>
              <a:off x="10161588" y="3546475"/>
              <a:ext cx="225425" cy="228600"/>
            </a:xfrm>
            <a:custGeom>
              <a:avLst/>
              <a:gdLst>
                <a:gd name="T0" fmla="*/ 59 w 59"/>
                <a:gd name="T1" fmla="*/ 31 h 60"/>
                <a:gd name="T2" fmla="*/ 29 w 59"/>
                <a:gd name="T3" fmla="*/ 59 h 60"/>
                <a:gd name="T4" fmla="*/ 0 w 59"/>
                <a:gd name="T5" fmla="*/ 30 h 60"/>
                <a:gd name="T6" fmla="*/ 30 w 59"/>
                <a:gd name="T7" fmla="*/ 1 h 60"/>
                <a:gd name="T8" fmla="*/ 59 w 59"/>
                <a:gd name="T9" fmla="*/ 31 h 60"/>
              </a:gdLst>
              <a:ahLst/>
              <a:cxnLst>
                <a:cxn ang="0">
                  <a:pos x="T0" y="T1"/>
                </a:cxn>
                <a:cxn ang="0">
                  <a:pos x="T2" y="T3"/>
                </a:cxn>
                <a:cxn ang="0">
                  <a:pos x="T4" y="T5"/>
                </a:cxn>
                <a:cxn ang="0">
                  <a:pos x="T6" y="T7"/>
                </a:cxn>
                <a:cxn ang="0">
                  <a:pos x="T8" y="T9"/>
                </a:cxn>
              </a:cxnLst>
              <a:rect l="0" t="0" r="r" b="b"/>
              <a:pathLst>
                <a:path w="59" h="60">
                  <a:moveTo>
                    <a:pt x="59" y="31"/>
                  </a:moveTo>
                  <a:cubicBezTo>
                    <a:pt x="59" y="47"/>
                    <a:pt x="46" y="60"/>
                    <a:pt x="29" y="59"/>
                  </a:cubicBezTo>
                  <a:cubicBezTo>
                    <a:pt x="13" y="59"/>
                    <a:pt x="0" y="45"/>
                    <a:pt x="0" y="30"/>
                  </a:cubicBezTo>
                  <a:cubicBezTo>
                    <a:pt x="1" y="13"/>
                    <a:pt x="15" y="0"/>
                    <a:pt x="30" y="1"/>
                  </a:cubicBezTo>
                  <a:cubicBezTo>
                    <a:pt x="47" y="1"/>
                    <a:pt x="59" y="14"/>
                    <a:pt x="59" y="31"/>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1">
              <a:extLst>
                <a:ext uri="{FF2B5EF4-FFF2-40B4-BE49-F238E27FC236}">
                  <a16:creationId xmlns:a16="http://schemas.microsoft.com/office/drawing/2014/main" id="{C00D4956-520E-D6AD-B387-E132BA6189E7}"/>
                </a:ext>
              </a:extLst>
            </p:cNvPr>
            <p:cNvSpPr>
              <a:spLocks/>
            </p:cNvSpPr>
            <p:nvPr/>
          </p:nvSpPr>
          <p:spPr bwMode="auto">
            <a:xfrm>
              <a:off x="10360026" y="3371850"/>
              <a:ext cx="223838" cy="223838"/>
            </a:xfrm>
            <a:custGeom>
              <a:avLst/>
              <a:gdLst>
                <a:gd name="T0" fmla="*/ 30 w 59"/>
                <a:gd name="T1" fmla="*/ 59 h 59"/>
                <a:gd name="T2" fmla="*/ 0 w 59"/>
                <a:gd name="T3" fmla="*/ 30 h 59"/>
                <a:gd name="T4" fmla="*/ 30 w 59"/>
                <a:gd name="T5" fmla="*/ 0 h 59"/>
                <a:gd name="T6" fmla="*/ 59 w 59"/>
                <a:gd name="T7" fmla="*/ 29 h 59"/>
                <a:gd name="T8" fmla="*/ 30 w 59"/>
                <a:gd name="T9" fmla="*/ 59 h 59"/>
              </a:gdLst>
              <a:ahLst/>
              <a:cxnLst>
                <a:cxn ang="0">
                  <a:pos x="T0" y="T1"/>
                </a:cxn>
                <a:cxn ang="0">
                  <a:pos x="T2" y="T3"/>
                </a:cxn>
                <a:cxn ang="0">
                  <a:pos x="T4" y="T5"/>
                </a:cxn>
                <a:cxn ang="0">
                  <a:pos x="T6" y="T7"/>
                </a:cxn>
                <a:cxn ang="0">
                  <a:pos x="T8" y="T9"/>
                </a:cxn>
              </a:cxnLst>
              <a:rect l="0" t="0" r="r" b="b"/>
              <a:pathLst>
                <a:path w="59" h="59">
                  <a:moveTo>
                    <a:pt x="30" y="59"/>
                  </a:moveTo>
                  <a:cubicBezTo>
                    <a:pt x="13" y="59"/>
                    <a:pt x="1" y="46"/>
                    <a:pt x="0" y="30"/>
                  </a:cubicBezTo>
                  <a:cubicBezTo>
                    <a:pt x="0" y="13"/>
                    <a:pt x="13" y="0"/>
                    <a:pt x="30" y="0"/>
                  </a:cubicBezTo>
                  <a:cubicBezTo>
                    <a:pt x="46" y="0"/>
                    <a:pt x="59" y="13"/>
                    <a:pt x="59" y="29"/>
                  </a:cubicBezTo>
                  <a:cubicBezTo>
                    <a:pt x="59" y="45"/>
                    <a:pt x="46" y="59"/>
                    <a:pt x="30" y="59"/>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2">
              <a:extLst>
                <a:ext uri="{FF2B5EF4-FFF2-40B4-BE49-F238E27FC236}">
                  <a16:creationId xmlns:a16="http://schemas.microsoft.com/office/drawing/2014/main" id="{EC66DE0C-12DC-B723-40EC-08FA130B1373}"/>
                </a:ext>
              </a:extLst>
            </p:cNvPr>
            <p:cNvSpPr>
              <a:spLocks/>
            </p:cNvSpPr>
            <p:nvPr/>
          </p:nvSpPr>
          <p:spPr bwMode="auto">
            <a:xfrm>
              <a:off x="10507663" y="3167063"/>
              <a:ext cx="193675" cy="198438"/>
            </a:xfrm>
            <a:custGeom>
              <a:avLst/>
              <a:gdLst>
                <a:gd name="T0" fmla="*/ 25 w 51"/>
                <a:gd name="T1" fmla="*/ 51 h 52"/>
                <a:gd name="T2" fmla="*/ 0 w 51"/>
                <a:gd name="T3" fmla="*/ 25 h 52"/>
                <a:gd name="T4" fmla="*/ 27 w 51"/>
                <a:gd name="T5" fmla="*/ 0 h 52"/>
                <a:gd name="T6" fmla="*/ 51 w 51"/>
                <a:gd name="T7" fmla="*/ 26 h 52"/>
                <a:gd name="T8" fmla="*/ 25 w 51"/>
                <a:gd name="T9" fmla="*/ 51 h 52"/>
              </a:gdLst>
              <a:ahLst/>
              <a:cxnLst>
                <a:cxn ang="0">
                  <a:pos x="T0" y="T1"/>
                </a:cxn>
                <a:cxn ang="0">
                  <a:pos x="T2" y="T3"/>
                </a:cxn>
                <a:cxn ang="0">
                  <a:pos x="T4" y="T5"/>
                </a:cxn>
                <a:cxn ang="0">
                  <a:pos x="T6" y="T7"/>
                </a:cxn>
                <a:cxn ang="0">
                  <a:pos x="T8" y="T9"/>
                </a:cxn>
              </a:cxnLst>
              <a:rect l="0" t="0" r="r" b="b"/>
              <a:pathLst>
                <a:path w="51" h="52">
                  <a:moveTo>
                    <a:pt x="25" y="51"/>
                  </a:moveTo>
                  <a:cubicBezTo>
                    <a:pt x="12" y="51"/>
                    <a:pt x="0" y="39"/>
                    <a:pt x="0" y="25"/>
                  </a:cubicBezTo>
                  <a:cubicBezTo>
                    <a:pt x="1" y="11"/>
                    <a:pt x="13" y="0"/>
                    <a:pt x="27" y="0"/>
                  </a:cubicBezTo>
                  <a:cubicBezTo>
                    <a:pt x="40" y="1"/>
                    <a:pt x="51" y="13"/>
                    <a:pt x="51" y="26"/>
                  </a:cubicBezTo>
                  <a:cubicBezTo>
                    <a:pt x="51" y="40"/>
                    <a:pt x="39" y="52"/>
                    <a:pt x="25" y="51"/>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a:extLst>
                <a:ext uri="{FF2B5EF4-FFF2-40B4-BE49-F238E27FC236}">
                  <a16:creationId xmlns:a16="http://schemas.microsoft.com/office/drawing/2014/main" id="{E30EFFA3-39D9-2D2B-73B5-B09C116690D2}"/>
                </a:ext>
              </a:extLst>
            </p:cNvPr>
            <p:cNvSpPr>
              <a:spLocks/>
            </p:cNvSpPr>
            <p:nvPr/>
          </p:nvSpPr>
          <p:spPr bwMode="auto">
            <a:xfrm>
              <a:off x="9980613" y="3717925"/>
              <a:ext cx="147638" cy="144463"/>
            </a:xfrm>
            <a:custGeom>
              <a:avLst/>
              <a:gdLst>
                <a:gd name="T0" fmla="*/ 21 w 39"/>
                <a:gd name="T1" fmla="*/ 1 h 38"/>
                <a:gd name="T2" fmla="*/ 39 w 39"/>
                <a:gd name="T3" fmla="*/ 20 h 38"/>
                <a:gd name="T4" fmla="*/ 20 w 39"/>
                <a:gd name="T5" fmla="*/ 38 h 38"/>
                <a:gd name="T6" fmla="*/ 1 w 39"/>
                <a:gd name="T7" fmla="*/ 19 h 38"/>
                <a:gd name="T8" fmla="*/ 21 w 39"/>
                <a:gd name="T9" fmla="*/ 1 h 38"/>
              </a:gdLst>
              <a:ahLst/>
              <a:cxnLst>
                <a:cxn ang="0">
                  <a:pos x="T0" y="T1"/>
                </a:cxn>
                <a:cxn ang="0">
                  <a:pos x="T2" y="T3"/>
                </a:cxn>
                <a:cxn ang="0">
                  <a:pos x="T4" y="T5"/>
                </a:cxn>
                <a:cxn ang="0">
                  <a:pos x="T6" y="T7"/>
                </a:cxn>
                <a:cxn ang="0">
                  <a:pos x="T8" y="T9"/>
                </a:cxn>
              </a:cxnLst>
              <a:rect l="0" t="0" r="r" b="b"/>
              <a:pathLst>
                <a:path w="39" h="38">
                  <a:moveTo>
                    <a:pt x="21" y="1"/>
                  </a:moveTo>
                  <a:cubicBezTo>
                    <a:pt x="31" y="1"/>
                    <a:pt x="39" y="9"/>
                    <a:pt x="39" y="20"/>
                  </a:cubicBezTo>
                  <a:cubicBezTo>
                    <a:pt x="39" y="29"/>
                    <a:pt x="30" y="38"/>
                    <a:pt x="20" y="38"/>
                  </a:cubicBezTo>
                  <a:cubicBezTo>
                    <a:pt x="9" y="38"/>
                    <a:pt x="0" y="29"/>
                    <a:pt x="1" y="19"/>
                  </a:cubicBezTo>
                  <a:cubicBezTo>
                    <a:pt x="1" y="8"/>
                    <a:pt x="10" y="0"/>
                    <a:pt x="21" y="1"/>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4">
              <a:extLst>
                <a:ext uri="{FF2B5EF4-FFF2-40B4-BE49-F238E27FC236}">
                  <a16:creationId xmlns:a16="http://schemas.microsoft.com/office/drawing/2014/main" id="{6053B31C-6D3F-22BB-7027-7E8430296687}"/>
                </a:ext>
              </a:extLst>
            </p:cNvPr>
            <p:cNvSpPr>
              <a:spLocks/>
            </p:cNvSpPr>
            <p:nvPr/>
          </p:nvSpPr>
          <p:spPr bwMode="auto">
            <a:xfrm>
              <a:off x="10637838" y="3022600"/>
              <a:ext cx="117475" cy="119063"/>
            </a:xfrm>
            <a:custGeom>
              <a:avLst/>
              <a:gdLst>
                <a:gd name="T0" fmla="*/ 31 w 31"/>
                <a:gd name="T1" fmla="*/ 17 h 31"/>
                <a:gd name="T2" fmla="*/ 16 w 31"/>
                <a:gd name="T3" fmla="*/ 30 h 31"/>
                <a:gd name="T4" fmla="*/ 1 w 31"/>
                <a:gd name="T5" fmla="*/ 14 h 31"/>
                <a:gd name="T6" fmla="*/ 16 w 31"/>
                <a:gd name="T7" fmla="*/ 0 h 31"/>
                <a:gd name="T8" fmla="*/ 31 w 31"/>
                <a:gd name="T9" fmla="*/ 17 h 31"/>
              </a:gdLst>
              <a:ahLst/>
              <a:cxnLst>
                <a:cxn ang="0">
                  <a:pos x="T0" y="T1"/>
                </a:cxn>
                <a:cxn ang="0">
                  <a:pos x="T2" y="T3"/>
                </a:cxn>
                <a:cxn ang="0">
                  <a:pos x="T4" y="T5"/>
                </a:cxn>
                <a:cxn ang="0">
                  <a:pos x="T6" y="T7"/>
                </a:cxn>
                <a:cxn ang="0">
                  <a:pos x="T8" y="T9"/>
                </a:cxn>
              </a:cxnLst>
              <a:rect l="0" t="0" r="r" b="b"/>
              <a:pathLst>
                <a:path w="31" h="31">
                  <a:moveTo>
                    <a:pt x="31" y="17"/>
                  </a:moveTo>
                  <a:cubicBezTo>
                    <a:pt x="30" y="25"/>
                    <a:pt x="25" y="30"/>
                    <a:pt x="16" y="30"/>
                  </a:cubicBezTo>
                  <a:cubicBezTo>
                    <a:pt x="7" y="31"/>
                    <a:pt x="0" y="24"/>
                    <a:pt x="1" y="14"/>
                  </a:cubicBezTo>
                  <a:cubicBezTo>
                    <a:pt x="2" y="5"/>
                    <a:pt x="7" y="1"/>
                    <a:pt x="16" y="0"/>
                  </a:cubicBezTo>
                  <a:cubicBezTo>
                    <a:pt x="24" y="0"/>
                    <a:pt x="31" y="7"/>
                    <a:pt x="31" y="17"/>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17138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9458" name="Picture 2" descr="chile rojo sobre fondo blanco">
            <a:extLst>
              <a:ext uri="{FF2B5EF4-FFF2-40B4-BE49-F238E27FC236}">
                <a16:creationId xmlns:a16="http://schemas.microsoft.com/office/drawing/2014/main" id="{D06C0695-A935-4710-9458-C180F211E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A452C950-0389-2A48-BB5A-CF940CD9A4C7}"/>
              </a:ext>
            </a:extLst>
          </p:cNvPr>
          <p:cNvSpPr>
            <a:spLocks noGrp="1"/>
          </p:cNvSpPr>
          <p:nvPr>
            <p:ph type="title"/>
          </p:nvPr>
        </p:nvSpPr>
        <p:spPr>
          <a:xfrm>
            <a:off x="6096001" y="358313"/>
            <a:ext cx="6095999" cy="1224684"/>
          </a:xfrm>
        </p:spPr>
        <p:txBody>
          <a:bodyPr/>
          <a:lstStyle/>
          <a:p>
            <a:r>
              <a:rPr lang="es-ES" noProof="1"/>
              <a:t>What is nutrition?</a:t>
            </a:r>
          </a:p>
        </p:txBody>
      </p:sp>
      <p:sp>
        <p:nvSpPr>
          <p:cNvPr id="6" name="CuadroTexto 5">
            <a:extLst>
              <a:ext uri="{FF2B5EF4-FFF2-40B4-BE49-F238E27FC236}">
                <a16:creationId xmlns:a16="http://schemas.microsoft.com/office/drawing/2014/main" id="{FD6CEC12-AF58-2D4D-9E08-FB84CD03B11D}"/>
              </a:ext>
            </a:extLst>
          </p:cNvPr>
          <p:cNvSpPr txBox="1"/>
          <p:nvPr/>
        </p:nvSpPr>
        <p:spPr>
          <a:xfrm>
            <a:off x="6090804" y="1666487"/>
            <a:ext cx="5257801" cy="2948179"/>
          </a:xfrm>
          <a:prstGeom prst="rect">
            <a:avLst/>
          </a:prstGeom>
          <a:noFill/>
        </p:spPr>
        <p:txBody>
          <a:bodyPr wrap="square" rtlCol="0">
            <a:spAutoFit/>
          </a:bodyPr>
          <a:lstStyle/>
          <a:p>
            <a:pPr>
              <a:lnSpc>
                <a:spcPct val="150000"/>
              </a:lnSpc>
            </a:pPr>
            <a:r>
              <a:rPr lang="es-ES" noProof="1"/>
              <a:t>The diet of an organism is what it eats, which is largely determined by the availability and palatability of foods. For humans, a healthy diet includes preparation of food and storage methods that preserve nutrients from oxidation, heat or leaching, and that reduces risk of foodborne illnesses.</a:t>
            </a:r>
          </a:p>
        </p:txBody>
      </p:sp>
      <p:sp>
        <p:nvSpPr>
          <p:cNvPr id="7" name="CuadroTexto 6">
            <a:extLst>
              <a:ext uri="{FF2B5EF4-FFF2-40B4-BE49-F238E27FC236}">
                <a16:creationId xmlns:a16="http://schemas.microsoft.com/office/drawing/2014/main" id="{97923156-0701-4A4D-937B-60D51D9B195A}"/>
              </a:ext>
            </a:extLst>
          </p:cNvPr>
          <p:cNvSpPr txBox="1"/>
          <p:nvPr/>
        </p:nvSpPr>
        <p:spPr>
          <a:xfrm>
            <a:off x="6096000" y="5480125"/>
            <a:ext cx="3389243" cy="253916"/>
          </a:xfrm>
          <a:prstGeom prst="rect">
            <a:avLst/>
          </a:prstGeom>
          <a:noFill/>
        </p:spPr>
        <p:txBody>
          <a:bodyPr wrap="square" rtlCol="0">
            <a:spAutoFit/>
          </a:bodyPr>
          <a:lstStyle/>
          <a:p>
            <a:r>
              <a:rPr lang="es-ES" sz="1050" i="1" dirty="0">
                <a:solidFill>
                  <a:schemeClr val="accent1">
                    <a:lumMod val="75000"/>
                  </a:schemeClr>
                </a:solidFill>
              </a:rPr>
              <a:t>Source:  Wikipedia, the free encyclopedia</a:t>
            </a:r>
          </a:p>
        </p:txBody>
      </p:sp>
      <p:sp>
        <p:nvSpPr>
          <p:cNvPr id="8" name="Rectángulo 7">
            <a:extLst>
              <a:ext uri="{FF2B5EF4-FFF2-40B4-BE49-F238E27FC236}">
                <a16:creationId xmlns:a16="http://schemas.microsoft.com/office/drawing/2014/main" id="{959F53FF-5B75-D24E-A1C5-C7491FDEC24F}"/>
              </a:ext>
            </a:extLst>
          </p:cNvPr>
          <p:cNvSpPr/>
          <p:nvPr/>
        </p:nvSpPr>
        <p:spPr>
          <a:xfrm>
            <a:off x="6198705" y="5187181"/>
            <a:ext cx="397566" cy="878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DAD3A24D-B7F6-1546-BBDF-B71622C04496}"/>
              </a:ext>
            </a:extLst>
          </p:cNvPr>
          <p:cNvSpPr/>
          <p:nvPr/>
        </p:nvSpPr>
        <p:spPr>
          <a:xfrm rot="16200000">
            <a:off x="5589078" y="641555"/>
            <a:ext cx="102909" cy="671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44F7F469-FA85-40F2-B07B-1305405AFA13}"/>
              </a:ext>
            </a:extLst>
          </p:cNvPr>
          <p:cNvSpPr/>
          <p:nvPr/>
        </p:nvSpPr>
        <p:spPr>
          <a:xfrm>
            <a:off x="-10391" y="6641785"/>
            <a:ext cx="12202391" cy="2382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6820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pic>
        <p:nvPicPr>
          <p:cNvPr id="5122" name="Picture 2">
            <a:extLst>
              <a:ext uri="{FF2B5EF4-FFF2-40B4-BE49-F238E27FC236}">
                <a16:creationId xmlns:a16="http://schemas.microsoft.com/office/drawing/2014/main" id="{304AD6A0-811E-40B5-B975-96CCE85F8E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84" b="1131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26BD786E-6C55-4DE4-8CCD-1423AE0DC730}"/>
              </a:ext>
            </a:extLst>
          </p:cNvPr>
          <p:cNvSpPr/>
          <p:nvPr/>
        </p:nvSpPr>
        <p:spPr>
          <a:xfrm>
            <a:off x="481263" y="465221"/>
            <a:ext cx="11181348" cy="5996581"/>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78" name="Google Shape;1278;p39"/>
          <p:cNvSpPr txBox="1">
            <a:spLocks noGrp="1"/>
          </p:cNvSpPr>
          <p:nvPr>
            <p:ph type="title"/>
          </p:nvPr>
        </p:nvSpPr>
        <p:spPr>
          <a:xfrm>
            <a:off x="2121575" y="2126172"/>
            <a:ext cx="8178800" cy="2317200"/>
          </a:xfrm>
          <a:prstGeom prst="rect">
            <a:avLst/>
          </a:prstGeom>
        </p:spPr>
        <p:txBody>
          <a:bodyPr spcFirstLastPara="1" vert="horz" wrap="square" lIns="121900" tIns="121900" rIns="121900" bIns="121900" rtlCol="0" anchor="ctr" anchorCtr="0">
            <a:noAutofit/>
          </a:bodyPr>
          <a:lstStyle/>
          <a:p>
            <a:r>
              <a:rPr lang="en" dirty="0">
                <a:solidFill>
                  <a:srgbClr val="FFFFFF"/>
                </a:solidFill>
              </a:rPr>
              <a:t>WHOA</a:t>
            </a:r>
            <a:endParaRPr dirty="0">
              <a:solidFill>
                <a:srgbClr val="FFFFFF"/>
              </a:solidFill>
            </a:endParaRPr>
          </a:p>
        </p:txBody>
      </p:sp>
      <p:sp>
        <p:nvSpPr>
          <p:cNvPr id="1279" name="Google Shape;1279;p39"/>
          <p:cNvSpPr txBox="1">
            <a:spLocks noGrp="1"/>
          </p:cNvSpPr>
          <p:nvPr>
            <p:ph type="subTitle" idx="1"/>
          </p:nvPr>
        </p:nvSpPr>
        <p:spPr>
          <a:xfrm>
            <a:off x="2623575" y="4655867"/>
            <a:ext cx="7676800" cy="1068000"/>
          </a:xfrm>
          <a:prstGeom prst="rect">
            <a:avLst/>
          </a:prstGeom>
        </p:spPr>
        <p:txBody>
          <a:bodyPr spcFirstLastPara="1" vert="horz" wrap="square" lIns="121900" tIns="121900" rIns="121900" bIns="121900" rtlCol="0" anchor="ctr" anchorCtr="0">
            <a:noAutofit/>
          </a:bodyPr>
          <a:lstStyle/>
          <a:p>
            <a:pPr marL="0" indent="0"/>
            <a:r>
              <a:rPr lang="en" dirty="0">
                <a:solidFill>
                  <a:srgbClr val="FFFFFF"/>
                </a:solidFill>
              </a:rPr>
              <a:t>This can be the part of the presentation where you introduce yourself, write your email…</a:t>
            </a:r>
            <a:endParaRPr dirty="0">
              <a:solidFill>
                <a:srgbClr val="FFFFFF"/>
              </a:solidFill>
            </a:endParaRPr>
          </a:p>
        </p:txBody>
      </p:sp>
    </p:spTree>
    <p:extLst>
      <p:ext uri="{BB962C8B-B14F-4D97-AF65-F5344CB8AC3E}">
        <p14:creationId xmlns:p14="http://schemas.microsoft.com/office/powerpoint/2010/main" val="121380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ED5C3C-7223-0E4F-86BD-66B3A4F32D7F}"/>
              </a:ext>
            </a:extLst>
          </p:cNvPr>
          <p:cNvSpPr>
            <a:spLocks noGrp="1"/>
          </p:cNvSpPr>
          <p:nvPr>
            <p:ph type="title"/>
          </p:nvPr>
        </p:nvSpPr>
        <p:spPr/>
        <p:txBody>
          <a:bodyPr/>
          <a:lstStyle/>
          <a:p>
            <a:r>
              <a:rPr lang="es-ES" dirty="0"/>
              <a:t>Food groups</a:t>
            </a:r>
          </a:p>
        </p:txBody>
      </p:sp>
      <p:grpSp>
        <p:nvGrpSpPr>
          <p:cNvPr id="6" name="Grupo 5">
            <a:extLst>
              <a:ext uri="{FF2B5EF4-FFF2-40B4-BE49-F238E27FC236}">
                <a16:creationId xmlns:a16="http://schemas.microsoft.com/office/drawing/2014/main" id="{102DA17E-173D-A247-AF76-33477A483F1E}"/>
              </a:ext>
            </a:extLst>
          </p:cNvPr>
          <p:cNvGrpSpPr/>
          <p:nvPr/>
        </p:nvGrpSpPr>
        <p:grpSpPr>
          <a:xfrm rot="16200000">
            <a:off x="874307" y="2239126"/>
            <a:ext cx="518800" cy="522936"/>
            <a:chOff x="2512470" y="1035890"/>
            <a:chExt cx="666311" cy="671622"/>
          </a:xfrm>
          <a:solidFill>
            <a:srgbClr val="9ED633"/>
          </a:solidFill>
        </p:grpSpPr>
        <p:sp>
          <p:nvSpPr>
            <p:cNvPr id="7" name="Lágrima 6">
              <a:extLst>
                <a:ext uri="{FF2B5EF4-FFF2-40B4-BE49-F238E27FC236}">
                  <a16:creationId xmlns:a16="http://schemas.microsoft.com/office/drawing/2014/main" id="{D22E0A88-1A2C-6947-BAD6-E47637376356}"/>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sp>
          <p:nvSpPr>
            <p:cNvPr id="8" name="CuadroTexto 7">
              <a:extLst>
                <a:ext uri="{FF2B5EF4-FFF2-40B4-BE49-F238E27FC236}">
                  <a16:creationId xmlns:a16="http://schemas.microsoft.com/office/drawing/2014/main" id="{2AC78F31-B614-4241-9278-2AB49E865D0F}"/>
                </a:ext>
              </a:extLst>
            </p:cNvPr>
            <p:cNvSpPr txBox="1"/>
            <p:nvPr/>
          </p:nvSpPr>
          <p:spPr>
            <a:xfrm rot="5400000">
              <a:off x="2566927" y="1165939"/>
              <a:ext cx="641023" cy="442124"/>
            </a:xfrm>
            <a:prstGeom prst="rect">
              <a:avLst/>
            </a:prstGeom>
            <a:noFill/>
          </p:spPr>
          <p:txBody>
            <a:bodyPr wrap="square" rtlCol="0">
              <a:spAutoFit/>
            </a:bodyPr>
            <a:lstStyle/>
            <a:p>
              <a:pPr algn="ctr"/>
              <a:r>
                <a:rPr lang="es-ES" sz="2000" b="1" dirty="0">
                  <a:solidFill>
                    <a:schemeClr val="accent4">
                      <a:lumMod val="75000"/>
                    </a:schemeClr>
                  </a:solidFill>
                </a:rPr>
                <a:t>1</a:t>
              </a:r>
            </a:p>
          </p:txBody>
        </p:sp>
      </p:grpSp>
      <p:sp>
        <p:nvSpPr>
          <p:cNvPr id="12" name="CuadroTexto 11">
            <a:extLst>
              <a:ext uri="{FF2B5EF4-FFF2-40B4-BE49-F238E27FC236}">
                <a16:creationId xmlns:a16="http://schemas.microsoft.com/office/drawing/2014/main" id="{191C6DAD-FF11-D845-A2A1-2CB801BE670A}"/>
              </a:ext>
            </a:extLst>
          </p:cNvPr>
          <p:cNvSpPr txBox="1"/>
          <p:nvPr/>
        </p:nvSpPr>
        <p:spPr>
          <a:xfrm>
            <a:off x="1598471" y="2331317"/>
            <a:ext cx="2394408" cy="338554"/>
          </a:xfrm>
          <a:prstGeom prst="rect">
            <a:avLst/>
          </a:prstGeom>
          <a:noFill/>
        </p:spPr>
        <p:txBody>
          <a:bodyPr wrap="square" rtlCol="0">
            <a:spAutoFit/>
          </a:bodyPr>
          <a:lstStyle/>
          <a:p>
            <a:r>
              <a:rPr lang="es-ES" sz="1600" b="1" dirty="0">
                <a:solidFill>
                  <a:schemeClr val="tx1">
                    <a:lumMod val="75000"/>
                    <a:lumOff val="25000"/>
                  </a:schemeClr>
                </a:solidFill>
              </a:rPr>
              <a:t>Fruit and vegetables</a:t>
            </a:r>
          </a:p>
        </p:txBody>
      </p:sp>
      <p:sp>
        <p:nvSpPr>
          <p:cNvPr id="13" name="CuadroTexto 12">
            <a:extLst>
              <a:ext uri="{FF2B5EF4-FFF2-40B4-BE49-F238E27FC236}">
                <a16:creationId xmlns:a16="http://schemas.microsoft.com/office/drawing/2014/main" id="{21BAAA7E-589E-6942-8B4C-0BA41E6D42EB}"/>
              </a:ext>
            </a:extLst>
          </p:cNvPr>
          <p:cNvSpPr txBox="1"/>
          <p:nvPr/>
        </p:nvSpPr>
        <p:spPr>
          <a:xfrm>
            <a:off x="1598471" y="2668672"/>
            <a:ext cx="2704588" cy="546368"/>
          </a:xfrm>
          <a:prstGeom prst="rect">
            <a:avLst/>
          </a:prstGeom>
          <a:noFill/>
        </p:spPr>
        <p:txBody>
          <a:bodyPr wrap="square" rtlCol="0">
            <a:spAutoFit/>
          </a:bodyPr>
          <a:lstStyle/>
          <a:p>
            <a:pPr>
              <a:lnSpc>
                <a:spcPct val="150000"/>
              </a:lnSpc>
            </a:pPr>
            <a:r>
              <a:rPr lang="es-ES" sz="1050" dirty="0"/>
              <a:t>They contain  vitamins and minerals. Can lower colesterol. </a:t>
            </a:r>
            <a:r>
              <a:rPr lang="es-ES" sz="1050" dirty="0" err="1"/>
              <a:t>Help</a:t>
            </a:r>
            <a:r>
              <a:rPr lang="es-ES" sz="1050" dirty="0"/>
              <a:t> digestion</a:t>
            </a:r>
          </a:p>
        </p:txBody>
      </p:sp>
      <p:grpSp>
        <p:nvGrpSpPr>
          <p:cNvPr id="14" name="Grupo 13">
            <a:extLst>
              <a:ext uri="{FF2B5EF4-FFF2-40B4-BE49-F238E27FC236}">
                <a16:creationId xmlns:a16="http://schemas.microsoft.com/office/drawing/2014/main" id="{5151858E-FC82-324F-BB82-6B15498DD297}"/>
              </a:ext>
            </a:extLst>
          </p:cNvPr>
          <p:cNvGrpSpPr/>
          <p:nvPr/>
        </p:nvGrpSpPr>
        <p:grpSpPr>
          <a:xfrm rot="16200000">
            <a:off x="850481" y="3667594"/>
            <a:ext cx="518801" cy="522939"/>
            <a:chOff x="2512470" y="1035890"/>
            <a:chExt cx="666311" cy="671624"/>
          </a:xfrm>
          <a:solidFill>
            <a:srgbClr val="9ED633"/>
          </a:solidFill>
        </p:grpSpPr>
        <p:sp>
          <p:nvSpPr>
            <p:cNvPr id="15" name="Lágrima 14">
              <a:extLst>
                <a:ext uri="{FF2B5EF4-FFF2-40B4-BE49-F238E27FC236}">
                  <a16:creationId xmlns:a16="http://schemas.microsoft.com/office/drawing/2014/main" id="{F8EE034C-3B0A-3442-BC54-864F01C8D2A8}"/>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sp>
          <p:nvSpPr>
            <p:cNvPr id="16" name="CuadroTexto 15">
              <a:extLst>
                <a:ext uri="{FF2B5EF4-FFF2-40B4-BE49-F238E27FC236}">
                  <a16:creationId xmlns:a16="http://schemas.microsoft.com/office/drawing/2014/main" id="{FF35BA11-7A4E-E440-9657-617790640F0A}"/>
                </a:ext>
              </a:extLst>
            </p:cNvPr>
            <p:cNvSpPr txBox="1"/>
            <p:nvPr/>
          </p:nvSpPr>
          <p:spPr>
            <a:xfrm rot="5400000">
              <a:off x="2531058" y="1130066"/>
              <a:ext cx="641022" cy="513873"/>
            </a:xfrm>
            <a:prstGeom prst="rect">
              <a:avLst/>
            </a:prstGeom>
            <a:noFill/>
          </p:spPr>
          <p:txBody>
            <a:bodyPr wrap="square" rtlCol="0">
              <a:spAutoFit/>
            </a:bodyPr>
            <a:lstStyle/>
            <a:p>
              <a:pPr algn="ctr"/>
              <a:r>
                <a:rPr lang="es-ES" sz="2000" b="1" dirty="0">
                  <a:solidFill>
                    <a:schemeClr val="accent4">
                      <a:lumMod val="75000"/>
                    </a:schemeClr>
                  </a:solidFill>
                </a:rPr>
                <a:t>2</a:t>
              </a:r>
            </a:p>
          </p:txBody>
        </p:sp>
      </p:grpSp>
      <p:sp>
        <p:nvSpPr>
          <p:cNvPr id="17" name="CuadroTexto 16">
            <a:extLst>
              <a:ext uri="{FF2B5EF4-FFF2-40B4-BE49-F238E27FC236}">
                <a16:creationId xmlns:a16="http://schemas.microsoft.com/office/drawing/2014/main" id="{BF548FC2-D42B-524E-BA11-D9B401006917}"/>
              </a:ext>
            </a:extLst>
          </p:cNvPr>
          <p:cNvSpPr txBox="1"/>
          <p:nvPr/>
        </p:nvSpPr>
        <p:spPr>
          <a:xfrm>
            <a:off x="1598471" y="3748734"/>
            <a:ext cx="2394408" cy="338554"/>
          </a:xfrm>
          <a:prstGeom prst="rect">
            <a:avLst/>
          </a:prstGeom>
          <a:noFill/>
        </p:spPr>
        <p:txBody>
          <a:bodyPr wrap="square" rtlCol="0">
            <a:spAutoFit/>
          </a:bodyPr>
          <a:lstStyle/>
          <a:p>
            <a:r>
              <a:rPr lang="es-ES" sz="1600" b="1" dirty="0">
                <a:solidFill>
                  <a:schemeClr val="tx1">
                    <a:lumMod val="75000"/>
                    <a:lumOff val="25000"/>
                  </a:schemeClr>
                </a:solidFill>
              </a:rPr>
              <a:t>Starchy food</a:t>
            </a:r>
          </a:p>
        </p:txBody>
      </p:sp>
      <p:sp>
        <p:nvSpPr>
          <p:cNvPr id="18" name="CuadroTexto 17">
            <a:extLst>
              <a:ext uri="{FF2B5EF4-FFF2-40B4-BE49-F238E27FC236}">
                <a16:creationId xmlns:a16="http://schemas.microsoft.com/office/drawing/2014/main" id="{0120957C-8A7E-7444-8918-FEB90FBA0AE7}"/>
              </a:ext>
            </a:extLst>
          </p:cNvPr>
          <p:cNvSpPr txBox="1"/>
          <p:nvPr/>
        </p:nvSpPr>
        <p:spPr>
          <a:xfrm>
            <a:off x="1598471" y="4086089"/>
            <a:ext cx="2704588" cy="788742"/>
          </a:xfrm>
          <a:prstGeom prst="rect">
            <a:avLst/>
          </a:prstGeom>
          <a:noFill/>
        </p:spPr>
        <p:txBody>
          <a:bodyPr wrap="square" rtlCol="0">
            <a:spAutoFit/>
          </a:bodyPr>
          <a:lstStyle/>
          <a:p>
            <a:pPr>
              <a:lnSpc>
                <a:spcPct val="150000"/>
              </a:lnSpc>
            </a:pPr>
            <a:r>
              <a:rPr lang="es-ES" sz="1050" dirty="0"/>
              <a:t>Potatoes, bread, rice and pasta. Source of energy and essential fibre, calcium, iron and vitamins</a:t>
            </a:r>
          </a:p>
        </p:txBody>
      </p:sp>
      <p:grpSp>
        <p:nvGrpSpPr>
          <p:cNvPr id="19" name="Grupo 18">
            <a:extLst>
              <a:ext uri="{FF2B5EF4-FFF2-40B4-BE49-F238E27FC236}">
                <a16:creationId xmlns:a16="http://schemas.microsoft.com/office/drawing/2014/main" id="{4EA4198D-2845-5940-A3A3-65C4D6CAF385}"/>
              </a:ext>
            </a:extLst>
          </p:cNvPr>
          <p:cNvGrpSpPr/>
          <p:nvPr/>
        </p:nvGrpSpPr>
        <p:grpSpPr>
          <a:xfrm rot="16200000">
            <a:off x="850482" y="5199017"/>
            <a:ext cx="518800" cy="522938"/>
            <a:chOff x="2512470" y="1035890"/>
            <a:chExt cx="666311" cy="671624"/>
          </a:xfrm>
          <a:solidFill>
            <a:srgbClr val="9ED633"/>
          </a:solidFill>
        </p:grpSpPr>
        <p:sp>
          <p:nvSpPr>
            <p:cNvPr id="20" name="Lágrima 19">
              <a:extLst>
                <a:ext uri="{FF2B5EF4-FFF2-40B4-BE49-F238E27FC236}">
                  <a16:creationId xmlns:a16="http://schemas.microsoft.com/office/drawing/2014/main" id="{48E2D10D-429A-0C45-92C4-21435A5AB7F3}"/>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sp>
          <p:nvSpPr>
            <p:cNvPr id="21" name="CuadroTexto 20">
              <a:extLst>
                <a:ext uri="{FF2B5EF4-FFF2-40B4-BE49-F238E27FC236}">
                  <a16:creationId xmlns:a16="http://schemas.microsoft.com/office/drawing/2014/main" id="{7AEC4CC9-CA97-1241-8AFE-DDA353C8AC6C}"/>
                </a:ext>
              </a:extLst>
            </p:cNvPr>
            <p:cNvSpPr txBox="1"/>
            <p:nvPr/>
          </p:nvSpPr>
          <p:spPr>
            <a:xfrm rot="5400000">
              <a:off x="2531056" y="1130065"/>
              <a:ext cx="641024" cy="513874"/>
            </a:xfrm>
            <a:prstGeom prst="rect">
              <a:avLst/>
            </a:prstGeom>
            <a:noFill/>
          </p:spPr>
          <p:txBody>
            <a:bodyPr wrap="square" rtlCol="0">
              <a:spAutoFit/>
            </a:bodyPr>
            <a:lstStyle/>
            <a:p>
              <a:pPr algn="ctr"/>
              <a:r>
                <a:rPr lang="es-ES" sz="2000" b="1" dirty="0">
                  <a:solidFill>
                    <a:schemeClr val="accent4">
                      <a:lumMod val="75000"/>
                    </a:schemeClr>
                  </a:solidFill>
                </a:rPr>
                <a:t>3</a:t>
              </a:r>
            </a:p>
          </p:txBody>
        </p:sp>
      </p:grpSp>
      <p:sp>
        <p:nvSpPr>
          <p:cNvPr id="22" name="CuadroTexto 21">
            <a:extLst>
              <a:ext uri="{FF2B5EF4-FFF2-40B4-BE49-F238E27FC236}">
                <a16:creationId xmlns:a16="http://schemas.microsoft.com/office/drawing/2014/main" id="{E189DCC7-BEA6-9740-BBBC-B705E0ED470F}"/>
              </a:ext>
            </a:extLst>
          </p:cNvPr>
          <p:cNvSpPr txBox="1"/>
          <p:nvPr/>
        </p:nvSpPr>
        <p:spPr>
          <a:xfrm>
            <a:off x="1598471" y="5284445"/>
            <a:ext cx="2394408" cy="338554"/>
          </a:xfrm>
          <a:prstGeom prst="rect">
            <a:avLst/>
          </a:prstGeom>
          <a:noFill/>
        </p:spPr>
        <p:txBody>
          <a:bodyPr wrap="square" rtlCol="0">
            <a:spAutoFit/>
          </a:bodyPr>
          <a:lstStyle/>
          <a:p>
            <a:r>
              <a:rPr lang="es-ES" sz="1600" b="1" dirty="0">
                <a:solidFill>
                  <a:schemeClr val="tx1">
                    <a:lumMod val="75000"/>
                    <a:lumOff val="25000"/>
                  </a:schemeClr>
                </a:solidFill>
              </a:rPr>
              <a:t>Dairy</a:t>
            </a:r>
          </a:p>
        </p:txBody>
      </p:sp>
      <p:sp>
        <p:nvSpPr>
          <p:cNvPr id="23" name="CuadroTexto 22">
            <a:extLst>
              <a:ext uri="{FF2B5EF4-FFF2-40B4-BE49-F238E27FC236}">
                <a16:creationId xmlns:a16="http://schemas.microsoft.com/office/drawing/2014/main" id="{296F644D-AA2E-4342-8FF0-13B8A3E5BF47}"/>
              </a:ext>
            </a:extLst>
          </p:cNvPr>
          <p:cNvSpPr txBox="1"/>
          <p:nvPr/>
        </p:nvSpPr>
        <p:spPr>
          <a:xfrm>
            <a:off x="1598471" y="5621800"/>
            <a:ext cx="2704588" cy="546368"/>
          </a:xfrm>
          <a:prstGeom prst="rect">
            <a:avLst/>
          </a:prstGeom>
          <a:noFill/>
        </p:spPr>
        <p:txBody>
          <a:bodyPr wrap="square" rtlCol="0">
            <a:spAutoFit/>
          </a:bodyPr>
          <a:lstStyle/>
          <a:p>
            <a:pPr>
              <a:lnSpc>
                <a:spcPct val="150000"/>
              </a:lnSpc>
            </a:pPr>
            <a:r>
              <a:rPr lang="es-ES" sz="1050" dirty="0"/>
              <a:t>Dairy and dairy alternatives are good sources of protein and vitamins. </a:t>
            </a:r>
          </a:p>
        </p:txBody>
      </p:sp>
      <p:grpSp>
        <p:nvGrpSpPr>
          <p:cNvPr id="44" name="Grupo 43">
            <a:extLst>
              <a:ext uri="{FF2B5EF4-FFF2-40B4-BE49-F238E27FC236}">
                <a16:creationId xmlns:a16="http://schemas.microsoft.com/office/drawing/2014/main" id="{0EE4A367-343F-CC44-8912-C4C45235891E}"/>
              </a:ext>
            </a:extLst>
          </p:cNvPr>
          <p:cNvGrpSpPr/>
          <p:nvPr/>
        </p:nvGrpSpPr>
        <p:grpSpPr>
          <a:xfrm rot="16200000">
            <a:off x="4755645" y="2239126"/>
            <a:ext cx="518800" cy="522936"/>
            <a:chOff x="2512470" y="1035890"/>
            <a:chExt cx="666311" cy="671622"/>
          </a:xfrm>
          <a:solidFill>
            <a:srgbClr val="9ED633"/>
          </a:solidFill>
        </p:grpSpPr>
        <p:sp>
          <p:nvSpPr>
            <p:cNvPr id="45" name="Lágrima 44">
              <a:extLst>
                <a:ext uri="{FF2B5EF4-FFF2-40B4-BE49-F238E27FC236}">
                  <a16:creationId xmlns:a16="http://schemas.microsoft.com/office/drawing/2014/main" id="{7F22D724-B140-C14F-A171-A0DD1DD696AD}"/>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sp>
          <p:nvSpPr>
            <p:cNvPr id="46" name="CuadroTexto 45">
              <a:extLst>
                <a:ext uri="{FF2B5EF4-FFF2-40B4-BE49-F238E27FC236}">
                  <a16:creationId xmlns:a16="http://schemas.microsoft.com/office/drawing/2014/main" id="{3A8DD292-11D7-B44C-8DC6-6D4C92D5623A}"/>
                </a:ext>
              </a:extLst>
            </p:cNvPr>
            <p:cNvSpPr txBox="1"/>
            <p:nvPr/>
          </p:nvSpPr>
          <p:spPr>
            <a:xfrm rot="5400000">
              <a:off x="2531053" y="1130064"/>
              <a:ext cx="641023" cy="513874"/>
            </a:xfrm>
            <a:prstGeom prst="rect">
              <a:avLst/>
            </a:prstGeom>
            <a:noFill/>
          </p:spPr>
          <p:txBody>
            <a:bodyPr wrap="square" rtlCol="0">
              <a:spAutoFit/>
            </a:bodyPr>
            <a:lstStyle/>
            <a:p>
              <a:pPr algn="ctr"/>
              <a:r>
                <a:rPr lang="es-ES" sz="2000" b="1" dirty="0">
                  <a:solidFill>
                    <a:schemeClr val="accent4">
                      <a:lumMod val="75000"/>
                    </a:schemeClr>
                  </a:solidFill>
                </a:rPr>
                <a:t>4</a:t>
              </a:r>
            </a:p>
          </p:txBody>
        </p:sp>
      </p:grpSp>
      <p:sp>
        <p:nvSpPr>
          <p:cNvPr id="47" name="CuadroTexto 46">
            <a:extLst>
              <a:ext uri="{FF2B5EF4-FFF2-40B4-BE49-F238E27FC236}">
                <a16:creationId xmlns:a16="http://schemas.microsoft.com/office/drawing/2014/main" id="{1DFBD9DA-E917-194F-8A18-156850E4BB90}"/>
              </a:ext>
            </a:extLst>
          </p:cNvPr>
          <p:cNvSpPr txBox="1"/>
          <p:nvPr/>
        </p:nvSpPr>
        <p:spPr>
          <a:xfrm>
            <a:off x="5479809" y="2331317"/>
            <a:ext cx="2394408" cy="338554"/>
          </a:xfrm>
          <a:prstGeom prst="rect">
            <a:avLst/>
          </a:prstGeom>
          <a:noFill/>
        </p:spPr>
        <p:txBody>
          <a:bodyPr wrap="square" rtlCol="0">
            <a:spAutoFit/>
          </a:bodyPr>
          <a:lstStyle/>
          <a:p>
            <a:r>
              <a:rPr lang="es-ES" sz="1600" b="1" dirty="0">
                <a:solidFill>
                  <a:schemeClr val="tx1">
                    <a:lumMod val="75000"/>
                    <a:lumOff val="25000"/>
                  </a:schemeClr>
                </a:solidFill>
              </a:rPr>
              <a:t>Protein</a:t>
            </a:r>
          </a:p>
        </p:txBody>
      </p:sp>
      <p:sp>
        <p:nvSpPr>
          <p:cNvPr id="48" name="CuadroTexto 47">
            <a:extLst>
              <a:ext uri="{FF2B5EF4-FFF2-40B4-BE49-F238E27FC236}">
                <a16:creationId xmlns:a16="http://schemas.microsoft.com/office/drawing/2014/main" id="{8ACB9C0C-33E4-A342-9DAC-EFE2B06C28D2}"/>
              </a:ext>
            </a:extLst>
          </p:cNvPr>
          <p:cNvSpPr txBox="1"/>
          <p:nvPr/>
        </p:nvSpPr>
        <p:spPr>
          <a:xfrm>
            <a:off x="5479809" y="2668672"/>
            <a:ext cx="2704588" cy="2000612"/>
          </a:xfrm>
          <a:prstGeom prst="rect">
            <a:avLst/>
          </a:prstGeom>
          <a:noFill/>
        </p:spPr>
        <p:txBody>
          <a:bodyPr wrap="square" rtlCol="0">
            <a:spAutoFit/>
          </a:bodyPr>
          <a:lstStyle/>
          <a:p>
            <a:pPr>
              <a:lnSpc>
                <a:spcPct val="150000"/>
              </a:lnSpc>
            </a:pPr>
            <a:r>
              <a:rPr lang="es-ES" sz="1050" dirty="0"/>
              <a:t>Beans, peas and lentils. Also fish is a great source of protein, vitamins and minerals… Eggs are a good source of protein, vitamins and minerals. Meat is  one of the main sources of vitamin B12. Red meat includes beef, lamb, venison and pork, all of which can form part of a healthy diet</a:t>
            </a:r>
          </a:p>
        </p:txBody>
      </p:sp>
      <p:grpSp>
        <p:nvGrpSpPr>
          <p:cNvPr id="49" name="Grupo 48">
            <a:extLst>
              <a:ext uri="{FF2B5EF4-FFF2-40B4-BE49-F238E27FC236}">
                <a16:creationId xmlns:a16="http://schemas.microsoft.com/office/drawing/2014/main" id="{B64B377B-C096-8346-8319-E588A301CC88}"/>
              </a:ext>
            </a:extLst>
          </p:cNvPr>
          <p:cNvGrpSpPr/>
          <p:nvPr/>
        </p:nvGrpSpPr>
        <p:grpSpPr>
          <a:xfrm rot="16200000">
            <a:off x="4731819" y="5253735"/>
            <a:ext cx="518801" cy="522939"/>
            <a:chOff x="2512470" y="1035890"/>
            <a:chExt cx="666311" cy="671624"/>
          </a:xfrm>
          <a:solidFill>
            <a:srgbClr val="9ED633"/>
          </a:solidFill>
        </p:grpSpPr>
        <p:sp>
          <p:nvSpPr>
            <p:cNvPr id="50" name="Lágrima 49">
              <a:extLst>
                <a:ext uri="{FF2B5EF4-FFF2-40B4-BE49-F238E27FC236}">
                  <a16:creationId xmlns:a16="http://schemas.microsoft.com/office/drawing/2014/main" id="{F730908F-0879-8C46-ACC5-747ABF79C37C}"/>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sp>
          <p:nvSpPr>
            <p:cNvPr id="51" name="CuadroTexto 50">
              <a:extLst>
                <a:ext uri="{FF2B5EF4-FFF2-40B4-BE49-F238E27FC236}">
                  <a16:creationId xmlns:a16="http://schemas.microsoft.com/office/drawing/2014/main" id="{C0792B9E-2814-2741-97ED-ACF3329B8ECF}"/>
                </a:ext>
              </a:extLst>
            </p:cNvPr>
            <p:cNvSpPr txBox="1"/>
            <p:nvPr/>
          </p:nvSpPr>
          <p:spPr>
            <a:xfrm rot="5400000">
              <a:off x="2531058" y="1130066"/>
              <a:ext cx="641022" cy="513873"/>
            </a:xfrm>
            <a:prstGeom prst="rect">
              <a:avLst/>
            </a:prstGeom>
            <a:noFill/>
          </p:spPr>
          <p:txBody>
            <a:bodyPr wrap="square" rtlCol="0">
              <a:spAutoFit/>
            </a:bodyPr>
            <a:lstStyle/>
            <a:p>
              <a:pPr algn="ctr"/>
              <a:r>
                <a:rPr lang="es-ES" sz="2000" b="1" dirty="0">
                  <a:solidFill>
                    <a:schemeClr val="accent4">
                      <a:lumMod val="75000"/>
                    </a:schemeClr>
                  </a:solidFill>
                </a:rPr>
                <a:t>5</a:t>
              </a:r>
            </a:p>
          </p:txBody>
        </p:sp>
      </p:grpSp>
      <p:sp>
        <p:nvSpPr>
          <p:cNvPr id="52" name="CuadroTexto 51">
            <a:extLst>
              <a:ext uri="{FF2B5EF4-FFF2-40B4-BE49-F238E27FC236}">
                <a16:creationId xmlns:a16="http://schemas.microsoft.com/office/drawing/2014/main" id="{93857FFF-3981-9943-BBA5-89D3496C1841}"/>
              </a:ext>
            </a:extLst>
          </p:cNvPr>
          <p:cNvSpPr txBox="1"/>
          <p:nvPr/>
        </p:nvSpPr>
        <p:spPr>
          <a:xfrm>
            <a:off x="5479809" y="5334875"/>
            <a:ext cx="2394408" cy="338554"/>
          </a:xfrm>
          <a:prstGeom prst="rect">
            <a:avLst/>
          </a:prstGeom>
          <a:noFill/>
        </p:spPr>
        <p:txBody>
          <a:bodyPr wrap="square" rtlCol="0">
            <a:spAutoFit/>
          </a:bodyPr>
          <a:lstStyle/>
          <a:p>
            <a:r>
              <a:rPr lang="es-ES" sz="1600" b="1" dirty="0">
                <a:solidFill>
                  <a:schemeClr val="tx1">
                    <a:lumMod val="75000"/>
                    <a:lumOff val="25000"/>
                  </a:schemeClr>
                </a:solidFill>
              </a:rPr>
              <a:t>Fat</a:t>
            </a:r>
          </a:p>
        </p:txBody>
      </p:sp>
      <p:sp>
        <p:nvSpPr>
          <p:cNvPr id="53" name="CuadroTexto 52">
            <a:extLst>
              <a:ext uri="{FF2B5EF4-FFF2-40B4-BE49-F238E27FC236}">
                <a16:creationId xmlns:a16="http://schemas.microsoft.com/office/drawing/2014/main" id="{C5DC48AE-4A78-0847-A418-38D6A3FD1983}"/>
              </a:ext>
            </a:extLst>
          </p:cNvPr>
          <p:cNvSpPr txBox="1"/>
          <p:nvPr/>
        </p:nvSpPr>
        <p:spPr>
          <a:xfrm>
            <a:off x="5479809" y="5672230"/>
            <a:ext cx="2704588" cy="546368"/>
          </a:xfrm>
          <a:prstGeom prst="rect">
            <a:avLst/>
          </a:prstGeom>
          <a:noFill/>
        </p:spPr>
        <p:txBody>
          <a:bodyPr wrap="square" rtlCol="0">
            <a:spAutoFit/>
          </a:bodyPr>
          <a:lstStyle/>
          <a:p>
            <a:pPr>
              <a:lnSpc>
                <a:spcPct val="150000"/>
              </a:lnSpc>
            </a:pPr>
            <a:r>
              <a:rPr lang="es-ES" sz="1050" dirty="0"/>
              <a:t>Oils and spreads. Some fat in our diet is essential but most of us eat too much.</a:t>
            </a:r>
          </a:p>
        </p:txBody>
      </p:sp>
      <p:grpSp>
        <p:nvGrpSpPr>
          <p:cNvPr id="79" name="Grupo 78">
            <a:extLst>
              <a:ext uri="{FF2B5EF4-FFF2-40B4-BE49-F238E27FC236}">
                <a16:creationId xmlns:a16="http://schemas.microsoft.com/office/drawing/2014/main" id="{C3BDE7A9-C7FC-CDE9-6C3F-1930D4305D82}"/>
              </a:ext>
            </a:extLst>
          </p:cNvPr>
          <p:cNvGrpSpPr/>
          <p:nvPr/>
        </p:nvGrpSpPr>
        <p:grpSpPr>
          <a:xfrm>
            <a:off x="8956676" y="4578350"/>
            <a:ext cx="2259012" cy="1966913"/>
            <a:chOff x="8956676" y="4578350"/>
            <a:chExt cx="2259012" cy="1966913"/>
          </a:xfrm>
        </p:grpSpPr>
        <p:sp>
          <p:nvSpPr>
            <p:cNvPr id="9" name="Freeform 5">
              <a:extLst>
                <a:ext uri="{FF2B5EF4-FFF2-40B4-BE49-F238E27FC236}">
                  <a16:creationId xmlns:a16="http://schemas.microsoft.com/office/drawing/2014/main" id="{C391CF28-10B7-676E-8C4E-984843D6C4A3}"/>
                </a:ext>
              </a:extLst>
            </p:cNvPr>
            <p:cNvSpPr>
              <a:spLocks/>
            </p:cNvSpPr>
            <p:nvPr/>
          </p:nvSpPr>
          <p:spPr bwMode="auto">
            <a:xfrm>
              <a:off x="8956676" y="4646613"/>
              <a:ext cx="1716088" cy="1311275"/>
            </a:xfrm>
            <a:custGeom>
              <a:avLst/>
              <a:gdLst>
                <a:gd name="T0" fmla="*/ 44 w 98"/>
                <a:gd name="T1" fmla="*/ 57 h 76"/>
                <a:gd name="T2" fmla="*/ 22 w 98"/>
                <a:gd name="T3" fmla="*/ 62 h 76"/>
                <a:gd name="T4" fmla="*/ 19 w 98"/>
                <a:gd name="T5" fmla="*/ 56 h 76"/>
                <a:gd name="T6" fmla="*/ 17 w 98"/>
                <a:gd name="T7" fmla="*/ 50 h 76"/>
                <a:gd name="T8" fmla="*/ 19 w 98"/>
                <a:gd name="T9" fmla="*/ 40 h 76"/>
                <a:gd name="T10" fmla="*/ 4 w 98"/>
                <a:gd name="T11" fmla="*/ 29 h 76"/>
                <a:gd name="T12" fmla="*/ 1 w 98"/>
                <a:gd name="T13" fmla="*/ 18 h 76"/>
                <a:gd name="T14" fmla="*/ 7 w 98"/>
                <a:gd name="T15" fmla="*/ 17 h 76"/>
                <a:gd name="T16" fmla="*/ 0 w 98"/>
                <a:gd name="T17" fmla="*/ 8 h 76"/>
                <a:gd name="T18" fmla="*/ 15 w 98"/>
                <a:gd name="T19" fmla="*/ 10 h 76"/>
                <a:gd name="T20" fmla="*/ 10 w 98"/>
                <a:gd name="T21" fmla="*/ 2 h 76"/>
                <a:gd name="T22" fmla="*/ 27 w 98"/>
                <a:gd name="T23" fmla="*/ 10 h 76"/>
                <a:gd name="T24" fmla="*/ 51 w 98"/>
                <a:gd name="T25" fmla="*/ 6 h 76"/>
                <a:gd name="T26" fmla="*/ 51 w 98"/>
                <a:gd name="T27" fmla="*/ 7 h 76"/>
                <a:gd name="T28" fmla="*/ 59 w 98"/>
                <a:gd name="T29" fmla="*/ 16 h 76"/>
                <a:gd name="T30" fmla="*/ 63 w 98"/>
                <a:gd name="T31" fmla="*/ 24 h 76"/>
                <a:gd name="T32" fmla="*/ 68 w 98"/>
                <a:gd name="T33" fmla="*/ 18 h 76"/>
                <a:gd name="T34" fmla="*/ 70 w 98"/>
                <a:gd name="T35" fmla="*/ 34 h 76"/>
                <a:gd name="T36" fmla="*/ 70 w 98"/>
                <a:gd name="T37" fmla="*/ 39 h 76"/>
                <a:gd name="T38" fmla="*/ 75 w 98"/>
                <a:gd name="T39" fmla="*/ 47 h 76"/>
                <a:gd name="T40" fmla="*/ 93 w 98"/>
                <a:gd name="T41" fmla="*/ 65 h 76"/>
                <a:gd name="T42" fmla="*/ 97 w 98"/>
                <a:gd name="T43" fmla="*/ 74 h 76"/>
                <a:gd name="T44" fmla="*/ 95 w 98"/>
                <a:gd name="T45" fmla="*/ 76 h 76"/>
                <a:gd name="T46" fmla="*/ 67 w 98"/>
                <a:gd name="T47" fmla="*/ 54 h 76"/>
                <a:gd name="T48" fmla="*/ 39 w 98"/>
                <a:gd name="T49" fmla="*/ 32 h 76"/>
                <a:gd name="T50" fmla="*/ 57 w 98"/>
                <a:gd name="T51" fmla="*/ 53 h 76"/>
                <a:gd name="T52" fmla="*/ 53 w 98"/>
                <a:gd name="T53" fmla="*/ 56 h 76"/>
                <a:gd name="T54" fmla="*/ 46 w 98"/>
                <a:gd name="T55" fmla="*/ 56 h 76"/>
                <a:gd name="T56" fmla="*/ 44 w 98"/>
                <a:gd name="T57" fmla="*/ 5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76">
                  <a:moveTo>
                    <a:pt x="44" y="57"/>
                  </a:moveTo>
                  <a:cubicBezTo>
                    <a:pt x="36" y="55"/>
                    <a:pt x="30" y="63"/>
                    <a:pt x="22" y="62"/>
                  </a:cubicBezTo>
                  <a:cubicBezTo>
                    <a:pt x="25" y="58"/>
                    <a:pt x="24" y="56"/>
                    <a:pt x="19" y="56"/>
                  </a:cubicBezTo>
                  <a:cubicBezTo>
                    <a:pt x="16" y="55"/>
                    <a:pt x="18" y="52"/>
                    <a:pt x="17" y="50"/>
                  </a:cubicBezTo>
                  <a:cubicBezTo>
                    <a:pt x="13" y="44"/>
                    <a:pt x="13" y="44"/>
                    <a:pt x="19" y="40"/>
                  </a:cubicBezTo>
                  <a:cubicBezTo>
                    <a:pt x="16" y="34"/>
                    <a:pt x="10" y="31"/>
                    <a:pt x="4" y="29"/>
                  </a:cubicBezTo>
                  <a:cubicBezTo>
                    <a:pt x="3" y="25"/>
                    <a:pt x="12" y="19"/>
                    <a:pt x="1" y="18"/>
                  </a:cubicBezTo>
                  <a:cubicBezTo>
                    <a:pt x="3" y="18"/>
                    <a:pt x="5" y="17"/>
                    <a:pt x="7" y="17"/>
                  </a:cubicBezTo>
                  <a:cubicBezTo>
                    <a:pt x="5" y="14"/>
                    <a:pt x="3" y="11"/>
                    <a:pt x="0" y="8"/>
                  </a:cubicBezTo>
                  <a:cubicBezTo>
                    <a:pt x="6" y="7"/>
                    <a:pt x="10" y="11"/>
                    <a:pt x="15" y="10"/>
                  </a:cubicBezTo>
                  <a:cubicBezTo>
                    <a:pt x="15" y="6"/>
                    <a:pt x="12" y="5"/>
                    <a:pt x="10" y="2"/>
                  </a:cubicBezTo>
                  <a:cubicBezTo>
                    <a:pt x="17" y="1"/>
                    <a:pt x="20" y="9"/>
                    <a:pt x="27" y="10"/>
                  </a:cubicBezTo>
                  <a:cubicBezTo>
                    <a:pt x="33" y="0"/>
                    <a:pt x="42" y="3"/>
                    <a:pt x="51" y="6"/>
                  </a:cubicBezTo>
                  <a:cubicBezTo>
                    <a:pt x="51" y="6"/>
                    <a:pt x="51" y="7"/>
                    <a:pt x="51" y="7"/>
                  </a:cubicBezTo>
                  <a:cubicBezTo>
                    <a:pt x="53" y="11"/>
                    <a:pt x="54" y="15"/>
                    <a:pt x="59" y="16"/>
                  </a:cubicBezTo>
                  <a:cubicBezTo>
                    <a:pt x="60" y="18"/>
                    <a:pt x="62" y="21"/>
                    <a:pt x="63" y="24"/>
                  </a:cubicBezTo>
                  <a:cubicBezTo>
                    <a:pt x="66" y="23"/>
                    <a:pt x="64" y="18"/>
                    <a:pt x="68" y="18"/>
                  </a:cubicBezTo>
                  <a:cubicBezTo>
                    <a:pt x="69" y="23"/>
                    <a:pt x="69" y="29"/>
                    <a:pt x="70" y="34"/>
                  </a:cubicBezTo>
                  <a:cubicBezTo>
                    <a:pt x="71" y="36"/>
                    <a:pt x="70" y="37"/>
                    <a:pt x="70" y="39"/>
                  </a:cubicBezTo>
                  <a:cubicBezTo>
                    <a:pt x="69" y="43"/>
                    <a:pt x="73" y="45"/>
                    <a:pt x="75" y="47"/>
                  </a:cubicBezTo>
                  <a:cubicBezTo>
                    <a:pt x="82" y="53"/>
                    <a:pt x="87" y="59"/>
                    <a:pt x="93" y="65"/>
                  </a:cubicBezTo>
                  <a:cubicBezTo>
                    <a:pt x="96" y="67"/>
                    <a:pt x="98" y="70"/>
                    <a:pt x="97" y="74"/>
                  </a:cubicBezTo>
                  <a:cubicBezTo>
                    <a:pt x="97" y="75"/>
                    <a:pt x="96" y="76"/>
                    <a:pt x="95" y="76"/>
                  </a:cubicBezTo>
                  <a:cubicBezTo>
                    <a:pt x="84" y="70"/>
                    <a:pt x="76" y="61"/>
                    <a:pt x="67" y="54"/>
                  </a:cubicBezTo>
                  <a:cubicBezTo>
                    <a:pt x="58" y="46"/>
                    <a:pt x="49" y="39"/>
                    <a:pt x="39" y="32"/>
                  </a:cubicBezTo>
                  <a:cubicBezTo>
                    <a:pt x="44" y="40"/>
                    <a:pt x="55" y="43"/>
                    <a:pt x="57" y="53"/>
                  </a:cubicBezTo>
                  <a:cubicBezTo>
                    <a:pt x="57" y="54"/>
                    <a:pt x="55" y="55"/>
                    <a:pt x="53" y="56"/>
                  </a:cubicBezTo>
                  <a:cubicBezTo>
                    <a:pt x="51" y="57"/>
                    <a:pt x="48" y="52"/>
                    <a:pt x="46" y="56"/>
                  </a:cubicBezTo>
                  <a:cubicBezTo>
                    <a:pt x="46" y="57"/>
                    <a:pt x="45" y="58"/>
                    <a:pt x="44" y="57"/>
                  </a:cubicBezTo>
                  <a:close/>
                </a:path>
              </a:pathLst>
            </a:custGeom>
            <a:solidFill>
              <a:srgbClr val="0E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9">
              <a:extLst>
                <a:ext uri="{FF2B5EF4-FFF2-40B4-BE49-F238E27FC236}">
                  <a16:creationId xmlns:a16="http://schemas.microsoft.com/office/drawing/2014/main" id="{D0B1A987-962B-48A5-18DD-F13D3B5E567D}"/>
                </a:ext>
              </a:extLst>
            </p:cNvPr>
            <p:cNvSpPr>
              <a:spLocks/>
            </p:cNvSpPr>
            <p:nvPr/>
          </p:nvSpPr>
          <p:spPr bwMode="auto">
            <a:xfrm>
              <a:off x="9885363" y="5233988"/>
              <a:ext cx="1330325" cy="1311275"/>
            </a:xfrm>
            <a:custGeom>
              <a:avLst/>
              <a:gdLst>
                <a:gd name="T0" fmla="*/ 15 w 76"/>
                <a:gd name="T1" fmla="*/ 4 h 76"/>
                <a:gd name="T2" fmla="*/ 17 w 76"/>
                <a:gd name="T3" fmla="*/ 0 h 76"/>
                <a:gd name="T4" fmla="*/ 68 w 76"/>
                <a:gd name="T5" fmla="*/ 43 h 76"/>
                <a:gd name="T6" fmla="*/ 67 w 76"/>
                <a:gd name="T7" fmla="*/ 68 h 76"/>
                <a:gd name="T8" fmla="*/ 43 w 76"/>
                <a:gd name="T9" fmla="*/ 70 h 76"/>
                <a:gd name="T10" fmla="*/ 25 w 76"/>
                <a:gd name="T11" fmla="*/ 54 h 76"/>
                <a:gd name="T12" fmla="*/ 25 w 76"/>
                <a:gd name="T13" fmla="*/ 52 h 76"/>
                <a:gd name="T14" fmla="*/ 34 w 76"/>
                <a:gd name="T15" fmla="*/ 57 h 76"/>
                <a:gd name="T16" fmla="*/ 52 w 76"/>
                <a:gd name="T17" fmla="*/ 67 h 76"/>
                <a:gd name="T18" fmla="*/ 62 w 76"/>
                <a:gd name="T19" fmla="*/ 65 h 76"/>
                <a:gd name="T20" fmla="*/ 61 w 76"/>
                <a:gd name="T21" fmla="*/ 58 h 76"/>
                <a:gd name="T22" fmla="*/ 52 w 76"/>
                <a:gd name="T23" fmla="*/ 55 h 76"/>
                <a:gd name="T24" fmla="*/ 25 w 76"/>
                <a:gd name="T25" fmla="*/ 45 h 76"/>
                <a:gd name="T26" fmla="*/ 7 w 76"/>
                <a:gd name="T27" fmla="*/ 32 h 76"/>
                <a:gd name="T28" fmla="*/ 0 w 76"/>
                <a:gd name="T29" fmla="*/ 21 h 76"/>
                <a:gd name="T30" fmla="*/ 5 w 76"/>
                <a:gd name="T31" fmla="*/ 19 h 76"/>
                <a:gd name="T32" fmla="*/ 13 w 76"/>
                <a:gd name="T33" fmla="*/ 23 h 76"/>
                <a:gd name="T34" fmla="*/ 31 w 76"/>
                <a:gd name="T35" fmla="*/ 38 h 76"/>
                <a:gd name="T36" fmla="*/ 42 w 76"/>
                <a:gd name="T37" fmla="*/ 42 h 76"/>
                <a:gd name="T38" fmla="*/ 43 w 76"/>
                <a:gd name="T39" fmla="*/ 40 h 76"/>
                <a:gd name="T40" fmla="*/ 64 w 76"/>
                <a:gd name="T41" fmla="*/ 50 h 76"/>
                <a:gd name="T42" fmla="*/ 54 w 76"/>
                <a:gd name="T43" fmla="*/ 37 h 76"/>
                <a:gd name="T44" fmla="*/ 15 w 76"/>
                <a:gd name="T45" fmla="*/ 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 h="76">
                  <a:moveTo>
                    <a:pt x="15" y="4"/>
                  </a:moveTo>
                  <a:cubicBezTo>
                    <a:pt x="16" y="3"/>
                    <a:pt x="16" y="1"/>
                    <a:pt x="17" y="0"/>
                  </a:cubicBezTo>
                  <a:cubicBezTo>
                    <a:pt x="36" y="12"/>
                    <a:pt x="54" y="25"/>
                    <a:pt x="68" y="43"/>
                  </a:cubicBezTo>
                  <a:cubicBezTo>
                    <a:pt x="76" y="55"/>
                    <a:pt x="75" y="59"/>
                    <a:pt x="67" y="68"/>
                  </a:cubicBezTo>
                  <a:cubicBezTo>
                    <a:pt x="61" y="75"/>
                    <a:pt x="54" y="76"/>
                    <a:pt x="43" y="70"/>
                  </a:cubicBezTo>
                  <a:cubicBezTo>
                    <a:pt x="36" y="66"/>
                    <a:pt x="30" y="60"/>
                    <a:pt x="25" y="54"/>
                  </a:cubicBezTo>
                  <a:cubicBezTo>
                    <a:pt x="24" y="54"/>
                    <a:pt x="24" y="53"/>
                    <a:pt x="25" y="52"/>
                  </a:cubicBezTo>
                  <a:cubicBezTo>
                    <a:pt x="29" y="51"/>
                    <a:pt x="32" y="54"/>
                    <a:pt x="34" y="57"/>
                  </a:cubicBezTo>
                  <a:cubicBezTo>
                    <a:pt x="39" y="62"/>
                    <a:pt x="45" y="66"/>
                    <a:pt x="52" y="67"/>
                  </a:cubicBezTo>
                  <a:cubicBezTo>
                    <a:pt x="55" y="67"/>
                    <a:pt x="59" y="68"/>
                    <a:pt x="62" y="65"/>
                  </a:cubicBezTo>
                  <a:cubicBezTo>
                    <a:pt x="64" y="62"/>
                    <a:pt x="62" y="60"/>
                    <a:pt x="61" y="58"/>
                  </a:cubicBezTo>
                  <a:cubicBezTo>
                    <a:pt x="58" y="55"/>
                    <a:pt x="55" y="55"/>
                    <a:pt x="52" y="55"/>
                  </a:cubicBezTo>
                  <a:cubicBezTo>
                    <a:pt x="42" y="53"/>
                    <a:pt x="33" y="50"/>
                    <a:pt x="25" y="45"/>
                  </a:cubicBezTo>
                  <a:cubicBezTo>
                    <a:pt x="18" y="42"/>
                    <a:pt x="12" y="37"/>
                    <a:pt x="7" y="32"/>
                  </a:cubicBezTo>
                  <a:cubicBezTo>
                    <a:pt x="4" y="28"/>
                    <a:pt x="0" y="26"/>
                    <a:pt x="0" y="21"/>
                  </a:cubicBezTo>
                  <a:cubicBezTo>
                    <a:pt x="1" y="19"/>
                    <a:pt x="3" y="19"/>
                    <a:pt x="5" y="19"/>
                  </a:cubicBezTo>
                  <a:cubicBezTo>
                    <a:pt x="9" y="17"/>
                    <a:pt x="11" y="20"/>
                    <a:pt x="13" y="23"/>
                  </a:cubicBezTo>
                  <a:cubicBezTo>
                    <a:pt x="19" y="28"/>
                    <a:pt x="25" y="32"/>
                    <a:pt x="31" y="38"/>
                  </a:cubicBezTo>
                  <a:cubicBezTo>
                    <a:pt x="34" y="40"/>
                    <a:pt x="37" y="44"/>
                    <a:pt x="42" y="42"/>
                  </a:cubicBezTo>
                  <a:cubicBezTo>
                    <a:pt x="42" y="41"/>
                    <a:pt x="43" y="40"/>
                    <a:pt x="43" y="40"/>
                  </a:cubicBezTo>
                  <a:cubicBezTo>
                    <a:pt x="50" y="44"/>
                    <a:pt x="56" y="48"/>
                    <a:pt x="64" y="50"/>
                  </a:cubicBezTo>
                  <a:cubicBezTo>
                    <a:pt x="62" y="44"/>
                    <a:pt x="58" y="41"/>
                    <a:pt x="54" y="37"/>
                  </a:cubicBezTo>
                  <a:cubicBezTo>
                    <a:pt x="42" y="25"/>
                    <a:pt x="27" y="16"/>
                    <a:pt x="15" y="4"/>
                  </a:cubicBezTo>
                  <a:close/>
                </a:path>
              </a:pathLst>
            </a:custGeom>
            <a:solidFill>
              <a:srgbClr val="2130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0">
              <a:extLst>
                <a:ext uri="{FF2B5EF4-FFF2-40B4-BE49-F238E27FC236}">
                  <a16:creationId xmlns:a16="http://schemas.microsoft.com/office/drawing/2014/main" id="{984C8365-96A5-49E8-A5F7-A6AE420198E0}"/>
                </a:ext>
              </a:extLst>
            </p:cNvPr>
            <p:cNvSpPr>
              <a:spLocks/>
            </p:cNvSpPr>
            <p:nvPr/>
          </p:nvSpPr>
          <p:spPr bwMode="auto">
            <a:xfrm>
              <a:off x="8975726" y="5078413"/>
              <a:ext cx="419100" cy="534988"/>
            </a:xfrm>
            <a:custGeom>
              <a:avLst/>
              <a:gdLst>
                <a:gd name="T0" fmla="*/ 3 w 24"/>
                <a:gd name="T1" fmla="*/ 4 h 31"/>
                <a:gd name="T2" fmla="*/ 24 w 24"/>
                <a:gd name="T3" fmla="*/ 15 h 31"/>
                <a:gd name="T4" fmla="*/ 13 w 24"/>
                <a:gd name="T5" fmla="*/ 21 h 31"/>
                <a:gd name="T6" fmla="*/ 20 w 24"/>
                <a:gd name="T7" fmla="*/ 25 h 31"/>
                <a:gd name="T8" fmla="*/ 18 w 24"/>
                <a:gd name="T9" fmla="*/ 31 h 31"/>
                <a:gd name="T10" fmla="*/ 3 w 24"/>
                <a:gd name="T11" fmla="*/ 4 h 31"/>
              </a:gdLst>
              <a:ahLst/>
              <a:cxnLst>
                <a:cxn ang="0">
                  <a:pos x="T0" y="T1"/>
                </a:cxn>
                <a:cxn ang="0">
                  <a:pos x="T2" y="T3"/>
                </a:cxn>
                <a:cxn ang="0">
                  <a:pos x="T4" y="T5"/>
                </a:cxn>
                <a:cxn ang="0">
                  <a:pos x="T6" y="T7"/>
                </a:cxn>
                <a:cxn ang="0">
                  <a:pos x="T8" y="T9"/>
                </a:cxn>
                <a:cxn ang="0">
                  <a:pos x="T10" y="T11"/>
                </a:cxn>
              </a:cxnLst>
              <a:rect l="0" t="0" r="r" b="b"/>
              <a:pathLst>
                <a:path w="24" h="31">
                  <a:moveTo>
                    <a:pt x="3" y="4"/>
                  </a:moveTo>
                  <a:cubicBezTo>
                    <a:pt x="14" y="0"/>
                    <a:pt x="16" y="12"/>
                    <a:pt x="24" y="15"/>
                  </a:cubicBezTo>
                  <a:cubicBezTo>
                    <a:pt x="21" y="20"/>
                    <a:pt x="15" y="17"/>
                    <a:pt x="13" y="21"/>
                  </a:cubicBezTo>
                  <a:cubicBezTo>
                    <a:pt x="14" y="24"/>
                    <a:pt x="18" y="24"/>
                    <a:pt x="20" y="25"/>
                  </a:cubicBezTo>
                  <a:cubicBezTo>
                    <a:pt x="21" y="28"/>
                    <a:pt x="14" y="27"/>
                    <a:pt x="18" y="31"/>
                  </a:cubicBezTo>
                  <a:cubicBezTo>
                    <a:pt x="5" y="26"/>
                    <a:pt x="0" y="17"/>
                    <a:pt x="3" y="4"/>
                  </a:cubicBezTo>
                  <a:close/>
                </a:path>
              </a:pathLst>
            </a:custGeom>
            <a:solidFill>
              <a:srgbClr val="85BD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12">
              <a:extLst>
                <a:ext uri="{FF2B5EF4-FFF2-40B4-BE49-F238E27FC236}">
                  <a16:creationId xmlns:a16="http://schemas.microsoft.com/office/drawing/2014/main" id="{7BB620CA-EE00-A626-335B-EA9C4B30BE2C}"/>
                </a:ext>
              </a:extLst>
            </p:cNvPr>
            <p:cNvSpPr>
              <a:spLocks/>
            </p:cNvSpPr>
            <p:nvPr/>
          </p:nvSpPr>
          <p:spPr bwMode="auto">
            <a:xfrm>
              <a:off x="9429751" y="4578350"/>
              <a:ext cx="420688" cy="309563"/>
            </a:xfrm>
            <a:custGeom>
              <a:avLst/>
              <a:gdLst>
                <a:gd name="T0" fmla="*/ 24 w 24"/>
                <a:gd name="T1" fmla="*/ 10 h 18"/>
                <a:gd name="T2" fmla="*/ 18 w 24"/>
                <a:gd name="T3" fmla="*/ 15 h 18"/>
                <a:gd name="T4" fmla="*/ 15 w 24"/>
                <a:gd name="T5" fmla="*/ 7 h 18"/>
                <a:gd name="T6" fmla="*/ 7 w 24"/>
                <a:gd name="T7" fmla="*/ 10 h 18"/>
                <a:gd name="T8" fmla="*/ 0 w 24"/>
                <a:gd name="T9" fmla="*/ 14 h 18"/>
                <a:gd name="T10" fmla="*/ 16 w 24"/>
                <a:gd name="T11" fmla="*/ 6 h 18"/>
                <a:gd name="T12" fmla="*/ 24 w 24"/>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10"/>
                  </a:moveTo>
                  <a:cubicBezTo>
                    <a:pt x="20" y="9"/>
                    <a:pt x="21" y="14"/>
                    <a:pt x="18" y="15"/>
                  </a:cubicBezTo>
                  <a:cubicBezTo>
                    <a:pt x="17" y="13"/>
                    <a:pt x="16" y="10"/>
                    <a:pt x="15" y="7"/>
                  </a:cubicBezTo>
                  <a:cubicBezTo>
                    <a:pt x="10" y="5"/>
                    <a:pt x="13" y="17"/>
                    <a:pt x="7" y="10"/>
                  </a:cubicBezTo>
                  <a:cubicBezTo>
                    <a:pt x="5" y="13"/>
                    <a:pt x="5" y="18"/>
                    <a:pt x="0" y="14"/>
                  </a:cubicBezTo>
                  <a:cubicBezTo>
                    <a:pt x="2" y="2"/>
                    <a:pt x="6" y="0"/>
                    <a:pt x="16" y="6"/>
                  </a:cubicBezTo>
                  <a:cubicBezTo>
                    <a:pt x="19" y="7"/>
                    <a:pt x="24" y="5"/>
                    <a:pt x="24" y="10"/>
                  </a:cubicBezTo>
                  <a:close/>
                </a:path>
              </a:pathLst>
            </a:custGeom>
            <a:solidFill>
              <a:srgbClr val="89B3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13">
              <a:extLst>
                <a:ext uri="{FF2B5EF4-FFF2-40B4-BE49-F238E27FC236}">
                  <a16:creationId xmlns:a16="http://schemas.microsoft.com/office/drawing/2014/main" id="{0EEE0100-40A1-5485-7571-04A2AAAE0B8B}"/>
                </a:ext>
              </a:extLst>
            </p:cNvPr>
            <p:cNvSpPr>
              <a:spLocks/>
            </p:cNvSpPr>
            <p:nvPr/>
          </p:nvSpPr>
          <p:spPr bwMode="auto">
            <a:xfrm>
              <a:off x="9728201" y="5578475"/>
              <a:ext cx="593725" cy="587375"/>
            </a:xfrm>
            <a:custGeom>
              <a:avLst/>
              <a:gdLst>
                <a:gd name="T0" fmla="*/ 34 w 34"/>
                <a:gd name="T1" fmla="*/ 32 h 34"/>
                <a:gd name="T2" fmla="*/ 34 w 34"/>
                <a:gd name="T3" fmla="*/ 34 h 34"/>
                <a:gd name="T4" fmla="*/ 0 w 34"/>
                <a:gd name="T5" fmla="*/ 3 h 34"/>
                <a:gd name="T6" fmla="*/ 2 w 34"/>
                <a:gd name="T7" fmla="*/ 1 h 34"/>
                <a:gd name="T8" fmla="*/ 15 w 34"/>
                <a:gd name="T9" fmla="*/ 11 h 34"/>
                <a:gd name="T10" fmla="*/ 29 w 34"/>
                <a:gd name="T11" fmla="*/ 24 h 34"/>
                <a:gd name="T12" fmla="*/ 34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34" y="32"/>
                  </a:moveTo>
                  <a:cubicBezTo>
                    <a:pt x="34" y="33"/>
                    <a:pt x="34" y="34"/>
                    <a:pt x="34" y="34"/>
                  </a:cubicBezTo>
                  <a:cubicBezTo>
                    <a:pt x="21" y="25"/>
                    <a:pt x="10" y="14"/>
                    <a:pt x="0" y="3"/>
                  </a:cubicBezTo>
                  <a:cubicBezTo>
                    <a:pt x="0" y="2"/>
                    <a:pt x="1" y="2"/>
                    <a:pt x="2" y="1"/>
                  </a:cubicBezTo>
                  <a:cubicBezTo>
                    <a:pt x="9" y="0"/>
                    <a:pt x="10" y="8"/>
                    <a:pt x="15" y="11"/>
                  </a:cubicBezTo>
                  <a:cubicBezTo>
                    <a:pt x="20" y="16"/>
                    <a:pt x="25" y="20"/>
                    <a:pt x="29" y="24"/>
                  </a:cubicBezTo>
                  <a:cubicBezTo>
                    <a:pt x="31" y="27"/>
                    <a:pt x="34" y="29"/>
                    <a:pt x="34" y="32"/>
                  </a:cubicBezTo>
                  <a:close/>
                </a:path>
              </a:pathLst>
            </a:custGeom>
            <a:solidFill>
              <a:srgbClr val="3A3C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15">
              <a:extLst>
                <a:ext uri="{FF2B5EF4-FFF2-40B4-BE49-F238E27FC236}">
                  <a16:creationId xmlns:a16="http://schemas.microsoft.com/office/drawing/2014/main" id="{58FBE9DA-D20E-0A2C-A13D-2E12494D823A}"/>
                </a:ext>
              </a:extLst>
            </p:cNvPr>
            <p:cNvSpPr>
              <a:spLocks/>
            </p:cNvSpPr>
            <p:nvPr/>
          </p:nvSpPr>
          <p:spPr bwMode="auto">
            <a:xfrm>
              <a:off x="9832976" y="4767263"/>
              <a:ext cx="157163" cy="207963"/>
            </a:xfrm>
            <a:custGeom>
              <a:avLst/>
              <a:gdLst>
                <a:gd name="T0" fmla="*/ 9 w 9"/>
                <a:gd name="T1" fmla="*/ 9 h 12"/>
                <a:gd name="T2" fmla="*/ 8 w 9"/>
                <a:gd name="T3" fmla="*/ 9 h 12"/>
                <a:gd name="T4" fmla="*/ 1 w 9"/>
                <a:gd name="T5" fmla="*/ 0 h 12"/>
                <a:gd name="T6" fmla="*/ 9 w 9"/>
                <a:gd name="T7" fmla="*/ 9 h 12"/>
              </a:gdLst>
              <a:ahLst/>
              <a:cxnLst>
                <a:cxn ang="0">
                  <a:pos x="T0" y="T1"/>
                </a:cxn>
                <a:cxn ang="0">
                  <a:pos x="T2" y="T3"/>
                </a:cxn>
                <a:cxn ang="0">
                  <a:pos x="T4" y="T5"/>
                </a:cxn>
                <a:cxn ang="0">
                  <a:pos x="T6" y="T7"/>
                </a:cxn>
              </a:cxnLst>
              <a:rect l="0" t="0" r="r" b="b"/>
              <a:pathLst>
                <a:path w="9" h="12">
                  <a:moveTo>
                    <a:pt x="9" y="9"/>
                  </a:moveTo>
                  <a:cubicBezTo>
                    <a:pt x="9" y="9"/>
                    <a:pt x="8" y="8"/>
                    <a:pt x="8" y="9"/>
                  </a:cubicBezTo>
                  <a:cubicBezTo>
                    <a:pt x="0" y="12"/>
                    <a:pt x="0" y="12"/>
                    <a:pt x="1" y="0"/>
                  </a:cubicBezTo>
                  <a:cubicBezTo>
                    <a:pt x="5" y="2"/>
                    <a:pt x="8" y="4"/>
                    <a:pt x="9" y="9"/>
                  </a:cubicBezTo>
                  <a:close/>
                </a:path>
              </a:pathLst>
            </a:custGeom>
            <a:solidFill>
              <a:srgbClr val="93BD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17">
              <a:extLst>
                <a:ext uri="{FF2B5EF4-FFF2-40B4-BE49-F238E27FC236}">
                  <a16:creationId xmlns:a16="http://schemas.microsoft.com/office/drawing/2014/main" id="{0949DA1B-5CC3-44C9-F7AF-6C56E990C110}"/>
                </a:ext>
              </a:extLst>
            </p:cNvPr>
            <p:cNvSpPr>
              <a:spLocks/>
            </p:cNvSpPr>
            <p:nvPr/>
          </p:nvSpPr>
          <p:spPr bwMode="auto">
            <a:xfrm>
              <a:off x="10094913" y="5302250"/>
              <a:ext cx="996950" cy="896938"/>
            </a:xfrm>
            <a:custGeom>
              <a:avLst/>
              <a:gdLst>
                <a:gd name="T0" fmla="*/ 3 w 57"/>
                <a:gd name="T1" fmla="*/ 0 h 52"/>
                <a:gd name="T2" fmla="*/ 50 w 57"/>
                <a:gd name="T3" fmla="*/ 38 h 52"/>
                <a:gd name="T4" fmla="*/ 53 w 57"/>
                <a:gd name="T5" fmla="*/ 42 h 52"/>
                <a:gd name="T6" fmla="*/ 55 w 57"/>
                <a:gd name="T7" fmla="*/ 49 h 52"/>
                <a:gd name="T8" fmla="*/ 49 w 57"/>
                <a:gd name="T9" fmla="*/ 47 h 52"/>
                <a:gd name="T10" fmla="*/ 31 w 57"/>
                <a:gd name="T11" fmla="*/ 36 h 52"/>
                <a:gd name="T12" fmla="*/ 6 w 57"/>
                <a:gd name="T13" fmla="*/ 9 h 52"/>
                <a:gd name="T14" fmla="*/ 3 w 5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52">
                  <a:moveTo>
                    <a:pt x="3" y="0"/>
                  </a:moveTo>
                  <a:cubicBezTo>
                    <a:pt x="21" y="10"/>
                    <a:pt x="36" y="24"/>
                    <a:pt x="50" y="38"/>
                  </a:cubicBezTo>
                  <a:cubicBezTo>
                    <a:pt x="52" y="39"/>
                    <a:pt x="53" y="41"/>
                    <a:pt x="53" y="42"/>
                  </a:cubicBezTo>
                  <a:cubicBezTo>
                    <a:pt x="54" y="45"/>
                    <a:pt x="57" y="47"/>
                    <a:pt x="55" y="49"/>
                  </a:cubicBezTo>
                  <a:cubicBezTo>
                    <a:pt x="52" y="52"/>
                    <a:pt x="51" y="47"/>
                    <a:pt x="49" y="47"/>
                  </a:cubicBezTo>
                  <a:cubicBezTo>
                    <a:pt x="42" y="46"/>
                    <a:pt x="34" y="44"/>
                    <a:pt x="31" y="36"/>
                  </a:cubicBezTo>
                  <a:cubicBezTo>
                    <a:pt x="25" y="24"/>
                    <a:pt x="15" y="17"/>
                    <a:pt x="6" y="9"/>
                  </a:cubicBezTo>
                  <a:cubicBezTo>
                    <a:pt x="3" y="6"/>
                    <a:pt x="0" y="4"/>
                    <a:pt x="3" y="0"/>
                  </a:cubicBezTo>
                  <a:close/>
                </a:path>
              </a:pathLst>
            </a:custGeom>
            <a:solidFill>
              <a:srgbClr val="81BA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18">
              <a:extLst>
                <a:ext uri="{FF2B5EF4-FFF2-40B4-BE49-F238E27FC236}">
                  <a16:creationId xmlns:a16="http://schemas.microsoft.com/office/drawing/2014/main" id="{5DF4E841-61FB-4A0C-2094-D4054AE95239}"/>
                </a:ext>
              </a:extLst>
            </p:cNvPr>
            <p:cNvSpPr>
              <a:spLocks/>
            </p:cNvSpPr>
            <p:nvPr/>
          </p:nvSpPr>
          <p:spPr bwMode="auto">
            <a:xfrm>
              <a:off x="9569451" y="5130800"/>
              <a:ext cx="1085850" cy="930275"/>
            </a:xfrm>
            <a:custGeom>
              <a:avLst/>
              <a:gdLst>
                <a:gd name="T0" fmla="*/ 60 w 62"/>
                <a:gd name="T1" fmla="*/ 48 h 54"/>
                <a:gd name="T2" fmla="*/ 61 w 62"/>
                <a:gd name="T3" fmla="*/ 52 h 54"/>
                <a:gd name="T4" fmla="*/ 56 w 62"/>
                <a:gd name="T5" fmla="*/ 51 h 54"/>
                <a:gd name="T6" fmla="*/ 30 w 62"/>
                <a:gd name="T7" fmla="*/ 30 h 54"/>
                <a:gd name="T8" fmla="*/ 23 w 62"/>
                <a:gd name="T9" fmla="*/ 25 h 54"/>
                <a:gd name="T10" fmla="*/ 0 w 62"/>
                <a:gd name="T11" fmla="*/ 0 h 54"/>
                <a:gd name="T12" fmla="*/ 60 w 62"/>
                <a:gd name="T13" fmla="*/ 48 h 54"/>
              </a:gdLst>
              <a:ahLst/>
              <a:cxnLst>
                <a:cxn ang="0">
                  <a:pos x="T0" y="T1"/>
                </a:cxn>
                <a:cxn ang="0">
                  <a:pos x="T2" y="T3"/>
                </a:cxn>
                <a:cxn ang="0">
                  <a:pos x="T4" y="T5"/>
                </a:cxn>
                <a:cxn ang="0">
                  <a:pos x="T6" y="T7"/>
                </a:cxn>
                <a:cxn ang="0">
                  <a:pos x="T8" y="T9"/>
                </a:cxn>
                <a:cxn ang="0">
                  <a:pos x="T10" y="T11"/>
                </a:cxn>
                <a:cxn ang="0">
                  <a:pos x="T12" y="T13"/>
                </a:cxn>
              </a:cxnLst>
              <a:rect l="0" t="0" r="r" b="b"/>
              <a:pathLst>
                <a:path w="62" h="54">
                  <a:moveTo>
                    <a:pt x="60" y="48"/>
                  </a:moveTo>
                  <a:cubicBezTo>
                    <a:pt x="60" y="49"/>
                    <a:pt x="62" y="51"/>
                    <a:pt x="61" y="52"/>
                  </a:cubicBezTo>
                  <a:cubicBezTo>
                    <a:pt x="60" y="54"/>
                    <a:pt x="58" y="52"/>
                    <a:pt x="56" y="51"/>
                  </a:cubicBezTo>
                  <a:cubicBezTo>
                    <a:pt x="47" y="45"/>
                    <a:pt x="39" y="38"/>
                    <a:pt x="30" y="30"/>
                  </a:cubicBezTo>
                  <a:cubicBezTo>
                    <a:pt x="28" y="28"/>
                    <a:pt x="26" y="25"/>
                    <a:pt x="23" y="25"/>
                  </a:cubicBezTo>
                  <a:cubicBezTo>
                    <a:pt x="16" y="16"/>
                    <a:pt x="5" y="11"/>
                    <a:pt x="0" y="0"/>
                  </a:cubicBezTo>
                  <a:cubicBezTo>
                    <a:pt x="23" y="12"/>
                    <a:pt x="41" y="31"/>
                    <a:pt x="60" y="48"/>
                  </a:cubicBezTo>
                  <a:close/>
                </a:path>
              </a:pathLst>
            </a:custGeom>
            <a:solidFill>
              <a:srgbClr val="82B7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19">
              <a:extLst>
                <a:ext uri="{FF2B5EF4-FFF2-40B4-BE49-F238E27FC236}">
                  <a16:creationId xmlns:a16="http://schemas.microsoft.com/office/drawing/2014/main" id="{1F27FBF5-1178-AC46-2EFF-40CF281567F7}"/>
                </a:ext>
              </a:extLst>
            </p:cNvPr>
            <p:cNvSpPr>
              <a:spLocks/>
            </p:cNvSpPr>
            <p:nvPr/>
          </p:nvSpPr>
          <p:spPr bwMode="auto">
            <a:xfrm>
              <a:off x="9832976" y="5060950"/>
              <a:ext cx="296863" cy="293688"/>
            </a:xfrm>
            <a:custGeom>
              <a:avLst/>
              <a:gdLst>
                <a:gd name="T0" fmla="*/ 8 w 17"/>
                <a:gd name="T1" fmla="*/ 0 h 17"/>
                <a:gd name="T2" fmla="*/ 16 w 17"/>
                <a:gd name="T3" fmla="*/ 8 h 17"/>
                <a:gd name="T4" fmla="*/ 14 w 17"/>
                <a:gd name="T5" fmla="*/ 14 h 17"/>
                <a:gd name="T6" fmla="*/ 4 w 17"/>
                <a:gd name="T7" fmla="*/ 14 h 17"/>
                <a:gd name="T8" fmla="*/ 5 w 17"/>
                <a:gd name="T9" fmla="*/ 8 h 17"/>
                <a:gd name="T10" fmla="*/ 8 w 17"/>
                <a:gd name="T11" fmla="*/ 0 h 17"/>
              </a:gdLst>
              <a:ahLst/>
              <a:cxnLst>
                <a:cxn ang="0">
                  <a:pos x="T0" y="T1"/>
                </a:cxn>
                <a:cxn ang="0">
                  <a:pos x="T2" y="T3"/>
                </a:cxn>
                <a:cxn ang="0">
                  <a:pos x="T4" y="T5"/>
                </a:cxn>
                <a:cxn ang="0">
                  <a:pos x="T6" y="T7"/>
                </a:cxn>
                <a:cxn ang="0">
                  <a:pos x="T8" y="T9"/>
                </a:cxn>
                <a:cxn ang="0">
                  <a:pos x="T10" y="T11"/>
                </a:cxn>
              </a:cxnLst>
              <a:rect l="0" t="0" r="r" b="b"/>
              <a:pathLst>
                <a:path w="17" h="17">
                  <a:moveTo>
                    <a:pt x="8" y="0"/>
                  </a:moveTo>
                  <a:cubicBezTo>
                    <a:pt x="12" y="2"/>
                    <a:pt x="10" y="9"/>
                    <a:pt x="16" y="8"/>
                  </a:cubicBezTo>
                  <a:cubicBezTo>
                    <a:pt x="17" y="8"/>
                    <a:pt x="16" y="13"/>
                    <a:pt x="14" y="14"/>
                  </a:cubicBezTo>
                  <a:cubicBezTo>
                    <a:pt x="10" y="17"/>
                    <a:pt x="7" y="16"/>
                    <a:pt x="4" y="14"/>
                  </a:cubicBezTo>
                  <a:cubicBezTo>
                    <a:pt x="0" y="11"/>
                    <a:pt x="5" y="8"/>
                    <a:pt x="5" y="8"/>
                  </a:cubicBezTo>
                  <a:cubicBezTo>
                    <a:pt x="11" y="7"/>
                    <a:pt x="7" y="3"/>
                    <a:pt x="8" y="0"/>
                  </a:cubicBezTo>
                  <a:close/>
                </a:path>
              </a:pathLst>
            </a:custGeom>
            <a:solidFill>
              <a:srgbClr val="648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0">
              <a:extLst>
                <a:ext uri="{FF2B5EF4-FFF2-40B4-BE49-F238E27FC236}">
                  <a16:creationId xmlns:a16="http://schemas.microsoft.com/office/drawing/2014/main" id="{931A19B7-611E-2D19-1362-F14508A9673E}"/>
                </a:ext>
              </a:extLst>
            </p:cNvPr>
            <p:cNvSpPr>
              <a:spLocks/>
            </p:cNvSpPr>
            <p:nvPr/>
          </p:nvSpPr>
          <p:spPr bwMode="auto">
            <a:xfrm>
              <a:off x="9429751" y="5337175"/>
              <a:ext cx="298450" cy="293688"/>
            </a:xfrm>
            <a:custGeom>
              <a:avLst/>
              <a:gdLst>
                <a:gd name="T0" fmla="*/ 5 w 17"/>
                <a:gd name="T1" fmla="*/ 0 h 17"/>
                <a:gd name="T2" fmla="*/ 11 w 17"/>
                <a:gd name="T3" fmla="*/ 3 h 17"/>
                <a:gd name="T4" fmla="*/ 15 w 17"/>
                <a:gd name="T5" fmla="*/ 10 h 17"/>
                <a:gd name="T6" fmla="*/ 6 w 17"/>
                <a:gd name="T7" fmla="*/ 17 h 17"/>
                <a:gd name="T8" fmla="*/ 3 w 17"/>
                <a:gd name="T9" fmla="*/ 12 h 17"/>
                <a:gd name="T10" fmla="*/ 4 w 17"/>
                <a:gd name="T11" fmla="*/ 11 h 17"/>
                <a:gd name="T12" fmla="*/ 5 w 1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5" y="0"/>
                  </a:moveTo>
                  <a:cubicBezTo>
                    <a:pt x="7" y="1"/>
                    <a:pt x="9" y="1"/>
                    <a:pt x="11" y="3"/>
                  </a:cubicBezTo>
                  <a:cubicBezTo>
                    <a:pt x="13" y="5"/>
                    <a:pt x="17" y="6"/>
                    <a:pt x="15" y="10"/>
                  </a:cubicBezTo>
                  <a:cubicBezTo>
                    <a:pt x="13" y="13"/>
                    <a:pt x="10" y="15"/>
                    <a:pt x="6" y="17"/>
                  </a:cubicBezTo>
                  <a:cubicBezTo>
                    <a:pt x="3" y="17"/>
                    <a:pt x="6" y="13"/>
                    <a:pt x="3" y="12"/>
                  </a:cubicBezTo>
                  <a:cubicBezTo>
                    <a:pt x="0" y="12"/>
                    <a:pt x="3" y="11"/>
                    <a:pt x="4" y="11"/>
                  </a:cubicBezTo>
                  <a:cubicBezTo>
                    <a:pt x="10" y="8"/>
                    <a:pt x="8" y="4"/>
                    <a:pt x="5" y="0"/>
                  </a:cubicBezTo>
                  <a:close/>
                </a:path>
              </a:pathLst>
            </a:custGeom>
            <a:solidFill>
              <a:srgbClr val="7AA5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1">
              <a:extLst>
                <a:ext uri="{FF2B5EF4-FFF2-40B4-BE49-F238E27FC236}">
                  <a16:creationId xmlns:a16="http://schemas.microsoft.com/office/drawing/2014/main" id="{144DEF63-B02C-77D1-2610-D7D41F1350D5}"/>
                </a:ext>
              </a:extLst>
            </p:cNvPr>
            <p:cNvSpPr>
              <a:spLocks/>
            </p:cNvSpPr>
            <p:nvPr/>
          </p:nvSpPr>
          <p:spPr bwMode="auto">
            <a:xfrm>
              <a:off x="9150351" y="4905375"/>
              <a:ext cx="349250" cy="207963"/>
            </a:xfrm>
            <a:custGeom>
              <a:avLst/>
              <a:gdLst>
                <a:gd name="T0" fmla="*/ 1 w 20"/>
                <a:gd name="T1" fmla="*/ 11 h 12"/>
                <a:gd name="T2" fmla="*/ 7 w 20"/>
                <a:gd name="T3" fmla="*/ 9 h 12"/>
                <a:gd name="T4" fmla="*/ 0 w 20"/>
                <a:gd name="T5" fmla="*/ 5 h 12"/>
                <a:gd name="T6" fmla="*/ 15 w 20"/>
                <a:gd name="T7" fmla="*/ 3 h 12"/>
                <a:gd name="T8" fmla="*/ 14 w 20"/>
                <a:gd name="T9" fmla="*/ 10 h 12"/>
                <a:gd name="T10" fmla="*/ 1 w 20"/>
                <a:gd name="T11" fmla="*/ 11 h 12"/>
              </a:gdLst>
              <a:ahLst/>
              <a:cxnLst>
                <a:cxn ang="0">
                  <a:pos x="T0" y="T1"/>
                </a:cxn>
                <a:cxn ang="0">
                  <a:pos x="T2" y="T3"/>
                </a:cxn>
                <a:cxn ang="0">
                  <a:pos x="T4" y="T5"/>
                </a:cxn>
                <a:cxn ang="0">
                  <a:pos x="T6" y="T7"/>
                </a:cxn>
                <a:cxn ang="0">
                  <a:pos x="T8" y="T9"/>
                </a:cxn>
                <a:cxn ang="0">
                  <a:pos x="T10" y="T11"/>
                </a:cxn>
              </a:cxnLst>
              <a:rect l="0" t="0" r="r" b="b"/>
              <a:pathLst>
                <a:path w="20" h="12">
                  <a:moveTo>
                    <a:pt x="1" y="11"/>
                  </a:moveTo>
                  <a:cubicBezTo>
                    <a:pt x="4" y="10"/>
                    <a:pt x="5" y="9"/>
                    <a:pt x="7" y="9"/>
                  </a:cubicBezTo>
                  <a:cubicBezTo>
                    <a:pt x="5" y="8"/>
                    <a:pt x="3" y="6"/>
                    <a:pt x="0" y="5"/>
                  </a:cubicBezTo>
                  <a:cubicBezTo>
                    <a:pt x="6" y="7"/>
                    <a:pt x="10" y="0"/>
                    <a:pt x="15" y="3"/>
                  </a:cubicBezTo>
                  <a:cubicBezTo>
                    <a:pt x="17" y="4"/>
                    <a:pt x="20" y="9"/>
                    <a:pt x="14" y="10"/>
                  </a:cubicBezTo>
                  <a:cubicBezTo>
                    <a:pt x="10" y="11"/>
                    <a:pt x="6" y="12"/>
                    <a:pt x="1" y="11"/>
                  </a:cubicBezTo>
                  <a:close/>
                </a:path>
              </a:pathLst>
            </a:custGeom>
            <a:solidFill>
              <a:srgbClr val="7CA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2">
              <a:extLst>
                <a:ext uri="{FF2B5EF4-FFF2-40B4-BE49-F238E27FC236}">
                  <a16:creationId xmlns:a16="http://schemas.microsoft.com/office/drawing/2014/main" id="{E4289689-A8B2-FFCE-973B-22751A2AA91C}"/>
                </a:ext>
              </a:extLst>
            </p:cNvPr>
            <p:cNvSpPr>
              <a:spLocks/>
            </p:cNvSpPr>
            <p:nvPr/>
          </p:nvSpPr>
          <p:spPr bwMode="auto">
            <a:xfrm>
              <a:off x="9710738" y="5492750"/>
              <a:ext cx="314325" cy="292100"/>
            </a:xfrm>
            <a:custGeom>
              <a:avLst/>
              <a:gdLst>
                <a:gd name="T0" fmla="*/ 15 w 18"/>
                <a:gd name="T1" fmla="*/ 17 h 17"/>
                <a:gd name="T2" fmla="*/ 3 w 18"/>
                <a:gd name="T3" fmla="*/ 6 h 17"/>
                <a:gd name="T4" fmla="*/ 2 w 18"/>
                <a:gd name="T5" fmla="*/ 2 h 17"/>
                <a:gd name="T6" fmla="*/ 6 w 18"/>
                <a:gd name="T7" fmla="*/ 3 h 17"/>
                <a:gd name="T8" fmla="*/ 10 w 18"/>
                <a:gd name="T9" fmla="*/ 6 h 17"/>
                <a:gd name="T10" fmla="*/ 18 w 18"/>
                <a:gd name="T11" fmla="*/ 15 h 17"/>
                <a:gd name="T12" fmla="*/ 15 w 18"/>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5" y="17"/>
                  </a:moveTo>
                  <a:cubicBezTo>
                    <a:pt x="10" y="15"/>
                    <a:pt x="8" y="8"/>
                    <a:pt x="3" y="6"/>
                  </a:cubicBezTo>
                  <a:cubicBezTo>
                    <a:pt x="1" y="5"/>
                    <a:pt x="0" y="3"/>
                    <a:pt x="2" y="2"/>
                  </a:cubicBezTo>
                  <a:cubicBezTo>
                    <a:pt x="4" y="0"/>
                    <a:pt x="5" y="2"/>
                    <a:pt x="6" y="3"/>
                  </a:cubicBezTo>
                  <a:cubicBezTo>
                    <a:pt x="7" y="4"/>
                    <a:pt x="9" y="5"/>
                    <a:pt x="10" y="6"/>
                  </a:cubicBezTo>
                  <a:cubicBezTo>
                    <a:pt x="13" y="9"/>
                    <a:pt x="15" y="12"/>
                    <a:pt x="18" y="15"/>
                  </a:cubicBezTo>
                  <a:cubicBezTo>
                    <a:pt x="17" y="16"/>
                    <a:pt x="17" y="17"/>
                    <a:pt x="15" y="17"/>
                  </a:cubicBezTo>
                  <a:close/>
                </a:path>
              </a:pathLst>
            </a:custGeom>
            <a:solidFill>
              <a:srgbClr val="6C8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3">
              <a:extLst>
                <a:ext uri="{FF2B5EF4-FFF2-40B4-BE49-F238E27FC236}">
                  <a16:creationId xmlns:a16="http://schemas.microsoft.com/office/drawing/2014/main" id="{7E07C320-B370-4F64-30EA-84BCB7329997}"/>
                </a:ext>
              </a:extLst>
            </p:cNvPr>
            <p:cNvSpPr>
              <a:spLocks/>
            </p:cNvSpPr>
            <p:nvPr/>
          </p:nvSpPr>
          <p:spPr bwMode="auto">
            <a:xfrm>
              <a:off x="9569451" y="4975225"/>
              <a:ext cx="193675" cy="138113"/>
            </a:xfrm>
            <a:custGeom>
              <a:avLst/>
              <a:gdLst>
                <a:gd name="T0" fmla="*/ 11 w 11"/>
                <a:gd name="T1" fmla="*/ 0 h 8"/>
                <a:gd name="T2" fmla="*/ 5 w 11"/>
                <a:gd name="T3" fmla="*/ 8 h 8"/>
                <a:gd name="T4" fmla="*/ 3 w 11"/>
                <a:gd name="T5" fmla="*/ 2 h 8"/>
                <a:gd name="T6" fmla="*/ 11 w 11"/>
                <a:gd name="T7" fmla="*/ 0 h 8"/>
              </a:gdLst>
              <a:ahLst/>
              <a:cxnLst>
                <a:cxn ang="0">
                  <a:pos x="T0" y="T1"/>
                </a:cxn>
                <a:cxn ang="0">
                  <a:pos x="T2" y="T3"/>
                </a:cxn>
                <a:cxn ang="0">
                  <a:pos x="T4" y="T5"/>
                </a:cxn>
                <a:cxn ang="0">
                  <a:pos x="T6" y="T7"/>
                </a:cxn>
              </a:cxnLst>
              <a:rect l="0" t="0" r="r" b="b"/>
              <a:pathLst>
                <a:path w="11" h="8">
                  <a:moveTo>
                    <a:pt x="11" y="0"/>
                  </a:moveTo>
                  <a:cubicBezTo>
                    <a:pt x="10" y="3"/>
                    <a:pt x="10" y="8"/>
                    <a:pt x="5" y="8"/>
                  </a:cubicBezTo>
                  <a:cubicBezTo>
                    <a:pt x="2" y="8"/>
                    <a:pt x="0" y="4"/>
                    <a:pt x="3" y="2"/>
                  </a:cubicBezTo>
                  <a:cubicBezTo>
                    <a:pt x="5" y="1"/>
                    <a:pt x="9" y="3"/>
                    <a:pt x="11" y="0"/>
                  </a:cubicBezTo>
                  <a:close/>
                </a:path>
              </a:pathLst>
            </a:custGeom>
            <a:solidFill>
              <a:srgbClr val="7895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43">
              <a:extLst>
                <a:ext uri="{FF2B5EF4-FFF2-40B4-BE49-F238E27FC236}">
                  <a16:creationId xmlns:a16="http://schemas.microsoft.com/office/drawing/2014/main" id="{BBEC60D1-911B-CE66-0817-7FBD1D7138A2}"/>
                </a:ext>
              </a:extLst>
            </p:cNvPr>
            <p:cNvSpPr>
              <a:spLocks/>
            </p:cNvSpPr>
            <p:nvPr/>
          </p:nvSpPr>
          <p:spPr bwMode="auto">
            <a:xfrm>
              <a:off x="10269538" y="5975350"/>
              <a:ext cx="804863" cy="414338"/>
            </a:xfrm>
            <a:custGeom>
              <a:avLst/>
              <a:gdLst>
                <a:gd name="T0" fmla="*/ 40 w 46"/>
                <a:gd name="T1" fmla="*/ 13 h 24"/>
                <a:gd name="T2" fmla="*/ 43 w 46"/>
                <a:gd name="T3" fmla="*/ 22 h 24"/>
                <a:gd name="T4" fmla="*/ 39 w 46"/>
                <a:gd name="T5" fmla="*/ 23 h 24"/>
                <a:gd name="T6" fmla="*/ 12 w 46"/>
                <a:gd name="T7" fmla="*/ 13 h 24"/>
                <a:gd name="T8" fmla="*/ 0 w 46"/>
                <a:gd name="T9" fmla="*/ 2 h 24"/>
                <a:gd name="T10" fmla="*/ 3 w 46"/>
                <a:gd name="T11" fmla="*/ 0 h 24"/>
                <a:gd name="T12" fmla="*/ 31 w 46"/>
                <a:gd name="T13" fmla="*/ 10 h 24"/>
                <a:gd name="T14" fmla="*/ 40 w 46"/>
                <a:gd name="T15" fmla="*/ 13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4">
                  <a:moveTo>
                    <a:pt x="40" y="13"/>
                  </a:moveTo>
                  <a:cubicBezTo>
                    <a:pt x="42" y="16"/>
                    <a:pt x="46" y="18"/>
                    <a:pt x="43" y="22"/>
                  </a:cubicBezTo>
                  <a:cubicBezTo>
                    <a:pt x="41" y="23"/>
                    <a:pt x="40" y="23"/>
                    <a:pt x="39" y="23"/>
                  </a:cubicBezTo>
                  <a:cubicBezTo>
                    <a:pt x="28" y="24"/>
                    <a:pt x="19" y="20"/>
                    <a:pt x="12" y="13"/>
                  </a:cubicBezTo>
                  <a:cubicBezTo>
                    <a:pt x="8" y="9"/>
                    <a:pt x="2" y="8"/>
                    <a:pt x="0" y="2"/>
                  </a:cubicBezTo>
                  <a:cubicBezTo>
                    <a:pt x="0" y="1"/>
                    <a:pt x="1" y="0"/>
                    <a:pt x="3" y="0"/>
                  </a:cubicBezTo>
                  <a:cubicBezTo>
                    <a:pt x="12" y="4"/>
                    <a:pt x="21" y="8"/>
                    <a:pt x="31" y="10"/>
                  </a:cubicBezTo>
                  <a:cubicBezTo>
                    <a:pt x="33" y="15"/>
                    <a:pt x="35" y="18"/>
                    <a:pt x="40" y="13"/>
                  </a:cubicBezTo>
                  <a:close/>
                </a:path>
              </a:pathLst>
            </a:custGeom>
            <a:solidFill>
              <a:srgbClr val="83BD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44">
              <a:extLst>
                <a:ext uri="{FF2B5EF4-FFF2-40B4-BE49-F238E27FC236}">
                  <a16:creationId xmlns:a16="http://schemas.microsoft.com/office/drawing/2014/main" id="{421019CE-91EC-BEC6-9460-88E8FB67F6E1}"/>
                </a:ext>
              </a:extLst>
            </p:cNvPr>
            <p:cNvSpPr>
              <a:spLocks/>
            </p:cNvSpPr>
            <p:nvPr/>
          </p:nvSpPr>
          <p:spPr bwMode="auto">
            <a:xfrm>
              <a:off x="10217151" y="5992813"/>
              <a:ext cx="752475" cy="465138"/>
            </a:xfrm>
            <a:custGeom>
              <a:avLst/>
              <a:gdLst>
                <a:gd name="T0" fmla="*/ 3 w 43"/>
                <a:gd name="T1" fmla="*/ 2 h 27"/>
                <a:gd name="T2" fmla="*/ 18 w 43"/>
                <a:gd name="T3" fmla="*/ 13 h 27"/>
                <a:gd name="T4" fmla="*/ 43 w 43"/>
                <a:gd name="T5" fmla="*/ 20 h 27"/>
                <a:gd name="T6" fmla="*/ 32 w 43"/>
                <a:gd name="T7" fmla="*/ 25 h 27"/>
                <a:gd name="T8" fmla="*/ 6 w 43"/>
                <a:gd name="T9" fmla="*/ 8 h 27"/>
                <a:gd name="T10" fmla="*/ 0 w 43"/>
                <a:gd name="T11" fmla="*/ 1 h 27"/>
                <a:gd name="T12" fmla="*/ 3 w 43"/>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43" h="27">
                  <a:moveTo>
                    <a:pt x="3" y="2"/>
                  </a:moveTo>
                  <a:cubicBezTo>
                    <a:pt x="8" y="5"/>
                    <a:pt x="13" y="9"/>
                    <a:pt x="18" y="13"/>
                  </a:cubicBezTo>
                  <a:cubicBezTo>
                    <a:pt x="26" y="18"/>
                    <a:pt x="34" y="21"/>
                    <a:pt x="43" y="20"/>
                  </a:cubicBezTo>
                  <a:cubicBezTo>
                    <a:pt x="42" y="27"/>
                    <a:pt x="35" y="22"/>
                    <a:pt x="32" y="25"/>
                  </a:cubicBezTo>
                  <a:cubicBezTo>
                    <a:pt x="21" y="23"/>
                    <a:pt x="15" y="14"/>
                    <a:pt x="6" y="8"/>
                  </a:cubicBezTo>
                  <a:cubicBezTo>
                    <a:pt x="4" y="6"/>
                    <a:pt x="2" y="4"/>
                    <a:pt x="0" y="1"/>
                  </a:cubicBezTo>
                  <a:cubicBezTo>
                    <a:pt x="1" y="0"/>
                    <a:pt x="2" y="0"/>
                    <a:pt x="3" y="2"/>
                  </a:cubicBezTo>
                  <a:close/>
                </a:path>
              </a:pathLst>
            </a:custGeom>
            <a:solidFill>
              <a:srgbClr val="C2C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45">
              <a:extLst>
                <a:ext uri="{FF2B5EF4-FFF2-40B4-BE49-F238E27FC236}">
                  <a16:creationId xmlns:a16="http://schemas.microsoft.com/office/drawing/2014/main" id="{F0C37F7F-DA97-1BFB-C212-2FD697C35025}"/>
                </a:ext>
              </a:extLst>
            </p:cNvPr>
            <p:cNvSpPr>
              <a:spLocks/>
            </p:cNvSpPr>
            <p:nvPr/>
          </p:nvSpPr>
          <p:spPr bwMode="auto">
            <a:xfrm>
              <a:off x="9972676" y="5751513"/>
              <a:ext cx="349250" cy="276225"/>
            </a:xfrm>
            <a:custGeom>
              <a:avLst/>
              <a:gdLst>
                <a:gd name="T0" fmla="*/ 17 w 20"/>
                <a:gd name="T1" fmla="*/ 16 h 16"/>
                <a:gd name="T2" fmla="*/ 14 w 20"/>
                <a:gd name="T3" fmla="*/ 15 h 16"/>
                <a:gd name="T4" fmla="*/ 0 w 20"/>
                <a:gd name="T5" fmla="*/ 2 h 16"/>
                <a:gd name="T6" fmla="*/ 3 w 20"/>
                <a:gd name="T7" fmla="*/ 0 h 16"/>
                <a:gd name="T8" fmla="*/ 20 w 20"/>
                <a:gd name="T9" fmla="*/ 13 h 16"/>
                <a:gd name="T10" fmla="*/ 17 w 20"/>
                <a:gd name="T11" fmla="*/ 16 h 16"/>
              </a:gdLst>
              <a:ahLst/>
              <a:cxnLst>
                <a:cxn ang="0">
                  <a:pos x="T0" y="T1"/>
                </a:cxn>
                <a:cxn ang="0">
                  <a:pos x="T2" y="T3"/>
                </a:cxn>
                <a:cxn ang="0">
                  <a:pos x="T4" y="T5"/>
                </a:cxn>
                <a:cxn ang="0">
                  <a:pos x="T6" y="T7"/>
                </a:cxn>
                <a:cxn ang="0">
                  <a:pos x="T8" y="T9"/>
                </a:cxn>
                <a:cxn ang="0">
                  <a:pos x="T10" y="T11"/>
                </a:cxn>
              </a:cxnLst>
              <a:rect l="0" t="0" r="r" b="b"/>
              <a:pathLst>
                <a:path w="20" h="16">
                  <a:moveTo>
                    <a:pt x="17" y="16"/>
                  </a:moveTo>
                  <a:cubicBezTo>
                    <a:pt x="16" y="16"/>
                    <a:pt x="15" y="15"/>
                    <a:pt x="14" y="15"/>
                  </a:cubicBezTo>
                  <a:cubicBezTo>
                    <a:pt x="9" y="12"/>
                    <a:pt x="5" y="7"/>
                    <a:pt x="0" y="2"/>
                  </a:cubicBezTo>
                  <a:cubicBezTo>
                    <a:pt x="1" y="2"/>
                    <a:pt x="2" y="1"/>
                    <a:pt x="3" y="0"/>
                  </a:cubicBezTo>
                  <a:cubicBezTo>
                    <a:pt x="8" y="5"/>
                    <a:pt x="14" y="9"/>
                    <a:pt x="20" y="13"/>
                  </a:cubicBezTo>
                  <a:cubicBezTo>
                    <a:pt x="19" y="14"/>
                    <a:pt x="18" y="15"/>
                    <a:pt x="17" y="16"/>
                  </a:cubicBezTo>
                  <a:close/>
                </a:path>
              </a:pathLst>
            </a:custGeom>
            <a:solidFill>
              <a:srgbClr val="93B1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46">
              <a:extLst>
                <a:ext uri="{FF2B5EF4-FFF2-40B4-BE49-F238E27FC236}">
                  <a16:creationId xmlns:a16="http://schemas.microsoft.com/office/drawing/2014/main" id="{6A491A7B-78F6-170F-92EB-63084BDF8ABB}"/>
                </a:ext>
              </a:extLst>
            </p:cNvPr>
            <p:cNvSpPr>
              <a:spLocks/>
            </p:cNvSpPr>
            <p:nvPr/>
          </p:nvSpPr>
          <p:spPr bwMode="auto">
            <a:xfrm>
              <a:off x="10760076" y="6148388"/>
              <a:ext cx="209550" cy="171450"/>
            </a:xfrm>
            <a:custGeom>
              <a:avLst/>
              <a:gdLst>
                <a:gd name="T0" fmla="*/ 12 w 12"/>
                <a:gd name="T1" fmla="*/ 3 h 10"/>
                <a:gd name="T2" fmla="*/ 6 w 12"/>
                <a:gd name="T3" fmla="*/ 9 h 10"/>
                <a:gd name="T4" fmla="*/ 3 w 12"/>
                <a:gd name="T5" fmla="*/ 0 h 10"/>
                <a:gd name="T6" fmla="*/ 12 w 12"/>
                <a:gd name="T7" fmla="*/ 3 h 10"/>
              </a:gdLst>
              <a:ahLst/>
              <a:cxnLst>
                <a:cxn ang="0">
                  <a:pos x="T0" y="T1"/>
                </a:cxn>
                <a:cxn ang="0">
                  <a:pos x="T2" y="T3"/>
                </a:cxn>
                <a:cxn ang="0">
                  <a:pos x="T4" y="T5"/>
                </a:cxn>
                <a:cxn ang="0">
                  <a:pos x="T6" y="T7"/>
                </a:cxn>
              </a:cxnLst>
              <a:rect l="0" t="0" r="r" b="b"/>
              <a:pathLst>
                <a:path w="12" h="10">
                  <a:moveTo>
                    <a:pt x="12" y="3"/>
                  </a:moveTo>
                  <a:cubicBezTo>
                    <a:pt x="12" y="7"/>
                    <a:pt x="10" y="10"/>
                    <a:pt x="6" y="9"/>
                  </a:cubicBezTo>
                  <a:cubicBezTo>
                    <a:pt x="2" y="7"/>
                    <a:pt x="0" y="4"/>
                    <a:pt x="3" y="0"/>
                  </a:cubicBezTo>
                  <a:cubicBezTo>
                    <a:pt x="6" y="0"/>
                    <a:pt x="10" y="0"/>
                    <a:pt x="12" y="3"/>
                  </a:cubicBezTo>
                  <a:close/>
                </a:path>
              </a:pathLst>
            </a:custGeom>
            <a:solidFill>
              <a:srgbClr val="679C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47">
              <a:extLst>
                <a:ext uri="{FF2B5EF4-FFF2-40B4-BE49-F238E27FC236}">
                  <a16:creationId xmlns:a16="http://schemas.microsoft.com/office/drawing/2014/main" id="{8AE05E25-F9AA-5EA0-7EE1-D73CBD0EB3D7}"/>
                </a:ext>
              </a:extLst>
            </p:cNvPr>
            <p:cNvSpPr>
              <a:spLocks/>
            </p:cNvSpPr>
            <p:nvPr/>
          </p:nvSpPr>
          <p:spPr bwMode="auto">
            <a:xfrm>
              <a:off x="10777538" y="6337300"/>
              <a:ext cx="244475" cy="120650"/>
            </a:xfrm>
            <a:custGeom>
              <a:avLst/>
              <a:gdLst>
                <a:gd name="T0" fmla="*/ 0 w 14"/>
                <a:gd name="T1" fmla="*/ 5 h 7"/>
                <a:gd name="T2" fmla="*/ 11 w 14"/>
                <a:gd name="T3" fmla="*/ 0 h 7"/>
                <a:gd name="T4" fmla="*/ 14 w 14"/>
                <a:gd name="T5" fmla="*/ 1 h 7"/>
                <a:gd name="T6" fmla="*/ 0 w 14"/>
                <a:gd name="T7" fmla="*/ 5 h 7"/>
              </a:gdLst>
              <a:ahLst/>
              <a:cxnLst>
                <a:cxn ang="0">
                  <a:pos x="T0" y="T1"/>
                </a:cxn>
                <a:cxn ang="0">
                  <a:pos x="T2" y="T3"/>
                </a:cxn>
                <a:cxn ang="0">
                  <a:pos x="T4" y="T5"/>
                </a:cxn>
                <a:cxn ang="0">
                  <a:pos x="T6" y="T7"/>
                </a:cxn>
              </a:cxnLst>
              <a:rect l="0" t="0" r="r" b="b"/>
              <a:pathLst>
                <a:path w="14" h="7">
                  <a:moveTo>
                    <a:pt x="0" y="5"/>
                  </a:moveTo>
                  <a:cubicBezTo>
                    <a:pt x="2" y="0"/>
                    <a:pt x="8" y="4"/>
                    <a:pt x="11" y="0"/>
                  </a:cubicBezTo>
                  <a:cubicBezTo>
                    <a:pt x="12" y="1"/>
                    <a:pt x="13" y="1"/>
                    <a:pt x="14" y="1"/>
                  </a:cubicBezTo>
                  <a:cubicBezTo>
                    <a:pt x="11" y="7"/>
                    <a:pt x="5" y="6"/>
                    <a:pt x="0" y="5"/>
                  </a:cubicBezTo>
                  <a:close/>
                </a:path>
              </a:pathLst>
            </a:custGeom>
            <a:solidFill>
              <a:srgbClr val="EEF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7" name="Grupo 76">
            <a:extLst>
              <a:ext uri="{FF2B5EF4-FFF2-40B4-BE49-F238E27FC236}">
                <a16:creationId xmlns:a16="http://schemas.microsoft.com/office/drawing/2014/main" id="{F3228ABD-396D-B076-EF7B-0C199CA65259}"/>
              </a:ext>
            </a:extLst>
          </p:cNvPr>
          <p:cNvGrpSpPr/>
          <p:nvPr/>
        </p:nvGrpSpPr>
        <p:grpSpPr>
          <a:xfrm>
            <a:off x="9499601" y="315913"/>
            <a:ext cx="1330325" cy="2105025"/>
            <a:chOff x="9499601" y="315913"/>
            <a:chExt cx="1330325" cy="2105025"/>
          </a:xfrm>
        </p:grpSpPr>
        <p:sp>
          <p:nvSpPr>
            <p:cNvPr id="10" name="Freeform 6">
              <a:extLst>
                <a:ext uri="{FF2B5EF4-FFF2-40B4-BE49-F238E27FC236}">
                  <a16:creationId xmlns:a16="http://schemas.microsoft.com/office/drawing/2014/main" id="{8236A411-1692-565F-B21D-FBEE4EBEA378}"/>
                </a:ext>
              </a:extLst>
            </p:cNvPr>
            <p:cNvSpPr>
              <a:spLocks/>
            </p:cNvSpPr>
            <p:nvPr/>
          </p:nvSpPr>
          <p:spPr bwMode="auto">
            <a:xfrm>
              <a:off x="9499601" y="420688"/>
              <a:ext cx="1330325" cy="2000250"/>
            </a:xfrm>
            <a:custGeom>
              <a:avLst/>
              <a:gdLst>
                <a:gd name="T0" fmla="*/ 49 w 76"/>
                <a:gd name="T1" fmla="*/ 23 h 116"/>
                <a:gd name="T2" fmla="*/ 45 w 76"/>
                <a:gd name="T3" fmla="*/ 34 h 116"/>
                <a:gd name="T4" fmla="*/ 51 w 76"/>
                <a:gd name="T5" fmla="*/ 51 h 116"/>
                <a:gd name="T6" fmla="*/ 60 w 76"/>
                <a:gd name="T7" fmla="*/ 57 h 116"/>
                <a:gd name="T8" fmla="*/ 73 w 76"/>
                <a:gd name="T9" fmla="*/ 88 h 116"/>
                <a:gd name="T10" fmla="*/ 49 w 76"/>
                <a:gd name="T11" fmla="*/ 110 h 116"/>
                <a:gd name="T12" fmla="*/ 3 w 76"/>
                <a:gd name="T13" fmla="*/ 86 h 116"/>
                <a:gd name="T14" fmla="*/ 15 w 76"/>
                <a:gd name="T15" fmla="*/ 57 h 116"/>
                <a:gd name="T16" fmla="*/ 29 w 76"/>
                <a:gd name="T17" fmla="*/ 28 h 116"/>
                <a:gd name="T18" fmla="*/ 41 w 76"/>
                <a:gd name="T19" fmla="*/ 11 h 116"/>
                <a:gd name="T20" fmla="*/ 45 w 76"/>
                <a:gd name="T21" fmla="*/ 4 h 116"/>
                <a:gd name="T22" fmla="*/ 54 w 76"/>
                <a:gd name="T23" fmla="*/ 3 h 116"/>
                <a:gd name="T24" fmla="*/ 55 w 76"/>
                <a:gd name="T25" fmla="*/ 13 h 116"/>
                <a:gd name="T26" fmla="*/ 49 w 76"/>
                <a:gd name="T27" fmla="*/ 2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6">
                  <a:moveTo>
                    <a:pt x="49" y="23"/>
                  </a:moveTo>
                  <a:cubicBezTo>
                    <a:pt x="48" y="27"/>
                    <a:pt x="46" y="30"/>
                    <a:pt x="45" y="34"/>
                  </a:cubicBezTo>
                  <a:cubicBezTo>
                    <a:pt x="43" y="41"/>
                    <a:pt x="45" y="47"/>
                    <a:pt x="51" y="51"/>
                  </a:cubicBezTo>
                  <a:cubicBezTo>
                    <a:pt x="54" y="53"/>
                    <a:pt x="57" y="55"/>
                    <a:pt x="60" y="57"/>
                  </a:cubicBezTo>
                  <a:cubicBezTo>
                    <a:pt x="70" y="65"/>
                    <a:pt x="76" y="75"/>
                    <a:pt x="73" y="88"/>
                  </a:cubicBezTo>
                  <a:cubicBezTo>
                    <a:pt x="70" y="101"/>
                    <a:pt x="61" y="107"/>
                    <a:pt x="49" y="110"/>
                  </a:cubicBezTo>
                  <a:cubicBezTo>
                    <a:pt x="27" y="116"/>
                    <a:pt x="6" y="106"/>
                    <a:pt x="3" y="86"/>
                  </a:cubicBezTo>
                  <a:cubicBezTo>
                    <a:pt x="0" y="74"/>
                    <a:pt x="5" y="64"/>
                    <a:pt x="15" y="57"/>
                  </a:cubicBezTo>
                  <a:cubicBezTo>
                    <a:pt x="25" y="49"/>
                    <a:pt x="31" y="41"/>
                    <a:pt x="29" y="28"/>
                  </a:cubicBezTo>
                  <a:cubicBezTo>
                    <a:pt x="29" y="20"/>
                    <a:pt x="30" y="12"/>
                    <a:pt x="41" y="11"/>
                  </a:cubicBezTo>
                  <a:cubicBezTo>
                    <a:pt x="44" y="11"/>
                    <a:pt x="42" y="6"/>
                    <a:pt x="45" y="4"/>
                  </a:cubicBezTo>
                  <a:cubicBezTo>
                    <a:pt x="48" y="3"/>
                    <a:pt x="51" y="0"/>
                    <a:pt x="54" y="3"/>
                  </a:cubicBezTo>
                  <a:cubicBezTo>
                    <a:pt x="57" y="6"/>
                    <a:pt x="57" y="10"/>
                    <a:pt x="55" y="13"/>
                  </a:cubicBezTo>
                  <a:cubicBezTo>
                    <a:pt x="54" y="16"/>
                    <a:pt x="53" y="20"/>
                    <a:pt x="49" y="23"/>
                  </a:cubicBezTo>
                  <a:close/>
                </a:path>
              </a:pathLst>
            </a:custGeom>
            <a:solidFill>
              <a:srgbClr val="12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14">
              <a:extLst>
                <a:ext uri="{FF2B5EF4-FFF2-40B4-BE49-F238E27FC236}">
                  <a16:creationId xmlns:a16="http://schemas.microsoft.com/office/drawing/2014/main" id="{B78C3AC1-CFD0-C588-6674-E8D0C0117A04}"/>
                </a:ext>
              </a:extLst>
            </p:cNvPr>
            <p:cNvSpPr>
              <a:spLocks/>
            </p:cNvSpPr>
            <p:nvPr/>
          </p:nvSpPr>
          <p:spPr bwMode="auto">
            <a:xfrm>
              <a:off x="10287001" y="315913"/>
              <a:ext cx="280988" cy="501650"/>
            </a:xfrm>
            <a:custGeom>
              <a:avLst/>
              <a:gdLst>
                <a:gd name="T0" fmla="*/ 4 w 16"/>
                <a:gd name="T1" fmla="*/ 29 h 29"/>
                <a:gd name="T2" fmla="*/ 8 w 16"/>
                <a:gd name="T3" fmla="*/ 20 h 29"/>
                <a:gd name="T4" fmla="*/ 0 w 16"/>
                <a:gd name="T5" fmla="*/ 10 h 29"/>
                <a:gd name="T6" fmla="*/ 0 w 16"/>
                <a:gd name="T7" fmla="*/ 9 h 29"/>
                <a:gd name="T8" fmla="*/ 10 w 16"/>
                <a:gd name="T9" fmla="*/ 2 h 29"/>
                <a:gd name="T10" fmla="*/ 13 w 16"/>
                <a:gd name="T11" fmla="*/ 15 h 29"/>
                <a:gd name="T12" fmla="*/ 4 w 16"/>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6" h="29">
                  <a:moveTo>
                    <a:pt x="4" y="29"/>
                  </a:moveTo>
                  <a:cubicBezTo>
                    <a:pt x="6" y="26"/>
                    <a:pt x="7" y="23"/>
                    <a:pt x="8" y="20"/>
                  </a:cubicBezTo>
                  <a:cubicBezTo>
                    <a:pt x="11" y="11"/>
                    <a:pt x="9" y="9"/>
                    <a:pt x="0" y="10"/>
                  </a:cubicBezTo>
                  <a:cubicBezTo>
                    <a:pt x="0" y="10"/>
                    <a:pt x="0" y="9"/>
                    <a:pt x="0" y="9"/>
                  </a:cubicBezTo>
                  <a:cubicBezTo>
                    <a:pt x="3" y="6"/>
                    <a:pt x="6" y="0"/>
                    <a:pt x="10" y="2"/>
                  </a:cubicBezTo>
                  <a:cubicBezTo>
                    <a:pt x="16" y="4"/>
                    <a:pt x="14" y="10"/>
                    <a:pt x="13" y="15"/>
                  </a:cubicBezTo>
                  <a:cubicBezTo>
                    <a:pt x="12" y="20"/>
                    <a:pt x="10" y="26"/>
                    <a:pt x="4" y="29"/>
                  </a:cubicBezTo>
                  <a:close/>
                </a:path>
              </a:pathLst>
            </a:custGeom>
            <a:solidFill>
              <a:srgbClr val="59AB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4">
              <a:extLst>
                <a:ext uri="{FF2B5EF4-FFF2-40B4-BE49-F238E27FC236}">
                  <a16:creationId xmlns:a16="http://schemas.microsoft.com/office/drawing/2014/main" id="{B4C7B7EF-CAA5-D750-B293-FCF1300E190A}"/>
                </a:ext>
              </a:extLst>
            </p:cNvPr>
            <p:cNvSpPr>
              <a:spLocks/>
            </p:cNvSpPr>
            <p:nvPr/>
          </p:nvSpPr>
          <p:spPr bwMode="auto">
            <a:xfrm>
              <a:off x="10164763" y="1317625"/>
              <a:ext cx="630238" cy="931863"/>
            </a:xfrm>
            <a:custGeom>
              <a:avLst/>
              <a:gdLst>
                <a:gd name="T0" fmla="*/ 7 w 36"/>
                <a:gd name="T1" fmla="*/ 0 h 54"/>
                <a:gd name="T2" fmla="*/ 21 w 36"/>
                <a:gd name="T3" fmla="*/ 11 h 54"/>
                <a:gd name="T4" fmla="*/ 16 w 36"/>
                <a:gd name="T5" fmla="*/ 50 h 54"/>
                <a:gd name="T6" fmla="*/ 9 w 36"/>
                <a:gd name="T7" fmla="*/ 53 h 54"/>
                <a:gd name="T8" fmla="*/ 8 w 36"/>
                <a:gd name="T9" fmla="*/ 45 h 54"/>
                <a:gd name="T10" fmla="*/ 2 w 36"/>
                <a:gd name="T11" fmla="*/ 12 h 54"/>
                <a:gd name="T12" fmla="*/ 7 w 36"/>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36" h="54">
                  <a:moveTo>
                    <a:pt x="7" y="0"/>
                  </a:moveTo>
                  <a:cubicBezTo>
                    <a:pt x="11" y="3"/>
                    <a:pt x="16" y="7"/>
                    <a:pt x="21" y="11"/>
                  </a:cubicBezTo>
                  <a:cubicBezTo>
                    <a:pt x="36" y="24"/>
                    <a:pt x="34" y="41"/>
                    <a:pt x="16" y="50"/>
                  </a:cubicBezTo>
                  <a:cubicBezTo>
                    <a:pt x="14" y="51"/>
                    <a:pt x="12" y="54"/>
                    <a:pt x="9" y="53"/>
                  </a:cubicBezTo>
                  <a:cubicBezTo>
                    <a:pt x="6" y="51"/>
                    <a:pt x="8" y="48"/>
                    <a:pt x="8" y="45"/>
                  </a:cubicBezTo>
                  <a:cubicBezTo>
                    <a:pt x="9" y="34"/>
                    <a:pt x="6" y="23"/>
                    <a:pt x="2" y="12"/>
                  </a:cubicBezTo>
                  <a:cubicBezTo>
                    <a:pt x="1" y="7"/>
                    <a:pt x="0" y="2"/>
                    <a:pt x="7" y="0"/>
                  </a:cubicBezTo>
                  <a:close/>
                </a:path>
              </a:pathLst>
            </a:custGeom>
            <a:solidFill>
              <a:srgbClr val="F0AB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5">
              <a:extLst>
                <a:ext uri="{FF2B5EF4-FFF2-40B4-BE49-F238E27FC236}">
                  <a16:creationId xmlns:a16="http://schemas.microsoft.com/office/drawing/2014/main" id="{86DE910F-34D9-1BBC-442C-6E2B1C82375D}"/>
                </a:ext>
              </a:extLst>
            </p:cNvPr>
            <p:cNvSpPr>
              <a:spLocks/>
            </p:cNvSpPr>
            <p:nvPr/>
          </p:nvSpPr>
          <p:spPr bwMode="auto">
            <a:xfrm>
              <a:off x="9656763" y="1317625"/>
              <a:ext cx="647700" cy="947738"/>
            </a:xfrm>
            <a:custGeom>
              <a:avLst/>
              <a:gdLst>
                <a:gd name="T0" fmla="*/ 17 w 37"/>
                <a:gd name="T1" fmla="*/ 54 h 55"/>
                <a:gd name="T2" fmla="*/ 11 w 37"/>
                <a:gd name="T3" fmla="*/ 49 h 55"/>
                <a:gd name="T4" fmla="*/ 8 w 37"/>
                <a:gd name="T5" fmla="*/ 47 h 55"/>
                <a:gd name="T6" fmla="*/ 15 w 37"/>
                <a:gd name="T7" fmla="*/ 7 h 55"/>
                <a:gd name="T8" fmla="*/ 22 w 37"/>
                <a:gd name="T9" fmla="*/ 0 h 55"/>
                <a:gd name="T10" fmla="*/ 24 w 37"/>
                <a:gd name="T11" fmla="*/ 8 h 55"/>
                <a:gd name="T12" fmla="*/ 17 w 37"/>
                <a:gd name="T13" fmla="*/ 23 h 55"/>
                <a:gd name="T14" fmla="*/ 19 w 37"/>
                <a:gd name="T15" fmla="*/ 44 h 55"/>
                <a:gd name="T16" fmla="*/ 36 w 37"/>
                <a:gd name="T17" fmla="*/ 48 h 55"/>
                <a:gd name="T18" fmla="*/ 36 w 37"/>
                <a:gd name="T19" fmla="*/ 53 h 55"/>
                <a:gd name="T20" fmla="*/ 36 w 37"/>
                <a:gd name="T21" fmla="*/ 54 h 55"/>
                <a:gd name="T22" fmla="*/ 17 w 37"/>
                <a:gd name="T23"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55">
                  <a:moveTo>
                    <a:pt x="17" y="54"/>
                  </a:moveTo>
                  <a:cubicBezTo>
                    <a:pt x="15" y="52"/>
                    <a:pt x="13" y="50"/>
                    <a:pt x="11" y="49"/>
                  </a:cubicBezTo>
                  <a:cubicBezTo>
                    <a:pt x="10" y="49"/>
                    <a:pt x="9" y="48"/>
                    <a:pt x="8" y="47"/>
                  </a:cubicBezTo>
                  <a:cubicBezTo>
                    <a:pt x="0" y="30"/>
                    <a:pt x="2" y="18"/>
                    <a:pt x="15" y="7"/>
                  </a:cubicBezTo>
                  <a:cubicBezTo>
                    <a:pt x="18" y="5"/>
                    <a:pt x="20" y="2"/>
                    <a:pt x="22" y="0"/>
                  </a:cubicBezTo>
                  <a:cubicBezTo>
                    <a:pt x="29" y="1"/>
                    <a:pt x="25" y="5"/>
                    <a:pt x="24" y="8"/>
                  </a:cubicBezTo>
                  <a:cubicBezTo>
                    <a:pt x="23" y="13"/>
                    <a:pt x="19" y="18"/>
                    <a:pt x="17" y="23"/>
                  </a:cubicBezTo>
                  <a:cubicBezTo>
                    <a:pt x="15" y="30"/>
                    <a:pt x="12" y="37"/>
                    <a:pt x="19" y="44"/>
                  </a:cubicBezTo>
                  <a:cubicBezTo>
                    <a:pt x="25" y="45"/>
                    <a:pt x="31" y="43"/>
                    <a:pt x="36" y="48"/>
                  </a:cubicBezTo>
                  <a:cubicBezTo>
                    <a:pt x="37" y="50"/>
                    <a:pt x="37" y="52"/>
                    <a:pt x="36" y="53"/>
                  </a:cubicBezTo>
                  <a:cubicBezTo>
                    <a:pt x="36" y="54"/>
                    <a:pt x="36" y="54"/>
                    <a:pt x="36" y="54"/>
                  </a:cubicBezTo>
                  <a:cubicBezTo>
                    <a:pt x="29" y="51"/>
                    <a:pt x="23" y="55"/>
                    <a:pt x="17" y="54"/>
                  </a:cubicBezTo>
                  <a:close/>
                </a:path>
              </a:pathLst>
            </a:custGeom>
            <a:solidFill>
              <a:srgbClr val="F1AC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6">
              <a:extLst>
                <a:ext uri="{FF2B5EF4-FFF2-40B4-BE49-F238E27FC236}">
                  <a16:creationId xmlns:a16="http://schemas.microsoft.com/office/drawing/2014/main" id="{C89E9978-1F2E-3C56-2912-ED4B72F690DD}"/>
                </a:ext>
              </a:extLst>
            </p:cNvPr>
            <p:cNvSpPr>
              <a:spLocks/>
            </p:cNvSpPr>
            <p:nvPr/>
          </p:nvSpPr>
          <p:spPr bwMode="auto">
            <a:xfrm>
              <a:off x="9867901" y="1196975"/>
              <a:ext cx="560388" cy="1035050"/>
            </a:xfrm>
            <a:custGeom>
              <a:avLst/>
              <a:gdLst>
                <a:gd name="T0" fmla="*/ 24 w 32"/>
                <a:gd name="T1" fmla="*/ 60 h 60"/>
                <a:gd name="T2" fmla="*/ 24 w 32"/>
                <a:gd name="T3" fmla="*/ 55 h 60"/>
                <a:gd name="T4" fmla="*/ 16 w 32"/>
                <a:gd name="T5" fmla="*/ 17 h 60"/>
                <a:gd name="T6" fmla="*/ 7 w 32"/>
                <a:gd name="T7" fmla="*/ 51 h 60"/>
                <a:gd name="T8" fmla="*/ 2 w 32"/>
                <a:gd name="T9" fmla="*/ 51 h 60"/>
                <a:gd name="T10" fmla="*/ 4 w 32"/>
                <a:gd name="T11" fmla="*/ 26 h 60"/>
                <a:gd name="T12" fmla="*/ 11 w 32"/>
                <a:gd name="T13" fmla="*/ 7 h 60"/>
                <a:gd name="T14" fmla="*/ 10 w 32"/>
                <a:gd name="T15" fmla="*/ 5 h 60"/>
                <a:gd name="T16" fmla="*/ 20 w 32"/>
                <a:gd name="T17" fmla="*/ 3 h 60"/>
                <a:gd name="T18" fmla="*/ 24 w 32"/>
                <a:gd name="T19" fmla="*/ 7 h 60"/>
                <a:gd name="T20" fmla="*/ 25 w 32"/>
                <a:gd name="T21" fmla="*/ 12 h 60"/>
                <a:gd name="T22" fmla="*/ 20 w 32"/>
                <a:gd name="T23" fmla="*/ 10 h 60"/>
                <a:gd name="T24" fmla="*/ 26 w 32"/>
                <a:gd name="T25" fmla="*/ 60 h 60"/>
                <a:gd name="T26" fmla="*/ 24 w 32"/>
                <a:gd name="T2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60">
                  <a:moveTo>
                    <a:pt x="24" y="60"/>
                  </a:moveTo>
                  <a:cubicBezTo>
                    <a:pt x="24" y="59"/>
                    <a:pt x="24" y="57"/>
                    <a:pt x="24" y="55"/>
                  </a:cubicBezTo>
                  <a:cubicBezTo>
                    <a:pt x="23" y="42"/>
                    <a:pt x="22" y="29"/>
                    <a:pt x="16" y="17"/>
                  </a:cubicBezTo>
                  <a:cubicBezTo>
                    <a:pt x="9" y="28"/>
                    <a:pt x="6" y="39"/>
                    <a:pt x="7" y="51"/>
                  </a:cubicBezTo>
                  <a:cubicBezTo>
                    <a:pt x="5" y="55"/>
                    <a:pt x="3" y="55"/>
                    <a:pt x="2" y="51"/>
                  </a:cubicBezTo>
                  <a:cubicBezTo>
                    <a:pt x="0" y="42"/>
                    <a:pt x="1" y="34"/>
                    <a:pt x="4" y="26"/>
                  </a:cubicBezTo>
                  <a:cubicBezTo>
                    <a:pt x="7" y="20"/>
                    <a:pt x="14" y="15"/>
                    <a:pt x="11" y="7"/>
                  </a:cubicBezTo>
                  <a:cubicBezTo>
                    <a:pt x="11" y="6"/>
                    <a:pt x="10" y="6"/>
                    <a:pt x="10" y="5"/>
                  </a:cubicBezTo>
                  <a:cubicBezTo>
                    <a:pt x="12" y="1"/>
                    <a:pt x="15" y="0"/>
                    <a:pt x="20" y="3"/>
                  </a:cubicBezTo>
                  <a:cubicBezTo>
                    <a:pt x="21" y="4"/>
                    <a:pt x="22" y="6"/>
                    <a:pt x="24" y="7"/>
                  </a:cubicBezTo>
                  <a:cubicBezTo>
                    <a:pt x="24" y="9"/>
                    <a:pt x="25" y="11"/>
                    <a:pt x="25" y="12"/>
                  </a:cubicBezTo>
                  <a:cubicBezTo>
                    <a:pt x="22" y="14"/>
                    <a:pt x="22" y="9"/>
                    <a:pt x="20" y="10"/>
                  </a:cubicBezTo>
                  <a:cubicBezTo>
                    <a:pt x="24" y="27"/>
                    <a:pt x="32" y="43"/>
                    <a:pt x="26" y="60"/>
                  </a:cubicBezTo>
                  <a:cubicBezTo>
                    <a:pt x="25" y="60"/>
                    <a:pt x="24" y="60"/>
                    <a:pt x="24" y="60"/>
                  </a:cubicBezTo>
                  <a:close/>
                </a:path>
              </a:pathLst>
            </a:custGeom>
            <a:solidFill>
              <a:srgbClr val="AD7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7">
              <a:extLst>
                <a:ext uri="{FF2B5EF4-FFF2-40B4-BE49-F238E27FC236}">
                  <a16:creationId xmlns:a16="http://schemas.microsoft.com/office/drawing/2014/main" id="{20F13951-9D4F-589D-0203-017E29EA2032}"/>
                </a:ext>
              </a:extLst>
            </p:cNvPr>
            <p:cNvSpPr>
              <a:spLocks/>
            </p:cNvSpPr>
            <p:nvPr/>
          </p:nvSpPr>
          <p:spPr bwMode="auto">
            <a:xfrm>
              <a:off x="9656763" y="1282700"/>
              <a:ext cx="403225" cy="862013"/>
            </a:xfrm>
            <a:custGeom>
              <a:avLst/>
              <a:gdLst>
                <a:gd name="T0" fmla="*/ 23 w 23"/>
                <a:gd name="T1" fmla="*/ 2 h 50"/>
                <a:gd name="T2" fmla="*/ 20 w 23"/>
                <a:gd name="T3" fmla="*/ 7 h 50"/>
                <a:gd name="T4" fmla="*/ 10 w 23"/>
                <a:gd name="T5" fmla="*/ 50 h 50"/>
                <a:gd name="T6" fmla="*/ 0 w 23"/>
                <a:gd name="T7" fmla="*/ 29 h 50"/>
                <a:gd name="T8" fmla="*/ 11 w 23"/>
                <a:gd name="T9" fmla="*/ 9 h 50"/>
                <a:gd name="T10" fmla="*/ 20 w 23"/>
                <a:gd name="T11" fmla="*/ 1 h 50"/>
                <a:gd name="T12" fmla="*/ 23 w 23"/>
                <a:gd name="T13" fmla="*/ 1 h 50"/>
                <a:gd name="T14" fmla="*/ 23 w 23"/>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0">
                  <a:moveTo>
                    <a:pt x="23" y="2"/>
                  </a:moveTo>
                  <a:cubicBezTo>
                    <a:pt x="23" y="4"/>
                    <a:pt x="21" y="6"/>
                    <a:pt x="20" y="7"/>
                  </a:cubicBezTo>
                  <a:cubicBezTo>
                    <a:pt x="5" y="19"/>
                    <a:pt x="1" y="33"/>
                    <a:pt x="10" y="50"/>
                  </a:cubicBezTo>
                  <a:cubicBezTo>
                    <a:pt x="1" y="46"/>
                    <a:pt x="0" y="38"/>
                    <a:pt x="0" y="29"/>
                  </a:cubicBezTo>
                  <a:cubicBezTo>
                    <a:pt x="0" y="20"/>
                    <a:pt x="7" y="15"/>
                    <a:pt x="11" y="9"/>
                  </a:cubicBezTo>
                  <a:cubicBezTo>
                    <a:pt x="14" y="7"/>
                    <a:pt x="18" y="5"/>
                    <a:pt x="20" y="1"/>
                  </a:cubicBezTo>
                  <a:cubicBezTo>
                    <a:pt x="21" y="0"/>
                    <a:pt x="22" y="0"/>
                    <a:pt x="23" y="1"/>
                  </a:cubicBezTo>
                  <a:lnTo>
                    <a:pt x="23" y="2"/>
                  </a:lnTo>
                  <a:close/>
                </a:path>
              </a:pathLst>
            </a:custGeom>
            <a:solidFill>
              <a:srgbClr val="B07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28">
              <a:extLst>
                <a:ext uri="{FF2B5EF4-FFF2-40B4-BE49-F238E27FC236}">
                  <a16:creationId xmlns:a16="http://schemas.microsoft.com/office/drawing/2014/main" id="{E55D1735-C3FC-198C-A9EF-F02D390614AA}"/>
                </a:ext>
              </a:extLst>
            </p:cNvPr>
            <p:cNvSpPr>
              <a:spLocks/>
            </p:cNvSpPr>
            <p:nvPr/>
          </p:nvSpPr>
          <p:spPr bwMode="auto">
            <a:xfrm>
              <a:off x="9586913" y="1438275"/>
              <a:ext cx="263525" cy="482600"/>
            </a:xfrm>
            <a:custGeom>
              <a:avLst/>
              <a:gdLst>
                <a:gd name="T0" fmla="*/ 15 w 15"/>
                <a:gd name="T1" fmla="*/ 0 h 28"/>
                <a:gd name="T2" fmla="*/ 6 w 15"/>
                <a:gd name="T3" fmla="*/ 18 h 28"/>
                <a:gd name="T4" fmla="*/ 2 w 15"/>
                <a:gd name="T5" fmla="*/ 28 h 28"/>
                <a:gd name="T6" fmla="*/ 15 w 15"/>
                <a:gd name="T7" fmla="*/ 0 h 28"/>
              </a:gdLst>
              <a:ahLst/>
              <a:cxnLst>
                <a:cxn ang="0">
                  <a:pos x="T0" y="T1"/>
                </a:cxn>
                <a:cxn ang="0">
                  <a:pos x="T2" y="T3"/>
                </a:cxn>
                <a:cxn ang="0">
                  <a:pos x="T4" y="T5"/>
                </a:cxn>
                <a:cxn ang="0">
                  <a:pos x="T6" y="T7"/>
                </a:cxn>
              </a:cxnLst>
              <a:rect l="0" t="0" r="r" b="b"/>
              <a:pathLst>
                <a:path w="15" h="28">
                  <a:moveTo>
                    <a:pt x="15" y="0"/>
                  </a:moveTo>
                  <a:cubicBezTo>
                    <a:pt x="14" y="7"/>
                    <a:pt x="6" y="11"/>
                    <a:pt x="6" y="18"/>
                  </a:cubicBezTo>
                  <a:cubicBezTo>
                    <a:pt x="3" y="21"/>
                    <a:pt x="7" y="26"/>
                    <a:pt x="2" y="28"/>
                  </a:cubicBezTo>
                  <a:cubicBezTo>
                    <a:pt x="0" y="16"/>
                    <a:pt x="4" y="6"/>
                    <a:pt x="15" y="0"/>
                  </a:cubicBezTo>
                  <a:close/>
                </a:path>
              </a:pathLst>
            </a:custGeom>
            <a:solidFill>
              <a:srgbClr val="F3E5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29">
              <a:extLst>
                <a:ext uri="{FF2B5EF4-FFF2-40B4-BE49-F238E27FC236}">
                  <a16:creationId xmlns:a16="http://schemas.microsoft.com/office/drawing/2014/main" id="{A75EE260-BB9E-BBF9-6FAF-843C7490ABF0}"/>
                </a:ext>
              </a:extLst>
            </p:cNvPr>
            <p:cNvSpPr>
              <a:spLocks/>
            </p:cNvSpPr>
            <p:nvPr/>
          </p:nvSpPr>
          <p:spPr bwMode="auto">
            <a:xfrm>
              <a:off x="9955213" y="2111375"/>
              <a:ext cx="331788" cy="188913"/>
            </a:xfrm>
            <a:custGeom>
              <a:avLst/>
              <a:gdLst>
                <a:gd name="T0" fmla="*/ 0 w 19"/>
                <a:gd name="T1" fmla="*/ 8 h 11"/>
                <a:gd name="T2" fmla="*/ 19 w 19"/>
                <a:gd name="T3" fmla="*/ 8 h 11"/>
                <a:gd name="T4" fmla="*/ 0 w 19"/>
                <a:gd name="T5" fmla="*/ 8 h 11"/>
              </a:gdLst>
              <a:ahLst/>
              <a:cxnLst>
                <a:cxn ang="0">
                  <a:pos x="T0" y="T1"/>
                </a:cxn>
                <a:cxn ang="0">
                  <a:pos x="T2" y="T3"/>
                </a:cxn>
                <a:cxn ang="0">
                  <a:pos x="T4" y="T5"/>
                </a:cxn>
              </a:cxnLst>
              <a:rect l="0" t="0" r="r" b="b"/>
              <a:pathLst>
                <a:path w="19" h="11">
                  <a:moveTo>
                    <a:pt x="0" y="8"/>
                  </a:moveTo>
                  <a:cubicBezTo>
                    <a:pt x="6" y="5"/>
                    <a:pt x="13" y="0"/>
                    <a:pt x="19" y="8"/>
                  </a:cubicBezTo>
                  <a:cubicBezTo>
                    <a:pt x="12" y="11"/>
                    <a:pt x="6" y="11"/>
                    <a:pt x="0" y="8"/>
                  </a:cubicBezTo>
                  <a:close/>
                </a:path>
              </a:pathLst>
            </a:custGeom>
            <a:solidFill>
              <a:srgbClr val="2211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30">
              <a:extLst>
                <a:ext uri="{FF2B5EF4-FFF2-40B4-BE49-F238E27FC236}">
                  <a16:creationId xmlns:a16="http://schemas.microsoft.com/office/drawing/2014/main" id="{877D0C0F-1BF6-4394-C22D-B648A4298C97}"/>
                </a:ext>
              </a:extLst>
            </p:cNvPr>
            <p:cNvSpPr>
              <a:spLocks/>
            </p:cNvSpPr>
            <p:nvPr/>
          </p:nvSpPr>
          <p:spPr bwMode="auto">
            <a:xfrm>
              <a:off x="9621838" y="1747838"/>
              <a:ext cx="228600" cy="414338"/>
            </a:xfrm>
            <a:custGeom>
              <a:avLst/>
              <a:gdLst>
                <a:gd name="T0" fmla="*/ 0 w 13"/>
                <a:gd name="T1" fmla="*/ 10 h 24"/>
                <a:gd name="T2" fmla="*/ 4 w 13"/>
                <a:gd name="T3" fmla="*/ 0 h 24"/>
                <a:gd name="T4" fmla="*/ 12 w 13"/>
                <a:gd name="T5" fmla="*/ 23 h 24"/>
                <a:gd name="T6" fmla="*/ 13 w 13"/>
                <a:gd name="T7" fmla="*/ 24 h 24"/>
                <a:gd name="T8" fmla="*/ 0 w 13"/>
                <a:gd name="T9" fmla="*/ 10 h 24"/>
              </a:gdLst>
              <a:ahLst/>
              <a:cxnLst>
                <a:cxn ang="0">
                  <a:pos x="T0" y="T1"/>
                </a:cxn>
                <a:cxn ang="0">
                  <a:pos x="T2" y="T3"/>
                </a:cxn>
                <a:cxn ang="0">
                  <a:pos x="T4" y="T5"/>
                </a:cxn>
                <a:cxn ang="0">
                  <a:pos x="T6" y="T7"/>
                </a:cxn>
                <a:cxn ang="0">
                  <a:pos x="T8" y="T9"/>
                </a:cxn>
              </a:cxnLst>
              <a:rect l="0" t="0" r="r" b="b"/>
              <a:pathLst>
                <a:path w="13" h="24">
                  <a:moveTo>
                    <a:pt x="0" y="10"/>
                  </a:moveTo>
                  <a:cubicBezTo>
                    <a:pt x="4" y="8"/>
                    <a:pt x="1" y="3"/>
                    <a:pt x="4" y="0"/>
                  </a:cubicBezTo>
                  <a:cubicBezTo>
                    <a:pt x="4" y="9"/>
                    <a:pt x="5" y="17"/>
                    <a:pt x="12" y="23"/>
                  </a:cubicBezTo>
                  <a:cubicBezTo>
                    <a:pt x="13" y="23"/>
                    <a:pt x="13" y="23"/>
                    <a:pt x="13" y="24"/>
                  </a:cubicBezTo>
                  <a:cubicBezTo>
                    <a:pt x="7" y="23"/>
                    <a:pt x="4" y="20"/>
                    <a:pt x="0" y="10"/>
                  </a:cubicBezTo>
                  <a:close/>
                </a:path>
              </a:pathLst>
            </a:custGeom>
            <a:solidFill>
              <a:srgbClr val="E2B5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31">
              <a:extLst>
                <a:ext uri="{FF2B5EF4-FFF2-40B4-BE49-F238E27FC236}">
                  <a16:creationId xmlns:a16="http://schemas.microsoft.com/office/drawing/2014/main" id="{8984A68A-6B0A-C30D-2760-6E9A84EEA5BB}"/>
                </a:ext>
              </a:extLst>
            </p:cNvPr>
            <p:cNvSpPr>
              <a:spLocks/>
            </p:cNvSpPr>
            <p:nvPr/>
          </p:nvSpPr>
          <p:spPr bwMode="auto">
            <a:xfrm>
              <a:off x="10199688" y="592138"/>
              <a:ext cx="139700" cy="414338"/>
            </a:xfrm>
            <a:custGeom>
              <a:avLst/>
              <a:gdLst>
                <a:gd name="T0" fmla="*/ 0 w 8"/>
                <a:gd name="T1" fmla="*/ 24 h 24"/>
                <a:gd name="T2" fmla="*/ 8 w 8"/>
                <a:gd name="T3" fmla="*/ 0 h 24"/>
                <a:gd name="T4" fmla="*/ 0 w 8"/>
                <a:gd name="T5" fmla="*/ 24 h 24"/>
              </a:gdLst>
              <a:ahLst/>
              <a:cxnLst>
                <a:cxn ang="0">
                  <a:pos x="T0" y="T1"/>
                </a:cxn>
                <a:cxn ang="0">
                  <a:pos x="T2" y="T3"/>
                </a:cxn>
                <a:cxn ang="0">
                  <a:pos x="T4" y="T5"/>
                </a:cxn>
              </a:cxnLst>
              <a:rect l="0" t="0" r="r" b="b"/>
              <a:pathLst>
                <a:path w="8" h="24">
                  <a:moveTo>
                    <a:pt x="0" y="24"/>
                  </a:moveTo>
                  <a:cubicBezTo>
                    <a:pt x="0" y="15"/>
                    <a:pt x="3" y="7"/>
                    <a:pt x="8" y="0"/>
                  </a:cubicBezTo>
                  <a:cubicBezTo>
                    <a:pt x="7" y="9"/>
                    <a:pt x="2" y="16"/>
                    <a:pt x="0" y="24"/>
                  </a:cubicBezTo>
                  <a:close/>
                </a:path>
              </a:pathLst>
            </a:custGeom>
            <a:solidFill>
              <a:srgbClr val="4084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32">
              <a:extLst>
                <a:ext uri="{FF2B5EF4-FFF2-40B4-BE49-F238E27FC236}">
                  <a16:creationId xmlns:a16="http://schemas.microsoft.com/office/drawing/2014/main" id="{EAFFA2A2-1E5D-FFAD-B356-461D36800F2E}"/>
                </a:ext>
              </a:extLst>
            </p:cNvPr>
            <p:cNvSpPr>
              <a:spLocks/>
            </p:cNvSpPr>
            <p:nvPr/>
          </p:nvSpPr>
          <p:spPr bwMode="auto">
            <a:xfrm>
              <a:off x="10007601" y="1109663"/>
              <a:ext cx="209550" cy="190500"/>
            </a:xfrm>
            <a:custGeom>
              <a:avLst/>
              <a:gdLst>
                <a:gd name="T0" fmla="*/ 3 w 12"/>
                <a:gd name="T1" fmla="*/ 11 h 11"/>
                <a:gd name="T2" fmla="*/ 0 w 12"/>
                <a:gd name="T3" fmla="*/ 11 h 11"/>
                <a:gd name="T4" fmla="*/ 2 w 12"/>
                <a:gd name="T5" fmla="*/ 5 h 11"/>
                <a:gd name="T6" fmla="*/ 7 w 12"/>
                <a:gd name="T7" fmla="*/ 1 h 11"/>
                <a:gd name="T8" fmla="*/ 12 w 12"/>
                <a:gd name="T9" fmla="*/ 8 h 11"/>
                <a:gd name="T10" fmla="*/ 3 w 12"/>
                <a:gd name="T11" fmla="*/ 11 h 11"/>
              </a:gdLst>
              <a:ahLst/>
              <a:cxnLst>
                <a:cxn ang="0">
                  <a:pos x="T0" y="T1"/>
                </a:cxn>
                <a:cxn ang="0">
                  <a:pos x="T2" y="T3"/>
                </a:cxn>
                <a:cxn ang="0">
                  <a:pos x="T4" y="T5"/>
                </a:cxn>
                <a:cxn ang="0">
                  <a:pos x="T6" y="T7"/>
                </a:cxn>
                <a:cxn ang="0">
                  <a:pos x="T8" y="T9"/>
                </a:cxn>
                <a:cxn ang="0">
                  <a:pos x="T10" y="T11"/>
                </a:cxn>
              </a:cxnLst>
              <a:rect l="0" t="0" r="r" b="b"/>
              <a:pathLst>
                <a:path w="12" h="11">
                  <a:moveTo>
                    <a:pt x="3" y="11"/>
                  </a:moveTo>
                  <a:cubicBezTo>
                    <a:pt x="2" y="11"/>
                    <a:pt x="1" y="11"/>
                    <a:pt x="0" y="11"/>
                  </a:cubicBezTo>
                  <a:cubicBezTo>
                    <a:pt x="1" y="9"/>
                    <a:pt x="1" y="7"/>
                    <a:pt x="2" y="5"/>
                  </a:cubicBezTo>
                  <a:cubicBezTo>
                    <a:pt x="4" y="3"/>
                    <a:pt x="4" y="0"/>
                    <a:pt x="7" y="1"/>
                  </a:cubicBezTo>
                  <a:cubicBezTo>
                    <a:pt x="11" y="1"/>
                    <a:pt x="12" y="4"/>
                    <a:pt x="12" y="8"/>
                  </a:cubicBezTo>
                  <a:cubicBezTo>
                    <a:pt x="8" y="8"/>
                    <a:pt x="4" y="7"/>
                    <a:pt x="3" y="11"/>
                  </a:cubicBezTo>
                  <a:close/>
                </a:path>
              </a:pathLst>
            </a:custGeom>
            <a:solidFill>
              <a:srgbClr val="92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48">
              <a:extLst>
                <a:ext uri="{FF2B5EF4-FFF2-40B4-BE49-F238E27FC236}">
                  <a16:creationId xmlns:a16="http://schemas.microsoft.com/office/drawing/2014/main" id="{96316C7D-32ED-B4D8-C412-BA9CE5A918F4}"/>
                </a:ext>
              </a:extLst>
            </p:cNvPr>
            <p:cNvSpPr>
              <a:spLocks/>
            </p:cNvSpPr>
            <p:nvPr/>
          </p:nvSpPr>
          <p:spPr bwMode="auto">
            <a:xfrm>
              <a:off x="10339388" y="1489075"/>
              <a:ext cx="298450" cy="484188"/>
            </a:xfrm>
            <a:custGeom>
              <a:avLst/>
              <a:gdLst>
                <a:gd name="T0" fmla="*/ 14 w 17"/>
                <a:gd name="T1" fmla="*/ 28 h 28"/>
                <a:gd name="T2" fmla="*/ 13 w 17"/>
                <a:gd name="T3" fmla="*/ 18 h 28"/>
                <a:gd name="T4" fmla="*/ 8 w 17"/>
                <a:gd name="T5" fmla="*/ 15 h 28"/>
                <a:gd name="T6" fmla="*/ 1 w 17"/>
                <a:gd name="T7" fmla="*/ 9 h 28"/>
                <a:gd name="T8" fmla="*/ 3 w 17"/>
                <a:gd name="T9" fmla="*/ 2 h 28"/>
                <a:gd name="T10" fmla="*/ 10 w 17"/>
                <a:gd name="T11" fmla="*/ 6 h 28"/>
                <a:gd name="T12" fmla="*/ 14 w 17"/>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17" h="28">
                  <a:moveTo>
                    <a:pt x="14" y="28"/>
                  </a:moveTo>
                  <a:cubicBezTo>
                    <a:pt x="14" y="23"/>
                    <a:pt x="14" y="20"/>
                    <a:pt x="13" y="18"/>
                  </a:cubicBezTo>
                  <a:cubicBezTo>
                    <a:pt x="12" y="16"/>
                    <a:pt x="13" y="12"/>
                    <a:pt x="8" y="15"/>
                  </a:cubicBezTo>
                  <a:cubicBezTo>
                    <a:pt x="4" y="17"/>
                    <a:pt x="2" y="12"/>
                    <a:pt x="1" y="9"/>
                  </a:cubicBezTo>
                  <a:cubicBezTo>
                    <a:pt x="0" y="6"/>
                    <a:pt x="1" y="3"/>
                    <a:pt x="3" y="2"/>
                  </a:cubicBezTo>
                  <a:cubicBezTo>
                    <a:pt x="7" y="0"/>
                    <a:pt x="9" y="4"/>
                    <a:pt x="10" y="6"/>
                  </a:cubicBezTo>
                  <a:cubicBezTo>
                    <a:pt x="14" y="12"/>
                    <a:pt x="17" y="18"/>
                    <a:pt x="14" y="28"/>
                  </a:cubicBezTo>
                  <a:close/>
                </a:path>
              </a:pathLst>
            </a:custGeom>
            <a:solidFill>
              <a:srgbClr val="AC70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49">
              <a:extLst>
                <a:ext uri="{FF2B5EF4-FFF2-40B4-BE49-F238E27FC236}">
                  <a16:creationId xmlns:a16="http://schemas.microsoft.com/office/drawing/2014/main" id="{D66AAA71-5391-6737-BA77-01B12E238876}"/>
                </a:ext>
              </a:extLst>
            </p:cNvPr>
            <p:cNvSpPr>
              <a:spLocks/>
            </p:cNvSpPr>
            <p:nvPr/>
          </p:nvSpPr>
          <p:spPr bwMode="auto">
            <a:xfrm>
              <a:off x="9902826" y="1352550"/>
              <a:ext cx="488950" cy="809625"/>
            </a:xfrm>
            <a:custGeom>
              <a:avLst/>
              <a:gdLst>
                <a:gd name="T0" fmla="*/ 5 w 28"/>
                <a:gd name="T1" fmla="*/ 42 h 47"/>
                <a:gd name="T2" fmla="*/ 6 w 28"/>
                <a:gd name="T3" fmla="*/ 18 h 47"/>
                <a:gd name="T4" fmla="*/ 15 w 28"/>
                <a:gd name="T5" fmla="*/ 0 h 47"/>
                <a:gd name="T6" fmla="*/ 22 w 28"/>
                <a:gd name="T7" fmla="*/ 46 h 47"/>
                <a:gd name="T8" fmla="*/ 7 w 28"/>
                <a:gd name="T9" fmla="*/ 45 h 47"/>
                <a:gd name="T10" fmla="*/ 5 w 28"/>
                <a:gd name="T11" fmla="*/ 42 h 47"/>
              </a:gdLst>
              <a:ahLst/>
              <a:cxnLst>
                <a:cxn ang="0">
                  <a:pos x="T0" y="T1"/>
                </a:cxn>
                <a:cxn ang="0">
                  <a:pos x="T2" y="T3"/>
                </a:cxn>
                <a:cxn ang="0">
                  <a:pos x="T4" y="T5"/>
                </a:cxn>
                <a:cxn ang="0">
                  <a:pos x="T6" y="T7"/>
                </a:cxn>
                <a:cxn ang="0">
                  <a:pos x="T8" y="T9"/>
                </a:cxn>
                <a:cxn ang="0">
                  <a:pos x="T10" y="T11"/>
                </a:cxn>
              </a:cxnLst>
              <a:rect l="0" t="0" r="r" b="b"/>
              <a:pathLst>
                <a:path w="28" h="47">
                  <a:moveTo>
                    <a:pt x="5" y="42"/>
                  </a:moveTo>
                  <a:cubicBezTo>
                    <a:pt x="0" y="34"/>
                    <a:pt x="2" y="26"/>
                    <a:pt x="6" y="18"/>
                  </a:cubicBezTo>
                  <a:cubicBezTo>
                    <a:pt x="9" y="13"/>
                    <a:pt x="11" y="7"/>
                    <a:pt x="15" y="0"/>
                  </a:cubicBezTo>
                  <a:cubicBezTo>
                    <a:pt x="18" y="17"/>
                    <a:pt x="28" y="30"/>
                    <a:pt x="22" y="46"/>
                  </a:cubicBezTo>
                  <a:cubicBezTo>
                    <a:pt x="17" y="47"/>
                    <a:pt x="12" y="43"/>
                    <a:pt x="7" y="45"/>
                  </a:cubicBezTo>
                  <a:cubicBezTo>
                    <a:pt x="5" y="46"/>
                    <a:pt x="5" y="44"/>
                    <a:pt x="5" y="42"/>
                  </a:cubicBezTo>
                  <a:close/>
                </a:path>
              </a:pathLst>
            </a:custGeom>
            <a:solidFill>
              <a:srgbClr val="F6AA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8" name="Grupo 77">
            <a:extLst>
              <a:ext uri="{FF2B5EF4-FFF2-40B4-BE49-F238E27FC236}">
                <a16:creationId xmlns:a16="http://schemas.microsoft.com/office/drawing/2014/main" id="{7215BCBF-A749-9E9D-38C7-22BA9082E982}"/>
              </a:ext>
            </a:extLst>
          </p:cNvPr>
          <p:cNvGrpSpPr/>
          <p:nvPr/>
        </p:nvGrpSpPr>
        <p:grpSpPr>
          <a:xfrm>
            <a:off x="9080501" y="2508250"/>
            <a:ext cx="2274887" cy="1811338"/>
            <a:chOff x="9080501" y="2508250"/>
            <a:chExt cx="2274887" cy="1811338"/>
          </a:xfrm>
        </p:grpSpPr>
        <p:sp>
          <p:nvSpPr>
            <p:cNvPr id="11" name="Freeform 7">
              <a:extLst>
                <a:ext uri="{FF2B5EF4-FFF2-40B4-BE49-F238E27FC236}">
                  <a16:creationId xmlns:a16="http://schemas.microsoft.com/office/drawing/2014/main" id="{69DFDDF8-3396-C575-7BA2-C78E0B6099F0}"/>
                </a:ext>
              </a:extLst>
            </p:cNvPr>
            <p:cNvSpPr>
              <a:spLocks/>
            </p:cNvSpPr>
            <p:nvPr/>
          </p:nvSpPr>
          <p:spPr bwMode="auto">
            <a:xfrm>
              <a:off x="9885363" y="2508250"/>
              <a:ext cx="1417638" cy="1017588"/>
            </a:xfrm>
            <a:custGeom>
              <a:avLst/>
              <a:gdLst>
                <a:gd name="T0" fmla="*/ 55 w 81"/>
                <a:gd name="T1" fmla="*/ 52 h 59"/>
                <a:gd name="T2" fmla="*/ 25 w 81"/>
                <a:gd name="T3" fmla="*/ 54 h 59"/>
                <a:gd name="T4" fmla="*/ 15 w 81"/>
                <a:gd name="T5" fmla="*/ 54 h 59"/>
                <a:gd name="T6" fmla="*/ 5 w 81"/>
                <a:gd name="T7" fmla="*/ 45 h 59"/>
                <a:gd name="T8" fmla="*/ 7 w 81"/>
                <a:gd name="T9" fmla="*/ 36 h 59"/>
                <a:gd name="T10" fmla="*/ 2 w 81"/>
                <a:gd name="T11" fmla="*/ 44 h 59"/>
                <a:gd name="T12" fmla="*/ 0 w 81"/>
                <a:gd name="T13" fmla="*/ 41 h 59"/>
                <a:gd name="T14" fmla="*/ 0 w 81"/>
                <a:gd name="T15" fmla="*/ 37 h 59"/>
                <a:gd name="T16" fmla="*/ 13 w 81"/>
                <a:gd name="T17" fmla="*/ 28 h 59"/>
                <a:gd name="T18" fmla="*/ 13 w 81"/>
                <a:gd name="T19" fmla="*/ 37 h 59"/>
                <a:gd name="T20" fmla="*/ 17 w 81"/>
                <a:gd name="T21" fmla="*/ 28 h 59"/>
                <a:gd name="T22" fmla="*/ 23 w 81"/>
                <a:gd name="T23" fmla="*/ 17 h 59"/>
                <a:gd name="T24" fmla="*/ 31 w 81"/>
                <a:gd name="T25" fmla="*/ 13 h 59"/>
                <a:gd name="T26" fmla="*/ 47 w 81"/>
                <a:gd name="T27" fmla="*/ 9 h 59"/>
                <a:gd name="T28" fmla="*/ 60 w 81"/>
                <a:gd name="T29" fmla="*/ 2 h 59"/>
                <a:gd name="T30" fmla="*/ 78 w 81"/>
                <a:gd name="T31" fmla="*/ 16 h 59"/>
                <a:gd name="T32" fmla="*/ 69 w 81"/>
                <a:gd name="T33" fmla="*/ 37 h 59"/>
                <a:gd name="T34" fmla="*/ 55 w 81"/>
                <a:gd name="T35" fmla="*/ 5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59">
                  <a:moveTo>
                    <a:pt x="55" y="52"/>
                  </a:moveTo>
                  <a:cubicBezTo>
                    <a:pt x="45" y="59"/>
                    <a:pt x="35" y="56"/>
                    <a:pt x="25" y="54"/>
                  </a:cubicBezTo>
                  <a:cubicBezTo>
                    <a:pt x="22" y="54"/>
                    <a:pt x="19" y="52"/>
                    <a:pt x="15" y="54"/>
                  </a:cubicBezTo>
                  <a:cubicBezTo>
                    <a:pt x="11" y="52"/>
                    <a:pt x="7" y="49"/>
                    <a:pt x="5" y="45"/>
                  </a:cubicBezTo>
                  <a:cubicBezTo>
                    <a:pt x="5" y="42"/>
                    <a:pt x="5" y="39"/>
                    <a:pt x="7" y="36"/>
                  </a:cubicBezTo>
                  <a:cubicBezTo>
                    <a:pt x="4" y="38"/>
                    <a:pt x="6" y="43"/>
                    <a:pt x="2" y="44"/>
                  </a:cubicBezTo>
                  <a:cubicBezTo>
                    <a:pt x="1" y="44"/>
                    <a:pt x="0" y="43"/>
                    <a:pt x="0" y="41"/>
                  </a:cubicBezTo>
                  <a:cubicBezTo>
                    <a:pt x="0" y="40"/>
                    <a:pt x="0" y="38"/>
                    <a:pt x="0" y="37"/>
                  </a:cubicBezTo>
                  <a:cubicBezTo>
                    <a:pt x="0" y="26"/>
                    <a:pt x="3" y="24"/>
                    <a:pt x="13" y="28"/>
                  </a:cubicBezTo>
                  <a:cubicBezTo>
                    <a:pt x="16" y="31"/>
                    <a:pt x="13" y="34"/>
                    <a:pt x="13" y="37"/>
                  </a:cubicBezTo>
                  <a:cubicBezTo>
                    <a:pt x="14" y="34"/>
                    <a:pt x="15" y="31"/>
                    <a:pt x="17" y="28"/>
                  </a:cubicBezTo>
                  <a:cubicBezTo>
                    <a:pt x="18" y="24"/>
                    <a:pt x="20" y="20"/>
                    <a:pt x="23" y="17"/>
                  </a:cubicBezTo>
                  <a:cubicBezTo>
                    <a:pt x="25" y="15"/>
                    <a:pt x="29" y="12"/>
                    <a:pt x="31" y="13"/>
                  </a:cubicBezTo>
                  <a:cubicBezTo>
                    <a:pt x="39" y="20"/>
                    <a:pt x="42" y="12"/>
                    <a:pt x="47" y="9"/>
                  </a:cubicBezTo>
                  <a:cubicBezTo>
                    <a:pt x="51" y="6"/>
                    <a:pt x="55" y="3"/>
                    <a:pt x="60" y="2"/>
                  </a:cubicBezTo>
                  <a:cubicBezTo>
                    <a:pt x="69" y="0"/>
                    <a:pt x="74" y="4"/>
                    <a:pt x="78" y="16"/>
                  </a:cubicBezTo>
                  <a:cubicBezTo>
                    <a:pt x="81" y="25"/>
                    <a:pt x="75" y="32"/>
                    <a:pt x="69" y="37"/>
                  </a:cubicBezTo>
                  <a:cubicBezTo>
                    <a:pt x="63" y="41"/>
                    <a:pt x="59" y="46"/>
                    <a:pt x="55" y="52"/>
                  </a:cubicBezTo>
                  <a:close/>
                </a:path>
              </a:pathLst>
            </a:custGeom>
            <a:solidFill>
              <a:srgbClr val="1B2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8">
              <a:extLst>
                <a:ext uri="{FF2B5EF4-FFF2-40B4-BE49-F238E27FC236}">
                  <a16:creationId xmlns:a16="http://schemas.microsoft.com/office/drawing/2014/main" id="{22743FD8-C60C-57A3-D2DB-4B2AA137AC04}"/>
                </a:ext>
              </a:extLst>
            </p:cNvPr>
            <p:cNvSpPr>
              <a:spLocks/>
            </p:cNvSpPr>
            <p:nvPr/>
          </p:nvSpPr>
          <p:spPr bwMode="auto">
            <a:xfrm>
              <a:off x="9080501" y="3146425"/>
              <a:ext cx="1154113" cy="1173163"/>
            </a:xfrm>
            <a:custGeom>
              <a:avLst/>
              <a:gdLst>
                <a:gd name="T0" fmla="*/ 46 w 66"/>
                <a:gd name="T1" fmla="*/ 4 h 68"/>
                <a:gd name="T2" fmla="*/ 48 w 66"/>
                <a:gd name="T3" fmla="*/ 6 h 68"/>
                <a:gd name="T4" fmla="*/ 52 w 66"/>
                <a:gd name="T5" fmla="*/ 8 h 68"/>
                <a:gd name="T6" fmla="*/ 61 w 66"/>
                <a:gd name="T7" fmla="*/ 17 h 68"/>
                <a:gd name="T8" fmla="*/ 62 w 66"/>
                <a:gd name="T9" fmla="*/ 25 h 68"/>
                <a:gd name="T10" fmla="*/ 60 w 66"/>
                <a:gd name="T11" fmla="*/ 47 h 68"/>
                <a:gd name="T12" fmla="*/ 39 w 66"/>
                <a:gd name="T13" fmla="*/ 53 h 68"/>
                <a:gd name="T14" fmla="*/ 25 w 66"/>
                <a:gd name="T15" fmla="*/ 56 h 68"/>
                <a:gd name="T16" fmla="*/ 0 w 66"/>
                <a:gd name="T17" fmla="*/ 68 h 68"/>
                <a:gd name="T18" fmla="*/ 17 w 66"/>
                <a:gd name="T19" fmla="*/ 48 h 68"/>
                <a:gd name="T20" fmla="*/ 18 w 66"/>
                <a:gd name="T21" fmla="*/ 39 h 68"/>
                <a:gd name="T22" fmla="*/ 14 w 66"/>
                <a:gd name="T23" fmla="*/ 22 h 68"/>
                <a:gd name="T24" fmla="*/ 37 w 66"/>
                <a:gd name="T25" fmla="*/ 4 h 68"/>
                <a:gd name="T26" fmla="*/ 46 w 66"/>
                <a:gd name="T27"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8">
                  <a:moveTo>
                    <a:pt x="46" y="4"/>
                  </a:moveTo>
                  <a:cubicBezTo>
                    <a:pt x="46" y="5"/>
                    <a:pt x="47" y="6"/>
                    <a:pt x="48" y="6"/>
                  </a:cubicBezTo>
                  <a:cubicBezTo>
                    <a:pt x="49" y="7"/>
                    <a:pt x="50" y="8"/>
                    <a:pt x="52" y="8"/>
                  </a:cubicBezTo>
                  <a:cubicBezTo>
                    <a:pt x="55" y="11"/>
                    <a:pt x="59" y="13"/>
                    <a:pt x="61" y="17"/>
                  </a:cubicBezTo>
                  <a:cubicBezTo>
                    <a:pt x="57" y="20"/>
                    <a:pt x="61" y="23"/>
                    <a:pt x="62" y="25"/>
                  </a:cubicBezTo>
                  <a:cubicBezTo>
                    <a:pt x="65" y="33"/>
                    <a:pt x="66" y="41"/>
                    <a:pt x="60" y="47"/>
                  </a:cubicBezTo>
                  <a:cubicBezTo>
                    <a:pt x="55" y="54"/>
                    <a:pt x="47" y="56"/>
                    <a:pt x="39" y="53"/>
                  </a:cubicBezTo>
                  <a:cubicBezTo>
                    <a:pt x="33" y="52"/>
                    <a:pt x="29" y="53"/>
                    <a:pt x="25" y="56"/>
                  </a:cubicBezTo>
                  <a:cubicBezTo>
                    <a:pt x="17" y="62"/>
                    <a:pt x="10" y="67"/>
                    <a:pt x="0" y="68"/>
                  </a:cubicBezTo>
                  <a:cubicBezTo>
                    <a:pt x="6" y="61"/>
                    <a:pt x="12" y="55"/>
                    <a:pt x="17" y="48"/>
                  </a:cubicBezTo>
                  <a:cubicBezTo>
                    <a:pt x="20" y="44"/>
                    <a:pt x="20" y="42"/>
                    <a:pt x="18" y="39"/>
                  </a:cubicBezTo>
                  <a:cubicBezTo>
                    <a:pt x="14" y="34"/>
                    <a:pt x="13" y="28"/>
                    <a:pt x="14" y="22"/>
                  </a:cubicBezTo>
                  <a:cubicBezTo>
                    <a:pt x="14" y="8"/>
                    <a:pt x="24" y="0"/>
                    <a:pt x="37" y="4"/>
                  </a:cubicBezTo>
                  <a:cubicBezTo>
                    <a:pt x="40" y="5"/>
                    <a:pt x="43" y="9"/>
                    <a:pt x="46" y="4"/>
                  </a:cubicBezTo>
                  <a:close/>
                </a:path>
              </a:pathLst>
            </a:custGeom>
            <a:solidFill>
              <a:srgbClr val="301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11">
              <a:extLst>
                <a:ext uri="{FF2B5EF4-FFF2-40B4-BE49-F238E27FC236}">
                  <a16:creationId xmlns:a16="http://schemas.microsoft.com/office/drawing/2014/main" id="{50DE6445-9F26-1183-C4B3-137A344550F9}"/>
                </a:ext>
              </a:extLst>
            </p:cNvPr>
            <p:cNvSpPr>
              <a:spLocks/>
            </p:cNvSpPr>
            <p:nvPr/>
          </p:nvSpPr>
          <p:spPr bwMode="auto">
            <a:xfrm>
              <a:off x="10847388" y="2784475"/>
              <a:ext cx="508000" cy="620713"/>
            </a:xfrm>
            <a:custGeom>
              <a:avLst/>
              <a:gdLst>
                <a:gd name="T0" fmla="*/ 0 w 29"/>
                <a:gd name="T1" fmla="*/ 36 h 36"/>
                <a:gd name="T2" fmla="*/ 9 w 29"/>
                <a:gd name="T3" fmla="*/ 22 h 36"/>
                <a:gd name="T4" fmla="*/ 23 w 29"/>
                <a:gd name="T5" fmla="*/ 0 h 36"/>
                <a:gd name="T6" fmla="*/ 22 w 29"/>
                <a:gd name="T7" fmla="*/ 20 h 36"/>
                <a:gd name="T8" fmla="*/ 0 w 29"/>
                <a:gd name="T9" fmla="*/ 36 h 36"/>
              </a:gdLst>
              <a:ahLst/>
              <a:cxnLst>
                <a:cxn ang="0">
                  <a:pos x="T0" y="T1"/>
                </a:cxn>
                <a:cxn ang="0">
                  <a:pos x="T2" y="T3"/>
                </a:cxn>
                <a:cxn ang="0">
                  <a:pos x="T4" y="T5"/>
                </a:cxn>
                <a:cxn ang="0">
                  <a:pos x="T6" y="T7"/>
                </a:cxn>
                <a:cxn ang="0">
                  <a:pos x="T8" y="T9"/>
                </a:cxn>
              </a:cxnLst>
              <a:rect l="0" t="0" r="r" b="b"/>
              <a:pathLst>
                <a:path w="29" h="36">
                  <a:moveTo>
                    <a:pt x="0" y="36"/>
                  </a:moveTo>
                  <a:cubicBezTo>
                    <a:pt x="0" y="30"/>
                    <a:pt x="3" y="25"/>
                    <a:pt x="9" y="22"/>
                  </a:cubicBezTo>
                  <a:cubicBezTo>
                    <a:pt x="17" y="17"/>
                    <a:pt x="22" y="10"/>
                    <a:pt x="23" y="0"/>
                  </a:cubicBezTo>
                  <a:cubicBezTo>
                    <a:pt x="29" y="7"/>
                    <a:pt x="26" y="13"/>
                    <a:pt x="22" y="20"/>
                  </a:cubicBezTo>
                  <a:cubicBezTo>
                    <a:pt x="17" y="28"/>
                    <a:pt x="10" y="34"/>
                    <a:pt x="0" y="36"/>
                  </a:cubicBezTo>
                  <a:close/>
                </a:path>
              </a:pathLst>
            </a:custGeom>
            <a:solidFill>
              <a:srgbClr val="37A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16">
              <a:extLst>
                <a:ext uri="{FF2B5EF4-FFF2-40B4-BE49-F238E27FC236}">
                  <a16:creationId xmlns:a16="http://schemas.microsoft.com/office/drawing/2014/main" id="{4B6A43F0-F22B-B3C4-A0EA-A7C6C0E6FD18}"/>
                </a:ext>
              </a:extLst>
            </p:cNvPr>
            <p:cNvSpPr>
              <a:spLocks/>
            </p:cNvSpPr>
            <p:nvPr/>
          </p:nvSpPr>
          <p:spPr bwMode="auto">
            <a:xfrm>
              <a:off x="10059988" y="2990850"/>
              <a:ext cx="122238" cy="258763"/>
            </a:xfrm>
            <a:custGeom>
              <a:avLst/>
              <a:gdLst>
                <a:gd name="T0" fmla="*/ 7 w 7"/>
                <a:gd name="T1" fmla="*/ 0 h 15"/>
                <a:gd name="T2" fmla="*/ 1 w 7"/>
                <a:gd name="T3" fmla="*/ 15 h 15"/>
                <a:gd name="T4" fmla="*/ 3 w 7"/>
                <a:gd name="T5" fmla="*/ 0 h 15"/>
                <a:gd name="T6" fmla="*/ 7 w 7"/>
                <a:gd name="T7" fmla="*/ 0 h 15"/>
              </a:gdLst>
              <a:ahLst/>
              <a:cxnLst>
                <a:cxn ang="0">
                  <a:pos x="T0" y="T1"/>
                </a:cxn>
                <a:cxn ang="0">
                  <a:pos x="T2" y="T3"/>
                </a:cxn>
                <a:cxn ang="0">
                  <a:pos x="T4" y="T5"/>
                </a:cxn>
                <a:cxn ang="0">
                  <a:pos x="T6" y="T7"/>
                </a:cxn>
              </a:cxnLst>
              <a:rect l="0" t="0" r="r" b="b"/>
              <a:pathLst>
                <a:path w="7" h="15">
                  <a:moveTo>
                    <a:pt x="7" y="0"/>
                  </a:moveTo>
                  <a:cubicBezTo>
                    <a:pt x="5" y="11"/>
                    <a:pt x="5" y="11"/>
                    <a:pt x="1" y="15"/>
                  </a:cubicBezTo>
                  <a:cubicBezTo>
                    <a:pt x="0" y="10"/>
                    <a:pt x="4" y="5"/>
                    <a:pt x="3" y="0"/>
                  </a:cubicBezTo>
                  <a:cubicBezTo>
                    <a:pt x="5" y="0"/>
                    <a:pt x="6" y="0"/>
                    <a:pt x="7" y="0"/>
                  </a:cubicBezTo>
                  <a:close/>
                </a:path>
              </a:pathLst>
            </a:custGeom>
            <a:solidFill>
              <a:srgbClr val="3F9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33">
              <a:extLst>
                <a:ext uri="{FF2B5EF4-FFF2-40B4-BE49-F238E27FC236}">
                  <a16:creationId xmlns:a16="http://schemas.microsoft.com/office/drawing/2014/main" id="{06EAC06D-EFAF-A5B5-E5C6-AE172539C76D}"/>
                </a:ext>
              </a:extLst>
            </p:cNvPr>
            <p:cNvSpPr>
              <a:spLocks/>
            </p:cNvSpPr>
            <p:nvPr/>
          </p:nvSpPr>
          <p:spPr bwMode="auto">
            <a:xfrm>
              <a:off x="10199688" y="2697163"/>
              <a:ext cx="909638" cy="708025"/>
            </a:xfrm>
            <a:custGeom>
              <a:avLst/>
              <a:gdLst>
                <a:gd name="T0" fmla="*/ 10 w 52"/>
                <a:gd name="T1" fmla="*/ 14 h 41"/>
                <a:gd name="T2" fmla="*/ 21 w 52"/>
                <a:gd name="T3" fmla="*/ 12 h 41"/>
                <a:gd name="T4" fmla="*/ 29 w 52"/>
                <a:gd name="T5" fmla="*/ 6 h 41"/>
                <a:gd name="T6" fmla="*/ 37 w 52"/>
                <a:gd name="T7" fmla="*/ 2 h 41"/>
                <a:gd name="T8" fmla="*/ 32 w 52"/>
                <a:gd name="T9" fmla="*/ 15 h 41"/>
                <a:gd name="T10" fmla="*/ 47 w 52"/>
                <a:gd name="T11" fmla="*/ 10 h 41"/>
                <a:gd name="T12" fmla="*/ 52 w 52"/>
                <a:gd name="T13" fmla="*/ 13 h 41"/>
                <a:gd name="T14" fmla="*/ 29 w 52"/>
                <a:gd name="T15" fmla="*/ 29 h 41"/>
                <a:gd name="T16" fmla="*/ 32 w 52"/>
                <a:gd name="T17" fmla="*/ 37 h 41"/>
                <a:gd name="T18" fmla="*/ 23 w 52"/>
                <a:gd name="T19" fmla="*/ 40 h 41"/>
                <a:gd name="T20" fmla="*/ 16 w 52"/>
                <a:gd name="T21" fmla="*/ 40 h 41"/>
                <a:gd name="T22" fmla="*/ 4 w 52"/>
                <a:gd name="T23" fmla="*/ 16 h 41"/>
                <a:gd name="T24" fmla="*/ 10 w 52"/>
                <a:gd name="T25" fmla="*/ 1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41">
                  <a:moveTo>
                    <a:pt x="10" y="14"/>
                  </a:moveTo>
                  <a:cubicBezTo>
                    <a:pt x="15" y="21"/>
                    <a:pt x="17" y="12"/>
                    <a:pt x="21" y="12"/>
                  </a:cubicBezTo>
                  <a:cubicBezTo>
                    <a:pt x="24" y="11"/>
                    <a:pt x="26" y="8"/>
                    <a:pt x="29" y="6"/>
                  </a:cubicBezTo>
                  <a:cubicBezTo>
                    <a:pt x="31" y="4"/>
                    <a:pt x="33" y="0"/>
                    <a:pt x="37" y="2"/>
                  </a:cubicBezTo>
                  <a:cubicBezTo>
                    <a:pt x="38" y="10"/>
                    <a:pt x="38" y="10"/>
                    <a:pt x="32" y="15"/>
                  </a:cubicBezTo>
                  <a:cubicBezTo>
                    <a:pt x="37" y="12"/>
                    <a:pt x="42" y="10"/>
                    <a:pt x="47" y="10"/>
                  </a:cubicBezTo>
                  <a:cubicBezTo>
                    <a:pt x="49" y="10"/>
                    <a:pt x="52" y="10"/>
                    <a:pt x="52" y="13"/>
                  </a:cubicBezTo>
                  <a:cubicBezTo>
                    <a:pt x="47" y="23"/>
                    <a:pt x="39" y="28"/>
                    <a:pt x="29" y="29"/>
                  </a:cubicBezTo>
                  <a:cubicBezTo>
                    <a:pt x="28" y="32"/>
                    <a:pt x="35" y="33"/>
                    <a:pt x="32" y="37"/>
                  </a:cubicBezTo>
                  <a:cubicBezTo>
                    <a:pt x="30" y="41"/>
                    <a:pt x="26" y="40"/>
                    <a:pt x="23" y="40"/>
                  </a:cubicBezTo>
                  <a:cubicBezTo>
                    <a:pt x="21" y="40"/>
                    <a:pt x="19" y="40"/>
                    <a:pt x="16" y="40"/>
                  </a:cubicBezTo>
                  <a:cubicBezTo>
                    <a:pt x="3" y="38"/>
                    <a:pt x="0" y="33"/>
                    <a:pt x="4" y="16"/>
                  </a:cubicBezTo>
                  <a:cubicBezTo>
                    <a:pt x="6" y="16"/>
                    <a:pt x="7" y="12"/>
                    <a:pt x="10" y="14"/>
                  </a:cubicBezTo>
                  <a:close/>
                </a:path>
              </a:pathLst>
            </a:custGeom>
            <a:solidFill>
              <a:srgbClr val="30A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34">
              <a:extLst>
                <a:ext uri="{FF2B5EF4-FFF2-40B4-BE49-F238E27FC236}">
                  <a16:creationId xmlns:a16="http://schemas.microsoft.com/office/drawing/2014/main" id="{DFF8F46C-C321-F8C8-B51B-E18814E3788A}"/>
                </a:ext>
              </a:extLst>
            </p:cNvPr>
            <p:cNvSpPr>
              <a:spLocks/>
            </p:cNvSpPr>
            <p:nvPr/>
          </p:nvSpPr>
          <p:spPr bwMode="auto">
            <a:xfrm>
              <a:off x="10760076" y="2646363"/>
              <a:ext cx="385763" cy="344488"/>
            </a:xfrm>
            <a:custGeom>
              <a:avLst/>
              <a:gdLst>
                <a:gd name="T0" fmla="*/ 20 w 22"/>
                <a:gd name="T1" fmla="*/ 16 h 20"/>
                <a:gd name="T2" fmla="*/ 0 w 22"/>
                <a:gd name="T3" fmla="*/ 20 h 20"/>
                <a:gd name="T4" fmla="*/ 5 w 22"/>
                <a:gd name="T5" fmla="*/ 6 h 20"/>
                <a:gd name="T6" fmla="*/ 8 w 22"/>
                <a:gd name="T7" fmla="*/ 3 h 20"/>
                <a:gd name="T8" fmla="*/ 15 w 22"/>
                <a:gd name="T9" fmla="*/ 1 h 20"/>
                <a:gd name="T10" fmla="*/ 20 w 22"/>
                <a:gd name="T11" fmla="*/ 1 h 20"/>
                <a:gd name="T12" fmla="*/ 22 w 22"/>
                <a:gd name="T13" fmla="*/ 5 h 20"/>
                <a:gd name="T14" fmla="*/ 21 w 22"/>
                <a:gd name="T15" fmla="*/ 13 h 20"/>
                <a:gd name="T16" fmla="*/ 20 w 22"/>
                <a:gd name="T17"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0">
                  <a:moveTo>
                    <a:pt x="20" y="16"/>
                  </a:moveTo>
                  <a:cubicBezTo>
                    <a:pt x="13" y="14"/>
                    <a:pt x="7" y="17"/>
                    <a:pt x="0" y="20"/>
                  </a:cubicBezTo>
                  <a:cubicBezTo>
                    <a:pt x="2" y="15"/>
                    <a:pt x="5" y="11"/>
                    <a:pt x="5" y="6"/>
                  </a:cubicBezTo>
                  <a:cubicBezTo>
                    <a:pt x="5" y="4"/>
                    <a:pt x="6" y="3"/>
                    <a:pt x="8" y="3"/>
                  </a:cubicBezTo>
                  <a:cubicBezTo>
                    <a:pt x="13" y="11"/>
                    <a:pt x="12" y="0"/>
                    <a:pt x="15" y="1"/>
                  </a:cubicBezTo>
                  <a:cubicBezTo>
                    <a:pt x="16" y="0"/>
                    <a:pt x="18" y="0"/>
                    <a:pt x="20" y="1"/>
                  </a:cubicBezTo>
                  <a:cubicBezTo>
                    <a:pt x="20" y="2"/>
                    <a:pt x="21" y="4"/>
                    <a:pt x="22" y="5"/>
                  </a:cubicBezTo>
                  <a:cubicBezTo>
                    <a:pt x="20" y="8"/>
                    <a:pt x="15" y="10"/>
                    <a:pt x="21" y="13"/>
                  </a:cubicBezTo>
                  <a:cubicBezTo>
                    <a:pt x="21" y="14"/>
                    <a:pt x="21" y="15"/>
                    <a:pt x="20" y="16"/>
                  </a:cubicBezTo>
                  <a:close/>
                </a:path>
              </a:pathLst>
            </a:custGeom>
            <a:solidFill>
              <a:srgbClr val="188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35">
              <a:extLst>
                <a:ext uri="{FF2B5EF4-FFF2-40B4-BE49-F238E27FC236}">
                  <a16:creationId xmlns:a16="http://schemas.microsoft.com/office/drawing/2014/main" id="{280570B4-8052-3596-F6AA-A90C9A2C6478}"/>
                </a:ext>
              </a:extLst>
            </p:cNvPr>
            <p:cNvSpPr>
              <a:spLocks/>
            </p:cNvSpPr>
            <p:nvPr/>
          </p:nvSpPr>
          <p:spPr bwMode="auto">
            <a:xfrm>
              <a:off x="10567988" y="2593975"/>
              <a:ext cx="541338" cy="311150"/>
            </a:xfrm>
            <a:custGeom>
              <a:avLst/>
              <a:gdLst>
                <a:gd name="T0" fmla="*/ 31 w 31"/>
                <a:gd name="T1" fmla="*/ 4 h 18"/>
                <a:gd name="T2" fmla="*/ 25 w 31"/>
                <a:gd name="T3" fmla="*/ 5 h 18"/>
                <a:gd name="T4" fmla="*/ 19 w 31"/>
                <a:gd name="T5" fmla="*/ 6 h 18"/>
                <a:gd name="T6" fmla="*/ 16 w 31"/>
                <a:gd name="T7" fmla="*/ 9 h 18"/>
                <a:gd name="T8" fmla="*/ 0 w 31"/>
                <a:gd name="T9" fmla="*/ 18 h 18"/>
                <a:gd name="T10" fmla="*/ 20 w 31"/>
                <a:gd name="T11" fmla="*/ 2 h 18"/>
                <a:gd name="T12" fmla="*/ 31 w 31"/>
                <a:gd name="T13" fmla="*/ 4 h 18"/>
              </a:gdLst>
              <a:ahLst/>
              <a:cxnLst>
                <a:cxn ang="0">
                  <a:pos x="T0" y="T1"/>
                </a:cxn>
                <a:cxn ang="0">
                  <a:pos x="T2" y="T3"/>
                </a:cxn>
                <a:cxn ang="0">
                  <a:pos x="T4" y="T5"/>
                </a:cxn>
                <a:cxn ang="0">
                  <a:pos x="T6" y="T7"/>
                </a:cxn>
                <a:cxn ang="0">
                  <a:pos x="T8" y="T9"/>
                </a:cxn>
                <a:cxn ang="0">
                  <a:pos x="T10" y="T11"/>
                </a:cxn>
                <a:cxn ang="0">
                  <a:pos x="T12" y="T13"/>
                </a:cxn>
              </a:cxnLst>
              <a:rect l="0" t="0" r="r" b="b"/>
              <a:pathLst>
                <a:path w="31" h="18">
                  <a:moveTo>
                    <a:pt x="31" y="4"/>
                  </a:moveTo>
                  <a:cubicBezTo>
                    <a:pt x="29" y="4"/>
                    <a:pt x="27" y="5"/>
                    <a:pt x="25" y="5"/>
                  </a:cubicBezTo>
                  <a:cubicBezTo>
                    <a:pt x="24" y="6"/>
                    <a:pt x="22" y="8"/>
                    <a:pt x="19" y="6"/>
                  </a:cubicBezTo>
                  <a:cubicBezTo>
                    <a:pt x="18" y="7"/>
                    <a:pt x="17" y="8"/>
                    <a:pt x="16" y="9"/>
                  </a:cubicBezTo>
                  <a:cubicBezTo>
                    <a:pt x="10" y="11"/>
                    <a:pt x="6" y="17"/>
                    <a:pt x="0" y="18"/>
                  </a:cubicBezTo>
                  <a:cubicBezTo>
                    <a:pt x="6" y="11"/>
                    <a:pt x="11" y="5"/>
                    <a:pt x="20" y="2"/>
                  </a:cubicBezTo>
                  <a:cubicBezTo>
                    <a:pt x="24" y="1"/>
                    <a:pt x="28" y="0"/>
                    <a:pt x="31" y="4"/>
                  </a:cubicBezTo>
                  <a:close/>
                </a:path>
              </a:pathLst>
            </a:custGeom>
            <a:solidFill>
              <a:srgbClr val="C1D4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36">
              <a:extLst>
                <a:ext uri="{FF2B5EF4-FFF2-40B4-BE49-F238E27FC236}">
                  <a16:creationId xmlns:a16="http://schemas.microsoft.com/office/drawing/2014/main" id="{DEFE0617-2E0D-FEEE-D328-B0594CC6935E}"/>
                </a:ext>
              </a:extLst>
            </p:cNvPr>
            <p:cNvSpPr>
              <a:spLocks/>
            </p:cNvSpPr>
            <p:nvPr/>
          </p:nvSpPr>
          <p:spPr bwMode="auto">
            <a:xfrm>
              <a:off x="10987088" y="2732088"/>
              <a:ext cx="176213" cy="138113"/>
            </a:xfrm>
            <a:custGeom>
              <a:avLst/>
              <a:gdLst>
                <a:gd name="T0" fmla="*/ 8 w 10"/>
                <a:gd name="T1" fmla="*/ 8 h 8"/>
                <a:gd name="T2" fmla="*/ 0 w 10"/>
                <a:gd name="T3" fmla="*/ 8 h 8"/>
                <a:gd name="T4" fmla="*/ 9 w 10"/>
                <a:gd name="T5" fmla="*/ 0 h 8"/>
                <a:gd name="T6" fmla="*/ 8 w 10"/>
                <a:gd name="T7" fmla="*/ 8 h 8"/>
              </a:gdLst>
              <a:ahLst/>
              <a:cxnLst>
                <a:cxn ang="0">
                  <a:pos x="T0" y="T1"/>
                </a:cxn>
                <a:cxn ang="0">
                  <a:pos x="T2" y="T3"/>
                </a:cxn>
                <a:cxn ang="0">
                  <a:pos x="T4" y="T5"/>
                </a:cxn>
                <a:cxn ang="0">
                  <a:pos x="T6" y="T7"/>
                </a:cxn>
              </a:cxnLst>
              <a:rect l="0" t="0" r="r" b="b"/>
              <a:pathLst>
                <a:path w="10" h="8">
                  <a:moveTo>
                    <a:pt x="8" y="8"/>
                  </a:moveTo>
                  <a:cubicBezTo>
                    <a:pt x="6" y="8"/>
                    <a:pt x="3" y="8"/>
                    <a:pt x="0" y="8"/>
                  </a:cubicBezTo>
                  <a:cubicBezTo>
                    <a:pt x="2" y="3"/>
                    <a:pt x="4" y="1"/>
                    <a:pt x="9" y="0"/>
                  </a:cubicBezTo>
                  <a:cubicBezTo>
                    <a:pt x="10" y="3"/>
                    <a:pt x="10" y="5"/>
                    <a:pt x="8" y="8"/>
                  </a:cubicBezTo>
                  <a:close/>
                </a:path>
              </a:pathLst>
            </a:custGeom>
            <a:solidFill>
              <a:srgbClr val="2FA7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37">
              <a:extLst>
                <a:ext uri="{FF2B5EF4-FFF2-40B4-BE49-F238E27FC236}">
                  <a16:creationId xmlns:a16="http://schemas.microsoft.com/office/drawing/2014/main" id="{F4E8123A-0B98-91C8-8F20-AEE1B6FF1FDF}"/>
                </a:ext>
              </a:extLst>
            </p:cNvPr>
            <p:cNvSpPr>
              <a:spLocks/>
            </p:cNvSpPr>
            <p:nvPr/>
          </p:nvSpPr>
          <p:spPr bwMode="auto">
            <a:xfrm>
              <a:off x="10269538" y="2800350"/>
              <a:ext cx="211138" cy="225425"/>
            </a:xfrm>
            <a:custGeom>
              <a:avLst/>
              <a:gdLst>
                <a:gd name="T0" fmla="*/ 6 w 12"/>
                <a:gd name="T1" fmla="*/ 8 h 13"/>
                <a:gd name="T2" fmla="*/ 0 w 12"/>
                <a:gd name="T3" fmla="*/ 10 h 13"/>
                <a:gd name="T4" fmla="*/ 3 w 12"/>
                <a:gd name="T5" fmla="*/ 4 h 13"/>
                <a:gd name="T6" fmla="*/ 9 w 12"/>
                <a:gd name="T7" fmla="*/ 2 h 13"/>
                <a:gd name="T8" fmla="*/ 6 w 12"/>
                <a:gd name="T9" fmla="*/ 8 h 13"/>
              </a:gdLst>
              <a:ahLst/>
              <a:cxnLst>
                <a:cxn ang="0">
                  <a:pos x="T0" y="T1"/>
                </a:cxn>
                <a:cxn ang="0">
                  <a:pos x="T2" y="T3"/>
                </a:cxn>
                <a:cxn ang="0">
                  <a:pos x="T4" y="T5"/>
                </a:cxn>
                <a:cxn ang="0">
                  <a:pos x="T6" y="T7"/>
                </a:cxn>
                <a:cxn ang="0">
                  <a:pos x="T8" y="T9"/>
                </a:cxn>
              </a:cxnLst>
              <a:rect l="0" t="0" r="r" b="b"/>
              <a:pathLst>
                <a:path w="12" h="13">
                  <a:moveTo>
                    <a:pt x="6" y="8"/>
                  </a:moveTo>
                  <a:cubicBezTo>
                    <a:pt x="4" y="8"/>
                    <a:pt x="3" y="13"/>
                    <a:pt x="0" y="10"/>
                  </a:cubicBezTo>
                  <a:cubicBezTo>
                    <a:pt x="1" y="8"/>
                    <a:pt x="2" y="6"/>
                    <a:pt x="3" y="4"/>
                  </a:cubicBezTo>
                  <a:cubicBezTo>
                    <a:pt x="4" y="2"/>
                    <a:pt x="7" y="0"/>
                    <a:pt x="9" y="2"/>
                  </a:cubicBezTo>
                  <a:cubicBezTo>
                    <a:pt x="12" y="5"/>
                    <a:pt x="8" y="6"/>
                    <a:pt x="6" y="8"/>
                  </a:cubicBezTo>
                  <a:close/>
                </a:path>
              </a:pathLst>
            </a:custGeom>
            <a:solidFill>
              <a:srgbClr val="E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38">
              <a:extLst>
                <a:ext uri="{FF2B5EF4-FFF2-40B4-BE49-F238E27FC236}">
                  <a16:creationId xmlns:a16="http://schemas.microsoft.com/office/drawing/2014/main" id="{A288E999-D0AB-EC65-9398-B8E327577705}"/>
                </a:ext>
              </a:extLst>
            </p:cNvPr>
            <p:cNvSpPr>
              <a:spLocks/>
            </p:cNvSpPr>
            <p:nvPr/>
          </p:nvSpPr>
          <p:spPr bwMode="auto">
            <a:xfrm>
              <a:off x="9920288" y="3025775"/>
              <a:ext cx="122238" cy="292100"/>
            </a:xfrm>
            <a:custGeom>
              <a:avLst/>
              <a:gdLst>
                <a:gd name="T0" fmla="*/ 4 w 7"/>
                <a:gd name="T1" fmla="*/ 15 h 17"/>
                <a:gd name="T2" fmla="*/ 0 w 7"/>
                <a:gd name="T3" fmla="*/ 13 h 17"/>
                <a:gd name="T4" fmla="*/ 5 w 7"/>
                <a:gd name="T5" fmla="*/ 0 h 17"/>
                <a:gd name="T6" fmla="*/ 4 w 7"/>
                <a:gd name="T7" fmla="*/ 15 h 17"/>
              </a:gdLst>
              <a:ahLst/>
              <a:cxnLst>
                <a:cxn ang="0">
                  <a:pos x="T0" y="T1"/>
                </a:cxn>
                <a:cxn ang="0">
                  <a:pos x="T2" y="T3"/>
                </a:cxn>
                <a:cxn ang="0">
                  <a:pos x="T4" y="T5"/>
                </a:cxn>
                <a:cxn ang="0">
                  <a:pos x="T6" y="T7"/>
                </a:cxn>
              </a:cxnLst>
              <a:rect l="0" t="0" r="r" b="b"/>
              <a:pathLst>
                <a:path w="7" h="17">
                  <a:moveTo>
                    <a:pt x="4" y="15"/>
                  </a:moveTo>
                  <a:cubicBezTo>
                    <a:pt x="1" y="17"/>
                    <a:pt x="1" y="15"/>
                    <a:pt x="0" y="13"/>
                  </a:cubicBezTo>
                  <a:cubicBezTo>
                    <a:pt x="2" y="9"/>
                    <a:pt x="3" y="5"/>
                    <a:pt x="5" y="0"/>
                  </a:cubicBezTo>
                  <a:cubicBezTo>
                    <a:pt x="7" y="6"/>
                    <a:pt x="3" y="10"/>
                    <a:pt x="4" y="15"/>
                  </a:cubicBezTo>
                  <a:close/>
                </a:path>
              </a:pathLst>
            </a:custGeom>
            <a:solidFill>
              <a:srgbClr val="42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39">
              <a:extLst>
                <a:ext uri="{FF2B5EF4-FFF2-40B4-BE49-F238E27FC236}">
                  <a16:creationId xmlns:a16="http://schemas.microsoft.com/office/drawing/2014/main" id="{70681D86-C20F-9DDB-1207-96BE584416B2}"/>
                </a:ext>
              </a:extLst>
            </p:cNvPr>
            <p:cNvSpPr>
              <a:spLocks/>
            </p:cNvSpPr>
            <p:nvPr/>
          </p:nvSpPr>
          <p:spPr bwMode="auto">
            <a:xfrm>
              <a:off x="9359901" y="3387725"/>
              <a:ext cx="752475" cy="603250"/>
            </a:xfrm>
            <a:custGeom>
              <a:avLst/>
              <a:gdLst>
                <a:gd name="T0" fmla="*/ 32 w 43"/>
                <a:gd name="T1" fmla="*/ 2 h 35"/>
                <a:gd name="T2" fmla="*/ 41 w 43"/>
                <a:gd name="T3" fmla="*/ 12 h 35"/>
                <a:gd name="T4" fmla="*/ 41 w 43"/>
                <a:gd name="T5" fmla="*/ 27 h 35"/>
                <a:gd name="T6" fmla="*/ 26 w 43"/>
                <a:gd name="T7" fmla="*/ 35 h 35"/>
                <a:gd name="T8" fmla="*/ 7 w 43"/>
                <a:gd name="T9" fmla="*/ 23 h 35"/>
                <a:gd name="T10" fmla="*/ 5 w 43"/>
                <a:gd name="T11" fmla="*/ 3 h 35"/>
                <a:gd name="T12" fmla="*/ 28 w 43"/>
                <a:gd name="T13" fmla="*/ 1 h 35"/>
                <a:gd name="T14" fmla="*/ 32 w 43"/>
                <a:gd name="T15" fmla="*/ 2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5">
                  <a:moveTo>
                    <a:pt x="32" y="2"/>
                  </a:moveTo>
                  <a:cubicBezTo>
                    <a:pt x="36" y="4"/>
                    <a:pt x="39" y="8"/>
                    <a:pt x="41" y="12"/>
                  </a:cubicBezTo>
                  <a:cubicBezTo>
                    <a:pt x="43" y="17"/>
                    <a:pt x="43" y="22"/>
                    <a:pt x="41" y="27"/>
                  </a:cubicBezTo>
                  <a:cubicBezTo>
                    <a:pt x="38" y="33"/>
                    <a:pt x="32" y="35"/>
                    <a:pt x="26" y="35"/>
                  </a:cubicBezTo>
                  <a:cubicBezTo>
                    <a:pt x="17" y="34"/>
                    <a:pt x="12" y="29"/>
                    <a:pt x="7" y="23"/>
                  </a:cubicBezTo>
                  <a:cubicBezTo>
                    <a:pt x="2" y="17"/>
                    <a:pt x="0" y="10"/>
                    <a:pt x="5" y="3"/>
                  </a:cubicBezTo>
                  <a:cubicBezTo>
                    <a:pt x="13" y="4"/>
                    <a:pt x="21" y="9"/>
                    <a:pt x="28" y="1"/>
                  </a:cubicBezTo>
                  <a:cubicBezTo>
                    <a:pt x="28" y="0"/>
                    <a:pt x="31" y="0"/>
                    <a:pt x="32" y="2"/>
                  </a:cubicBezTo>
                  <a:close/>
                </a:path>
              </a:pathLst>
            </a:custGeom>
            <a:solidFill>
              <a:srgbClr val="C918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40">
              <a:extLst>
                <a:ext uri="{FF2B5EF4-FFF2-40B4-BE49-F238E27FC236}">
                  <a16:creationId xmlns:a16="http://schemas.microsoft.com/office/drawing/2014/main" id="{8EFE2E11-21D0-D82E-74F2-5FB52091BB27}"/>
                </a:ext>
              </a:extLst>
            </p:cNvPr>
            <p:cNvSpPr>
              <a:spLocks/>
            </p:cNvSpPr>
            <p:nvPr/>
          </p:nvSpPr>
          <p:spPr bwMode="auto">
            <a:xfrm>
              <a:off x="9447213" y="3284538"/>
              <a:ext cx="473075" cy="344488"/>
            </a:xfrm>
            <a:custGeom>
              <a:avLst/>
              <a:gdLst>
                <a:gd name="T0" fmla="*/ 27 w 27"/>
                <a:gd name="T1" fmla="*/ 8 h 20"/>
                <a:gd name="T2" fmla="*/ 21 w 27"/>
                <a:gd name="T3" fmla="*/ 9 h 20"/>
                <a:gd name="T4" fmla="*/ 4 w 27"/>
                <a:gd name="T5" fmla="*/ 11 h 20"/>
                <a:gd name="T6" fmla="*/ 0 w 27"/>
                <a:gd name="T7" fmla="*/ 9 h 20"/>
                <a:gd name="T8" fmla="*/ 27 w 27"/>
                <a:gd name="T9" fmla="*/ 8 h 20"/>
              </a:gdLst>
              <a:ahLst/>
              <a:cxnLst>
                <a:cxn ang="0">
                  <a:pos x="T0" y="T1"/>
                </a:cxn>
                <a:cxn ang="0">
                  <a:pos x="T2" y="T3"/>
                </a:cxn>
                <a:cxn ang="0">
                  <a:pos x="T4" y="T5"/>
                </a:cxn>
                <a:cxn ang="0">
                  <a:pos x="T6" y="T7"/>
                </a:cxn>
                <a:cxn ang="0">
                  <a:pos x="T8" y="T9"/>
                </a:cxn>
              </a:cxnLst>
              <a:rect l="0" t="0" r="r" b="b"/>
              <a:pathLst>
                <a:path w="27" h="20">
                  <a:moveTo>
                    <a:pt x="27" y="8"/>
                  </a:moveTo>
                  <a:cubicBezTo>
                    <a:pt x="25" y="8"/>
                    <a:pt x="21" y="7"/>
                    <a:pt x="21" y="9"/>
                  </a:cubicBezTo>
                  <a:cubicBezTo>
                    <a:pt x="16" y="20"/>
                    <a:pt x="10" y="17"/>
                    <a:pt x="4" y="11"/>
                  </a:cubicBezTo>
                  <a:cubicBezTo>
                    <a:pt x="3" y="10"/>
                    <a:pt x="2" y="10"/>
                    <a:pt x="0" y="9"/>
                  </a:cubicBezTo>
                  <a:cubicBezTo>
                    <a:pt x="8" y="0"/>
                    <a:pt x="14" y="0"/>
                    <a:pt x="27" y="8"/>
                  </a:cubicBezTo>
                  <a:close/>
                </a:path>
              </a:pathLst>
            </a:custGeom>
            <a:solidFill>
              <a:srgbClr val="AE1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41">
              <a:extLst>
                <a:ext uri="{FF2B5EF4-FFF2-40B4-BE49-F238E27FC236}">
                  <a16:creationId xmlns:a16="http://schemas.microsoft.com/office/drawing/2014/main" id="{ECF2366C-160D-441E-AEBD-36ACF2054256}"/>
                </a:ext>
              </a:extLst>
            </p:cNvPr>
            <p:cNvSpPr>
              <a:spLocks/>
            </p:cNvSpPr>
            <p:nvPr/>
          </p:nvSpPr>
          <p:spPr bwMode="auto">
            <a:xfrm>
              <a:off x="9815513" y="3870325"/>
              <a:ext cx="261938" cy="138113"/>
            </a:xfrm>
            <a:custGeom>
              <a:avLst/>
              <a:gdLst>
                <a:gd name="T0" fmla="*/ 0 w 15"/>
                <a:gd name="T1" fmla="*/ 7 h 8"/>
                <a:gd name="T2" fmla="*/ 13 w 15"/>
                <a:gd name="T3" fmla="*/ 0 h 8"/>
                <a:gd name="T4" fmla="*/ 15 w 15"/>
                <a:gd name="T5" fmla="*/ 2 h 8"/>
                <a:gd name="T6" fmla="*/ 0 w 15"/>
                <a:gd name="T7" fmla="*/ 7 h 8"/>
              </a:gdLst>
              <a:ahLst/>
              <a:cxnLst>
                <a:cxn ang="0">
                  <a:pos x="T0" y="T1"/>
                </a:cxn>
                <a:cxn ang="0">
                  <a:pos x="T2" y="T3"/>
                </a:cxn>
                <a:cxn ang="0">
                  <a:pos x="T4" y="T5"/>
                </a:cxn>
                <a:cxn ang="0">
                  <a:pos x="T6" y="T7"/>
                </a:cxn>
              </a:cxnLst>
              <a:rect l="0" t="0" r="r" b="b"/>
              <a:pathLst>
                <a:path w="15" h="8">
                  <a:moveTo>
                    <a:pt x="0" y="7"/>
                  </a:moveTo>
                  <a:cubicBezTo>
                    <a:pt x="5" y="6"/>
                    <a:pt x="10" y="4"/>
                    <a:pt x="13" y="0"/>
                  </a:cubicBezTo>
                  <a:cubicBezTo>
                    <a:pt x="15" y="0"/>
                    <a:pt x="15" y="1"/>
                    <a:pt x="15" y="2"/>
                  </a:cubicBezTo>
                  <a:cubicBezTo>
                    <a:pt x="11" y="8"/>
                    <a:pt x="6" y="8"/>
                    <a:pt x="0" y="7"/>
                  </a:cubicBezTo>
                  <a:close/>
                </a:path>
              </a:pathLst>
            </a:custGeom>
            <a:solidFill>
              <a:srgbClr val="D8B2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42">
              <a:extLst>
                <a:ext uri="{FF2B5EF4-FFF2-40B4-BE49-F238E27FC236}">
                  <a16:creationId xmlns:a16="http://schemas.microsoft.com/office/drawing/2014/main" id="{5357533B-FE69-5C60-18DA-E977FE7C2110}"/>
                </a:ext>
              </a:extLst>
            </p:cNvPr>
            <p:cNvSpPr>
              <a:spLocks/>
            </p:cNvSpPr>
            <p:nvPr/>
          </p:nvSpPr>
          <p:spPr bwMode="auto">
            <a:xfrm>
              <a:off x="10042526" y="3594100"/>
              <a:ext cx="104775" cy="311150"/>
            </a:xfrm>
            <a:custGeom>
              <a:avLst/>
              <a:gdLst>
                <a:gd name="T0" fmla="*/ 2 w 6"/>
                <a:gd name="T1" fmla="*/ 18 h 18"/>
                <a:gd name="T2" fmla="*/ 0 w 6"/>
                <a:gd name="T3" fmla="*/ 16 h 18"/>
                <a:gd name="T4" fmla="*/ 2 w 6"/>
                <a:gd name="T5" fmla="*/ 0 h 18"/>
                <a:gd name="T6" fmla="*/ 2 w 6"/>
                <a:gd name="T7" fmla="*/ 18 h 18"/>
              </a:gdLst>
              <a:ahLst/>
              <a:cxnLst>
                <a:cxn ang="0">
                  <a:pos x="T0" y="T1"/>
                </a:cxn>
                <a:cxn ang="0">
                  <a:pos x="T2" y="T3"/>
                </a:cxn>
                <a:cxn ang="0">
                  <a:pos x="T4" y="T5"/>
                </a:cxn>
                <a:cxn ang="0">
                  <a:pos x="T6" y="T7"/>
                </a:cxn>
              </a:cxnLst>
              <a:rect l="0" t="0" r="r" b="b"/>
              <a:pathLst>
                <a:path w="6" h="18">
                  <a:moveTo>
                    <a:pt x="2" y="18"/>
                  </a:moveTo>
                  <a:cubicBezTo>
                    <a:pt x="2" y="17"/>
                    <a:pt x="1" y="17"/>
                    <a:pt x="0" y="16"/>
                  </a:cubicBezTo>
                  <a:cubicBezTo>
                    <a:pt x="3" y="11"/>
                    <a:pt x="3" y="5"/>
                    <a:pt x="2" y="0"/>
                  </a:cubicBezTo>
                  <a:cubicBezTo>
                    <a:pt x="6" y="6"/>
                    <a:pt x="6" y="12"/>
                    <a:pt x="2" y="18"/>
                  </a:cubicBezTo>
                  <a:close/>
                </a:path>
              </a:pathLst>
            </a:custGeom>
            <a:solidFill>
              <a:srgbClr val="F7E5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50">
              <a:extLst>
                <a:ext uri="{FF2B5EF4-FFF2-40B4-BE49-F238E27FC236}">
                  <a16:creationId xmlns:a16="http://schemas.microsoft.com/office/drawing/2014/main" id="{4CD4A348-D733-24FC-AB69-965DA1956068}"/>
                </a:ext>
              </a:extLst>
            </p:cNvPr>
            <p:cNvSpPr>
              <a:spLocks/>
            </p:cNvSpPr>
            <p:nvPr/>
          </p:nvSpPr>
          <p:spPr bwMode="auto">
            <a:xfrm>
              <a:off x="10864851" y="2679700"/>
              <a:ext cx="174625" cy="173038"/>
            </a:xfrm>
            <a:custGeom>
              <a:avLst/>
              <a:gdLst>
                <a:gd name="T0" fmla="*/ 2 w 10"/>
                <a:gd name="T1" fmla="*/ 1 h 10"/>
                <a:gd name="T2" fmla="*/ 8 w 10"/>
                <a:gd name="T3" fmla="*/ 0 h 10"/>
                <a:gd name="T4" fmla="*/ 2 w 10"/>
                <a:gd name="T5" fmla="*/ 10 h 10"/>
                <a:gd name="T6" fmla="*/ 2 w 10"/>
                <a:gd name="T7" fmla="*/ 1 h 10"/>
              </a:gdLst>
              <a:ahLst/>
              <a:cxnLst>
                <a:cxn ang="0">
                  <a:pos x="T0" y="T1"/>
                </a:cxn>
                <a:cxn ang="0">
                  <a:pos x="T2" y="T3"/>
                </a:cxn>
                <a:cxn ang="0">
                  <a:pos x="T4" y="T5"/>
                </a:cxn>
                <a:cxn ang="0">
                  <a:pos x="T6" y="T7"/>
                </a:cxn>
              </a:cxnLst>
              <a:rect l="0" t="0" r="r" b="b"/>
              <a:pathLst>
                <a:path w="10" h="10">
                  <a:moveTo>
                    <a:pt x="2" y="1"/>
                  </a:moveTo>
                  <a:cubicBezTo>
                    <a:pt x="4" y="1"/>
                    <a:pt x="6" y="0"/>
                    <a:pt x="8" y="0"/>
                  </a:cubicBezTo>
                  <a:cubicBezTo>
                    <a:pt x="10" y="6"/>
                    <a:pt x="5" y="7"/>
                    <a:pt x="2" y="10"/>
                  </a:cubicBezTo>
                  <a:cubicBezTo>
                    <a:pt x="0" y="6"/>
                    <a:pt x="3" y="4"/>
                    <a:pt x="2" y="1"/>
                  </a:cubicBezTo>
                  <a:close/>
                </a:path>
              </a:pathLst>
            </a:custGeom>
            <a:solidFill>
              <a:srgbClr val="31A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2774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Elipse 28">
            <a:extLst>
              <a:ext uri="{FF2B5EF4-FFF2-40B4-BE49-F238E27FC236}">
                <a16:creationId xmlns:a16="http://schemas.microsoft.com/office/drawing/2014/main" id="{291664E2-3C31-4BDC-871A-AA6298686979}"/>
              </a:ext>
            </a:extLst>
          </p:cNvPr>
          <p:cNvSpPr/>
          <p:nvPr/>
        </p:nvSpPr>
        <p:spPr>
          <a:xfrm>
            <a:off x="7427495" y="6288505"/>
            <a:ext cx="4548231" cy="444346"/>
          </a:xfrm>
          <a:prstGeom prst="ellipse">
            <a:avLst/>
          </a:prstGeom>
          <a:solidFill>
            <a:schemeClr val="accent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Título 1">
            <a:extLst>
              <a:ext uri="{FF2B5EF4-FFF2-40B4-BE49-F238E27FC236}">
                <a16:creationId xmlns:a16="http://schemas.microsoft.com/office/drawing/2014/main" id="{EB3058EA-A0C6-DD4F-9614-E0EE1F747F5F}"/>
              </a:ext>
            </a:extLst>
          </p:cNvPr>
          <p:cNvSpPr>
            <a:spLocks noGrp="1"/>
          </p:cNvSpPr>
          <p:nvPr>
            <p:ph type="title"/>
          </p:nvPr>
        </p:nvSpPr>
        <p:spPr/>
        <p:txBody>
          <a:bodyPr/>
          <a:lstStyle/>
          <a:p>
            <a:r>
              <a:rPr lang="es-ES" noProof="1"/>
              <a:t>How should a balanced diet be?</a:t>
            </a:r>
          </a:p>
        </p:txBody>
      </p:sp>
      <p:grpSp>
        <p:nvGrpSpPr>
          <p:cNvPr id="3" name="Grupo 2">
            <a:extLst>
              <a:ext uri="{FF2B5EF4-FFF2-40B4-BE49-F238E27FC236}">
                <a16:creationId xmlns:a16="http://schemas.microsoft.com/office/drawing/2014/main" id="{A01242F4-30F4-6647-8A3D-AEFC8721B68A}"/>
              </a:ext>
            </a:extLst>
          </p:cNvPr>
          <p:cNvGrpSpPr/>
          <p:nvPr/>
        </p:nvGrpSpPr>
        <p:grpSpPr>
          <a:xfrm>
            <a:off x="1063974" y="2383843"/>
            <a:ext cx="2195778" cy="2195778"/>
            <a:chOff x="10107330" y="2662162"/>
            <a:chExt cx="932534" cy="932534"/>
          </a:xfrm>
        </p:grpSpPr>
        <p:sp>
          <p:nvSpPr>
            <p:cNvPr id="4" name="Oval 3">
              <a:extLst>
                <a:ext uri="{FF2B5EF4-FFF2-40B4-BE49-F238E27FC236}">
                  <a16:creationId xmlns:a16="http://schemas.microsoft.com/office/drawing/2014/main" id="{CFB5239B-F1B8-0948-BCE9-9BB59B5CC22A}"/>
                </a:ext>
              </a:extLst>
            </p:cNvPr>
            <p:cNvSpPr/>
            <p:nvPr/>
          </p:nvSpPr>
          <p:spPr>
            <a:xfrm>
              <a:off x="10107330" y="2662162"/>
              <a:ext cx="932534" cy="932534"/>
            </a:xfrm>
            <a:prstGeom prst="ellipse">
              <a:avLst/>
            </a:prstGeom>
            <a:noFill/>
            <a:ln w="57150">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5" name="Arc 4">
              <a:extLst>
                <a:ext uri="{FF2B5EF4-FFF2-40B4-BE49-F238E27FC236}">
                  <a16:creationId xmlns:a16="http://schemas.microsoft.com/office/drawing/2014/main" id="{53672F17-3489-D142-9073-5C4C1BA36659}"/>
                </a:ext>
              </a:extLst>
            </p:cNvPr>
            <p:cNvSpPr/>
            <p:nvPr/>
          </p:nvSpPr>
          <p:spPr>
            <a:xfrm>
              <a:off x="10107330" y="2662162"/>
              <a:ext cx="932534" cy="932534"/>
            </a:xfrm>
            <a:prstGeom prst="arc">
              <a:avLst>
                <a:gd name="adj1" fmla="val 16200000"/>
                <a:gd name="adj2" fmla="val 20864472"/>
              </a:avLst>
            </a:prstGeom>
            <a:noFill/>
            <a:ln w="10795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6" name="Rectángulo 5">
            <a:extLst>
              <a:ext uri="{FF2B5EF4-FFF2-40B4-BE49-F238E27FC236}">
                <a16:creationId xmlns:a16="http://schemas.microsoft.com/office/drawing/2014/main" id="{E0E9FD87-D1A0-D940-8A62-6CC477512D2D}"/>
              </a:ext>
            </a:extLst>
          </p:cNvPr>
          <p:cNvSpPr/>
          <p:nvPr/>
        </p:nvSpPr>
        <p:spPr>
          <a:xfrm>
            <a:off x="688305" y="4931833"/>
            <a:ext cx="2947114" cy="769441"/>
          </a:xfrm>
          <a:prstGeom prst="rect">
            <a:avLst/>
          </a:prstGeom>
        </p:spPr>
        <p:txBody>
          <a:bodyPr wrap="square">
            <a:spAutoFit/>
          </a:bodyPr>
          <a:lstStyle/>
          <a:p>
            <a:pPr algn="ctr">
              <a:spcAft>
                <a:spcPts val="600"/>
              </a:spcAft>
            </a:pPr>
            <a:r>
              <a:rPr lang="es-ES" b="1" noProof="1">
                <a:solidFill>
                  <a:schemeClr val="accent4">
                    <a:lumMod val="75000"/>
                  </a:schemeClr>
                </a:solidFill>
              </a:rPr>
              <a:t>Carbohydrates</a:t>
            </a:r>
          </a:p>
          <a:p>
            <a:pPr algn="ctr">
              <a:spcAft>
                <a:spcPts val="600"/>
              </a:spcAft>
            </a:pPr>
            <a:r>
              <a:rPr lang="es-ES" sz="1050" noProof="1">
                <a:solidFill>
                  <a:schemeClr val="tx1">
                    <a:lumMod val="75000"/>
                    <a:lumOff val="25000"/>
                  </a:schemeClr>
                </a:solidFill>
              </a:rPr>
              <a:t>Sugars, starches and fibers found in fruits, grains, vegetables ,milk products…</a:t>
            </a:r>
            <a:endParaRPr lang="es-ES" b="1" noProof="1"/>
          </a:p>
        </p:txBody>
      </p:sp>
      <p:sp>
        <p:nvSpPr>
          <p:cNvPr id="7" name="Rectángulo 6">
            <a:extLst>
              <a:ext uri="{FF2B5EF4-FFF2-40B4-BE49-F238E27FC236}">
                <a16:creationId xmlns:a16="http://schemas.microsoft.com/office/drawing/2014/main" id="{B8090A5A-0EF6-3F4C-84C1-9FCB06586AA1}"/>
              </a:ext>
            </a:extLst>
          </p:cNvPr>
          <p:cNvSpPr/>
          <p:nvPr/>
        </p:nvSpPr>
        <p:spPr>
          <a:xfrm>
            <a:off x="1063973" y="2973900"/>
            <a:ext cx="2195779" cy="1015663"/>
          </a:xfrm>
          <a:prstGeom prst="rect">
            <a:avLst/>
          </a:prstGeom>
        </p:spPr>
        <p:txBody>
          <a:bodyPr wrap="square">
            <a:spAutoFit/>
          </a:bodyPr>
          <a:lstStyle/>
          <a:p>
            <a:pPr algn="ctr"/>
            <a:r>
              <a:rPr lang="es-ES" sz="6000" dirty="0">
                <a:solidFill>
                  <a:schemeClr val="accent4">
                    <a:lumMod val="75000"/>
                  </a:schemeClr>
                </a:solidFill>
              </a:rPr>
              <a:t>60</a:t>
            </a:r>
            <a:r>
              <a:rPr lang="es-ES" sz="2800" dirty="0">
                <a:solidFill>
                  <a:schemeClr val="accent4">
                    <a:lumMod val="75000"/>
                  </a:schemeClr>
                </a:solidFill>
              </a:rPr>
              <a:t>%</a:t>
            </a:r>
            <a:endParaRPr lang="es-ES" sz="4800" dirty="0">
              <a:solidFill>
                <a:schemeClr val="accent4">
                  <a:lumMod val="75000"/>
                </a:schemeClr>
              </a:solidFill>
            </a:endParaRPr>
          </a:p>
        </p:txBody>
      </p:sp>
      <p:grpSp>
        <p:nvGrpSpPr>
          <p:cNvPr id="10" name="Grupo 9">
            <a:extLst>
              <a:ext uri="{FF2B5EF4-FFF2-40B4-BE49-F238E27FC236}">
                <a16:creationId xmlns:a16="http://schemas.microsoft.com/office/drawing/2014/main" id="{0CF63045-D4F3-F84C-B1C0-76A194023467}"/>
              </a:ext>
            </a:extLst>
          </p:cNvPr>
          <p:cNvGrpSpPr/>
          <p:nvPr/>
        </p:nvGrpSpPr>
        <p:grpSpPr>
          <a:xfrm>
            <a:off x="4662222" y="2383843"/>
            <a:ext cx="2195778" cy="2195778"/>
            <a:chOff x="10107330" y="2662162"/>
            <a:chExt cx="932534" cy="932534"/>
          </a:xfrm>
        </p:grpSpPr>
        <p:sp>
          <p:nvSpPr>
            <p:cNvPr id="11" name="Oval 3">
              <a:extLst>
                <a:ext uri="{FF2B5EF4-FFF2-40B4-BE49-F238E27FC236}">
                  <a16:creationId xmlns:a16="http://schemas.microsoft.com/office/drawing/2014/main" id="{7862B5A1-15D8-9941-BCA2-3F774BA73E4B}"/>
                </a:ext>
              </a:extLst>
            </p:cNvPr>
            <p:cNvSpPr/>
            <p:nvPr/>
          </p:nvSpPr>
          <p:spPr>
            <a:xfrm>
              <a:off x="10107330" y="2662162"/>
              <a:ext cx="932534" cy="932534"/>
            </a:xfrm>
            <a:prstGeom prst="ellipse">
              <a:avLst/>
            </a:prstGeom>
            <a:noFill/>
            <a:ln w="57150">
              <a:solidFill>
                <a:schemeClr val="tx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12" name="Arc 4">
              <a:extLst>
                <a:ext uri="{FF2B5EF4-FFF2-40B4-BE49-F238E27FC236}">
                  <a16:creationId xmlns:a16="http://schemas.microsoft.com/office/drawing/2014/main" id="{AA7470CF-21E2-D147-BEC5-335A04F25B18}"/>
                </a:ext>
              </a:extLst>
            </p:cNvPr>
            <p:cNvSpPr/>
            <p:nvPr/>
          </p:nvSpPr>
          <p:spPr>
            <a:xfrm>
              <a:off x="10107330" y="2662162"/>
              <a:ext cx="932534" cy="932534"/>
            </a:xfrm>
            <a:prstGeom prst="arc">
              <a:avLst>
                <a:gd name="adj1" fmla="val 16200000"/>
                <a:gd name="adj2" fmla="val 5286841"/>
              </a:avLst>
            </a:prstGeom>
            <a:noFill/>
            <a:ln w="10795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13" name="Rectángulo 12">
            <a:extLst>
              <a:ext uri="{FF2B5EF4-FFF2-40B4-BE49-F238E27FC236}">
                <a16:creationId xmlns:a16="http://schemas.microsoft.com/office/drawing/2014/main" id="{CB499D37-3118-3545-BBF6-4EB2906926A1}"/>
              </a:ext>
            </a:extLst>
          </p:cNvPr>
          <p:cNvSpPr/>
          <p:nvPr/>
        </p:nvSpPr>
        <p:spPr>
          <a:xfrm>
            <a:off x="4589289" y="4931833"/>
            <a:ext cx="2195779" cy="931024"/>
          </a:xfrm>
          <a:prstGeom prst="rect">
            <a:avLst/>
          </a:prstGeom>
        </p:spPr>
        <p:txBody>
          <a:bodyPr wrap="square">
            <a:spAutoFit/>
          </a:bodyPr>
          <a:lstStyle/>
          <a:p>
            <a:pPr algn="ctr">
              <a:spcAft>
                <a:spcPts val="600"/>
              </a:spcAft>
            </a:pPr>
            <a:r>
              <a:rPr lang="es-ES" b="1" noProof="1">
                <a:solidFill>
                  <a:schemeClr val="accent4">
                    <a:lumMod val="75000"/>
                  </a:schemeClr>
                </a:solidFill>
              </a:rPr>
              <a:t>Protein</a:t>
            </a:r>
          </a:p>
          <a:p>
            <a:pPr algn="ctr">
              <a:spcAft>
                <a:spcPts val="600"/>
              </a:spcAft>
            </a:pPr>
            <a:r>
              <a:rPr lang="es-ES" sz="1050" noProof="1">
                <a:solidFill>
                  <a:schemeClr val="tx1">
                    <a:lumMod val="75000"/>
                    <a:lumOff val="25000"/>
                  </a:schemeClr>
                </a:solidFill>
              </a:rPr>
              <a:t>Legumes, cereals and whole grains, Nuts and seeds, Fruits, Animal…</a:t>
            </a:r>
            <a:endParaRPr lang="es-ES" b="1" noProof="1"/>
          </a:p>
        </p:txBody>
      </p:sp>
      <p:sp>
        <p:nvSpPr>
          <p:cNvPr id="14" name="Rectángulo 13">
            <a:extLst>
              <a:ext uri="{FF2B5EF4-FFF2-40B4-BE49-F238E27FC236}">
                <a16:creationId xmlns:a16="http://schemas.microsoft.com/office/drawing/2014/main" id="{0A962A17-26D6-0A47-B741-6CBD41CE9F86}"/>
              </a:ext>
            </a:extLst>
          </p:cNvPr>
          <p:cNvSpPr/>
          <p:nvPr/>
        </p:nvSpPr>
        <p:spPr>
          <a:xfrm>
            <a:off x="4662221" y="2973900"/>
            <a:ext cx="2195779" cy="1015663"/>
          </a:xfrm>
          <a:prstGeom prst="rect">
            <a:avLst/>
          </a:prstGeom>
        </p:spPr>
        <p:txBody>
          <a:bodyPr wrap="square">
            <a:spAutoFit/>
          </a:bodyPr>
          <a:lstStyle/>
          <a:p>
            <a:pPr algn="ctr"/>
            <a:r>
              <a:rPr lang="es-ES" sz="6000" dirty="0">
                <a:solidFill>
                  <a:schemeClr val="accent4">
                    <a:lumMod val="75000"/>
                  </a:schemeClr>
                </a:solidFill>
              </a:rPr>
              <a:t>15</a:t>
            </a:r>
            <a:r>
              <a:rPr lang="es-ES" sz="2800" dirty="0">
                <a:solidFill>
                  <a:schemeClr val="accent4">
                    <a:lumMod val="75000"/>
                  </a:schemeClr>
                </a:solidFill>
              </a:rPr>
              <a:t>%</a:t>
            </a:r>
            <a:endParaRPr lang="es-ES" sz="4800" dirty="0">
              <a:solidFill>
                <a:schemeClr val="accent4">
                  <a:lumMod val="75000"/>
                </a:schemeClr>
              </a:solidFill>
            </a:endParaRPr>
          </a:p>
        </p:txBody>
      </p:sp>
      <p:sp>
        <p:nvSpPr>
          <p:cNvPr id="20" name="Lágrima 19">
            <a:extLst>
              <a:ext uri="{FF2B5EF4-FFF2-40B4-BE49-F238E27FC236}">
                <a16:creationId xmlns:a16="http://schemas.microsoft.com/office/drawing/2014/main" id="{04B4A1B4-635D-418C-AE5F-BE9A51AB9BED}"/>
              </a:ext>
            </a:extLst>
          </p:cNvPr>
          <p:cNvSpPr/>
          <p:nvPr/>
        </p:nvSpPr>
        <p:spPr>
          <a:xfrm rot="10800000">
            <a:off x="0"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21" name="Lágrima 20">
            <a:extLst>
              <a:ext uri="{FF2B5EF4-FFF2-40B4-BE49-F238E27FC236}">
                <a16:creationId xmlns:a16="http://schemas.microsoft.com/office/drawing/2014/main" id="{E0E95FC0-4253-41B7-8055-48BC88A23F88}"/>
              </a:ext>
            </a:extLst>
          </p:cNvPr>
          <p:cNvSpPr/>
          <p:nvPr/>
        </p:nvSpPr>
        <p:spPr>
          <a:xfrm>
            <a:off x="10031506" y="0"/>
            <a:ext cx="2160494" cy="2160494"/>
          </a:xfrm>
          <a:prstGeom prst="teardrop">
            <a:avLst/>
          </a:prstGeom>
          <a:solidFill>
            <a:srgbClr val="FFC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nvGrpSpPr>
          <p:cNvPr id="28" name="Grupo 27">
            <a:extLst>
              <a:ext uri="{FF2B5EF4-FFF2-40B4-BE49-F238E27FC236}">
                <a16:creationId xmlns:a16="http://schemas.microsoft.com/office/drawing/2014/main" id="{81251ABE-1F98-4FD5-80D0-627175A96DEB}"/>
              </a:ext>
            </a:extLst>
          </p:cNvPr>
          <p:cNvGrpSpPr/>
          <p:nvPr/>
        </p:nvGrpSpPr>
        <p:grpSpPr>
          <a:xfrm>
            <a:off x="7615300" y="2869696"/>
            <a:ext cx="4236788" cy="3623179"/>
            <a:chOff x="10652125" y="5537201"/>
            <a:chExt cx="1381126" cy="1181099"/>
          </a:xfrm>
        </p:grpSpPr>
        <p:sp>
          <p:nvSpPr>
            <p:cNvPr id="25" name="Freeform 5">
              <a:extLst>
                <a:ext uri="{FF2B5EF4-FFF2-40B4-BE49-F238E27FC236}">
                  <a16:creationId xmlns:a16="http://schemas.microsoft.com/office/drawing/2014/main" id="{4DA83D45-D31F-4C09-8F74-EF09CD1935B4}"/>
                </a:ext>
              </a:extLst>
            </p:cNvPr>
            <p:cNvSpPr>
              <a:spLocks/>
            </p:cNvSpPr>
            <p:nvPr/>
          </p:nvSpPr>
          <p:spPr bwMode="auto">
            <a:xfrm>
              <a:off x="10925175" y="5537201"/>
              <a:ext cx="630238" cy="1181099"/>
            </a:xfrm>
            <a:custGeom>
              <a:avLst/>
              <a:gdLst>
                <a:gd name="T0" fmla="*/ 86 w 166"/>
                <a:gd name="T1" fmla="*/ 70 h 311"/>
                <a:gd name="T2" fmla="*/ 118 w 166"/>
                <a:gd name="T3" fmla="*/ 17 h 311"/>
                <a:gd name="T4" fmla="*/ 130 w 166"/>
                <a:gd name="T5" fmla="*/ 10 h 311"/>
                <a:gd name="T6" fmla="*/ 166 w 166"/>
                <a:gd name="T7" fmla="*/ 18 h 311"/>
                <a:gd name="T8" fmla="*/ 135 w 166"/>
                <a:gd name="T9" fmla="*/ 38 h 311"/>
                <a:gd name="T10" fmla="*/ 113 w 166"/>
                <a:gd name="T11" fmla="*/ 65 h 311"/>
                <a:gd name="T12" fmla="*/ 134 w 166"/>
                <a:gd name="T13" fmla="*/ 117 h 311"/>
                <a:gd name="T14" fmla="*/ 130 w 166"/>
                <a:gd name="T15" fmla="*/ 267 h 311"/>
                <a:gd name="T16" fmla="*/ 120 w 166"/>
                <a:gd name="T17" fmla="*/ 294 h 311"/>
                <a:gd name="T18" fmla="*/ 94 w 166"/>
                <a:gd name="T19" fmla="*/ 295 h 311"/>
                <a:gd name="T20" fmla="*/ 84 w 166"/>
                <a:gd name="T21" fmla="*/ 270 h 311"/>
                <a:gd name="T22" fmla="*/ 84 w 166"/>
                <a:gd name="T23" fmla="*/ 100 h 311"/>
                <a:gd name="T24" fmla="*/ 100 w 166"/>
                <a:gd name="T25" fmla="*/ 60 h 311"/>
                <a:gd name="T26" fmla="*/ 81 w 166"/>
                <a:gd name="T27" fmla="*/ 81 h 311"/>
                <a:gd name="T28" fmla="*/ 61 w 166"/>
                <a:gd name="T29" fmla="*/ 142 h 311"/>
                <a:gd name="T30" fmla="*/ 68 w 166"/>
                <a:gd name="T31" fmla="*/ 259 h 311"/>
                <a:gd name="T32" fmla="*/ 84 w 166"/>
                <a:gd name="T33" fmla="*/ 296 h 311"/>
                <a:gd name="T34" fmla="*/ 30 w 166"/>
                <a:gd name="T35" fmla="*/ 288 h 311"/>
                <a:gd name="T36" fmla="*/ 6 w 166"/>
                <a:gd name="T37" fmla="*/ 223 h 311"/>
                <a:gd name="T38" fmla="*/ 17 w 166"/>
                <a:gd name="T39" fmla="*/ 105 h 311"/>
                <a:gd name="T40" fmla="*/ 23 w 166"/>
                <a:gd name="T41" fmla="*/ 91 h 311"/>
                <a:gd name="T42" fmla="*/ 86 w 166"/>
                <a:gd name="T43" fmla="*/ 7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6" h="311">
                  <a:moveTo>
                    <a:pt x="86" y="70"/>
                  </a:moveTo>
                  <a:cubicBezTo>
                    <a:pt x="90" y="48"/>
                    <a:pt x="99" y="29"/>
                    <a:pt x="118" y="17"/>
                  </a:cubicBezTo>
                  <a:cubicBezTo>
                    <a:pt x="122" y="14"/>
                    <a:pt x="126" y="12"/>
                    <a:pt x="130" y="10"/>
                  </a:cubicBezTo>
                  <a:cubicBezTo>
                    <a:pt x="149" y="0"/>
                    <a:pt x="153" y="1"/>
                    <a:pt x="166" y="18"/>
                  </a:cubicBezTo>
                  <a:cubicBezTo>
                    <a:pt x="155" y="24"/>
                    <a:pt x="144" y="30"/>
                    <a:pt x="135" y="38"/>
                  </a:cubicBezTo>
                  <a:cubicBezTo>
                    <a:pt x="127" y="46"/>
                    <a:pt x="121" y="56"/>
                    <a:pt x="113" y="65"/>
                  </a:cubicBezTo>
                  <a:cubicBezTo>
                    <a:pt x="127" y="78"/>
                    <a:pt x="131" y="98"/>
                    <a:pt x="134" y="117"/>
                  </a:cubicBezTo>
                  <a:cubicBezTo>
                    <a:pt x="142" y="167"/>
                    <a:pt x="142" y="217"/>
                    <a:pt x="130" y="267"/>
                  </a:cubicBezTo>
                  <a:cubicBezTo>
                    <a:pt x="128" y="276"/>
                    <a:pt x="125" y="286"/>
                    <a:pt x="120" y="294"/>
                  </a:cubicBezTo>
                  <a:cubicBezTo>
                    <a:pt x="113" y="308"/>
                    <a:pt x="103" y="308"/>
                    <a:pt x="94" y="295"/>
                  </a:cubicBezTo>
                  <a:cubicBezTo>
                    <a:pt x="90" y="287"/>
                    <a:pt x="86" y="278"/>
                    <a:pt x="84" y="270"/>
                  </a:cubicBezTo>
                  <a:cubicBezTo>
                    <a:pt x="71" y="213"/>
                    <a:pt x="71" y="156"/>
                    <a:pt x="84" y="100"/>
                  </a:cubicBezTo>
                  <a:cubicBezTo>
                    <a:pt x="87" y="87"/>
                    <a:pt x="94" y="75"/>
                    <a:pt x="100" y="60"/>
                  </a:cubicBezTo>
                  <a:cubicBezTo>
                    <a:pt x="93" y="67"/>
                    <a:pt x="84" y="73"/>
                    <a:pt x="81" y="81"/>
                  </a:cubicBezTo>
                  <a:cubicBezTo>
                    <a:pt x="73" y="101"/>
                    <a:pt x="65" y="121"/>
                    <a:pt x="61" y="142"/>
                  </a:cubicBezTo>
                  <a:cubicBezTo>
                    <a:pt x="54" y="181"/>
                    <a:pt x="56" y="221"/>
                    <a:pt x="68" y="259"/>
                  </a:cubicBezTo>
                  <a:cubicBezTo>
                    <a:pt x="72" y="272"/>
                    <a:pt x="79" y="284"/>
                    <a:pt x="84" y="296"/>
                  </a:cubicBezTo>
                  <a:cubicBezTo>
                    <a:pt x="68" y="311"/>
                    <a:pt x="43" y="307"/>
                    <a:pt x="30" y="288"/>
                  </a:cubicBezTo>
                  <a:cubicBezTo>
                    <a:pt x="16" y="268"/>
                    <a:pt x="10" y="246"/>
                    <a:pt x="6" y="223"/>
                  </a:cubicBezTo>
                  <a:cubicBezTo>
                    <a:pt x="0" y="183"/>
                    <a:pt x="3" y="143"/>
                    <a:pt x="17" y="105"/>
                  </a:cubicBezTo>
                  <a:cubicBezTo>
                    <a:pt x="19" y="100"/>
                    <a:pt x="21" y="96"/>
                    <a:pt x="23" y="91"/>
                  </a:cubicBezTo>
                  <a:cubicBezTo>
                    <a:pt x="39" y="63"/>
                    <a:pt x="55" y="57"/>
                    <a:pt x="86" y="70"/>
                  </a:cubicBezTo>
                  <a:close/>
                </a:path>
              </a:pathLst>
            </a:custGeom>
            <a:solidFill>
              <a:srgbClr val="FDBC3A"/>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6">
              <a:extLst>
                <a:ext uri="{FF2B5EF4-FFF2-40B4-BE49-F238E27FC236}">
                  <a16:creationId xmlns:a16="http://schemas.microsoft.com/office/drawing/2014/main" id="{AE15DC29-8304-4ACE-8774-F31CB3BC4370}"/>
                </a:ext>
              </a:extLst>
            </p:cNvPr>
            <p:cNvSpPr>
              <a:spLocks/>
            </p:cNvSpPr>
            <p:nvPr/>
          </p:nvSpPr>
          <p:spPr bwMode="auto">
            <a:xfrm>
              <a:off x="11422063" y="5768975"/>
              <a:ext cx="611188" cy="927100"/>
            </a:xfrm>
            <a:custGeom>
              <a:avLst/>
              <a:gdLst>
                <a:gd name="T0" fmla="*/ 52 w 161"/>
                <a:gd name="T1" fmla="*/ 16 h 244"/>
                <a:gd name="T2" fmla="*/ 64 w 161"/>
                <a:gd name="T3" fmla="*/ 9 h 244"/>
                <a:gd name="T4" fmla="*/ 118 w 161"/>
                <a:gd name="T5" fmla="*/ 30 h 244"/>
                <a:gd name="T6" fmla="*/ 117 w 161"/>
                <a:gd name="T7" fmla="*/ 217 h 244"/>
                <a:gd name="T8" fmla="*/ 53 w 161"/>
                <a:gd name="T9" fmla="*/ 235 h 244"/>
                <a:gd name="T10" fmla="*/ 41 w 161"/>
                <a:gd name="T11" fmla="*/ 237 h 244"/>
                <a:gd name="T12" fmla="*/ 1 w 161"/>
                <a:gd name="T13" fmla="*/ 232 h 244"/>
                <a:gd name="T14" fmla="*/ 0 w 161"/>
                <a:gd name="T15" fmla="*/ 14 h 244"/>
                <a:gd name="T16" fmla="*/ 52 w 161"/>
                <a:gd name="T17" fmla="*/ 16 h 244"/>
                <a:gd name="T18" fmla="*/ 59 w 161"/>
                <a:gd name="T19" fmla="*/ 224 h 244"/>
                <a:gd name="T20" fmla="*/ 75 w 161"/>
                <a:gd name="T21" fmla="*/ 206 h 244"/>
                <a:gd name="T22" fmla="*/ 97 w 161"/>
                <a:gd name="T23" fmla="*/ 121 h 244"/>
                <a:gd name="T24" fmla="*/ 64 w 161"/>
                <a:gd name="T25" fmla="*/ 24 h 244"/>
                <a:gd name="T26" fmla="*/ 52 w 161"/>
                <a:gd name="T27" fmla="*/ 1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1" h="244">
                  <a:moveTo>
                    <a:pt x="52" y="16"/>
                  </a:moveTo>
                  <a:cubicBezTo>
                    <a:pt x="56" y="14"/>
                    <a:pt x="60" y="10"/>
                    <a:pt x="64" y="9"/>
                  </a:cubicBezTo>
                  <a:cubicBezTo>
                    <a:pt x="86" y="6"/>
                    <a:pt x="103" y="15"/>
                    <a:pt x="118" y="30"/>
                  </a:cubicBezTo>
                  <a:cubicBezTo>
                    <a:pt x="161" y="77"/>
                    <a:pt x="160" y="171"/>
                    <a:pt x="117" y="217"/>
                  </a:cubicBezTo>
                  <a:cubicBezTo>
                    <a:pt x="99" y="236"/>
                    <a:pt x="78" y="242"/>
                    <a:pt x="53" y="235"/>
                  </a:cubicBezTo>
                  <a:cubicBezTo>
                    <a:pt x="50" y="233"/>
                    <a:pt x="45" y="235"/>
                    <a:pt x="41" y="237"/>
                  </a:cubicBezTo>
                  <a:cubicBezTo>
                    <a:pt x="25" y="244"/>
                    <a:pt x="12" y="243"/>
                    <a:pt x="1" y="232"/>
                  </a:cubicBezTo>
                  <a:cubicBezTo>
                    <a:pt x="34" y="159"/>
                    <a:pt x="34" y="87"/>
                    <a:pt x="0" y="14"/>
                  </a:cubicBezTo>
                  <a:cubicBezTo>
                    <a:pt x="13" y="0"/>
                    <a:pt x="33" y="1"/>
                    <a:pt x="52" y="16"/>
                  </a:cubicBezTo>
                  <a:cubicBezTo>
                    <a:pt x="89" y="84"/>
                    <a:pt x="87" y="154"/>
                    <a:pt x="59" y="224"/>
                  </a:cubicBezTo>
                  <a:cubicBezTo>
                    <a:pt x="65" y="219"/>
                    <a:pt x="70" y="213"/>
                    <a:pt x="75" y="206"/>
                  </a:cubicBezTo>
                  <a:cubicBezTo>
                    <a:pt x="91" y="180"/>
                    <a:pt x="97" y="151"/>
                    <a:pt x="97" y="121"/>
                  </a:cubicBezTo>
                  <a:cubicBezTo>
                    <a:pt x="96" y="85"/>
                    <a:pt x="89" y="52"/>
                    <a:pt x="64" y="24"/>
                  </a:cubicBezTo>
                  <a:cubicBezTo>
                    <a:pt x="61" y="21"/>
                    <a:pt x="56" y="19"/>
                    <a:pt x="52" y="16"/>
                  </a:cubicBezTo>
                  <a:close/>
                </a:path>
              </a:pathLst>
            </a:custGeom>
            <a:solidFill>
              <a:srgbClr val="FDBC3A"/>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7">
              <a:extLst>
                <a:ext uri="{FF2B5EF4-FFF2-40B4-BE49-F238E27FC236}">
                  <a16:creationId xmlns:a16="http://schemas.microsoft.com/office/drawing/2014/main" id="{51BC4511-44B9-4D98-A558-8D3F31FBA54A}"/>
                </a:ext>
              </a:extLst>
            </p:cNvPr>
            <p:cNvSpPr>
              <a:spLocks/>
            </p:cNvSpPr>
            <p:nvPr/>
          </p:nvSpPr>
          <p:spPr bwMode="auto">
            <a:xfrm>
              <a:off x="10652125" y="5788025"/>
              <a:ext cx="382588" cy="895350"/>
            </a:xfrm>
            <a:custGeom>
              <a:avLst/>
              <a:gdLst>
                <a:gd name="T0" fmla="*/ 101 w 101"/>
                <a:gd name="T1" fmla="*/ 230 h 236"/>
                <a:gd name="T2" fmla="*/ 46 w 101"/>
                <a:gd name="T3" fmla="*/ 219 h 236"/>
                <a:gd name="T4" fmla="*/ 10 w 101"/>
                <a:gd name="T5" fmla="*/ 159 h 236"/>
                <a:gd name="T6" fmla="*/ 30 w 101"/>
                <a:gd name="T7" fmla="*/ 33 h 236"/>
                <a:gd name="T8" fmla="*/ 92 w 101"/>
                <a:gd name="T9" fmla="*/ 4 h 236"/>
                <a:gd name="T10" fmla="*/ 101 w 101"/>
                <a:gd name="T11" fmla="*/ 7 h 236"/>
                <a:gd name="T12" fmla="*/ 101 w 101"/>
                <a:gd name="T13" fmla="*/ 230 h 236"/>
              </a:gdLst>
              <a:ahLst/>
              <a:cxnLst>
                <a:cxn ang="0">
                  <a:pos x="T0" y="T1"/>
                </a:cxn>
                <a:cxn ang="0">
                  <a:pos x="T2" y="T3"/>
                </a:cxn>
                <a:cxn ang="0">
                  <a:pos x="T4" y="T5"/>
                </a:cxn>
                <a:cxn ang="0">
                  <a:pos x="T6" y="T7"/>
                </a:cxn>
                <a:cxn ang="0">
                  <a:pos x="T8" y="T9"/>
                </a:cxn>
                <a:cxn ang="0">
                  <a:pos x="T10" y="T11"/>
                </a:cxn>
                <a:cxn ang="0">
                  <a:pos x="T12" y="T13"/>
                </a:cxn>
              </a:cxnLst>
              <a:rect l="0" t="0" r="r" b="b"/>
              <a:pathLst>
                <a:path w="101" h="236">
                  <a:moveTo>
                    <a:pt x="101" y="230"/>
                  </a:moveTo>
                  <a:cubicBezTo>
                    <a:pt x="80" y="236"/>
                    <a:pt x="62" y="232"/>
                    <a:pt x="46" y="219"/>
                  </a:cubicBezTo>
                  <a:cubicBezTo>
                    <a:pt x="26" y="203"/>
                    <a:pt x="16" y="182"/>
                    <a:pt x="10" y="159"/>
                  </a:cubicBezTo>
                  <a:cubicBezTo>
                    <a:pt x="0" y="114"/>
                    <a:pt x="4" y="72"/>
                    <a:pt x="30" y="33"/>
                  </a:cubicBezTo>
                  <a:cubicBezTo>
                    <a:pt x="45" y="12"/>
                    <a:pt x="65" y="0"/>
                    <a:pt x="92" y="4"/>
                  </a:cubicBezTo>
                  <a:cubicBezTo>
                    <a:pt x="95" y="5"/>
                    <a:pt x="98" y="6"/>
                    <a:pt x="101" y="7"/>
                  </a:cubicBezTo>
                  <a:cubicBezTo>
                    <a:pt x="42" y="75"/>
                    <a:pt x="42" y="152"/>
                    <a:pt x="101" y="230"/>
                  </a:cubicBezTo>
                  <a:close/>
                </a:path>
              </a:pathLst>
            </a:custGeom>
            <a:solidFill>
              <a:srgbClr val="FDBC3A"/>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85947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27">
            <a:extLst>
              <a:ext uri="{FF2B5EF4-FFF2-40B4-BE49-F238E27FC236}">
                <a16:creationId xmlns:a16="http://schemas.microsoft.com/office/drawing/2014/main" id="{EBFCB398-FC09-49D3-ADBA-DEC637A0B94F}"/>
              </a:ext>
            </a:extLst>
          </p:cNvPr>
          <p:cNvSpPr/>
          <p:nvPr/>
        </p:nvSpPr>
        <p:spPr>
          <a:xfrm rot="10800000">
            <a:off x="1698" y="5014"/>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9" name="Rectángulo 28">
            <a:extLst>
              <a:ext uri="{FF2B5EF4-FFF2-40B4-BE49-F238E27FC236}">
                <a16:creationId xmlns:a16="http://schemas.microsoft.com/office/drawing/2014/main" id="{59EBBC76-C22B-4EFB-A3C6-3157BF3A00BD}"/>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ángulo 29">
            <a:extLst>
              <a:ext uri="{FF2B5EF4-FFF2-40B4-BE49-F238E27FC236}">
                <a16:creationId xmlns:a16="http://schemas.microsoft.com/office/drawing/2014/main" id="{4B44623F-901E-4F95-9C72-7ACAE126A9A2}"/>
              </a:ext>
            </a:extLst>
          </p:cNvPr>
          <p:cNvSpPr/>
          <p:nvPr/>
        </p:nvSpPr>
        <p:spPr>
          <a:xfrm rot="10800000">
            <a:off x="4629843" y="4633160"/>
            <a:ext cx="3032455"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CuadroTexto 6">
            <a:extLst>
              <a:ext uri="{FF2B5EF4-FFF2-40B4-BE49-F238E27FC236}">
                <a16:creationId xmlns:a16="http://schemas.microsoft.com/office/drawing/2014/main" id="{27B3F124-1599-3F46-910A-BF7F07528913}"/>
              </a:ext>
            </a:extLst>
          </p:cNvPr>
          <p:cNvSpPr txBox="1"/>
          <p:nvPr/>
        </p:nvSpPr>
        <p:spPr>
          <a:xfrm>
            <a:off x="515938" y="1980240"/>
            <a:ext cx="2726882" cy="400110"/>
          </a:xfrm>
          <a:prstGeom prst="rect">
            <a:avLst/>
          </a:prstGeom>
          <a:noFill/>
        </p:spPr>
        <p:txBody>
          <a:bodyPr wrap="square" rtlCol="0">
            <a:spAutoFit/>
          </a:bodyPr>
          <a:lstStyle/>
          <a:p>
            <a:pPr algn="r"/>
            <a:r>
              <a:rPr lang="es-ES" sz="2000" b="1" noProof="1">
                <a:solidFill>
                  <a:schemeClr val="tx1">
                    <a:lumMod val="75000"/>
                    <a:lumOff val="25000"/>
                  </a:schemeClr>
                </a:solidFill>
              </a:rPr>
              <a:t>Energy and nutrients</a:t>
            </a:r>
          </a:p>
        </p:txBody>
      </p:sp>
      <p:sp>
        <p:nvSpPr>
          <p:cNvPr id="8" name="CuadroTexto 7">
            <a:extLst>
              <a:ext uri="{FF2B5EF4-FFF2-40B4-BE49-F238E27FC236}">
                <a16:creationId xmlns:a16="http://schemas.microsoft.com/office/drawing/2014/main" id="{486D390E-86E3-C048-9818-1253CA8F9220}"/>
              </a:ext>
            </a:extLst>
          </p:cNvPr>
          <p:cNvSpPr txBox="1"/>
          <p:nvPr/>
        </p:nvSpPr>
        <p:spPr>
          <a:xfrm>
            <a:off x="515937" y="2380350"/>
            <a:ext cx="2726883" cy="821892"/>
          </a:xfrm>
          <a:prstGeom prst="rect">
            <a:avLst/>
          </a:prstGeom>
          <a:noFill/>
        </p:spPr>
        <p:txBody>
          <a:bodyPr wrap="square" rtlCol="0">
            <a:spAutoFit/>
          </a:bodyPr>
          <a:lstStyle/>
          <a:p>
            <a:pPr algn="r">
              <a:lnSpc>
                <a:spcPct val="150000"/>
              </a:lnSpc>
            </a:pPr>
            <a:r>
              <a:rPr lang="es-ES" sz="1100" noProof="1">
                <a:solidFill>
                  <a:srgbClr val="000000"/>
                </a:solidFill>
              </a:rPr>
              <a:t>Provides the right amount of energy (calories) and nutrients the body needs to function properly</a:t>
            </a:r>
          </a:p>
        </p:txBody>
      </p:sp>
      <p:grpSp>
        <p:nvGrpSpPr>
          <p:cNvPr id="13" name="Grupo 12">
            <a:extLst>
              <a:ext uri="{FF2B5EF4-FFF2-40B4-BE49-F238E27FC236}">
                <a16:creationId xmlns:a16="http://schemas.microsoft.com/office/drawing/2014/main" id="{67D63A81-9971-E547-82CF-F2203F9C3939}"/>
              </a:ext>
            </a:extLst>
          </p:cNvPr>
          <p:cNvGrpSpPr/>
          <p:nvPr/>
        </p:nvGrpSpPr>
        <p:grpSpPr>
          <a:xfrm>
            <a:off x="2738713" y="1102846"/>
            <a:ext cx="666311" cy="666311"/>
            <a:chOff x="2512470" y="1035890"/>
            <a:chExt cx="666311" cy="666311"/>
          </a:xfrm>
          <a:solidFill>
            <a:srgbClr val="9ED633"/>
          </a:solidFill>
        </p:grpSpPr>
        <p:sp>
          <p:nvSpPr>
            <p:cNvPr id="11" name="Lágrima 10">
              <a:extLst>
                <a:ext uri="{FF2B5EF4-FFF2-40B4-BE49-F238E27FC236}">
                  <a16:creationId xmlns:a16="http://schemas.microsoft.com/office/drawing/2014/main" id="{6A7EFD26-BF18-2C47-8AB9-26660A6011CE}"/>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 name="CuadroTexto 11">
              <a:extLst>
                <a:ext uri="{FF2B5EF4-FFF2-40B4-BE49-F238E27FC236}">
                  <a16:creationId xmlns:a16="http://schemas.microsoft.com/office/drawing/2014/main" id="{66CA688A-F3A8-7D49-A7C1-E716F811F20E}"/>
                </a:ext>
              </a:extLst>
            </p:cNvPr>
            <p:cNvSpPr txBox="1"/>
            <p:nvPr/>
          </p:nvSpPr>
          <p:spPr>
            <a:xfrm>
              <a:off x="2526383" y="1125390"/>
              <a:ext cx="641023" cy="523220"/>
            </a:xfrm>
            <a:prstGeom prst="rect">
              <a:avLst/>
            </a:prstGeom>
            <a:noFill/>
          </p:spPr>
          <p:txBody>
            <a:bodyPr wrap="square" rtlCol="0">
              <a:spAutoFit/>
            </a:bodyPr>
            <a:lstStyle/>
            <a:p>
              <a:pPr algn="ctr"/>
              <a:r>
                <a:rPr lang="es-ES" sz="2800" b="1" dirty="0">
                  <a:solidFill>
                    <a:schemeClr val="accent4">
                      <a:lumMod val="75000"/>
                    </a:schemeClr>
                  </a:solidFill>
                </a:rPr>
                <a:t>1</a:t>
              </a:r>
            </a:p>
          </p:txBody>
        </p:sp>
      </p:grpSp>
      <p:sp>
        <p:nvSpPr>
          <p:cNvPr id="9" name="CuadroTexto 8">
            <a:extLst>
              <a:ext uri="{FF2B5EF4-FFF2-40B4-BE49-F238E27FC236}">
                <a16:creationId xmlns:a16="http://schemas.microsoft.com/office/drawing/2014/main" id="{67E92F4F-7B8F-FC4E-B035-20A7E9B67EEA}"/>
              </a:ext>
            </a:extLst>
          </p:cNvPr>
          <p:cNvSpPr txBox="1"/>
          <p:nvPr/>
        </p:nvSpPr>
        <p:spPr>
          <a:xfrm>
            <a:off x="515938" y="4669652"/>
            <a:ext cx="2726882" cy="400110"/>
          </a:xfrm>
          <a:prstGeom prst="rect">
            <a:avLst/>
          </a:prstGeom>
          <a:noFill/>
        </p:spPr>
        <p:txBody>
          <a:bodyPr wrap="square" rtlCol="0">
            <a:spAutoFit/>
          </a:bodyPr>
          <a:lstStyle/>
          <a:p>
            <a:pPr algn="r"/>
            <a:r>
              <a:rPr lang="es-ES" sz="2000" b="1" noProof="1">
                <a:solidFill>
                  <a:schemeClr val="tx1">
                    <a:lumMod val="75000"/>
                    <a:lumOff val="25000"/>
                  </a:schemeClr>
                </a:solidFill>
              </a:rPr>
              <a:t>Healthy weight</a:t>
            </a:r>
          </a:p>
        </p:txBody>
      </p:sp>
      <p:sp>
        <p:nvSpPr>
          <p:cNvPr id="10" name="CuadroTexto 9">
            <a:extLst>
              <a:ext uri="{FF2B5EF4-FFF2-40B4-BE49-F238E27FC236}">
                <a16:creationId xmlns:a16="http://schemas.microsoft.com/office/drawing/2014/main" id="{7F049554-5B5E-3249-BCFC-3FEEA5DECD17}"/>
              </a:ext>
            </a:extLst>
          </p:cNvPr>
          <p:cNvSpPr txBox="1"/>
          <p:nvPr/>
        </p:nvSpPr>
        <p:spPr>
          <a:xfrm>
            <a:off x="184638" y="5069762"/>
            <a:ext cx="3058182" cy="567976"/>
          </a:xfrm>
          <a:prstGeom prst="rect">
            <a:avLst/>
          </a:prstGeom>
          <a:noFill/>
        </p:spPr>
        <p:txBody>
          <a:bodyPr wrap="square" rtlCol="0">
            <a:spAutoFit/>
          </a:bodyPr>
          <a:lstStyle/>
          <a:p>
            <a:pPr algn="r">
              <a:lnSpc>
                <a:spcPct val="150000"/>
              </a:lnSpc>
            </a:pPr>
            <a:r>
              <a:rPr lang="es-ES" sz="1100" noProof="1"/>
              <a:t>Provides the right amount of energy to achieve and maintain a healthy weight</a:t>
            </a:r>
          </a:p>
        </p:txBody>
      </p:sp>
      <p:grpSp>
        <p:nvGrpSpPr>
          <p:cNvPr id="14" name="Grupo 13">
            <a:extLst>
              <a:ext uri="{FF2B5EF4-FFF2-40B4-BE49-F238E27FC236}">
                <a16:creationId xmlns:a16="http://schemas.microsoft.com/office/drawing/2014/main" id="{813F76F6-889D-0F4F-A682-A94D8672E84A}"/>
              </a:ext>
            </a:extLst>
          </p:cNvPr>
          <p:cNvGrpSpPr/>
          <p:nvPr/>
        </p:nvGrpSpPr>
        <p:grpSpPr>
          <a:xfrm>
            <a:off x="2738713" y="3792258"/>
            <a:ext cx="666311" cy="666311"/>
            <a:chOff x="2512470" y="1035890"/>
            <a:chExt cx="666311" cy="666311"/>
          </a:xfrm>
          <a:solidFill>
            <a:srgbClr val="9ED633"/>
          </a:solidFill>
        </p:grpSpPr>
        <p:sp>
          <p:nvSpPr>
            <p:cNvPr id="15" name="Lágrima 14">
              <a:extLst>
                <a:ext uri="{FF2B5EF4-FFF2-40B4-BE49-F238E27FC236}">
                  <a16:creationId xmlns:a16="http://schemas.microsoft.com/office/drawing/2014/main" id="{860C5162-C46C-A24F-83C7-62C8B57AF3D1}"/>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CuadroTexto 15">
              <a:extLst>
                <a:ext uri="{FF2B5EF4-FFF2-40B4-BE49-F238E27FC236}">
                  <a16:creationId xmlns:a16="http://schemas.microsoft.com/office/drawing/2014/main" id="{6F61A9F4-165D-214E-9C08-53481DE2151E}"/>
                </a:ext>
              </a:extLst>
            </p:cNvPr>
            <p:cNvSpPr txBox="1"/>
            <p:nvPr/>
          </p:nvSpPr>
          <p:spPr>
            <a:xfrm>
              <a:off x="2526383" y="1125390"/>
              <a:ext cx="641023" cy="523220"/>
            </a:xfrm>
            <a:prstGeom prst="rect">
              <a:avLst/>
            </a:prstGeom>
            <a:noFill/>
          </p:spPr>
          <p:txBody>
            <a:bodyPr wrap="square" rtlCol="0">
              <a:spAutoFit/>
            </a:bodyPr>
            <a:lstStyle/>
            <a:p>
              <a:pPr algn="ctr"/>
              <a:r>
                <a:rPr lang="es-ES" sz="2800" b="1" dirty="0">
                  <a:solidFill>
                    <a:schemeClr val="accent4">
                      <a:lumMod val="75000"/>
                    </a:schemeClr>
                  </a:solidFill>
                </a:rPr>
                <a:t>3</a:t>
              </a:r>
            </a:p>
          </p:txBody>
        </p:sp>
      </p:grpSp>
      <p:grpSp>
        <p:nvGrpSpPr>
          <p:cNvPr id="17" name="Grupo 16">
            <a:extLst>
              <a:ext uri="{FF2B5EF4-FFF2-40B4-BE49-F238E27FC236}">
                <a16:creationId xmlns:a16="http://schemas.microsoft.com/office/drawing/2014/main" id="{CF5D6316-AA13-4A48-802D-CFAE4B300E88}"/>
              </a:ext>
            </a:extLst>
          </p:cNvPr>
          <p:cNvGrpSpPr/>
          <p:nvPr/>
        </p:nvGrpSpPr>
        <p:grpSpPr>
          <a:xfrm>
            <a:off x="8774931" y="1102846"/>
            <a:ext cx="666311" cy="666311"/>
            <a:chOff x="2512470" y="1035890"/>
            <a:chExt cx="666311" cy="666311"/>
          </a:xfrm>
          <a:solidFill>
            <a:srgbClr val="9ED633"/>
          </a:solidFill>
        </p:grpSpPr>
        <p:sp>
          <p:nvSpPr>
            <p:cNvPr id="18" name="Lágrima 17">
              <a:extLst>
                <a:ext uri="{FF2B5EF4-FFF2-40B4-BE49-F238E27FC236}">
                  <a16:creationId xmlns:a16="http://schemas.microsoft.com/office/drawing/2014/main" id="{E09C04A1-2298-2741-8389-67797646DE54}"/>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9" name="CuadroTexto 18">
              <a:extLst>
                <a:ext uri="{FF2B5EF4-FFF2-40B4-BE49-F238E27FC236}">
                  <a16:creationId xmlns:a16="http://schemas.microsoft.com/office/drawing/2014/main" id="{92D2295A-79A0-B74D-8466-84F89927158C}"/>
                </a:ext>
              </a:extLst>
            </p:cNvPr>
            <p:cNvSpPr txBox="1"/>
            <p:nvPr/>
          </p:nvSpPr>
          <p:spPr>
            <a:xfrm>
              <a:off x="2526383" y="1125390"/>
              <a:ext cx="641023" cy="523220"/>
            </a:xfrm>
            <a:prstGeom prst="rect">
              <a:avLst/>
            </a:prstGeom>
            <a:noFill/>
          </p:spPr>
          <p:txBody>
            <a:bodyPr wrap="square" rtlCol="0">
              <a:spAutoFit/>
            </a:bodyPr>
            <a:lstStyle/>
            <a:p>
              <a:pPr algn="ctr"/>
              <a:r>
                <a:rPr lang="es-ES" sz="2800" b="1" dirty="0">
                  <a:solidFill>
                    <a:schemeClr val="accent4">
                      <a:lumMod val="75000"/>
                    </a:schemeClr>
                  </a:solidFill>
                </a:rPr>
                <a:t>2</a:t>
              </a:r>
            </a:p>
          </p:txBody>
        </p:sp>
      </p:grpSp>
      <p:grpSp>
        <p:nvGrpSpPr>
          <p:cNvPr id="20" name="Grupo 19">
            <a:extLst>
              <a:ext uri="{FF2B5EF4-FFF2-40B4-BE49-F238E27FC236}">
                <a16:creationId xmlns:a16="http://schemas.microsoft.com/office/drawing/2014/main" id="{3899614D-59D5-2C4E-B83B-1D3BA80906E6}"/>
              </a:ext>
            </a:extLst>
          </p:cNvPr>
          <p:cNvGrpSpPr/>
          <p:nvPr/>
        </p:nvGrpSpPr>
        <p:grpSpPr>
          <a:xfrm>
            <a:off x="8774931" y="3792258"/>
            <a:ext cx="666311" cy="666311"/>
            <a:chOff x="2512470" y="1035890"/>
            <a:chExt cx="666311" cy="666311"/>
          </a:xfrm>
          <a:solidFill>
            <a:srgbClr val="9ED633"/>
          </a:solidFill>
        </p:grpSpPr>
        <p:sp>
          <p:nvSpPr>
            <p:cNvPr id="21" name="Lágrima 20">
              <a:extLst>
                <a:ext uri="{FF2B5EF4-FFF2-40B4-BE49-F238E27FC236}">
                  <a16:creationId xmlns:a16="http://schemas.microsoft.com/office/drawing/2014/main" id="{B00E114E-6C75-C444-8577-D082D6FF95A0}"/>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noProof="1"/>
            </a:p>
          </p:txBody>
        </p:sp>
        <p:sp>
          <p:nvSpPr>
            <p:cNvPr id="22" name="CuadroTexto 21">
              <a:extLst>
                <a:ext uri="{FF2B5EF4-FFF2-40B4-BE49-F238E27FC236}">
                  <a16:creationId xmlns:a16="http://schemas.microsoft.com/office/drawing/2014/main" id="{8CF9135B-67A7-5045-821C-EB18881E4394}"/>
                </a:ext>
              </a:extLst>
            </p:cNvPr>
            <p:cNvSpPr txBox="1"/>
            <p:nvPr/>
          </p:nvSpPr>
          <p:spPr>
            <a:xfrm>
              <a:off x="2526383" y="1125390"/>
              <a:ext cx="641023" cy="523220"/>
            </a:xfrm>
            <a:prstGeom prst="rect">
              <a:avLst/>
            </a:prstGeom>
            <a:noFill/>
          </p:spPr>
          <p:txBody>
            <a:bodyPr wrap="square" rtlCol="0">
              <a:spAutoFit/>
            </a:bodyPr>
            <a:lstStyle/>
            <a:p>
              <a:pPr algn="ctr"/>
              <a:r>
                <a:rPr lang="es-ES" sz="2800" b="1" noProof="1">
                  <a:solidFill>
                    <a:schemeClr val="accent4">
                      <a:lumMod val="75000"/>
                    </a:schemeClr>
                  </a:solidFill>
                </a:rPr>
                <a:t>4</a:t>
              </a:r>
            </a:p>
          </p:txBody>
        </p:sp>
      </p:grpSp>
      <p:sp>
        <p:nvSpPr>
          <p:cNvPr id="23" name="CuadroTexto 22">
            <a:extLst>
              <a:ext uri="{FF2B5EF4-FFF2-40B4-BE49-F238E27FC236}">
                <a16:creationId xmlns:a16="http://schemas.microsoft.com/office/drawing/2014/main" id="{CDBFB169-F039-6241-9F91-ABDCB0CA8710}"/>
              </a:ext>
            </a:extLst>
          </p:cNvPr>
          <p:cNvSpPr txBox="1"/>
          <p:nvPr/>
        </p:nvSpPr>
        <p:spPr>
          <a:xfrm>
            <a:off x="8862079" y="1980240"/>
            <a:ext cx="2910820" cy="400110"/>
          </a:xfrm>
          <a:prstGeom prst="rect">
            <a:avLst/>
          </a:prstGeom>
          <a:noFill/>
        </p:spPr>
        <p:txBody>
          <a:bodyPr wrap="square" rtlCol="0">
            <a:spAutoFit/>
          </a:bodyPr>
          <a:lstStyle/>
          <a:p>
            <a:r>
              <a:rPr lang="es-ES" sz="2000" b="1" noProof="1">
                <a:solidFill>
                  <a:schemeClr val="tx1">
                    <a:lumMod val="75000"/>
                    <a:lumOff val="25000"/>
                  </a:schemeClr>
                </a:solidFill>
              </a:rPr>
              <a:t>Vitamins and minerals</a:t>
            </a:r>
          </a:p>
        </p:txBody>
      </p:sp>
      <p:sp>
        <p:nvSpPr>
          <p:cNvPr id="24" name="CuadroTexto 23">
            <a:extLst>
              <a:ext uri="{FF2B5EF4-FFF2-40B4-BE49-F238E27FC236}">
                <a16:creationId xmlns:a16="http://schemas.microsoft.com/office/drawing/2014/main" id="{A5FD9AF5-641B-A744-A8A4-E1CF9BAE26B7}"/>
              </a:ext>
            </a:extLst>
          </p:cNvPr>
          <p:cNvSpPr txBox="1"/>
          <p:nvPr/>
        </p:nvSpPr>
        <p:spPr>
          <a:xfrm>
            <a:off x="8862078" y="2380350"/>
            <a:ext cx="2910822" cy="567976"/>
          </a:xfrm>
          <a:prstGeom prst="rect">
            <a:avLst/>
          </a:prstGeom>
          <a:noFill/>
        </p:spPr>
        <p:txBody>
          <a:bodyPr wrap="square" rtlCol="0">
            <a:spAutoFit/>
          </a:bodyPr>
          <a:lstStyle/>
          <a:p>
            <a:pPr>
              <a:lnSpc>
                <a:spcPct val="150000"/>
              </a:lnSpc>
            </a:pPr>
            <a:r>
              <a:rPr lang="es-ES" sz="1100" noProof="1"/>
              <a:t>Contains enough vitamins and minerals to prevent deficiency diseases</a:t>
            </a:r>
          </a:p>
        </p:txBody>
      </p:sp>
      <p:sp>
        <p:nvSpPr>
          <p:cNvPr id="25" name="CuadroTexto 24">
            <a:extLst>
              <a:ext uri="{FF2B5EF4-FFF2-40B4-BE49-F238E27FC236}">
                <a16:creationId xmlns:a16="http://schemas.microsoft.com/office/drawing/2014/main" id="{4E0E5B1A-EC28-E046-B62B-60D94F5796B9}"/>
              </a:ext>
            </a:extLst>
          </p:cNvPr>
          <p:cNvSpPr txBox="1"/>
          <p:nvPr/>
        </p:nvSpPr>
        <p:spPr>
          <a:xfrm>
            <a:off x="8862079" y="4669652"/>
            <a:ext cx="2726882" cy="400110"/>
          </a:xfrm>
          <a:prstGeom prst="rect">
            <a:avLst/>
          </a:prstGeom>
          <a:noFill/>
        </p:spPr>
        <p:txBody>
          <a:bodyPr wrap="square" rtlCol="0">
            <a:spAutoFit/>
          </a:bodyPr>
          <a:lstStyle/>
          <a:p>
            <a:r>
              <a:rPr lang="es-ES" sz="2000" b="1" noProof="1">
                <a:solidFill>
                  <a:schemeClr val="tx1">
                    <a:lumMod val="75000"/>
                    <a:lumOff val="25000"/>
                  </a:schemeClr>
                </a:solidFill>
              </a:rPr>
              <a:t>Reduces diseases</a:t>
            </a:r>
          </a:p>
        </p:txBody>
      </p:sp>
      <p:sp>
        <p:nvSpPr>
          <p:cNvPr id="26" name="CuadroTexto 25">
            <a:extLst>
              <a:ext uri="{FF2B5EF4-FFF2-40B4-BE49-F238E27FC236}">
                <a16:creationId xmlns:a16="http://schemas.microsoft.com/office/drawing/2014/main" id="{E6A5300E-D9E1-854F-B2EF-E0DF02615FF7}"/>
              </a:ext>
            </a:extLst>
          </p:cNvPr>
          <p:cNvSpPr txBox="1"/>
          <p:nvPr/>
        </p:nvSpPr>
        <p:spPr>
          <a:xfrm>
            <a:off x="8862079" y="5069762"/>
            <a:ext cx="2726882" cy="567976"/>
          </a:xfrm>
          <a:prstGeom prst="rect">
            <a:avLst/>
          </a:prstGeom>
          <a:noFill/>
        </p:spPr>
        <p:txBody>
          <a:bodyPr wrap="square" rtlCol="0">
            <a:spAutoFit/>
          </a:bodyPr>
          <a:lstStyle/>
          <a:p>
            <a:pPr>
              <a:lnSpc>
                <a:spcPct val="150000"/>
              </a:lnSpc>
            </a:pPr>
            <a:r>
              <a:rPr lang="es-ES" sz="1100" noProof="1"/>
              <a:t>Reduces the risk of developing diet related diseases</a:t>
            </a:r>
          </a:p>
        </p:txBody>
      </p:sp>
      <p:sp>
        <p:nvSpPr>
          <p:cNvPr id="27" name="Título 1">
            <a:extLst>
              <a:ext uri="{FF2B5EF4-FFF2-40B4-BE49-F238E27FC236}">
                <a16:creationId xmlns:a16="http://schemas.microsoft.com/office/drawing/2014/main" id="{C2DBDB6A-915E-4185-9FC8-CCCC84035F66}"/>
              </a:ext>
            </a:extLst>
          </p:cNvPr>
          <p:cNvSpPr txBox="1">
            <a:spLocks/>
          </p:cNvSpPr>
          <p:nvPr/>
        </p:nvSpPr>
        <p:spPr>
          <a:xfrm>
            <a:off x="1879378" y="329216"/>
            <a:ext cx="9053945" cy="1224684"/>
          </a:xfrm>
          <a:prstGeom prst="rect">
            <a:avLst/>
          </a:prstGeom>
        </p:spPr>
        <p:txBody>
          <a:bodyPr/>
          <a:lstStyle>
            <a:lvl1pPr algn="l" defTabSz="914400" rtl="0" eaLnBrk="1" latinLnBrk="0" hangingPunct="1">
              <a:lnSpc>
                <a:spcPct val="90000"/>
              </a:lnSpc>
              <a:spcBef>
                <a:spcPct val="0"/>
              </a:spcBef>
              <a:buNone/>
              <a:defRPr sz="4000" b="1" kern="1200">
                <a:solidFill>
                  <a:schemeClr val="tx1">
                    <a:lumMod val="90000"/>
                    <a:lumOff val="10000"/>
                  </a:schemeClr>
                </a:solidFill>
                <a:latin typeface="+mj-lt"/>
                <a:ea typeface="+mj-ea"/>
                <a:cs typeface="+mj-cs"/>
              </a:defRPr>
            </a:lvl1pPr>
          </a:lstStyle>
          <a:p>
            <a:r>
              <a:rPr lang="es-ES" noProof="1">
                <a:solidFill>
                  <a:srgbClr val="87DA20"/>
                </a:solidFill>
              </a:rPr>
              <a:t>How should a balanced diet be?</a:t>
            </a:r>
          </a:p>
        </p:txBody>
      </p:sp>
      <p:grpSp>
        <p:nvGrpSpPr>
          <p:cNvPr id="37" name="Grupo 36">
            <a:extLst>
              <a:ext uri="{FF2B5EF4-FFF2-40B4-BE49-F238E27FC236}">
                <a16:creationId xmlns:a16="http://schemas.microsoft.com/office/drawing/2014/main" id="{FE004984-01A8-F3FE-1CE0-B049EE2149B2}"/>
              </a:ext>
            </a:extLst>
          </p:cNvPr>
          <p:cNvGrpSpPr/>
          <p:nvPr/>
        </p:nvGrpSpPr>
        <p:grpSpPr>
          <a:xfrm>
            <a:off x="4384676" y="2060576"/>
            <a:ext cx="3814762" cy="4165599"/>
            <a:chOff x="4384676" y="2060576"/>
            <a:chExt cx="3814762" cy="4165599"/>
          </a:xfrm>
        </p:grpSpPr>
        <p:sp>
          <p:nvSpPr>
            <p:cNvPr id="5" name="Freeform 5">
              <a:extLst>
                <a:ext uri="{FF2B5EF4-FFF2-40B4-BE49-F238E27FC236}">
                  <a16:creationId xmlns:a16="http://schemas.microsoft.com/office/drawing/2014/main" id="{904AB6BF-B3A6-0915-8334-445BE2D66A34}"/>
                </a:ext>
              </a:extLst>
            </p:cNvPr>
            <p:cNvSpPr>
              <a:spLocks/>
            </p:cNvSpPr>
            <p:nvPr/>
          </p:nvSpPr>
          <p:spPr bwMode="auto">
            <a:xfrm>
              <a:off x="4384676" y="2060576"/>
              <a:ext cx="3532187" cy="2297112"/>
            </a:xfrm>
            <a:custGeom>
              <a:avLst/>
              <a:gdLst>
                <a:gd name="T0" fmla="*/ 80 w 289"/>
                <a:gd name="T1" fmla="*/ 186 h 188"/>
                <a:gd name="T2" fmla="*/ 51 w 289"/>
                <a:gd name="T3" fmla="*/ 187 h 188"/>
                <a:gd name="T4" fmla="*/ 29 w 289"/>
                <a:gd name="T5" fmla="*/ 186 h 188"/>
                <a:gd name="T6" fmla="*/ 15 w 289"/>
                <a:gd name="T7" fmla="*/ 174 h 188"/>
                <a:gd name="T8" fmla="*/ 8 w 289"/>
                <a:gd name="T9" fmla="*/ 162 h 188"/>
                <a:gd name="T10" fmla="*/ 2 w 289"/>
                <a:gd name="T11" fmla="*/ 136 h 188"/>
                <a:gd name="T12" fmla="*/ 8 w 289"/>
                <a:gd name="T13" fmla="*/ 105 h 188"/>
                <a:gd name="T14" fmla="*/ 20 w 289"/>
                <a:gd name="T15" fmla="*/ 89 h 188"/>
                <a:gd name="T16" fmla="*/ 32 w 289"/>
                <a:gd name="T17" fmla="*/ 80 h 188"/>
                <a:gd name="T18" fmla="*/ 38 w 289"/>
                <a:gd name="T19" fmla="*/ 56 h 188"/>
                <a:gd name="T20" fmla="*/ 38 w 289"/>
                <a:gd name="T21" fmla="*/ 50 h 188"/>
                <a:gd name="T22" fmla="*/ 53 w 289"/>
                <a:gd name="T23" fmla="*/ 29 h 188"/>
                <a:gd name="T24" fmla="*/ 74 w 289"/>
                <a:gd name="T25" fmla="*/ 13 h 188"/>
                <a:gd name="T26" fmla="*/ 85 w 289"/>
                <a:gd name="T27" fmla="*/ 7 h 188"/>
                <a:gd name="T28" fmla="*/ 113 w 289"/>
                <a:gd name="T29" fmla="*/ 7 h 188"/>
                <a:gd name="T30" fmla="*/ 118 w 289"/>
                <a:gd name="T31" fmla="*/ 8 h 188"/>
                <a:gd name="T32" fmla="*/ 143 w 289"/>
                <a:gd name="T33" fmla="*/ 19 h 188"/>
                <a:gd name="T34" fmla="*/ 148 w 289"/>
                <a:gd name="T35" fmla="*/ 23 h 188"/>
                <a:gd name="T36" fmla="*/ 176 w 289"/>
                <a:gd name="T37" fmla="*/ 14 h 188"/>
                <a:gd name="T38" fmla="*/ 193 w 289"/>
                <a:gd name="T39" fmla="*/ 8 h 188"/>
                <a:gd name="T40" fmla="*/ 209 w 289"/>
                <a:gd name="T41" fmla="*/ 6 h 188"/>
                <a:gd name="T42" fmla="*/ 226 w 289"/>
                <a:gd name="T43" fmla="*/ 7 h 188"/>
                <a:gd name="T44" fmla="*/ 247 w 289"/>
                <a:gd name="T45" fmla="*/ 16 h 188"/>
                <a:gd name="T46" fmla="*/ 261 w 289"/>
                <a:gd name="T47" fmla="*/ 26 h 188"/>
                <a:gd name="T48" fmla="*/ 271 w 289"/>
                <a:gd name="T49" fmla="*/ 36 h 188"/>
                <a:gd name="T50" fmla="*/ 279 w 289"/>
                <a:gd name="T51" fmla="*/ 49 h 188"/>
                <a:gd name="T52" fmla="*/ 285 w 289"/>
                <a:gd name="T53" fmla="*/ 74 h 188"/>
                <a:gd name="T54" fmla="*/ 284 w 289"/>
                <a:gd name="T55" fmla="*/ 88 h 188"/>
                <a:gd name="T56" fmla="*/ 267 w 289"/>
                <a:gd name="T57" fmla="*/ 81 h 188"/>
                <a:gd name="T58" fmla="*/ 250 w 289"/>
                <a:gd name="T59" fmla="*/ 37 h 188"/>
                <a:gd name="T60" fmla="*/ 228 w 289"/>
                <a:gd name="T61" fmla="*/ 21 h 188"/>
                <a:gd name="T62" fmla="*/ 194 w 289"/>
                <a:gd name="T63" fmla="*/ 22 h 188"/>
                <a:gd name="T64" fmla="*/ 168 w 289"/>
                <a:gd name="T65" fmla="*/ 39 h 188"/>
                <a:gd name="T66" fmla="*/ 146 w 289"/>
                <a:gd name="T67" fmla="*/ 45 h 188"/>
                <a:gd name="T68" fmla="*/ 120 w 289"/>
                <a:gd name="T69" fmla="*/ 56 h 188"/>
                <a:gd name="T70" fmla="*/ 101 w 289"/>
                <a:gd name="T71" fmla="*/ 76 h 188"/>
                <a:gd name="T72" fmla="*/ 84 w 289"/>
                <a:gd name="T73" fmla="*/ 85 h 188"/>
                <a:gd name="T74" fmla="*/ 47 w 289"/>
                <a:gd name="T75" fmla="*/ 85 h 188"/>
                <a:gd name="T76" fmla="*/ 19 w 289"/>
                <a:gd name="T77" fmla="*/ 117 h 188"/>
                <a:gd name="T78" fmla="*/ 23 w 289"/>
                <a:gd name="T79" fmla="*/ 159 h 188"/>
                <a:gd name="T80" fmla="*/ 37 w 289"/>
                <a:gd name="T81" fmla="*/ 172 h 188"/>
                <a:gd name="T82" fmla="*/ 93 w 289"/>
                <a:gd name="T83" fmla="*/ 165 h 188"/>
                <a:gd name="T84" fmla="*/ 119 w 289"/>
                <a:gd name="T85" fmla="*/ 156 h 188"/>
                <a:gd name="T86" fmla="*/ 102 w 289"/>
                <a:gd name="T87" fmla="*/ 177 h 188"/>
                <a:gd name="T88" fmla="*/ 85 w 289"/>
                <a:gd name="T89" fmla="*/ 18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9" h="188">
                  <a:moveTo>
                    <a:pt x="85" y="184"/>
                  </a:moveTo>
                  <a:cubicBezTo>
                    <a:pt x="83" y="184"/>
                    <a:pt x="81" y="186"/>
                    <a:pt x="80" y="186"/>
                  </a:cubicBezTo>
                  <a:cubicBezTo>
                    <a:pt x="72" y="187"/>
                    <a:pt x="65" y="188"/>
                    <a:pt x="57" y="187"/>
                  </a:cubicBezTo>
                  <a:cubicBezTo>
                    <a:pt x="55" y="186"/>
                    <a:pt x="54" y="185"/>
                    <a:pt x="51" y="187"/>
                  </a:cubicBezTo>
                  <a:cubicBezTo>
                    <a:pt x="49" y="188"/>
                    <a:pt x="48" y="187"/>
                    <a:pt x="46" y="187"/>
                  </a:cubicBezTo>
                  <a:cubicBezTo>
                    <a:pt x="40" y="185"/>
                    <a:pt x="35" y="184"/>
                    <a:pt x="29" y="186"/>
                  </a:cubicBezTo>
                  <a:cubicBezTo>
                    <a:pt x="24" y="188"/>
                    <a:pt x="19" y="185"/>
                    <a:pt x="18" y="179"/>
                  </a:cubicBezTo>
                  <a:cubicBezTo>
                    <a:pt x="18" y="177"/>
                    <a:pt x="18" y="175"/>
                    <a:pt x="15" y="174"/>
                  </a:cubicBezTo>
                  <a:cubicBezTo>
                    <a:pt x="9" y="174"/>
                    <a:pt x="7" y="170"/>
                    <a:pt x="8" y="164"/>
                  </a:cubicBezTo>
                  <a:cubicBezTo>
                    <a:pt x="8" y="164"/>
                    <a:pt x="9" y="162"/>
                    <a:pt x="8" y="162"/>
                  </a:cubicBezTo>
                  <a:cubicBezTo>
                    <a:pt x="3" y="159"/>
                    <a:pt x="4" y="153"/>
                    <a:pt x="3" y="148"/>
                  </a:cubicBezTo>
                  <a:cubicBezTo>
                    <a:pt x="1" y="143"/>
                    <a:pt x="3" y="140"/>
                    <a:pt x="2" y="136"/>
                  </a:cubicBezTo>
                  <a:cubicBezTo>
                    <a:pt x="1" y="132"/>
                    <a:pt x="0" y="127"/>
                    <a:pt x="1" y="123"/>
                  </a:cubicBezTo>
                  <a:cubicBezTo>
                    <a:pt x="2" y="116"/>
                    <a:pt x="4" y="109"/>
                    <a:pt x="8" y="105"/>
                  </a:cubicBezTo>
                  <a:cubicBezTo>
                    <a:pt x="12" y="101"/>
                    <a:pt x="12" y="94"/>
                    <a:pt x="19" y="93"/>
                  </a:cubicBezTo>
                  <a:cubicBezTo>
                    <a:pt x="20" y="93"/>
                    <a:pt x="19" y="91"/>
                    <a:pt x="20" y="89"/>
                  </a:cubicBezTo>
                  <a:cubicBezTo>
                    <a:pt x="21" y="87"/>
                    <a:pt x="22" y="84"/>
                    <a:pt x="25" y="83"/>
                  </a:cubicBezTo>
                  <a:cubicBezTo>
                    <a:pt x="28" y="83"/>
                    <a:pt x="32" y="85"/>
                    <a:pt x="32" y="80"/>
                  </a:cubicBezTo>
                  <a:cubicBezTo>
                    <a:pt x="32" y="77"/>
                    <a:pt x="34" y="75"/>
                    <a:pt x="34" y="72"/>
                  </a:cubicBezTo>
                  <a:cubicBezTo>
                    <a:pt x="36" y="67"/>
                    <a:pt x="35" y="61"/>
                    <a:pt x="38" y="56"/>
                  </a:cubicBezTo>
                  <a:cubicBezTo>
                    <a:pt x="39" y="55"/>
                    <a:pt x="39" y="54"/>
                    <a:pt x="39" y="53"/>
                  </a:cubicBezTo>
                  <a:cubicBezTo>
                    <a:pt x="38" y="52"/>
                    <a:pt x="38" y="51"/>
                    <a:pt x="38" y="50"/>
                  </a:cubicBezTo>
                  <a:cubicBezTo>
                    <a:pt x="38" y="48"/>
                    <a:pt x="38" y="45"/>
                    <a:pt x="39" y="44"/>
                  </a:cubicBezTo>
                  <a:cubicBezTo>
                    <a:pt x="48" y="43"/>
                    <a:pt x="44" y="30"/>
                    <a:pt x="53" y="29"/>
                  </a:cubicBezTo>
                  <a:cubicBezTo>
                    <a:pt x="56" y="29"/>
                    <a:pt x="56" y="27"/>
                    <a:pt x="57" y="26"/>
                  </a:cubicBezTo>
                  <a:cubicBezTo>
                    <a:pt x="63" y="21"/>
                    <a:pt x="68" y="15"/>
                    <a:pt x="74" y="13"/>
                  </a:cubicBezTo>
                  <a:cubicBezTo>
                    <a:pt x="78" y="12"/>
                    <a:pt x="82" y="11"/>
                    <a:pt x="85" y="7"/>
                  </a:cubicBezTo>
                  <a:cubicBezTo>
                    <a:pt x="85" y="7"/>
                    <a:pt x="85" y="7"/>
                    <a:pt x="85" y="7"/>
                  </a:cubicBezTo>
                  <a:cubicBezTo>
                    <a:pt x="87" y="6"/>
                    <a:pt x="90" y="4"/>
                    <a:pt x="91" y="5"/>
                  </a:cubicBezTo>
                  <a:cubicBezTo>
                    <a:pt x="98" y="12"/>
                    <a:pt x="107" y="0"/>
                    <a:pt x="113" y="7"/>
                  </a:cubicBezTo>
                  <a:cubicBezTo>
                    <a:pt x="115" y="9"/>
                    <a:pt x="116" y="9"/>
                    <a:pt x="118" y="8"/>
                  </a:cubicBezTo>
                  <a:cubicBezTo>
                    <a:pt x="118" y="8"/>
                    <a:pt x="118" y="8"/>
                    <a:pt x="118" y="8"/>
                  </a:cubicBezTo>
                  <a:cubicBezTo>
                    <a:pt x="125" y="5"/>
                    <a:pt x="127" y="13"/>
                    <a:pt x="131" y="13"/>
                  </a:cubicBezTo>
                  <a:cubicBezTo>
                    <a:pt x="138" y="12"/>
                    <a:pt x="142" y="13"/>
                    <a:pt x="143" y="19"/>
                  </a:cubicBezTo>
                  <a:cubicBezTo>
                    <a:pt x="144" y="21"/>
                    <a:pt x="144" y="21"/>
                    <a:pt x="146" y="22"/>
                  </a:cubicBezTo>
                  <a:cubicBezTo>
                    <a:pt x="147" y="22"/>
                    <a:pt x="148" y="22"/>
                    <a:pt x="148" y="23"/>
                  </a:cubicBezTo>
                  <a:cubicBezTo>
                    <a:pt x="153" y="33"/>
                    <a:pt x="160" y="28"/>
                    <a:pt x="164" y="24"/>
                  </a:cubicBezTo>
                  <a:cubicBezTo>
                    <a:pt x="168" y="20"/>
                    <a:pt x="174" y="19"/>
                    <a:pt x="176" y="14"/>
                  </a:cubicBezTo>
                  <a:cubicBezTo>
                    <a:pt x="178" y="9"/>
                    <a:pt x="182" y="8"/>
                    <a:pt x="187" y="10"/>
                  </a:cubicBezTo>
                  <a:cubicBezTo>
                    <a:pt x="190" y="11"/>
                    <a:pt x="191" y="10"/>
                    <a:pt x="193" y="8"/>
                  </a:cubicBezTo>
                  <a:cubicBezTo>
                    <a:pt x="196" y="5"/>
                    <a:pt x="200" y="4"/>
                    <a:pt x="203" y="7"/>
                  </a:cubicBezTo>
                  <a:cubicBezTo>
                    <a:pt x="206" y="8"/>
                    <a:pt x="207" y="8"/>
                    <a:pt x="209" y="6"/>
                  </a:cubicBezTo>
                  <a:cubicBezTo>
                    <a:pt x="213" y="3"/>
                    <a:pt x="217" y="3"/>
                    <a:pt x="220" y="6"/>
                  </a:cubicBezTo>
                  <a:cubicBezTo>
                    <a:pt x="222" y="9"/>
                    <a:pt x="224" y="9"/>
                    <a:pt x="226" y="7"/>
                  </a:cubicBezTo>
                  <a:cubicBezTo>
                    <a:pt x="232" y="4"/>
                    <a:pt x="238" y="6"/>
                    <a:pt x="241" y="12"/>
                  </a:cubicBezTo>
                  <a:cubicBezTo>
                    <a:pt x="242" y="15"/>
                    <a:pt x="243" y="16"/>
                    <a:pt x="247" y="16"/>
                  </a:cubicBezTo>
                  <a:cubicBezTo>
                    <a:pt x="251" y="15"/>
                    <a:pt x="255" y="18"/>
                    <a:pt x="256" y="22"/>
                  </a:cubicBezTo>
                  <a:cubicBezTo>
                    <a:pt x="257" y="25"/>
                    <a:pt x="258" y="26"/>
                    <a:pt x="261" y="26"/>
                  </a:cubicBezTo>
                  <a:cubicBezTo>
                    <a:pt x="261" y="26"/>
                    <a:pt x="262" y="27"/>
                    <a:pt x="262" y="27"/>
                  </a:cubicBezTo>
                  <a:cubicBezTo>
                    <a:pt x="267" y="28"/>
                    <a:pt x="265" y="35"/>
                    <a:pt x="271" y="36"/>
                  </a:cubicBezTo>
                  <a:cubicBezTo>
                    <a:pt x="276" y="37"/>
                    <a:pt x="278" y="41"/>
                    <a:pt x="277" y="47"/>
                  </a:cubicBezTo>
                  <a:cubicBezTo>
                    <a:pt x="276" y="49"/>
                    <a:pt x="278" y="49"/>
                    <a:pt x="279" y="49"/>
                  </a:cubicBezTo>
                  <a:cubicBezTo>
                    <a:pt x="282" y="51"/>
                    <a:pt x="284" y="53"/>
                    <a:pt x="284" y="55"/>
                  </a:cubicBezTo>
                  <a:cubicBezTo>
                    <a:pt x="283" y="61"/>
                    <a:pt x="285" y="67"/>
                    <a:pt x="285" y="74"/>
                  </a:cubicBezTo>
                  <a:cubicBezTo>
                    <a:pt x="284" y="74"/>
                    <a:pt x="284" y="76"/>
                    <a:pt x="284" y="76"/>
                  </a:cubicBezTo>
                  <a:cubicBezTo>
                    <a:pt x="289" y="80"/>
                    <a:pt x="286" y="84"/>
                    <a:pt x="284" y="88"/>
                  </a:cubicBezTo>
                  <a:cubicBezTo>
                    <a:pt x="280" y="87"/>
                    <a:pt x="275" y="85"/>
                    <a:pt x="270" y="85"/>
                  </a:cubicBezTo>
                  <a:cubicBezTo>
                    <a:pt x="268" y="85"/>
                    <a:pt x="267" y="83"/>
                    <a:pt x="267" y="81"/>
                  </a:cubicBezTo>
                  <a:cubicBezTo>
                    <a:pt x="268" y="73"/>
                    <a:pt x="268" y="65"/>
                    <a:pt x="265" y="59"/>
                  </a:cubicBezTo>
                  <a:cubicBezTo>
                    <a:pt x="262" y="51"/>
                    <a:pt x="256" y="44"/>
                    <a:pt x="250" y="37"/>
                  </a:cubicBezTo>
                  <a:cubicBezTo>
                    <a:pt x="243" y="32"/>
                    <a:pt x="236" y="28"/>
                    <a:pt x="230" y="23"/>
                  </a:cubicBezTo>
                  <a:cubicBezTo>
                    <a:pt x="229" y="22"/>
                    <a:pt x="228" y="21"/>
                    <a:pt x="228" y="21"/>
                  </a:cubicBezTo>
                  <a:cubicBezTo>
                    <a:pt x="221" y="23"/>
                    <a:pt x="215" y="18"/>
                    <a:pt x="208" y="20"/>
                  </a:cubicBezTo>
                  <a:cubicBezTo>
                    <a:pt x="204" y="22"/>
                    <a:pt x="199" y="21"/>
                    <a:pt x="194" y="22"/>
                  </a:cubicBezTo>
                  <a:cubicBezTo>
                    <a:pt x="187" y="23"/>
                    <a:pt x="182" y="27"/>
                    <a:pt x="177" y="32"/>
                  </a:cubicBezTo>
                  <a:cubicBezTo>
                    <a:pt x="174" y="34"/>
                    <a:pt x="171" y="36"/>
                    <a:pt x="168" y="39"/>
                  </a:cubicBezTo>
                  <a:cubicBezTo>
                    <a:pt x="167" y="39"/>
                    <a:pt x="168" y="39"/>
                    <a:pt x="167" y="39"/>
                  </a:cubicBezTo>
                  <a:cubicBezTo>
                    <a:pt x="160" y="40"/>
                    <a:pt x="153" y="44"/>
                    <a:pt x="146" y="45"/>
                  </a:cubicBezTo>
                  <a:cubicBezTo>
                    <a:pt x="142" y="45"/>
                    <a:pt x="139" y="45"/>
                    <a:pt x="137" y="47"/>
                  </a:cubicBezTo>
                  <a:cubicBezTo>
                    <a:pt x="131" y="51"/>
                    <a:pt x="125" y="53"/>
                    <a:pt x="120" y="56"/>
                  </a:cubicBezTo>
                  <a:cubicBezTo>
                    <a:pt x="119" y="56"/>
                    <a:pt x="118" y="56"/>
                    <a:pt x="118" y="57"/>
                  </a:cubicBezTo>
                  <a:cubicBezTo>
                    <a:pt x="112" y="63"/>
                    <a:pt x="103" y="67"/>
                    <a:pt x="101" y="76"/>
                  </a:cubicBezTo>
                  <a:cubicBezTo>
                    <a:pt x="101" y="77"/>
                    <a:pt x="101" y="76"/>
                    <a:pt x="101" y="77"/>
                  </a:cubicBezTo>
                  <a:cubicBezTo>
                    <a:pt x="98" y="90"/>
                    <a:pt x="96" y="91"/>
                    <a:pt x="84" y="85"/>
                  </a:cubicBezTo>
                  <a:cubicBezTo>
                    <a:pt x="79" y="82"/>
                    <a:pt x="73" y="83"/>
                    <a:pt x="68" y="82"/>
                  </a:cubicBezTo>
                  <a:cubicBezTo>
                    <a:pt x="61" y="81"/>
                    <a:pt x="54" y="83"/>
                    <a:pt x="47" y="85"/>
                  </a:cubicBezTo>
                  <a:cubicBezTo>
                    <a:pt x="42" y="87"/>
                    <a:pt x="38" y="92"/>
                    <a:pt x="34" y="95"/>
                  </a:cubicBezTo>
                  <a:cubicBezTo>
                    <a:pt x="28" y="102"/>
                    <a:pt x="22" y="108"/>
                    <a:pt x="19" y="117"/>
                  </a:cubicBezTo>
                  <a:cubicBezTo>
                    <a:pt x="16" y="125"/>
                    <a:pt x="18" y="133"/>
                    <a:pt x="18" y="141"/>
                  </a:cubicBezTo>
                  <a:cubicBezTo>
                    <a:pt x="18" y="147"/>
                    <a:pt x="21" y="153"/>
                    <a:pt x="23" y="159"/>
                  </a:cubicBezTo>
                  <a:cubicBezTo>
                    <a:pt x="26" y="164"/>
                    <a:pt x="30" y="167"/>
                    <a:pt x="33" y="171"/>
                  </a:cubicBezTo>
                  <a:cubicBezTo>
                    <a:pt x="34" y="172"/>
                    <a:pt x="36" y="172"/>
                    <a:pt x="37" y="172"/>
                  </a:cubicBezTo>
                  <a:cubicBezTo>
                    <a:pt x="49" y="171"/>
                    <a:pt x="62" y="175"/>
                    <a:pt x="74" y="173"/>
                  </a:cubicBezTo>
                  <a:cubicBezTo>
                    <a:pt x="80" y="171"/>
                    <a:pt x="87" y="171"/>
                    <a:pt x="93" y="165"/>
                  </a:cubicBezTo>
                  <a:cubicBezTo>
                    <a:pt x="97" y="161"/>
                    <a:pt x="101" y="157"/>
                    <a:pt x="105" y="153"/>
                  </a:cubicBezTo>
                  <a:cubicBezTo>
                    <a:pt x="111" y="147"/>
                    <a:pt x="115" y="148"/>
                    <a:pt x="119" y="156"/>
                  </a:cubicBezTo>
                  <a:cubicBezTo>
                    <a:pt x="119" y="158"/>
                    <a:pt x="118" y="160"/>
                    <a:pt x="117" y="161"/>
                  </a:cubicBezTo>
                  <a:cubicBezTo>
                    <a:pt x="111" y="166"/>
                    <a:pt x="109" y="173"/>
                    <a:pt x="102" y="177"/>
                  </a:cubicBezTo>
                  <a:cubicBezTo>
                    <a:pt x="101" y="180"/>
                    <a:pt x="98" y="181"/>
                    <a:pt x="96" y="183"/>
                  </a:cubicBezTo>
                  <a:cubicBezTo>
                    <a:pt x="92" y="186"/>
                    <a:pt x="89" y="186"/>
                    <a:pt x="85" y="184"/>
                  </a:cubicBezTo>
                  <a:close/>
                </a:path>
              </a:pathLst>
            </a:custGeom>
            <a:solidFill>
              <a:srgbClr val="819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4A8FBAAD-5959-455C-262E-56A0DA873DB5}"/>
                </a:ext>
              </a:extLst>
            </p:cNvPr>
            <p:cNvSpPr>
              <a:spLocks/>
            </p:cNvSpPr>
            <p:nvPr/>
          </p:nvSpPr>
          <p:spPr bwMode="auto">
            <a:xfrm>
              <a:off x="5422900" y="4087813"/>
              <a:ext cx="1651000" cy="1784350"/>
            </a:xfrm>
            <a:custGeom>
              <a:avLst/>
              <a:gdLst>
                <a:gd name="T0" fmla="*/ 0 w 135"/>
                <a:gd name="T1" fmla="*/ 18 h 146"/>
                <a:gd name="T2" fmla="*/ 11 w 135"/>
                <a:gd name="T3" fmla="*/ 15 h 146"/>
                <a:gd name="T4" fmla="*/ 17 w 135"/>
                <a:gd name="T5" fmla="*/ 22 h 146"/>
                <a:gd name="T6" fmla="*/ 26 w 135"/>
                <a:gd name="T7" fmla="*/ 28 h 146"/>
                <a:gd name="T8" fmla="*/ 44 w 135"/>
                <a:gd name="T9" fmla="*/ 34 h 146"/>
                <a:gd name="T10" fmla="*/ 62 w 135"/>
                <a:gd name="T11" fmla="*/ 7 h 146"/>
                <a:gd name="T12" fmla="*/ 61 w 135"/>
                <a:gd name="T13" fmla="*/ 2 h 146"/>
                <a:gd name="T14" fmla="*/ 69 w 135"/>
                <a:gd name="T15" fmla="*/ 8 h 146"/>
                <a:gd name="T16" fmla="*/ 72 w 135"/>
                <a:gd name="T17" fmla="*/ 25 h 146"/>
                <a:gd name="T18" fmla="*/ 78 w 135"/>
                <a:gd name="T19" fmla="*/ 29 h 146"/>
                <a:gd name="T20" fmla="*/ 89 w 135"/>
                <a:gd name="T21" fmla="*/ 36 h 146"/>
                <a:gd name="T22" fmla="*/ 112 w 135"/>
                <a:gd name="T23" fmla="*/ 28 h 146"/>
                <a:gd name="T24" fmla="*/ 121 w 135"/>
                <a:gd name="T25" fmla="*/ 12 h 146"/>
                <a:gd name="T26" fmla="*/ 124 w 135"/>
                <a:gd name="T27" fmla="*/ 14 h 146"/>
                <a:gd name="T28" fmla="*/ 135 w 135"/>
                <a:gd name="T29" fmla="*/ 24 h 146"/>
                <a:gd name="T30" fmla="*/ 110 w 135"/>
                <a:gd name="T31" fmla="*/ 62 h 146"/>
                <a:gd name="T32" fmla="*/ 101 w 135"/>
                <a:gd name="T33" fmla="*/ 110 h 146"/>
                <a:gd name="T34" fmla="*/ 101 w 135"/>
                <a:gd name="T35" fmla="*/ 114 h 146"/>
                <a:gd name="T36" fmla="*/ 49 w 135"/>
                <a:gd name="T37" fmla="*/ 145 h 146"/>
                <a:gd name="T38" fmla="*/ 29 w 135"/>
                <a:gd name="T39" fmla="*/ 145 h 146"/>
                <a:gd name="T40" fmla="*/ 23 w 135"/>
                <a:gd name="T41" fmla="*/ 142 h 146"/>
                <a:gd name="T42" fmla="*/ 37 w 135"/>
                <a:gd name="T43" fmla="*/ 89 h 146"/>
                <a:gd name="T44" fmla="*/ 29 w 135"/>
                <a:gd name="T45" fmla="*/ 56 h 146"/>
                <a:gd name="T46" fmla="*/ 6 w 135"/>
                <a:gd name="T47" fmla="*/ 27 h 146"/>
                <a:gd name="T48" fmla="*/ 0 w 135"/>
                <a:gd name="T49" fmla="*/ 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46">
                  <a:moveTo>
                    <a:pt x="0" y="18"/>
                  </a:moveTo>
                  <a:cubicBezTo>
                    <a:pt x="3" y="18"/>
                    <a:pt x="8" y="19"/>
                    <a:pt x="11" y="15"/>
                  </a:cubicBezTo>
                  <a:cubicBezTo>
                    <a:pt x="15" y="15"/>
                    <a:pt x="16" y="19"/>
                    <a:pt x="17" y="22"/>
                  </a:cubicBezTo>
                  <a:cubicBezTo>
                    <a:pt x="20" y="25"/>
                    <a:pt x="21" y="29"/>
                    <a:pt x="26" y="28"/>
                  </a:cubicBezTo>
                  <a:cubicBezTo>
                    <a:pt x="32" y="31"/>
                    <a:pt x="37" y="35"/>
                    <a:pt x="44" y="34"/>
                  </a:cubicBezTo>
                  <a:cubicBezTo>
                    <a:pt x="58" y="33"/>
                    <a:pt x="65" y="23"/>
                    <a:pt x="62" y="7"/>
                  </a:cubicBezTo>
                  <a:cubicBezTo>
                    <a:pt x="62" y="6"/>
                    <a:pt x="61" y="4"/>
                    <a:pt x="61" y="2"/>
                  </a:cubicBezTo>
                  <a:cubicBezTo>
                    <a:pt x="68" y="0"/>
                    <a:pt x="70" y="2"/>
                    <a:pt x="69" y="8"/>
                  </a:cubicBezTo>
                  <a:cubicBezTo>
                    <a:pt x="69" y="14"/>
                    <a:pt x="68" y="20"/>
                    <a:pt x="72" y="25"/>
                  </a:cubicBezTo>
                  <a:cubicBezTo>
                    <a:pt x="74" y="27"/>
                    <a:pt x="75" y="29"/>
                    <a:pt x="78" y="29"/>
                  </a:cubicBezTo>
                  <a:cubicBezTo>
                    <a:pt x="82" y="31"/>
                    <a:pt x="85" y="34"/>
                    <a:pt x="89" y="36"/>
                  </a:cubicBezTo>
                  <a:cubicBezTo>
                    <a:pt x="99" y="38"/>
                    <a:pt x="106" y="36"/>
                    <a:pt x="112" y="28"/>
                  </a:cubicBezTo>
                  <a:cubicBezTo>
                    <a:pt x="116" y="23"/>
                    <a:pt x="117" y="17"/>
                    <a:pt x="121" y="12"/>
                  </a:cubicBezTo>
                  <a:cubicBezTo>
                    <a:pt x="122" y="11"/>
                    <a:pt x="124" y="12"/>
                    <a:pt x="124" y="14"/>
                  </a:cubicBezTo>
                  <a:cubicBezTo>
                    <a:pt x="125" y="20"/>
                    <a:pt x="130" y="22"/>
                    <a:pt x="135" y="24"/>
                  </a:cubicBezTo>
                  <a:cubicBezTo>
                    <a:pt x="127" y="37"/>
                    <a:pt x="119" y="50"/>
                    <a:pt x="110" y="62"/>
                  </a:cubicBezTo>
                  <a:cubicBezTo>
                    <a:pt x="99" y="77"/>
                    <a:pt x="98" y="93"/>
                    <a:pt x="101" y="110"/>
                  </a:cubicBezTo>
                  <a:cubicBezTo>
                    <a:pt x="101" y="112"/>
                    <a:pt x="101" y="113"/>
                    <a:pt x="101" y="114"/>
                  </a:cubicBezTo>
                  <a:cubicBezTo>
                    <a:pt x="89" y="134"/>
                    <a:pt x="71" y="143"/>
                    <a:pt x="49" y="145"/>
                  </a:cubicBezTo>
                  <a:cubicBezTo>
                    <a:pt x="42" y="146"/>
                    <a:pt x="36" y="146"/>
                    <a:pt x="29" y="145"/>
                  </a:cubicBezTo>
                  <a:cubicBezTo>
                    <a:pt x="27" y="145"/>
                    <a:pt x="24" y="145"/>
                    <a:pt x="23" y="142"/>
                  </a:cubicBezTo>
                  <a:cubicBezTo>
                    <a:pt x="29" y="125"/>
                    <a:pt x="35" y="107"/>
                    <a:pt x="37" y="89"/>
                  </a:cubicBezTo>
                  <a:cubicBezTo>
                    <a:pt x="38" y="77"/>
                    <a:pt x="37" y="66"/>
                    <a:pt x="29" y="56"/>
                  </a:cubicBezTo>
                  <a:cubicBezTo>
                    <a:pt x="22" y="46"/>
                    <a:pt x="14" y="36"/>
                    <a:pt x="6" y="27"/>
                  </a:cubicBezTo>
                  <a:cubicBezTo>
                    <a:pt x="4" y="24"/>
                    <a:pt x="1" y="22"/>
                    <a:pt x="0" y="18"/>
                  </a:cubicBezTo>
                  <a:close/>
                </a:path>
              </a:pathLst>
            </a:custGeom>
            <a:solidFill>
              <a:srgbClr val="9CC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7">
              <a:extLst>
                <a:ext uri="{FF2B5EF4-FFF2-40B4-BE49-F238E27FC236}">
                  <a16:creationId xmlns:a16="http://schemas.microsoft.com/office/drawing/2014/main" id="{D08DDF45-CA7D-3D14-28DB-C09C779D7B20}"/>
                </a:ext>
              </a:extLst>
            </p:cNvPr>
            <p:cNvSpPr>
              <a:spLocks/>
            </p:cNvSpPr>
            <p:nvPr/>
          </p:nvSpPr>
          <p:spPr bwMode="auto">
            <a:xfrm>
              <a:off x="6707188" y="2976563"/>
              <a:ext cx="1492250" cy="1527175"/>
            </a:xfrm>
            <a:custGeom>
              <a:avLst/>
              <a:gdLst>
                <a:gd name="T0" fmla="*/ 30 w 122"/>
                <a:gd name="T1" fmla="*/ 115 h 125"/>
                <a:gd name="T2" fmla="*/ 18 w 122"/>
                <a:gd name="T3" fmla="*/ 106 h 125"/>
                <a:gd name="T4" fmla="*/ 16 w 122"/>
                <a:gd name="T5" fmla="*/ 103 h 125"/>
                <a:gd name="T6" fmla="*/ 9 w 122"/>
                <a:gd name="T7" fmla="*/ 101 h 125"/>
                <a:gd name="T8" fmla="*/ 0 w 122"/>
                <a:gd name="T9" fmla="*/ 87 h 125"/>
                <a:gd name="T10" fmla="*/ 10 w 122"/>
                <a:gd name="T11" fmla="*/ 82 h 125"/>
                <a:gd name="T12" fmla="*/ 15 w 122"/>
                <a:gd name="T13" fmla="*/ 84 h 125"/>
                <a:gd name="T14" fmla="*/ 27 w 122"/>
                <a:gd name="T15" fmla="*/ 98 h 125"/>
                <a:gd name="T16" fmla="*/ 32 w 122"/>
                <a:gd name="T17" fmla="*/ 102 h 125"/>
                <a:gd name="T18" fmla="*/ 68 w 122"/>
                <a:gd name="T19" fmla="*/ 107 h 125"/>
                <a:gd name="T20" fmla="*/ 71 w 122"/>
                <a:gd name="T21" fmla="*/ 107 h 125"/>
                <a:gd name="T22" fmla="*/ 94 w 122"/>
                <a:gd name="T23" fmla="*/ 98 h 125"/>
                <a:gd name="T24" fmla="*/ 101 w 122"/>
                <a:gd name="T25" fmla="*/ 83 h 125"/>
                <a:gd name="T26" fmla="*/ 105 w 122"/>
                <a:gd name="T27" fmla="*/ 63 h 125"/>
                <a:gd name="T28" fmla="*/ 102 w 122"/>
                <a:gd name="T29" fmla="*/ 48 h 125"/>
                <a:gd name="T30" fmla="*/ 87 w 122"/>
                <a:gd name="T31" fmla="*/ 29 h 125"/>
                <a:gd name="T32" fmla="*/ 86 w 122"/>
                <a:gd name="T33" fmla="*/ 28 h 125"/>
                <a:gd name="T34" fmla="*/ 70 w 122"/>
                <a:gd name="T35" fmla="*/ 18 h 125"/>
                <a:gd name="T36" fmla="*/ 57 w 122"/>
                <a:gd name="T37" fmla="*/ 16 h 125"/>
                <a:gd name="T38" fmla="*/ 41 w 122"/>
                <a:gd name="T39" fmla="*/ 17 h 125"/>
                <a:gd name="T40" fmla="*/ 36 w 122"/>
                <a:gd name="T41" fmla="*/ 13 h 125"/>
                <a:gd name="T42" fmla="*/ 46 w 122"/>
                <a:gd name="T43" fmla="*/ 0 h 125"/>
                <a:gd name="T44" fmla="*/ 71 w 122"/>
                <a:gd name="T45" fmla="*/ 2 h 125"/>
                <a:gd name="T46" fmla="*/ 77 w 122"/>
                <a:gd name="T47" fmla="*/ 6 h 125"/>
                <a:gd name="T48" fmla="*/ 82 w 122"/>
                <a:gd name="T49" fmla="*/ 9 h 125"/>
                <a:gd name="T50" fmla="*/ 94 w 122"/>
                <a:gd name="T51" fmla="*/ 13 h 125"/>
                <a:gd name="T52" fmla="*/ 102 w 122"/>
                <a:gd name="T53" fmla="*/ 23 h 125"/>
                <a:gd name="T54" fmla="*/ 106 w 122"/>
                <a:gd name="T55" fmla="*/ 32 h 125"/>
                <a:gd name="T56" fmla="*/ 111 w 122"/>
                <a:gd name="T57" fmla="*/ 39 h 125"/>
                <a:gd name="T58" fmla="*/ 113 w 122"/>
                <a:gd name="T59" fmla="*/ 42 h 125"/>
                <a:gd name="T60" fmla="*/ 117 w 122"/>
                <a:gd name="T61" fmla="*/ 52 h 125"/>
                <a:gd name="T62" fmla="*/ 119 w 122"/>
                <a:gd name="T63" fmla="*/ 56 h 125"/>
                <a:gd name="T64" fmla="*/ 121 w 122"/>
                <a:gd name="T65" fmla="*/ 62 h 125"/>
                <a:gd name="T66" fmla="*/ 118 w 122"/>
                <a:gd name="T67" fmla="*/ 77 h 125"/>
                <a:gd name="T68" fmla="*/ 115 w 122"/>
                <a:gd name="T69" fmla="*/ 92 h 125"/>
                <a:gd name="T70" fmla="*/ 115 w 122"/>
                <a:gd name="T71" fmla="*/ 94 h 125"/>
                <a:gd name="T72" fmla="*/ 107 w 122"/>
                <a:gd name="T73" fmla="*/ 110 h 125"/>
                <a:gd name="T74" fmla="*/ 95 w 122"/>
                <a:gd name="T75" fmla="*/ 121 h 125"/>
                <a:gd name="T76" fmla="*/ 88 w 122"/>
                <a:gd name="T77" fmla="*/ 123 h 125"/>
                <a:gd name="T78" fmla="*/ 74 w 122"/>
                <a:gd name="T79" fmla="*/ 121 h 125"/>
                <a:gd name="T80" fmla="*/ 71 w 122"/>
                <a:gd name="T81" fmla="*/ 122 h 125"/>
                <a:gd name="T82" fmla="*/ 64 w 122"/>
                <a:gd name="T83" fmla="*/ 121 h 125"/>
                <a:gd name="T84" fmla="*/ 62 w 122"/>
                <a:gd name="T85" fmla="*/ 120 h 125"/>
                <a:gd name="T86" fmla="*/ 45 w 122"/>
                <a:gd name="T87" fmla="*/ 120 h 125"/>
                <a:gd name="T88" fmla="*/ 34 w 122"/>
                <a:gd name="T89" fmla="*/ 116 h 125"/>
                <a:gd name="T90" fmla="*/ 30 w 122"/>
                <a:gd name="T91" fmla="*/ 11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2" h="125">
                  <a:moveTo>
                    <a:pt x="30" y="115"/>
                  </a:moveTo>
                  <a:cubicBezTo>
                    <a:pt x="22" y="115"/>
                    <a:pt x="21" y="114"/>
                    <a:pt x="18" y="106"/>
                  </a:cubicBezTo>
                  <a:cubicBezTo>
                    <a:pt x="18" y="104"/>
                    <a:pt x="17" y="103"/>
                    <a:pt x="16" y="103"/>
                  </a:cubicBezTo>
                  <a:cubicBezTo>
                    <a:pt x="13" y="105"/>
                    <a:pt x="10" y="104"/>
                    <a:pt x="9" y="101"/>
                  </a:cubicBezTo>
                  <a:cubicBezTo>
                    <a:pt x="6" y="96"/>
                    <a:pt x="2" y="92"/>
                    <a:pt x="0" y="87"/>
                  </a:cubicBezTo>
                  <a:cubicBezTo>
                    <a:pt x="1" y="82"/>
                    <a:pt x="7" y="85"/>
                    <a:pt x="10" y="82"/>
                  </a:cubicBezTo>
                  <a:cubicBezTo>
                    <a:pt x="12" y="82"/>
                    <a:pt x="14" y="83"/>
                    <a:pt x="15" y="84"/>
                  </a:cubicBezTo>
                  <a:cubicBezTo>
                    <a:pt x="17" y="90"/>
                    <a:pt x="23" y="92"/>
                    <a:pt x="27" y="98"/>
                  </a:cubicBezTo>
                  <a:cubicBezTo>
                    <a:pt x="28" y="100"/>
                    <a:pt x="30" y="101"/>
                    <a:pt x="32" y="102"/>
                  </a:cubicBezTo>
                  <a:cubicBezTo>
                    <a:pt x="44" y="106"/>
                    <a:pt x="56" y="107"/>
                    <a:pt x="68" y="107"/>
                  </a:cubicBezTo>
                  <a:cubicBezTo>
                    <a:pt x="69" y="107"/>
                    <a:pt x="70" y="107"/>
                    <a:pt x="71" y="107"/>
                  </a:cubicBezTo>
                  <a:cubicBezTo>
                    <a:pt x="82" y="111"/>
                    <a:pt x="88" y="105"/>
                    <a:pt x="94" y="98"/>
                  </a:cubicBezTo>
                  <a:cubicBezTo>
                    <a:pt x="97" y="94"/>
                    <a:pt x="100" y="89"/>
                    <a:pt x="101" y="83"/>
                  </a:cubicBezTo>
                  <a:cubicBezTo>
                    <a:pt x="103" y="76"/>
                    <a:pt x="103" y="69"/>
                    <a:pt x="105" y="63"/>
                  </a:cubicBezTo>
                  <a:cubicBezTo>
                    <a:pt x="106" y="58"/>
                    <a:pt x="104" y="52"/>
                    <a:pt x="102" y="48"/>
                  </a:cubicBezTo>
                  <a:cubicBezTo>
                    <a:pt x="98" y="41"/>
                    <a:pt x="94" y="34"/>
                    <a:pt x="87" y="29"/>
                  </a:cubicBezTo>
                  <a:cubicBezTo>
                    <a:pt x="86" y="29"/>
                    <a:pt x="86" y="29"/>
                    <a:pt x="86" y="28"/>
                  </a:cubicBezTo>
                  <a:cubicBezTo>
                    <a:pt x="83" y="21"/>
                    <a:pt x="76" y="21"/>
                    <a:pt x="70" y="18"/>
                  </a:cubicBezTo>
                  <a:cubicBezTo>
                    <a:pt x="66" y="16"/>
                    <a:pt x="62" y="16"/>
                    <a:pt x="57" y="16"/>
                  </a:cubicBezTo>
                  <a:cubicBezTo>
                    <a:pt x="52" y="15"/>
                    <a:pt x="47" y="14"/>
                    <a:pt x="41" y="17"/>
                  </a:cubicBezTo>
                  <a:cubicBezTo>
                    <a:pt x="38" y="19"/>
                    <a:pt x="38" y="14"/>
                    <a:pt x="36" y="13"/>
                  </a:cubicBezTo>
                  <a:cubicBezTo>
                    <a:pt x="33" y="6"/>
                    <a:pt x="38" y="0"/>
                    <a:pt x="46" y="0"/>
                  </a:cubicBezTo>
                  <a:cubicBezTo>
                    <a:pt x="54" y="1"/>
                    <a:pt x="63" y="2"/>
                    <a:pt x="71" y="2"/>
                  </a:cubicBezTo>
                  <a:cubicBezTo>
                    <a:pt x="74" y="2"/>
                    <a:pt x="77" y="3"/>
                    <a:pt x="77" y="6"/>
                  </a:cubicBezTo>
                  <a:cubicBezTo>
                    <a:pt x="79" y="8"/>
                    <a:pt x="80" y="10"/>
                    <a:pt x="82" y="9"/>
                  </a:cubicBezTo>
                  <a:cubicBezTo>
                    <a:pt x="87" y="7"/>
                    <a:pt x="91" y="10"/>
                    <a:pt x="94" y="13"/>
                  </a:cubicBezTo>
                  <a:cubicBezTo>
                    <a:pt x="96" y="18"/>
                    <a:pt x="97" y="21"/>
                    <a:pt x="102" y="23"/>
                  </a:cubicBezTo>
                  <a:cubicBezTo>
                    <a:pt x="105" y="24"/>
                    <a:pt x="103" y="31"/>
                    <a:pt x="106" y="32"/>
                  </a:cubicBezTo>
                  <a:cubicBezTo>
                    <a:pt x="109" y="34"/>
                    <a:pt x="111" y="35"/>
                    <a:pt x="111" y="39"/>
                  </a:cubicBezTo>
                  <a:cubicBezTo>
                    <a:pt x="111" y="41"/>
                    <a:pt x="112" y="41"/>
                    <a:pt x="113" y="42"/>
                  </a:cubicBezTo>
                  <a:cubicBezTo>
                    <a:pt x="117" y="44"/>
                    <a:pt x="118" y="48"/>
                    <a:pt x="117" y="52"/>
                  </a:cubicBezTo>
                  <a:cubicBezTo>
                    <a:pt x="117" y="54"/>
                    <a:pt x="117" y="55"/>
                    <a:pt x="119" y="56"/>
                  </a:cubicBezTo>
                  <a:cubicBezTo>
                    <a:pt x="121" y="58"/>
                    <a:pt x="122" y="60"/>
                    <a:pt x="121" y="62"/>
                  </a:cubicBezTo>
                  <a:cubicBezTo>
                    <a:pt x="118" y="67"/>
                    <a:pt x="118" y="72"/>
                    <a:pt x="118" y="77"/>
                  </a:cubicBezTo>
                  <a:cubicBezTo>
                    <a:pt x="118" y="82"/>
                    <a:pt x="115" y="87"/>
                    <a:pt x="115" y="92"/>
                  </a:cubicBezTo>
                  <a:cubicBezTo>
                    <a:pt x="115" y="93"/>
                    <a:pt x="116" y="94"/>
                    <a:pt x="115" y="94"/>
                  </a:cubicBezTo>
                  <a:cubicBezTo>
                    <a:pt x="111" y="99"/>
                    <a:pt x="111" y="106"/>
                    <a:pt x="107" y="110"/>
                  </a:cubicBezTo>
                  <a:cubicBezTo>
                    <a:pt x="103" y="114"/>
                    <a:pt x="98" y="116"/>
                    <a:pt x="95" y="121"/>
                  </a:cubicBezTo>
                  <a:cubicBezTo>
                    <a:pt x="94" y="124"/>
                    <a:pt x="90" y="125"/>
                    <a:pt x="88" y="123"/>
                  </a:cubicBezTo>
                  <a:cubicBezTo>
                    <a:pt x="84" y="121"/>
                    <a:pt x="79" y="123"/>
                    <a:pt x="74" y="121"/>
                  </a:cubicBezTo>
                  <a:cubicBezTo>
                    <a:pt x="73" y="120"/>
                    <a:pt x="72" y="121"/>
                    <a:pt x="71" y="122"/>
                  </a:cubicBezTo>
                  <a:cubicBezTo>
                    <a:pt x="68" y="123"/>
                    <a:pt x="66" y="123"/>
                    <a:pt x="64" y="121"/>
                  </a:cubicBezTo>
                  <a:cubicBezTo>
                    <a:pt x="63" y="121"/>
                    <a:pt x="63" y="120"/>
                    <a:pt x="62" y="120"/>
                  </a:cubicBezTo>
                  <a:cubicBezTo>
                    <a:pt x="56" y="123"/>
                    <a:pt x="50" y="120"/>
                    <a:pt x="45" y="120"/>
                  </a:cubicBezTo>
                  <a:cubicBezTo>
                    <a:pt x="40" y="120"/>
                    <a:pt x="36" y="120"/>
                    <a:pt x="34" y="116"/>
                  </a:cubicBezTo>
                  <a:cubicBezTo>
                    <a:pt x="33" y="113"/>
                    <a:pt x="31" y="115"/>
                    <a:pt x="30" y="115"/>
                  </a:cubicBezTo>
                  <a:close/>
                </a:path>
              </a:pathLst>
            </a:custGeom>
            <a:solidFill>
              <a:srgbClr val="6F8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8">
              <a:extLst>
                <a:ext uri="{FF2B5EF4-FFF2-40B4-BE49-F238E27FC236}">
                  <a16:creationId xmlns:a16="http://schemas.microsoft.com/office/drawing/2014/main" id="{464F88E3-19A4-1ED0-E19A-547C26C91F26}"/>
                </a:ext>
              </a:extLst>
            </p:cNvPr>
            <p:cNvSpPr>
              <a:spLocks/>
            </p:cNvSpPr>
            <p:nvPr/>
          </p:nvSpPr>
          <p:spPr bwMode="auto">
            <a:xfrm>
              <a:off x="5656263" y="5480050"/>
              <a:ext cx="1136650" cy="746125"/>
            </a:xfrm>
            <a:custGeom>
              <a:avLst/>
              <a:gdLst>
                <a:gd name="T0" fmla="*/ 4 w 93"/>
                <a:gd name="T1" fmla="*/ 28 h 61"/>
                <a:gd name="T2" fmla="*/ 41 w 93"/>
                <a:gd name="T3" fmla="*/ 28 h 61"/>
                <a:gd name="T4" fmla="*/ 79 w 93"/>
                <a:gd name="T5" fmla="*/ 3 h 61"/>
                <a:gd name="T6" fmla="*/ 82 w 93"/>
                <a:gd name="T7" fmla="*/ 0 h 61"/>
                <a:gd name="T8" fmla="*/ 91 w 93"/>
                <a:gd name="T9" fmla="*/ 37 h 61"/>
                <a:gd name="T10" fmla="*/ 88 w 93"/>
                <a:gd name="T11" fmla="*/ 46 h 61"/>
                <a:gd name="T12" fmla="*/ 3 w 93"/>
                <a:gd name="T13" fmla="*/ 41 h 61"/>
                <a:gd name="T14" fmla="*/ 1 w 93"/>
                <a:gd name="T15" fmla="*/ 34 h 61"/>
                <a:gd name="T16" fmla="*/ 4 w 93"/>
                <a:gd name="T17" fmla="*/ 2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61">
                  <a:moveTo>
                    <a:pt x="4" y="28"/>
                  </a:moveTo>
                  <a:cubicBezTo>
                    <a:pt x="16" y="32"/>
                    <a:pt x="28" y="30"/>
                    <a:pt x="41" y="28"/>
                  </a:cubicBezTo>
                  <a:cubicBezTo>
                    <a:pt x="57" y="24"/>
                    <a:pt x="69" y="16"/>
                    <a:pt x="79" y="3"/>
                  </a:cubicBezTo>
                  <a:cubicBezTo>
                    <a:pt x="80" y="1"/>
                    <a:pt x="81" y="1"/>
                    <a:pt x="82" y="0"/>
                  </a:cubicBezTo>
                  <a:cubicBezTo>
                    <a:pt x="84" y="13"/>
                    <a:pt x="87" y="25"/>
                    <a:pt x="91" y="37"/>
                  </a:cubicBezTo>
                  <a:cubicBezTo>
                    <a:pt x="93" y="42"/>
                    <a:pt x="92" y="44"/>
                    <a:pt x="88" y="46"/>
                  </a:cubicBezTo>
                  <a:cubicBezTo>
                    <a:pt x="58" y="61"/>
                    <a:pt x="30" y="57"/>
                    <a:pt x="3" y="41"/>
                  </a:cubicBezTo>
                  <a:cubicBezTo>
                    <a:pt x="1" y="39"/>
                    <a:pt x="0" y="37"/>
                    <a:pt x="1" y="34"/>
                  </a:cubicBezTo>
                  <a:cubicBezTo>
                    <a:pt x="3" y="32"/>
                    <a:pt x="2" y="30"/>
                    <a:pt x="4" y="28"/>
                  </a:cubicBezTo>
                  <a:close/>
                </a:path>
              </a:pathLst>
            </a:custGeom>
            <a:solidFill>
              <a:srgbClr val="8AA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9">
              <a:extLst>
                <a:ext uri="{FF2B5EF4-FFF2-40B4-BE49-F238E27FC236}">
                  <a16:creationId xmlns:a16="http://schemas.microsoft.com/office/drawing/2014/main" id="{B525AD22-96A5-3245-EE03-B5A6BF1A8361}"/>
                </a:ext>
              </a:extLst>
            </p:cNvPr>
            <p:cNvSpPr>
              <a:spLocks/>
            </p:cNvSpPr>
            <p:nvPr/>
          </p:nvSpPr>
          <p:spPr bwMode="auto">
            <a:xfrm>
              <a:off x="4567238" y="2232025"/>
              <a:ext cx="3141662" cy="2222500"/>
            </a:xfrm>
            <a:custGeom>
              <a:avLst/>
              <a:gdLst>
                <a:gd name="T0" fmla="*/ 252 w 257"/>
                <a:gd name="T1" fmla="*/ 67 h 182"/>
                <a:gd name="T2" fmla="*/ 248 w 257"/>
                <a:gd name="T3" fmla="*/ 65 h 182"/>
                <a:gd name="T4" fmla="*/ 232 w 257"/>
                <a:gd name="T5" fmla="*/ 64 h 182"/>
                <a:gd name="T6" fmla="*/ 220 w 257"/>
                <a:gd name="T7" fmla="*/ 63 h 182"/>
                <a:gd name="T8" fmla="*/ 211 w 257"/>
                <a:gd name="T9" fmla="*/ 68 h 182"/>
                <a:gd name="T10" fmla="*/ 213 w 257"/>
                <a:gd name="T11" fmla="*/ 73 h 182"/>
                <a:gd name="T12" fmla="*/ 217 w 257"/>
                <a:gd name="T13" fmla="*/ 84 h 182"/>
                <a:gd name="T14" fmla="*/ 218 w 257"/>
                <a:gd name="T15" fmla="*/ 95 h 182"/>
                <a:gd name="T16" fmla="*/ 217 w 257"/>
                <a:gd name="T17" fmla="*/ 104 h 182"/>
                <a:gd name="T18" fmla="*/ 213 w 257"/>
                <a:gd name="T19" fmla="*/ 117 h 182"/>
                <a:gd name="T20" fmla="*/ 212 w 257"/>
                <a:gd name="T21" fmla="*/ 119 h 182"/>
                <a:gd name="T22" fmla="*/ 199 w 257"/>
                <a:gd name="T23" fmla="*/ 138 h 182"/>
                <a:gd name="T24" fmla="*/ 192 w 257"/>
                <a:gd name="T25" fmla="*/ 142 h 182"/>
                <a:gd name="T26" fmla="*/ 185 w 257"/>
                <a:gd name="T27" fmla="*/ 144 h 182"/>
                <a:gd name="T28" fmla="*/ 175 w 257"/>
                <a:gd name="T29" fmla="*/ 148 h 182"/>
                <a:gd name="T30" fmla="*/ 165 w 257"/>
                <a:gd name="T31" fmla="*/ 154 h 182"/>
                <a:gd name="T32" fmla="*/ 156 w 257"/>
                <a:gd name="T33" fmla="*/ 157 h 182"/>
                <a:gd name="T34" fmla="*/ 153 w 257"/>
                <a:gd name="T35" fmla="*/ 158 h 182"/>
                <a:gd name="T36" fmla="*/ 145 w 257"/>
                <a:gd name="T37" fmla="*/ 170 h 182"/>
                <a:gd name="T38" fmla="*/ 148 w 257"/>
                <a:gd name="T39" fmla="*/ 182 h 182"/>
                <a:gd name="T40" fmla="*/ 138 w 257"/>
                <a:gd name="T41" fmla="*/ 170 h 182"/>
                <a:gd name="T42" fmla="*/ 138 w 257"/>
                <a:gd name="T43" fmla="*/ 162 h 182"/>
                <a:gd name="T44" fmla="*/ 131 w 257"/>
                <a:gd name="T45" fmla="*/ 154 h 182"/>
                <a:gd name="T46" fmla="*/ 128 w 257"/>
                <a:gd name="T47" fmla="*/ 154 h 182"/>
                <a:gd name="T48" fmla="*/ 119 w 257"/>
                <a:gd name="T49" fmla="*/ 151 h 182"/>
                <a:gd name="T50" fmla="*/ 115 w 257"/>
                <a:gd name="T51" fmla="*/ 149 h 182"/>
                <a:gd name="T52" fmla="*/ 104 w 257"/>
                <a:gd name="T53" fmla="*/ 142 h 182"/>
                <a:gd name="T54" fmla="*/ 88 w 257"/>
                <a:gd name="T55" fmla="*/ 144 h 182"/>
                <a:gd name="T56" fmla="*/ 81 w 257"/>
                <a:gd name="T57" fmla="*/ 150 h 182"/>
                <a:gd name="T58" fmla="*/ 77 w 257"/>
                <a:gd name="T59" fmla="*/ 154 h 182"/>
                <a:gd name="T60" fmla="*/ 71 w 257"/>
                <a:gd name="T61" fmla="*/ 158 h 182"/>
                <a:gd name="T62" fmla="*/ 51 w 257"/>
                <a:gd name="T63" fmla="*/ 161 h 182"/>
                <a:gd name="T64" fmla="*/ 36 w 257"/>
                <a:gd name="T65" fmla="*/ 160 h 182"/>
                <a:gd name="T66" fmla="*/ 23 w 257"/>
                <a:gd name="T67" fmla="*/ 160 h 182"/>
                <a:gd name="T68" fmla="*/ 19 w 257"/>
                <a:gd name="T69" fmla="*/ 159 h 182"/>
                <a:gd name="T70" fmla="*/ 6 w 257"/>
                <a:gd name="T71" fmla="*/ 145 h 182"/>
                <a:gd name="T72" fmla="*/ 0 w 257"/>
                <a:gd name="T73" fmla="*/ 110 h 182"/>
                <a:gd name="T74" fmla="*/ 5 w 257"/>
                <a:gd name="T75" fmla="*/ 95 h 182"/>
                <a:gd name="T76" fmla="*/ 18 w 257"/>
                <a:gd name="T77" fmla="*/ 80 h 182"/>
                <a:gd name="T78" fmla="*/ 30 w 257"/>
                <a:gd name="T79" fmla="*/ 70 h 182"/>
                <a:gd name="T80" fmla="*/ 48 w 257"/>
                <a:gd name="T81" fmla="*/ 66 h 182"/>
                <a:gd name="T82" fmla="*/ 64 w 257"/>
                <a:gd name="T83" fmla="*/ 67 h 182"/>
                <a:gd name="T84" fmla="*/ 75 w 257"/>
                <a:gd name="T85" fmla="*/ 72 h 182"/>
                <a:gd name="T86" fmla="*/ 81 w 257"/>
                <a:gd name="T87" fmla="*/ 70 h 182"/>
                <a:gd name="T88" fmla="*/ 85 w 257"/>
                <a:gd name="T89" fmla="*/ 58 h 182"/>
                <a:gd name="T90" fmla="*/ 102 w 257"/>
                <a:gd name="T91" fmla="*/ 41 h 182"/>
                <a:gd name="T92" fmla="*/ 122 w 257"/>
                <a:gd name="T93" fmla="*/ 30 h 182"/>
                <a:gd name="T94" fmla="*/ 124 w 257"/>
                <a:gd name="T95" fmla="*/ 30 h 182"/>
                <a:gd name="T96" fmla="*/ 148 w 257"/>
                <a:gd name="T97" fmla="*/ 25 h 182"/>
                <a:gd name="T98" fmla="*/ 158 w 257"/>
                <a:gd name="T99" fmla="*/ 18 h 182"/>
                <a:gd name="T100" fmla="*/ 169 w 257"/>
                <a:gd name="T101" fmla="*/ 9 h 182"/>
                <a:gd name="T102" fmla="*/ 183 w 257"/>
                <a:gd name="T103" fmla="*/ 6 h 182"/>
                <a:gd name="T104" fmla="*/ 203 w 257"/>
                <a:gd name="T105" fmla="*/ 6 h 182"/>
                <a:gd name="T106" fmla="*/ 206 w 257"/>
                <a:gd name="T107" fmla="*/ 6 h 182"/>
                <a:gd name="T108" fmla="*/ 218 w 257"/>
                <a:gd name="T109" fmla="*/ 9 h 182"/>
                <a:gd name="T110" fmla="*/ 225 w 257"/>
                <a:gd name="T111" fmla="*/ 13 h 182"/>
                <a:gd name="T112" fmla="*/ 229 w 257"/>
                <a:gd name="T113" fmla="*/ 15 h 182"/>
                <a:gd name="T114" fmla="*/ 245 w 257"/>
                <a:gd name="T115" fmla="*/ 30 h 182"/>
                <a:gd name="T116" fmla="*/ 246 w 257"/>
                <a:gd name="T117" fmla="*/ 33 h 182"/>
                <a:gd name="T118" fmla="*/ 247 w 257"/>
                <a:gd name="T119" fmla="*/ 37 h 182"/>
                <a:gd name="T120" fmla="*/ 254 w 257"/>
                <a:gd name="T121" fmla="*/ 63 h 182"/>
                <a:gd name="T122" fmla="*/ 252 w 257"/>
                <a:gd name="T123" fmla="*/ 6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182">
                  <a:moveTo>
                    <a:pt x="252" y="67"/>
                  </a:moveTo>
                  <a:cubicBezTo>
                    <a:pt x="251" y="66"/>
                    <a:pt x="250" y="65"/>
                    <a:pt x="248" y="65"/>
                  </a:cubicBezTo>
                  <a:cubicBezTo>
                    <a:pt x="243" y="66"/>
                    <a:pt x="237" y="64"/>
                    <a:pt x="232" y="64"/>
                  </a:cubicBezTo>
                  <a:cubicBezTo>
                    <a:pt x="228" y="64"/>
                    <a:pt x="224" y="64"/>
                    <a:pt x="220" y="63"/>
                  </a:cubicBezTo>
                  <a:cubicBezTo>
                    <a:pt x="216" y="62"/>
                    <a:pt x="214" y="65"/>
                    <a:pt x="211" y="68"/>
                  </a:cubicBezTo>
                  <a:cubicBezTo>
                    <a:pt x="209" y="70"/>
                    <a:pt x="212" y="71"/>
                    <a:pt x="213" y="73"/>
                  </a:cubicBezTo>
                  <a:cubicBezTo>
                    <a:pt x="213" y="77"/>
                    <a:pt x="215" y="81"/>
                    <a:pt x="217" y="84"/>
                  </a:cubicBezTo>
                  <a:cubicBezTo>
                    <a:pt x="220" y="87"/>
                    <a:pt x="221" y="91"/>
                    <a:pt x="218" y="95"/>
                  </a:cubicBezTo>
                  <a:cubicBezTo>
                    <a:pt x="217" y="98"/>
                    <a:pt x="217" y="100"/>
                    <a:pt x="217" y="104"/>
                  </a:cubicBezTo>
                  <a:cubicBezTo>
                    <a:pt x="218" y="109"/>
                    <a:pt x="218" y="114"/>
                    <a:pt x="213" y="117"/>
                  </a:cubicBezTo>
                  <a:cubicBezTo>
                    <a:pt x="213" y="118"/>
                    <a:pt x="212" y="118"/>
                    <a:pt x="212" y="119"/>
                  </a:cubicBezTo>
                  <a:cubicBezTo>
                    <a:pt x="212" y="128"/>
                    <a:pt x="203" y="131"/>
                    <a:pt x="199" y="138"/>
                  </a:cubicBezTo>
                  <a:cubicBezTo>
                    <a:pt x="197" y="140"/>
                    <a:pt x="195" y="142"/>
                    <a:pt x="192" y="142"/>
                  </a:cubicBezTo>
                  <a:cubicBezTo>
                    <a:pt x="189" y="143"/>
                    <a:pt x="187" y="143"/>
                    <a:pt x="185" y="144"/>
                  </a:cubicBezTo>
                  <a:cubicBezTo>
                    <a:pt x="182" y="147"/>
                    <a:pt x="178" y="145"/>
                    <a:pt x="175" y="148"/>
                  </a:cubicBezTo>
                  <a:cubicBezTo>
                    <a:pt x="174" y="153"/>
                    <a:pt x="170" y="155"/>
                    <a:pt x="165" y="154"/>
                  </a:cubicBezTo>
                  <a:cubicBezTo>
                    <a:pt x="162" y="154"/>
                    <a:pt x="158" y="154"/>
                    <a:pt x="156" y="157"/>
                  </a:cubicBezTo>
                  <a:cubicBezTo>
                    <a:pt x="155" y="158"/>
                    <a:pt x="154" y="158"/>
                    <a:pt x="153" y="158"/>
                  </a:cubicBezTo>
                  <a:cubicBezTo>
                    <a:pt x="145" y="161"/>
                    <a:pt x="145" y="162"/>
                    <a:pt x="145" y="170"/>
                  </a:cubicBezTo>
                  <a:cubicBezTo>
                    <a:pt x="145" y="174"/>
                    <a:pt x="147" y="178"/>
                    <a:pt x="148" y="182"/>
                  </a:cubicBezTo>
                  <a:cubicBezTo>
                    <a:pt x="143" y="182"/>
                    <a:pt x="138" y="176"/>
                    <a:pt x="138" y="170"/>
                  </a:cubicBezTo>
                  <a:cubicBezTo>
                    <a:pt x="138" y="168"/>
                    <a:pt x="137" y="165"/>
                    <a:pt x="138" y="162"/>
                  </a:cubicBezTo>
                  <a:cubicBezTo>
                    <a:pt x="139" y="156"/>
                    <a:pt x="137" y="154"/>
                    <a:pt x="131" y="154"/>
                  </a:cubicBezTo>
                  <a:cubicBezTo>
                    <a:pt x="130" y="155"/>
                    <a:pt x="128" y="155"/>
                    <a:pt x="128" y="154"/>
                  </a:cubicBezTo>
                  <a:cubicBezTo>
                    <a:pt x="125" y="151"/>
                    <a:pt x="123" y="151"/>
                    <a:pt x="119" y="151"/>
                  </a:cubicBezTo>
                  <a:cubicBezTo>
                    <a:pt x="118" y="151"/>
                    <a:pt x="116" y="151"/>
                    <a:pt x="115" y="149"/>
                  </a:cubicBezTo>
                  <a:cubicBezTo>
                    <a:pt x="112" y="145"/>
                    <a:pt x="108" y="144"/>
                    <a:pt x="104" y="142"/>
                  </a:cubicBezTo>
                  <a:cubicBezTo>
                    <a:pt x="97" y="133"/>
                    <a:pt x="95" y="134"/>
                    <a:pt x="88" y="144"/>
                  </a:cubicBezTo>
                  <a:cubicBezTo>
                    <a:pt x="86" y="146"/>
                    <a:pt x="85" y="149"/>
                    <a:pt x="81" y="150"/>
                  </a:cubicBezTo>
                  <a:cubicBezTo>
                    <a:pt x="79" y="150"/>
                    <a:pt x="78" y="152"/>
                    <a:pt x="77" y="154"/>
                  </a:cubicBezTo>
                  <a:cubicBezTo>
                    <a:pt x="76" y="157"/>
                    <a:pt x="73" y="157"/>
                    <a:pt x="71" y="158"/>
                  </a:cubicBezTo>
                  <a:cubicBezTo>
                    <a:pt x="64" y="160"/>
                    <a:pt x="57" y="161"/>
                    <a:pt x="51" y="161"/>
                  </a:cubicBezTo>
                  <a:cubicBezTo>
                    <a:pt x="46" y="161"/>
                    <a:pt x="41" y="161"/>
                    <a:pt x="36" y="160"/>
                  </a:cubicBezTo>
                  <a:cubicBezTo>
                    <a:pt x="31" y="159"/>
                    <a:pt x="27" y="159"/>
                    <a:pt x="23" y="160"/>
                  </a:cubicBezTo>
                  <a:cubicBezTo>
                    <a:pt x="22" y="160"/>
                    <a:pt x="20" y="160"/>
                    <a:pt x="19" y="159"/>
                  </a:cubicBezTo>
                  <a:cubicBezTo>
                    <a:pt x="14" y="155"/>
                    <a:pt x="9" y="150"/>
                    <a:pt x="6" y="145"/>
                  </a:cubicBezTo>
                  <a:cubicBezTo>
                    <a:pt x="1" y="134"/>
                    <a:pt x="1" y="122"/>
                    <a:pt x="0" y="110"/>
                  </a:cubicBezTo>
                  <a:cubicBezTo>
                    <a:pt x="0" y="105"/>
                    <a:pt x="3" y="100"/>
                    <a:pt x="5" y="95"/>
                  </a:cubicBezTo>
                  <a:cubicBezTo>
                    <a:pt x="9" y="90"/>
                    <a:pt x="13" y="84"/>
                    <a:pt x="18" y="80"/>
                  </a:cubicBezTo>
                  <a:cubicBezTo>
                    <a:pt x="21" y="77"/>
                    <a:pt x="26" y="71"/>
                    <a:pt x="30" y="70"/>
                  </a:cubicBezTo>
                  <a:cubicBezTo>
                    <a:pt x="36" y="69"/>
                    <a:pt x="41" y="66"/>
                    <a:pt x="48" y="66"/>
                  </a:cubicBezTo>
                  <a:cubicBezTo>
                    <a:pt x="53" y="66"/>
                    <a:pt x="59" y="68"/>
                    <a:pt x="64" y="67"/>
                  </a:cubicBezTo>
                  <a:cubicBezTo>
                    <a:pt x="68" y="66"/>
                    <a:pt x="72" y="70"/>
                    <a:pt x="75" y="72"/>
                  </a:cubicBezTo>
                  <a:cubicBezTo>
                    <a:pt x="79" y="75"/>
                    <a:pt x="80" y="74"/>
                    <a:pt x="81" y="70"/>
                  </a:cubicBezTo>
                  <a:cubicBezTo>
                    <a:pt x="82" y="66"/>
                    <a:pt x="83" y="61"/>
                    <a:pt x="85" y="58"/>
                  </a:cubicBezTo>
                  <a:cubicBezTo>
                    <a:pt x="89" y="51"/>
                    <a:pt x="95" y="45"/>
                    <a:pt x="102" y="41"/>
                  </a:cubicBezTo>
                  <a:cubicBezTo>
                    <a:pt x="108" y="37"/>
                    <a:pt x="116" y="35"/>
                    <a:pt x="122" y="30"/>
                  </a:cubicBezTo>
                  <a:cubicBezTo>
                    <a:pt x="123" y="30"/>
                    <a:pt x="123" y="29"/>
                    <a:pt x="124" y="30"/>
                  </a:cubicBezTo>
                  <a:cubicBezTo>
                    <a:pt x="132" y="32"/>
                    <a:pt x="139" y="23"/>
                    <a:pt x="148" y="25"/>
                  </a:cubicBezTo>
                  <a:cubicBezTo>
                    <a:pt x="153" y="26"/>
                    <a:pt x="155" y="20"/>
                    <a:pt x="158" y="18"/>
                  </a:cubicBezTo>
                  <a:cubicBezTo>
                    <a:pt x="162" y="15"/>
                    <a:pt x="166" y="12"/>
                    <a:pt x="169" y="9"/>
                  </a:cubicBezTo>
                  <a:cubicBezTo>
                    <a:pt x="172" y="6"/>
                    <a:pt x="179" y="6"/>
                    <a:pt x="183" y="6"/>
                  </a:cubicBezTo>
                  <a:cubicBezTo>
                    <a:pt x="189" y="6"/>
                    <a:pt x="197" y="0"/>
                    <a:pt x="203" y="6"/>
                  </a:cubicBezTo>
                  <a:cubicBezTo>
                    <a:pt x="204" y="7"/>
                    <a:pt x="206" y="7"/>
                    <a:pt x="206" y="6"/>
                  </a:cubicBezTo>
                  <a:cubicBezTo>
                    <a:pt x="211" y="3"/>
                    <a:pt x="215" y="6"/>
                    <a:pt x="218" y="9"/>
                  </a:cubicBezTo>
                  <a:cubicBezTo>
                    <a:pt x="220" y="11"/>
                    <a:pt x="222" y="13"/>
                    <a:pt x="225" y="13"/>
                  </a:cubicBezTo>
                  <a:cubicBezTo>
                    <a:pt x="226" y="13"/>
                    <a:pt x="228" y="14"/>
                    <a:pt x="229" y="15"/>
                  </a:cubicBezTo>
                  <a:cubicBezTo>
                    <a:pt x="233" y="21"/>
                    <a:pt x="239" y="26"/>
                    <a:pt x="245" y="30"/>
                  </a:cubicBezTo>
                  <a:cubicBezTo>
                    <a:pt x="246" y="31"/>
                    <a:pt x="246" y="32"/>
                    <a:pt x="246" y="33"/>
                  </a:cubicBezTo>
                  <a:cubicBezTo>
                    <a:pt x="247" y="35"/>
                    <a:pt x="246" y="36"/>
                    <a:pt x="247" y="37"/>
                  </a:cubicBezTo>
                  <a:cubicBezTo>
                    <a:pt x="257" y="43"/>
                    <a:pt x="251" y="54"/>
                    <a:pt x="254" y="63"/>
                  </a:cubicBezTo>
                  <a:cubicBezTo>
                    <a:pt x="255" y="65"/>
                    <a:pt x="254" y="66"/>
                    <a:pt x="252" y="67"/>
                  </a:cubicBezTo>
                  <a:close/>
                </a:path>
              </a:pathLst>
            </a:custGeom>
            <a:solidFill>
              <a:srgbClr val="8A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10">
              <a:extLst>
                <a:ext uri="{FF2B5EF4-FFF2-40B4-BE49-F238E27FC236}">
                  <a16:creationId xmlns:a16="http://schemas.microsoft.com/office/drawing/2014/main" id="{99FE6F1A-1BB0-BB46-C2CF-0F20A8D0333F}"/>
                </a:ext>
              </a:extLst>
            </p:cNvPr>
            <p:cNvSpPr>
              <a:spLocks/>
            </p:cNvSpPr>
            <p:nvPr/>
          </p:nvSpPr>
          <p:spPr bwMode="auto">
            <a:xfrm>
              <a:off x="5557838" y="4198938"/>
              <a:ext cx="171450" cy="280987"/>
            </a:xfrm>
            <a:custGeom>
              <a:avLst/>
              <a:gdLst>
                <a:gd name="T0" fmla="*/ 5 w 14"/>
                <a:gd name="T1" fmla="*/ 0 h 23"/>
                <a:gd name="T2" fmla="*/ 14 w 14"/>
                <a:gd name="T3" fmla="*/ 20 h 23"/>
                <a:gd name="T4" fmla="*/ 6 w 14"/>
                <a:gd name="T5" fmla="*/ 15 h 23"/>
                <a:gd name="T6" fmla="*/ 0 w 14"/>
                <a:gd name="T7" fmla="*/ 6 h 23"/>
                <a:gd name="T8" fmla="*/ 5 w 14"/>
                <a:gd name="T9" fmla="*/ 0 h 23"/>
              </a:gdLst>
              <a:ahLst/>
              <a:cxnLst>
                <a:cxn ang="0">
                  <a:pos x="T0" y="T1"/>
                </a:cxn>
                <a:cxn ang="0">
                  <a:pos x="T2" y="T3"/>
                </a:cxn>
                <a:cxn ang="0">
                  <a:pos x="T4" y="T5"/>
                </a:cxn>
                <a:cxn ang="0">
                  <a:pos x="T6" y="T7"/>
                </a:cxn>
                <a:cxn ang="0">
                  <a:pos x="T8" y="T9"/>
                </a:cxn>
              </a:cxnLst>
              <a:rect l="0" t="0" r="r" b="b"/>
              <a:pathLst>
                <a:path w="14" h="23">
                  <a:moveTo>
                    <a:pt x="5" y="0"/>
                  </a:moveTo>
                  <a:cubicBezTo>
                    <a:pt x="7" y="7"/>
                    <a:pt x="9" y="14"/>
                    <a:pt x="14" y="20"/>
                  </a:cubicBezTo>
                  <a:cubicBezTo>
                    <a:pt x="9" y="23"/>
                    <a:pt x="8" y="18"/>
                    <a:pt x="6" y="15"/>
                  </a:cubicBezTo>
                  <a:cubicBezTo>
                    <a:pt x="4" y="13"/>
                    <a:pt x="4" y="8"/>
                    <a:pt x="0" y="6"/>
                  </a:cubicBezTo>
                  <a:cubicBezTo>
                    <a:pt x="1" y="4"/>
                    <a:pt x="6" y="4"/>
                    <a:pt x="5" y="0"/>
                  </a:cubicBezTo>
                  <a:close/>
                </a:path>
              </a:pathLst>
            </a:custGeom>
            <a:solidFill>
              <a:srgbClr val="8A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11">
              <a:extLst>
                <a:ext uri="{FF2B5EF4-FFF2-40B4-BE49-F238E27FC236}">
                  <a16:creationId xmlns:a16="http://schemas.microsoft.com/office/drawing/2014/main" id="{E0E5F179-A4AA-EA6E-80FA-5188C6C8E2A4}"/>
                </a:ext>
              </a:extLst>
            </p:cNvPr>
            <p:cNvSpPr>
              <a:spLocks/>
            </p:cNvSpPr>
            <p:nvPr/>
          </p:nvSpPr>
          <p:spPr bwMode="auto">
            <a:xfrm>
              <a:off x="6829425" y="3124200"/>
              <a:ext cx="1209675" cy="1220787"/>
            </a:xfrm>
            <a:custGeom>
              <a:avLst/>
              <a:gdLst>
                <a:gd name="T0" fmla="*/ 0 w 99"/>
                <a:gd name="T1" fmla="*/ 71 h 100"/>
                <a:gd name="T2" fmla="*/ 4 w 99"/>
                <a:gd name="T3" fmla="*/ 68 h 100"/>
                <a:gd name="T4" fmla="*/ 14 w 99"/>
                <a:gd name="T5" fmla="*/ 61 h 100"/>
                <a:gd name="T6" fmla="*/ 18 w 99"/>
                <a:gd name="T7" fmla="*/ 57 h 100"/>
                <a:gd name="T8" fmla="*/ 24 w 99"/>
                <a:gd name="T9" fmla="*/ 47 h 100"/>
                <a:gd name="T10" fmla="*/ 27 w 99"/>
                <a:gd name="T11" fmla="*/ 44 h 100"/>
                <a:gd name="T12" fmla="*/ 30 w 99"/>
                <a:gd name="T13" fmla="*/ 30 h 100"/>
                <a:gd name="T14" fmla="*/ 31 w 99"/>
                <a:gd name="T15" fmla="*/ 23 h 100"/>
                <a:gd name="T16" fmla="*/ 30 w 99"/>
                <a:gd name="T17" fmla="*/ 11 h 100"/>
                <a:gd name="T18" fmla="*/ 28 w 99"/>
                <a:gd name="T19" fmla="*/ 0 h 100"/>
                <a:gd name="T20" fmla="*/ 29 w 99"/>
                <a:gd name="T21" fmla="*/ 4 h 100"/>
                <a:gd name="T22" fmla="*/ 51 w 99"/>
                <a:gd name="T23" fmla="*/ 2 h 100"/>
                <a:gd name="T24" fmla="*/ 69 w 99"/>
                <a:gd name="T25" fmla="*/ 6 h 100"/>
                <a:gd name="T26" fmla="*/ 71 w 99"/>
                <a:gd name="T27" fmla="*/ 7 h 100"/>
                <a:gd name="T28" fmla="*/ 84 w 99"/>
                <a:gd name="T29" fmla="*/ 22 h 100"/>
                <a:gd name="T30" fmla="*/ 89 w 99"/>
                <a:gd name="T31" fmla="*/ 27 h 100"/>
                <a:gd name="T32" fmla="*/ 97 w 99"/>
                <a:gd name="T33" fmla="*/ 48 h 100"/>
                <a:gd name="T34" fmla="*/ 95 w 99"/>
                <a:gd name="T35" fmla="*/ 56 h 100"/>
                <a:gd name="T36" fmla="*/ 93 w 99"/>
                <a:gd name="T37" fmla="*/ 71 h 100"/>
                <a:gd name="T38" fmla="*/ 81 w 99"/>
                <a:gd name="T39" fmla="*/ 91 h 100"/>
                <a:gd name="T40" fmla="*/ 80 w 99"/>
                <a:gd name="T41" fmla="*/ 91 h 100"/>
                <a:gd name="T42" fmla="*/ 64 w 99"/>
                <a:gd name="T43" fmla="*/ 97 h 100"/>
                <a:gd name="T44" fmla="*/ 44 w 99"/>
                <a:gd name="T45" fmla="*/ 96 h 100"/>
                <a:gd name="T46" fmla="*/ 27 w 99"/>
                <a:gd name="T47" fmla="*/ 93 h 100"/>
                <a:gd name="T48" fmla="*/ 23 w 99"/>
                <a:gd name="T49" fmla="*/ 92 h 100"/>
                <a:gd name="T50" fmla="*/ 19 w 99"/>
                <a:gd name="T51" fmla="*/ 91 h 100"/>
                <a:gd name="T52" fmla="*/ 6 w 99"/>
                <a:gd name="T53" fmla="*/ 75 h 100"/>
                <a:gd name="T54" fmla="*/ 0 w 99"/>
                <a:gd name="T55" fmla="*/ 7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9" h="100">
                  <a:moveTo>
                    <a:pt x="0" y="71"/>
                  </a:moveTo>
                  <a:cubicBezTo>
                    <a:pt x="1" y="70"/>
                    <a:pt x="2" y="68"/>
                    <a:pt x="4" y="68"/>
                  </a:cubicBezTo>
                  <a:cubicBezTo>
                    <a:pt x="9" y="68"/>
                    <a:pt x="12" y="66"/>
                    <a:pt x="14" y="61"/>
                  </a:cubicBezTo>
                  <a:cubicBezTo>
                    <a:pt x="15" y="59"/>
                    <a:pt x="16" y="58"/>
                    <a:pt x="18" y="57"/>
                  </a:cubicBezTo>
                  <a:cubicBezTo>
                    <a:pt x="22" y="55"/>
                    <a:pt x="26" y="53"/>
                    <a:pt x="24" y="47"/>
                  </a:cubicBezTo>
                  <a:cubicBezTo>
                    <a:pt x="24" y="45"/>
                    <a:pt x="25" y="44"/>
                    <a:pt x="27" y="44"/>
                  </a:cubicBezTo>
                  <a:cubicBezTo>
                    <a:pt x="32" y="40"/>
                    <a:pt x="32" y="35"/>
                    <a:pt x="30" y="30"/>
                  </a:cubicBezTo>
                  <a:cubicBezTo>
                    <a:pt x="29" y="27"/>
                    <a:pt x="30" y="25"/>
                    <a:pt x="31" y="23"/>
                  </a:cubicBezTo>
                  <a:cubicBezTo>
                    <a:pt x="34" y="19"/>
                    <a:pt x="34" y="14"/>
                    <a:pt x="30" y="11"/>
                  </a:cubicBezTo>
                  <a:cubicBezTo>
                    <a:pt x="27" y="8"/>
                    <a:pt x="28" y="4"/>
                    <a:pt x="28" y="0"/>
                  </a:cubicBezTo>
                  <a:cubicBezTo>
                    <a:pt x="29" y="1"/>
                    <a:pt x="28" y="3"/>
                    <a:pt x="29" y="4"/>
                  </a:cubicBezTo>
                  <a:cubicBezTo>
                    <a:pt x="36" y="0"/>
                    <a:pt x="44" y="3"/>
                    <a:pt x="51" y="2"/>
                  </a:cubicBezTo>
                  <a:cubicBezTo>
                    <a:pt x="58" y="2"/>
                    <a:pt x="62" y="8"/>
                    <a:pt x="69" y="6"/>
                  </a:cubicBezTo>
                  <a:cubicBezTo>
                    <a:pt x="69" y="6"/>
                    <a:pt x="71" y="7"/>
                    <a:pt x="71" y="7"/>
                  </a:cubicBezTo>
                  <a:cubicBezTo>
                    <a:pt x="73" y="14"/>
                    <a:pt x="81" y="16"/>
                    <a:pt x="84" y="22"/>
                  </a:cubicBezTo>
                  <a:cubicBezTo>
                    <a:pt x="85" y="24"/>
                    <a:pt x="87" y="26"/>
                    <a:pt x="89" y="27"/>
                  </a:cubicBezTo>
                  <a:cubicBezTo>
                    <a:pt x="95" y="33"/>
                    <a:pt x="94" y="41"/>
                    <a:pt x="97" y="48"/>
                  </a:cubicBezTo>
                  <a:cubicBezTo>
                    <a:pt x="99" y="51"/>
                    <a:pt x="96" y="53"/>
                    <a:pt x="95" y="56"/>
                  </a:cubicBezTo>
                  <a:cubicBezTo>
                    <a:pt x="95" y="61"/>
                    <a:pt x="94" y="66"/>
                    <a:pt x="93" y="71"/>
                  </a:cubicBezTo>
                  <a:cubicBezTo>
                    <a:pt x="90" y="78"/>
                    <a:pt x="89" y="87"/>
                    <a:pt x="81" y="91"/>
                  </a:cubicBezTo>
                  <a:cubicBezTo>
                    <a:pt x="80" y="91"/>
                    <a:pt x="80" y="91"/>
                    <a:pt x="80" y="91"/>
                  </a:cubicBezTo>
                  <a:cubicBezTo>
                    <a:pt x="77" y="100"/>
                    <a:pt x="71" y="98"/>
                    <a:pt x="64" y="97"/>
                  </a:cubicBezTo>
                  <a:cubicBezTo>
                    <a:pt x="58" y="97"/>
                    <a:pt x="51" y="97"/>
                    <a:pt x="44" y="96"/>
                  </a:cubicBezTo>
                  <a:cubicBezTo>
                    <a:pt x="39" y="96"/>
                    <a:pt x="32" y="97"/>
                    <a:pt x="27" y="93"/>
                  </a:cubicBezTo>
                  <a:cubicBezTo>
                    <a:pt x="27" y="92"/>
                    <a:pt x="25" y="92"/>
                    <a:pt x="23" y="92"/>
                  </a:cubicBezTo>
                  <a:cubicBezTo>
                    <a:pt x="22" y="92"/>
                    <a:pt x="19" y="92"/>
                    <a:pt x="19" y="91"/>
                  </a:cubicBezTo>
                  <a:cubicBezTo>
                    <a:pt x="16" y="84"/>
                    <a:pt x="7" y="83"/>
                    <a:pt x="6" y="75"/>
                  </a:cubicBezTo>
                  <a:cubicBezTo>
                    <a:pt x="5" y="73"/>
                    <a:pt x="2" y="72"/>
                    <a:pt x="0" y="71"/>
                  </a:cubicBezTo>
                  <a:close/>
                </a:path>
              </a:pathLst>
            </a:custGeom>
            <a:solidFill>
              <a:srgbClr val="819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12">
              <a:extLst>
                <a:ext uri="{FF2B5EF4-FFF2-40B4-BE49-F238E27FC236}">
                  <a16:creationId xmlns:a16="http://schemas.microsoft.com/office/drawing/2014/main" id="{B01C6E15-7520-9857-4EF1-571CC97F7CA8}"/>
                </a:ext>
              </a:extLst>
            </p:cNvPr>
            <p:cNvSpPr>
              <a:spLocks/>
            </p:cNvSpPr>
            <p:nvPr/>
          </p:nvSpPr>
          <p:spPr bwMode="auto">
            <a:xfrm>
              <a:off x="5630863" y="2684463"/>
              <a:ext cx="1492250" cy="1319212"/>
            </a:xfrm>
            <a:custGeom>
              <a:avLst/>
              <a:gdLst>
                <a:gd name="T0" fmla="*/ 47 w 122"/>
                <a:gd name="T1" fmla="*/ 3 h 108"/>
                <a:gd name="T2" fmla="*/ 49 w 122"/>
                <a:gd name="T3" fmla="*/ 4 h 108"/>
                <a:gd name="T4" fmla="*/ 69 w 122"/>
                <a:gd name="T5" fmla="*/ 2 h 108"/>
                <a:gd name="T6" fmla="*/ 84 w 122"/>
                <a:gd name="T7" fmla="*/ 7 h 108"/>
                <a:gd name="T8" fmla="*/ 101 w 122"/>
                <a:gd name="T9" fmla="*/ 20 h 108"/>
                <a:gd name="T10" fmla="*/ 112 w 122"/>
                <a:gd name="T11" fmla="*/ 37 h 108"/>
                <a:gd name="T12" fmla="*/ 116 w 122"/>
                <a:gd name="T13" fmla="*/ 60 h 108"/>
                <a:gd name="T14" fmla="*/ 117 w 122"/>
                <a:gd name="T15" fmla="*/ 63 h 108"/>
                <a:gd name="T16" fmla="*/ 118 w 122"/>
                <a:gd name="T17" fmla="*/ 66 h 108"/>
                <a:gd name="T18" fmla="*/ 107 w 122"/>
                <a:gd name="T19" fmla="*/ 86 h 108"/>
                <a:gd name="T20" fmla="*/ 105 w 122"/>
                <a:gd name="T21" fmla="*/ 87 h 108"/>
                <a:gd name="T22" fmla="*/ 86 w 122"/>
                <a:gd name="T23" fmla="*/ 100 h 108"/>
                <a:gd name="T24" fmla="*/ 66 w 122"/>
                <a:gd name="T25" fmla="*/ 107 h 108"/>
                <a:gd name="T26" fmla="*/ 62 w 122"/>
                <a:gd name="T27" fmla="*/ 107 h 108"/>
                <a:gd name="T28" fmla="*/ 51 w 122"/>
                <a:gd name="T29" fmla="*/ 105 h 108"/>
                <a:gd name="T30" fmla="*/ 47 w 122"/>
                <a:gd name="T31" fmla="*/ 104 h 108"/>
                <a:gd name="T32" fmla="*/ 18 w 122"/>
                <a:gd name="T33" fmla="*/ 89 h 108"/>
                <a:gd name="T34" fmla="*/ 13 w 122"/>
                <a:gd name="T35" fmla="*/ 87 h 108"/>
                <a:gd name="T36" fmla="*/ 6 w 122"/>
                <a:gd name="T37" fmla="*/ 79 h 108"/>
                <a:gd name="T38" fmla="*/ 5 w 122"/>
                <a:gd name="T39" fmla="*/ 72 h 108"/>
                <a:gd name="T40" fmla="*/ 4 w 122"/>
                <a:gd name="T41" fmla="*/ 61 h 108"/>
                <a:gd name="T42" fmla="*/ 4 w 122"/>
                <a:gd name="T43" fmla="*/ 59 h 108"/>
                <a:gd name="T44" fmla="*/ 7 w 122"/>
                <a:gd name="T45" fmla="*/ 41 h 108"/>
                <a:gd name="T46" fmla="*/ 12 w 122"/>
                <a:gd name="T47" fmla="*/ 27 h 108"/>
                <a:gd name="T48" fmla="*/ 13 w 122"/>
                <a:gd name="T49" fmla="*/ 24 h 108"/>
                <a:gd name="T50" fmla="*/ 35 w 122"/>
                <a:gd name="T51" fmla="*/ 9 h 108"/>
                <a:gd name="T52" fmla="*/ 47 w 122"/>
                <a:gd name="T53"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2" h="108">
                  <a:moveTo>
                    <a:pt x="47" y="3"/>
                  </a:moveTo>
                  <a:cubicBezTo>
                    <a:pt x="48" y="4"/>
                    <a:pt x="49" y="4"/>
                    <a:pt x="49" y="4"/>
                  </a:cubicBezTo>
                  <a:cubicBezTo>
                    <a:pt x="55" y="0"/>
                    <a:pt x="61" y="1"/>
                    <a:pt x="69" y="2"/>
                  </a:cubicBezTo>
                  <a:cubicBezTo>
                    <a:pt x="74" y="3"/>
                    <a:pt x="80" y="5"/>
                    <a:pt x="84" y="7"/>
                  </a:cubicBezTo>
                  <a:cubicBezTo>
                    <a:pt x="90" y="11"/>
                    <a:pt x="98" y="11"/>
                    <a:pt x="101" y="20"/>
                  </a:cubicBezTo>
                  <a:cubicBezTo>
                    <a:pt x="104" y="26"/>
                    <a:pt x="110" y="31"/>
                    <a:pt x="112" y="37"/>
                  </a:cubicBezTo>
                  <a:cubicBezTo>
                    <a:pt x="115" y="44"/>
                    <a:pt x="122" y="51"/>
                    <a:pt x="116" y="60"/>
                  </a:cubicBezTo>
                  <a:cubicBezTo>
                    <a:pt x="116" y="61"/>
                    <a:pt x="116" y="62"/>
                    <a:pt x="117" y="63"/>
                  </a:cubicBezTo>
                  <a:cubicBezTo>
                    <a:pt x="117" y="64"/>
                    <a:pt x="118" y="65"/>
                    <a:pt x="118" y="66"/>
                  </a:cubicBezTo>
                  <a:cubicBezTo>
                    <a:pt x="118" y="69"/>
                    <a:pt x="110" y="84"/>
                    <a:pt x="107" y="86"/>
                  </a:cubicBezTo>
                  <a:cubicBezTo>
                    <a:pt x="106" y="86"/>
                    <a:pt x="105" y="86"/>
                    <a:pt x="105" y="87"/>
                  </a:cubicBezTo>
                  <a:cubicBezTo>
                    <a:pt x="101" y="95"/>
                    <a:pt x="91" y="95"/>
                    <a:pt x="86" y="100"/>
                  </a:cubicBezTo>
                  <a:cubicBezTo>
                    <a:pt x="79" y="105"/>
                    <a:pt x="71" y="101"/>
                    <a:pt x="66" y="107"/>
                  </a:cubicBezTo>
                  <a:cubicBezTo>
                    <a:pt x="65" y="108"/>
                    <a:pt x="63" y="108"/>
                    <a:pt x="62" y="107"/>
                  </a:cubicBezTo>
                  <a:cubicBezTo>
                    <a:pt x="58" y="105"/>
                    <a:pt x="55" y="104"/>
                    <a:pt x="51" y="105"/>
                  </a:cubicBezTo>
                  <a:cubicBezTo>
                    <a:pt x="50" y="105"/>
                    <a:pt x="49" y="105"/>
                    <a:pt x="47" y="104"/>
                  </a:cubicBezTo>
                  <a:cubicBezTo>
                    <a:pt x="38" y="99"/>
                    <a:pt x="28" y="95"/>
                    <a:pt x="18" y="89"/>
                  </a:cubicBezTo>
                  <a:cubicBezTo>
                    <a:pt x="17" y="88"/>
                    <a:pt x="15" y="87"/>
                    <a:pt x="13" y="87"/>
                  </a:cubicBezTo>
                  <a:cubicBezTo>
                    <a:pt x="8" y="86"/>
                    <a:pt x="6" y="84"/>
                    <a:pt x="6" y="79"/>
                  </a:cubicBezTo>
                  <a:cubicBezTo>
                    <a:pt x="6" y="77"/>
                    <a:pt x="6" y="74"/>
                    <a:pt x="5" y="72"/>
                  </a:cubicBezTo>
                  <a:cubicBezTo>
                    <a:pt x="2" y="69"/>
                    <a:pt x="0" y="65"/>
                    <a:pt x="4" y="61"/>
                  </a:cubicBezTo>
                  <a:cubicBezTo>
                    <a:pt x="4" y="60"/>
                    <a:pt x="4" y="59"/>
                    <a:pt x="4" y="59"/>
                  </a:cubicBezTo>
                  <a:cubicBezTo>
                    <a:pt x="0" y="52"/>
                    <a:pt x="5" y="47"/>
                    <a:pt x="7" y="41"/>
                  </a:cubicBezTo>
                  <a:cubicBezTo>
                    <a:pt x="8" y="36"/>
                    <a:pt x="13" y="32"/>
                    <a:pt x="12" y="27"/>
                  </a:cubicBezTo>
                  <a:cubicBezTo>
                    <a:pt x="12" y="26"/>
                    <a:pt x="12" y="25"/>
                    <a:pt x="13" y="24"/>
                  </a:cubicBezTo>
                  <a:cubicBezTo>
                    <a:pt x="21" y="20"/>
                    <a:pt x="26" y="11"/>
                    <a:pt x="35" y="9"/>
                  </a:cubicBezTo>
                  <a:cubicBezTo>
                    <a:pt x="40" y="8"/>
                    <a:pt x="42" y="1"/>
                    <a:pt x="47" y="3"/>
                  </a:cubicBezTo>
                  <a:close/>
                </a:path>
              </a:pathLst>
            </a:custGeom>
            <a:solidFill>
              <a:srgbClr val="9CC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39568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7BA0E948-FC90-5648-A09D-59778E134292}"/>
              </a:ext>
            </a:extLst>
          </p:cNvPr>
          <p:cNvSpPr/>
          <p:nvPr/>
        </p:nvSpPr>
        <p:spPr>
          <a:xfrm>
            <a:off x="417731" y="3279248"/>
            <a:ext cx="4675132" cy="30735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a:extLst>
              <a:ext uri="{FF2B5EF4-FFF2-40B4-BE49-F238E27FC236}">
                <a16:creationId xmlns:a16="http://schemas.microsoft.com/office/drawing/2014/main" id="{3FACBD2F-1345-7E4F-BB72-D3A49167CCAB}"/>
              </a:ext>
            </a:extLst>
          </p:cNvPr>
          <p:cNvSpPr/>
          <p:nvPr/>
        </p:nvSpPr>
        <p:spPr>
          <a:xfrm>
            <a:off x="849085" y="671804"/>
            <a:ext cx="7536379" cy="530911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208CAD8F-25D9-1948-B319-CE9FCC1CA494}"/>
              </a:ext>
            </a:extLst>
          </p:cNvPr>
          <p:cNvSpPr txBox="1"/>
          <p:nvPr/>
        </p:nvSpPr>
        <p:spPr>
          <a:xfrm>
            <a:off x="1140594" y="1079137"/>
            <a:ext cx="1377467" cy="1200329"/>
          </a:xfrm>
          <a:prstGeom prst="rect">
            <a:avLst/>
          </a:prstGeom>
          <a:noFill/>
        </p:spPr>
        <p:txBody>
          <a:bodyPr wrap="square" rtlCol="0">
            <a:spAutoFit/>
          </a:bodyPr>
          <a:lstStyle/>
          <a:p>
            <a:pPr algn="ctr"/>
            <a:r>
              <a:rPr lang="es-ES" sz="7000" b="1" dirty="0">
                <a:solidFill>
                  <a:schemeClr val="bg2">
                    <a:lumMod val="60000"/>
                    <a:lumOff val="40000"/>
                  </a:schemeClr>
                </a:solidFill>
              </a:rPr>
              <a:t>01</a:t>
            </a:r>
          </a:p>
        </p:txBody>
      </p:sp>
      <p:sp>
        <p:nvSpPr>
          <p:cNvPr id="4" name="CuadroTexto 3">
            <a:extLst>
              <a:ext uri="{FF2B5EF4-FFF2-40B4-BE49-F238E27FC236}">
                <a16:creationId xmlns:a16="http://schemas.microsoft.com/office/drawing/2014/main" id="{2DD22D9F-CB94-4C44-BFF4-A4B6E1604DF8}"/>
              </a:ext>
            </a:extLst>
          </p:cNvPr>
          <p:cNvSpPr txBox="1"/>
          <p:nvPr/>
        </p:nvSpPr>
        <p:spPr>
          <a:xfrm>
            <a:off x="2518062" y="1263804"/>
            <a:ext cx="1736698" cy="769441"/>
          </a:xfrm>
          <a:prstGeom prst="rect">
            <a:avLst/>
          </a:prstGeom>
          <a:noFill/>
        </p:spPr>
        <p:txBody>
          <a:bodyPr wrap="square" rtlCol="0">
            <a:spAutoFit/>
          </a:bodyPr>
          <a:lstStyle/>
          <a:p>
            <a:r>
              <a:rPr lang="es-ES" sz="2200" dirty="0">
                <a:solidFill>
                  <a:schemeClr val="accent4">
                    <a:lumMod val="75000"/>
                  </a:schemeClr>
                </a:solidFill>
              </a:rPr>
              <a:t>Chapter title here</a:t>
            </a:r>
          </a:p>
        </p:txBody>
      </p:sp>
      <p:sp>
        <p:nvSpPr>
          <p:cNvPr id="13" name="CuadroTexto 12">
            <a:extLst>
              <a:ext uri="{FF2B5EF4-FFF2-40B4-BE49-F238E27FC236}">
                <a16:creationId xmlns:a16="http://schemas.microsoft.com/office/drawing/2014/main" id="{F27C9425-7744-F143-877F-9F3B78AD8E77}"/>
              </a:ext>
            </a:extLst>
          </p:cNvPr>
          <p:cNvSpPr txBox="1"/>
          <p:nvPr/>
        </p:nvSpPr>
        <p:spPr>
          <a:xfrm>
            <a:off x="4413380" y="1079137"/>
            <a:ext cx="1377467" cy="1200329"/>
          </a:xfrm>
          <a:prstGeom prst="rect">
            <a:avLst/>
          </a:prstGeom>
          <a:noFill/>
        </p:spPr>
        <p:txBody>
          <a:bodyPr wrap="square" rtlCol="0">
            <a:spAutoFit/>
          </a:bodyPr>
          <a:lstStyle/>
          <a:p>
            <a:pPr algn="ctr"/>
            <a:r>
              <a:rPr lang="es-ES" sz="7000" b="1" dirty="0">
                <a:solidFill>
                  <a:schemeClr val="bg2">
                    <a:lumMod val="60000"/>
                    <a:lumOff val="40000"/>
                  </a:schemeClr>
                </a:solidFill>
              </a:rPr>
              <a:t>02</a:t>
            </a:r>
          </a:p>
        </p:txBody>
      </p:sp>
      <p:sp>
        <p:nvSpPr>
          <p:cNvPr id="14" name="CuadroTexto 13">
            <a:extLst>
              <a:ext uri="{FF2B5EF4-FFF2-40B4-BE49-F238E27FC236}">
                <a16:creationId xmlns:a16="http://schemas.microsoft.com/office/drawing/2014/main" id="{7C2F9FF9-FF13-BF4B-BA56-2E1407D4A413}"/>
              </a:ext>
            </a:extLst>
          </p:cNvPr>
          <p:cNvSpPr txBox="1"/>
          <p:nvPr/>
        </p:nvSpPr>
        <p:spPr>
          <a:xfrm>
            <a:off x="5790848" y="1263804"/>
            <a:ext cx="1736698" cy="769441"/>
          </a:xfrm>
          <a:prstGeom prst="rect">
            <a:avLst/>
          </a:prstGeom>
          <a:noFill/>
        </p:spPr>
        <p:txBody>
          <a:bodyPr wrap="square" rtlCol="0">
            <a:spAutoFit/>
          </a:bodyPr>
          <a:lstStyle/>
          <a:p>
            <a:r>
              <a:rPr lang="es-ES" sz="2200" dirty="0">
                <a:solidFill>
                  <a:schemeClr val="accent4">
                    <a:lumMod val="75000"/>
                  </a:schemeClr>
                </a:solidFill>
              </a:rPr>
              <a:t>Chapter title here</a:t>
            </a:r>
          </a:p>
        </p:txBody>
      </p:sp>
      <p:sp>
        <p:nvSpPr>
          <p:cNvPr id="15" name="CuadroTexto 14">
            <a:extLst>
              <a:ext uri="{FF2B5EF4-FFF2-40B4-BE49-F238E27FC236}">
                <a16:creationId xmlns:a16="http://schemas.microsoft.com/office/drawing/2014/main" id="{A6FC6CE7-711B-F74A-8E75-F09DE8BA4A54}"/>
              </a:ext>
            </a:extLst>
          </p:cNvPr>
          <p:cNvSpPr txBox="1"/>
          <p:nvPr/>
        </p:nvSpPr>
        <p:spPr>
          <a:xfrm>
            <a:off x="1140594" y="2786639"/>
            <a:ext cx="1377467" cy="1200329"/>
          </a:xfrm>
          <a:prstGeom prst="rect">
            <a:avLst/>
          </a:prstGeom>
          <a:noFill/>
        </p:spPr>
        <p:txBody>
          <a:bodyPr wrap="square" rtlCol="0">
            <a:spAutoFit/>
          </a:bodyPr>
          <a:lstStyle/>
          <a:p>
            <a:pPr algn="ctr"/>
            <a:r>
              <a:rPr lang="es-ES" sz="7000" b="1" dirty="0">
                <a:solidFill>
                  <a:schemeClr val="bg2">
                    <a:lumMod val="60000"/>
                    <a:lumOff val="40000"/>
                  </a:schemeClr>
                </a:solidFill>
              </a:rPr>
              <a:t>03</a:t>
            </a:r>
          </a:p>
        </p:txBody>
      </p:sp>
      <p:sp>
        <p:nvSpPr>
          <p:cNvPr id="16" name="CuadroTexto 15">
            <a:extLst>
              <a:ext uri="{FF2B5EF4-FFF2-40B4-BE49-F238E27FC236}">
                <a16:creationId xmlns:a16="http://schemas.microsoft.com/office/drawing/2014/main" id="{B0BF2ABD-CF8C-1E44-B30F-B98EF7C97A59}"/>
              </a:ext>
            </a:extLst>
          </p:cNvPr>
          <p:cNvSpPr txBox="1"/>
          <p:nvPr/>
        </p:nvSpPr>
        <p:spPr>
          <a:xfrm>
            <a:off x="2518062" y="2971306"/>
            <a:ext cx="1736698" cy="769441"/>
          </a:xfrm>
          <a:prstGeom prst="rect">
            <a:avLst/>
          </a:prstGeom>
          <a:noFill/>
        </p:spPr>
        <p:txBody>
          <a:bodyPr wrap="square" rtlCol="0">
            <a:spAutoFit/>
          </a:bodyPr>
          <a:lstStyle/>
          <a:p>
            <a:r>
              <a:rPr lang="es-ES" sz="2200" dirty="0">
                <a:solidFill>
                  <a:schemeClr val="accent4">
                    <a:lumMod val="75000"/>
                  </a:schemeClr>
                </a:solidFill>
              </a:rPr>
              <a:t>Chapter title here</a:t>
            </a:r>
          </a:p>
        </p:txBody>
      </p:sp>
      <p:sp>
        <p:nvSpPr>
          <p:cNvPr id="17" name="CuadroTexto 16">
            <a:extLst>
              <a:ext uri="{FF2B5EF4-FFF2-40B4-BE49-F238E27FC236}">
                <a16:creationId xmlns:a16="http://schemas.microsoft.com/office/drawing/2014/main" id="{0159B61A-125B-A549-9DCC-13270610B1BB}"/>
              </a:ext>
            </a:extLst>
          </p:cNvPr>
          <p:cNvSpPr txBox="1"/>
          <p:nvPr/>
        </p:nvSpPr>
        <p:spPr>
          <a:xfrm>
            <a:off x="4413380" y="2786639"/>
            <a:ext cx="1377467" cy="1200329"/>
          </a:xfrm>
          <a:prstGeom prst="rect">
            <a:avLst/>
          </a:prstGeom>
          <a:noFill/>
        </p:spPr>
        <p:txBody>
          <a:bodyPr wrap="square" rtlCol="0">
            <a:spAutoFit/>
          </a:bodyPr>
          <a:lstStyle/>
          <a:p>
            <a:pPr algn="ctr"/>
            <a:r>
              <a:rPr lang="es-ES" sz="7000" b="1" dirty="0">
                <a:solidFill>
                  <a:schemeClr val="bg2">
                    <a:lumMod val="60000"/>
                    <a:lumOff val="40000"/>
                  </a:schemeClr>
                </a:solidFill>
              </a:rPr>
              <a:t>04</a:t>
            </a:r>
          </a:p>
        </p:txBody>
      </p:sp>
      <p:sp>
        <p:nvSpPr>
          <p:cNvPr id="18" name="CuadroTexto 17">
            <a:extLst>
              <a:ext uri="{FF2B5EF4-FFF2-40B4-BE49-F238E27FC236}">
                <a16:creationId xmlns:a16="http://schemas.microsoft.com/office/drawing/2014/main" id="{9E613475-FE44-764C-A395-F035D3C7F2DE}"/>
              </a:ext>
            </a:extLst>
          </p:cNvPr>
          <p:cNvSpPr txBox="1"/>
          <p:nvPr/>
        </p:nvSpPr>
        <p:spPr>
          <a:xfrm>
            <a:off x="5790848" y="2971306"/>
            <a:ext cx="1736698" cy="769441"/>
          </a:xfrm>
          <a:prstGeom prst="rect">
            <a:avLst/>
          </a:prstGeom>
          <a:noFill/>
        </p:spPr>
        <p:txBody>
          <a:bodyPr wrap="square" rtlCol="0">
            <a:spAutoFit/>
          </a:bodyPr>
          <a:lstStyle/>
          <a:p>
            <a:r>
              <a:rPr lang="es-ES" sz="2200" dirty="0">
                <a:solidFill>
                  <a:schemeClr val="accent4">
                    <a:lumMod val="75000"/>
                  </a:schemeClr>
                </a:solidFill>
              </a:rPr>
              <a:t>Chapter title here</a:t>
            </a:r>
          </a:p>
        </p:txBody>
      </p:sp>
      <p:sp>
        <p:nvSpPr>
          <p:cNvPr id="23" name="CuadroTexto 22">
            <a:extLst>
              <a:ext uri="{FF2B5EF4-FFF2-40B4-BE49-F238E27FC236}">
                <a16:creationId xmlns:a16="http://schemas.microsoft.com/office/drawing/2014/main" id="{C234527C-A336-324D-BD84-72C98B9A6024}"/>
              </a:ext>
            </a:extLst>
          </p:cNvPr>
          <p:cNvSpPr txBox="1"/>
          <p:nvPr/>
        </p:nvSpPr>
        <p:spPr>
          <a:xfrm>
            <a:off x="1140594" y="4369784"/>
            <a:ext cx="1377467" cy="1200329"/>
          </a:xfrm>
          <a:prstGeom prst="rect">
            <a:avLst/>
          </a:prstGeom>
          <a:noFill/>
        </p:spPr>
        <p:txBody>
          <a:bodyPr wrap="square" rtlCol="0">
            <a:spAutoFit/>
          </a:bodyPr>
          <a:lstStyle/>
          <a:p>
            <a:pPr algn="ctr"/>
            <a:r>
              <a:rPr lang="es-ES" sz="7000" b="1" dirty="0">
                <a:solidFill>
                  <a:schemeClr val="bg2">
                    <a:lumMod val="60000"/>
                    <a:lumOff val="40000"/>
                  </a:schemeClr>
                </a:solidFill>
              </a:rPr>
              <a:t>05</a:t>
            </a:r>
          </a:p>
        </p:txBody>
      </p:sp>
      <p:sp>
        <p:nvSpPr>
          <p:cNvPr id="24" name="CuadroTexto 23">
            <a:extLst>
              <a:ext uri="{FF2B5EF4-FFF2-40B4-BE49-F238E27FC236}">
                <a16:creationId xmlns:a16="http://schemas.microsoft.com/office/drawing/2014/main" id="{A8537A61-3769-A54D-80EE-EDD1017B8282}"/>
              </a:ext>
            </a:extLst>
          </p:cNvPr>
          <p:cNvSpPr txBox="1"/>
          <p:nvPr/>
        </p:nvSpPr>
        <p:spPr>
          <a:xfrm>
            <a:off x="2518062" y="4554451"/>
            <a:ext cx="1736698" cy="769441"/>
          </a:xfrm>
          <a:prstGeom prst="rect">
            <a:avLst/>
          </a:prstGeom>
          <a:noFill/>
        </p:spPr>
        <p:txBody>
          <a:bodyPr wrap="square" rtlCol="0">
            <a:spAutoFit/>
          </a:bodyPr>
          <a:lstStyle/>
          <a:p>
            <a:r>
              <a:rPr lang="es-ES" sz="2200" dirty="0">
                <a:solidFill>
                  <a:schemeClr val="accent4">
                    <a:lumMod val="75000"/>
                  </a:schemeClr>
                </a:solidFill>
              </a:rPr>
              <a:t>Chapter title here</a:t>
            </a:r>
          </a:p>
        </p:txBody>
      </p:sp>
      <p:sp>
        <p:nvSpPr>
          <p:cNvPr id="25" name="CuadroTexto 24">
            <a:extLst>
              <a:ext uri="{FF2B5EF4-FFF2-40B4-BE49-F238E27FC236}">
                <a16:creationId xmlns:a16="http://schemas.microsoft.com/office/drawing/2014/main" id="{5C1C84E3-5A91-6D44-A8AD-56C1F570B633}"/>
              </a:ext>
            </a:extLst>
          </p:cNvPr>
          <p:cNvSpPr txBox="1"/>
          <p:nvPr/>
        </p:nvSpPr>
        <p:spPr>
          <a:xfrm>
            <a:off x="4413380" y="4369784"/>
            <a:ext cx="1377467" cy="1200329"/>
          </a:xfrm>
          <a:prstGeom prst="rect">
            <a:avLst/>
          </a:prstGeom>
          <a:noFill/>
        </p:spPr>
        <p:txBody>
          <a:bodyPr wrap="square" rtlCol="0">
            <a:spAutoFit/>
          </a:bodyPr>
          <a:lstStyle/>
          <a:p>
            <a:pPr algn="ctr"/>
            <a:r>
              <a:rPr lang="es-ES" sz="7000" b="1" dirty="0">
                <a:solidFill>
                  <a:schemeClr val="bg2">
                    <a:lumMod val="60000"/>
                    <a:lumOff val="40000"/>
                  </a:schemeClr>
                </a:solidFill>
              </a:rPr>
              <a:t>06</a:t>
            </a:r>
          </a:p>
        </p:txBody>
      </p:sp>
      <p:sp>
        <p:nvSpPr>
          <p:cNvPr id="26" name="CuadroTexto 25">
            <a:extLst>
              <a:ext uri="{FF2B5EF4-FFF2-40B4-BE49-F238E27FC236}">
                <a16:creationId xmlns:a16="http://schemas.microsoft.com/office/drawing/2014/main" id="{C7FEDE1F-C20C-9144-8169-E3A23F8BF65B}"/>
              </a:ext>
            </a:extLst>
          </p:cNvPr>
          <p:cNvSpPr txBox="1"/>
          <p:nvPr/>
        </p:nvSpPr>
        <p:spPr>
          <a:xfrm>
            <a:off x="5790848" y="4554451"/>
            <a:ext cx="1736698" cy="769441"/>
          </a:xfrm>
          <a:prstGeom prst="rect">
            <a:avLst/>
          </a:prstGeom>
          <a:noFill/>
        </p:spPr>
        <p:txBody>
          <a:bodyPr wrap="square" rtlCol="0">
            <a:spAutoFit/>
          </a:bodyPr>
          <a:lstStyle/>
          <a:p>
            <a:r>
              <a:rPr lang="es-ES" sz="2200" dirty="0">
                <a:solidFill>
                  <a:schemeClr val="accent4">
                    <a:lumMod val="75000"/>
                  </a:schemeClr>
                </a:solidFill>
              </a:rPr>
              <a:t>Chapter title here</a:t>
            </a:r>
          </a:p>
        </p:txBody>
      </p:sp>
      <p:sp>
        <p:nvSpPr>
          <p:cNvPr id="27" name="CuadroTexto 26">
            <a:extLst>
              <a:ext uri="{FF2B5EF4-FFF2-40B4-BE49-F238E27FC236}">
                <a16:creationId xmlns:a16="http://schemas.microsoft.com/office/drawing/2014/main" id="{29D75916-46F6-2B43-8914-42C0CC302505}"/>
              </a:ext>
            </a:extLst>
          </p:cNvPr>
          <p:cNvSpPr txBox="1"/>
          <p:nvPr/>
        </p:nvSpPr>
        <p:spPr>
          <a:xfrm rot="16200000">
            <a:off x="-695667" y="1850252"/>
            <a:ext cx="2618508" cy="261610"/>
          </a:xfrm>
          <a:prstGeom prst="rect">
            <a:avLst/>
          </a:prstGeom>
          <a:noFill/>
        </p:spPr>
        <p:txBody>
          <a:bodyPr wrap="square" rtlCol="0">
            <a:spAutoFit/>
          </a:bodyPr>
          <a:lstStyle/>
          <a:p>
            <a:pPr algn="ctr"/>
            <a:r>
              <a:rPr lang="es-ES" sz="1100" b="1" spc="1200" dirty="0">
                <a:solidFill>
                  <a:schemeClr val="bg2"/>
                </a:solidFill>
              </a:rPr>
              <a:t>INDEX</a:t>
            </a:r>
          </a:p>
        </p:txBody>
      </p:sp>
      <p:sp>
        <p:nvSpPr>
          <p:cNvPr id="35" name="CuadroTexto 34">
            <a:extLst>
              <a:ext uri="{FF2B5EF4-FFF2-40B4-BE49-F238E27FC236}">
                <a16:creationId xmlns:a16="http://schemas.microsoft.com/office/drawing/2014/main" id="{B3610B0B-BFE0-604E-959F-555DFF797ED3}"/>
              </a:ext>
            </a:extLst>
          </p:cNvPr>
          <p:cNvSpPr txBox="1"/>
          <p:nvPr/>
        </p:nvSpPr>
        <p:spPr>
          <a:xfrm rot="16200000">
            <a:off x="-717920" y="4512506"/>
            <a:ext cx="2690610" cy="246221"/>
          </a:xfrm>
          <a:prstGeom prst="rect">
            <a:avLst/>
          </a:prstGeom>
          <a:noFill/>
        </p:spPr>
        <p:txBody>
          <a:bodyPr wrap="square" rtlCol="0">
            <a:spAutoFit/>
          </a:bodyPr>
          <a:lstStyle/>
          <a:p>
            <a:pPr algn="ctr"/>
            <a:r>
              <a:rPr lang="es-ES" sz="1000" b="1" spc="700" dirty="0">
                <a:solidFill>
                  <a:schemeClr val="accent4">
                    <a:lumMod val="75000"/>
                  </a:schemeClr>
                </a:solidFill>
              </a:rPr>
              <a:t>BY SLIDECORE</a:t>
            </a:r>
          </a:p>
        </p:txBody>
      </p:sp>
      <p:sp>
        <p:nvSpPr>
          <p:cNvPr id="9" name="Freeform 5">
            <a:extLst>
              <a:ext uri="{FF2B5EF4-FFF2-40B4-BE49-F238E27FC236}">
                <a16:creationId xmlns:a16="http://schemas.microsoft.com/office/drawing/2014/main" id="{6B8CC8B2-48CB-454B-8619-11D9D09EF165}"/>
              </a:ext>
            </a:extLst>
          </p:cNvPr>
          <p:cNvSpPr>
            <a:spLocks noEditPoints="1"/>
          </p:cNvSpPr>
          <p:nvPr/>
        </p:nvSpPr>
        <p:spPr bwMode="auto">
          <a:xfrm>
            <a:off x="7458075" y="1730375"/>
            <a:ext cx="4225925" cy="4224338"/>
          </a:xfrm>
          <a:custGeom>
            <a:avLst/>
            <a:gdLst>
              <a:gd name="T0" fmla="*/ 1498 w 1498"/>
              <a:gd name="T1" fmla="*/ 747 h 1497"/>
              <a:gd name="T2" fmla="*/ 743 w 1498"/>
              <a:gd name="T3" fmla="*/ 1497 h 1497"/>
              <a:gd name="T4" fmla="*/ 0 w 1498"/>
              <a:gd name="T5" fmla="*/ 748 h 1497"/>
              <a:gd name="T6" fmla="*/ 748 w 1498"/>
              <a:gd name="T7" fmla="*/ 0 h 1497"/>
              <a:gd name="T8" fmla="*/ 1498 w 1498"/>
              <a:gd name="T9" fmla="*/ 747 h 1497"/>
              <a:gd name="T10" fmla="*/ 750 w 1498"/>
              <a:gd name="T11" fmla="*/ 43 h 1497"/>
              <a:gd name="T12" fmla="*/ 44 w 1498"/>
              <a:gd name="T13" fmla="*/ 740 h 1497"/>
              <a:gd name="T14" fmla="*/ 739 w 1498"/>
              <a:gd name="T15" fmla="*/ 1453 h 1497"/>
              <a:gd name="T16" fmla="*/ 1455 w 1498"/>
              <a:gd name="T17" fmla="*/ 754 h 1497"/>
              <a:gd name="T18" fmla="*/ 750 w 1498"/>
              <a:gd name="T19" fmla="*/ 43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8" h="1497">
                <a:moveTo>
                  <a:pt x="1498" y="747"/>
                </a:moveTo>
                <a:cubicBezTo>
                  <a:pt x="1498" y="1164"/>
                  <a:pt x="1163" y="1497"/>
                  <a:pt x="743" y="1497"/>
                </a:cubicBezTo>
                <a:cubicBezTo>
                  <a:pt x="335" y="1497"/>
                  <a:pt x="0" y="1159"/>
                  <a:pt x="0" y="748"/>
                </a:cubicBezTo>
                <a:cubicBezTo>
                  <a:pt x="0" y="335"/>
                  <a:pt x="336" y="0"/>
                  <a:pt x="748" y="0"/>
                </a:cubicBezTo>
                <a:cubicBezTo>
                  <a:pt x="1163" y="0"/>
                  <a:pt x="1498" y="334"/>
                  <a:pt x="1498" y="747"/>
                </a:cubicBezTo>
                <a:close/>
                <a:moveTo>
                  <a:pt x="750" y="43"/>
                </a:moveTo>
                <a:cubicBezTo>
                  <a:pt x="366" y="42"/>
                  <a:pt x="46" y="357"/>
                  <a:pt x="44" y="740"/>
                </a:cubicBezTo>
                <a:cubicBezTo>
                  <a:pt x="42" y="1130"/>
                  <a:pt x="356" y="1452"/>
                  <a:pt x="739" y="1453"/>
                </a:cubicBezTo>
                <a:cubicBezTo>
                  <a:pt x="1134" y="1455"/>
                  <a:pt x="1453" y="1142"/>
                  <a:pt x="1455" y="754"/>
                </a:cubicBezTo>
                <a:cubicBezTo>
                  <a:pt x="1456" y="362"/>
                  <a:pt x="1142" y="44"/>
                  <a:pt x="750" y="4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6">
            <a:extLst>
              <a:ext uri="{FF2B5EF4-FFF2-40B4-BE49-F238E27FC236}">
                <a16:creationId xmlns:a16="http://schemas.microsoft.com/office/drawing/2014/main" id="{6A0A7B2A-08AA-4DEB-82BD-51798D095B9E}"/>
              </a:ext>
            </a:extLst>
          </p:cNvPr>
          <p:cNvSpPr>
            <a:spLocks noEditPoints="1"/>
          </p:cNvSpPr>
          <p:nvPr/>
        </p:nvSpPr>
        <p:spPr bwMode="auto">
          <a:xfrm>
            <a:off x="8137525" y="2532063"/>
            <a:ext cx="3016250" cy="2654300"/>
          </a:xfrm>
          <a:custGeom>
            <a:avLst/>
            <a:gdLst>
              <a:gd name="T0" fmla="*/ 975 w 1069"/>
              <a:gd name="T1" fmla="*/ 795 h 941"/>
              <a:gd name="T2" fmla="*/ 865 w 1069"/>
              <a:gd name="T3" fmla="*/ 877 h 941"/>
              <a:gd name="T4" fmla="*/ 63 w 1069"/>
              <a:gd name="T5" fmla="*/ 655 h 941"/>
              <a:gd name="T6" fmla="*/ 141 w 1069"/>
              <a:gd name="T7" fmla="*/ 0 h 941"/>
              <a:gd name="T8" fmla="*/ 336 w 1069"/>
              <a:gd name="T9" fmla="*/ 243 h 941"/>
              <a:gd name="T10" fmla="*/ 567 w 1069"/>
              <a:gd name="T11" fmla="*/ 224 h 941"/>
              <a:gd name="T12" fmla="*/ 786 w 1069"/>
              <a:gd name="T13" fmla="*/ 317 h 941"/>
              <a:gd name="T14" fmla="*/ 954 w 1069"/>
              <a:gd name="T15" fmla="*/ 603 h 941"/>
              <a:gd name="T16" fmla="*/ 719 w 1069"/>
              <a:gd name="T17" fmla="*/ 518 h 941"/>
              <a:gd name="T18" fmla="*/ 263 w 1069"/>
              <a:gd name="T19" fmla="*/ 617 h 941"/>
              <a:gd name="T20" fmla="*/ 431 w 1069"/>
              <a:gd name="T21" fmla="*/ 786 h 941"/>
              <a:gd name="T22" fmla="*/ 324 w 1069"/>
              <a:gd name="T23" fmla="*/ 828 h 941"/>
              <a:gd name="T24" fmla="*/ 512 w 1069"/>
              <a:gd name="T25" fmla="*/ 848 h 941"/>
              <a:gd name="T26" fmla="*/ 660 w 1069"/>
              <a:gd name="T27" fmla="*/ 895 h 941"/>
              <a:gd name="T28" fmla="*/ 743 w 1069"/>
              <a:gd name="T29" fmla="*/ 890 h 941"/>
              <a:gd name="T30" fmla="*/ 802 w 1069"/>
              <a:gd name="T31" fmla="*/ 697 h 941"/>
              <a:gd name="T32" fmla="*/ 604 w 1069"/>
              <a:gd name="T33" fmla="*/ 747 h 941"/>
              <a:gd name="T34" fmla="*/ 826 w 1069"/>
              <a:gd name="T35" fmla="*/ 668 h 941"/>
              <a:gd name="T36" fmla="*/ 791 w 1069"/>
              <a:gd name="T37" fmla="*/ 537 h 941"/>
              <a:gd name="T38" fmla="*/ 707 w 1069"/>
              <a:gd name="T39" fmla="*/ 424 h 941"/>
              <a:gd name="T40" fmla="*/ 253 w 1069"/>
              <a:gd name="T41" fmla="*/ 440 h 941"/>
              <a:gd name="T42" fmla="*/ 266 w 1069"/>
              <a:gd name="T43" fmla="*/ 279 h 941"/>
              <a:gd name="T44" fmla="*/ 125 w 1069"/>
              <a:gd name="T45" fmla="*/ 191 h 941"/>
              <a:gd name="T46" fmla="*/ 180 w 1069"/>
              <a:gd name="T47" fmla="*/ 292 h 941"/>
              <a:gd name="T48" fmla="*/ 394 w 1069"/>
              <a:gd name="T49" fmla="*/ 766 h 941"/>
              <a:gd name="T50" fmla="*/ 167 w 1069"/>
              <a:gd name="T51" fmla="*/ 734 h 941"/>
              <a:gd name="T52" fmla="*/ 137 w 1069"/>
              <a:gd name="T53" fmla="*/ 903 h 941"/>
              <a:gd name="T54" fmla="*/ 429 w 1069"/>
              <a:gd name="T55" fmla="*/ 435 h 941"/>
              <a:gd name="T56" fmla="*/ 513 w 1069"/>
              <a:gd name="T57" fmla="*/ 427 h 941"/>
              <a:gd name="T58" fmla="*/ 382 w 1069"/>
              <a:gd name="T59" fmla="*/ 320 h 941"/>
              <a:gd name="T60" fmla="*/ 212 w 1069"/>
              <a:gd name="T61" fmla="*/ 506 h 941"/>
              <a:gd name="T62" fmla="*/ 188 w 1069"/>
              <a:gd name="T63" fmla="*/ 591 h 941"/>
              <a:gd name="T64" fmla="*/ 950 w 1069"/>
              <a:gd name="T65" fmla="*/ 672 h 941"/>
              <a:gd name="T66" fmla="*/ 873 w 1069"/>
              <a:gd name="T67" fmla="*/ 827 h 941"/>
              <a:gd name="T68" fmla="*/ 868 w 1069"/>
              <a:gd name="T69" fmla="*/ 789 h 941"/>
              <a:gd name="T70" fmla="*/ 884 w 1069"/>
              <a:gd name="T71" fmla="*/ 756 h 941"/>
              <a:gd name="T72" fmla="*/ 475 w 1069"/>
              <a:gd name="T73" fmla="*/ 517 h 941"/>
              <a:gd name="T74" fmla="*/ 676 w 1069"/>
              <a:gd name="T75" fmla="*/ 516 h 941"/>
              <a:gd name="T76" fmla="*/ 634 w 1069"/>
              <a:gd name="T77" fmla="*/ 340 h 941"/>
              <a:gd name="T78" fmla="*/ 709 w 1069"/>
              <a:gd name="T79" fmla="*/ 352 h 941"/>
              <a:gd name="T80" fmla="*/ 725 w 1069"/>
              <a:gd name="T81" fmla="*/ 284 h 941"/>
              <a:gd name="T82" fmla="*/ 173 w 1069"/>
              <a:gd name="T83" fmla="*/ 31 h 941"/>
              <a:gd name="T84" fmla="*/ 318 w 1069"/>
              <a:gd name="T85" fmla="*/ 653 h 941"/>
              <a:gd name="T86" fmla="*/ 327 w 1069"/>
              <a:gd name="T87" fmla="*/ 491 h 941"/>
              <a:gd name="T88" fmla="*/ 429 w 1069"/>
              <a:gd name="T89" fmla="*/ 518 h 941"/>
              <a:gd name="T90" fmla="*/ 528 w 1069"/>
              <a:gd name="T91" fmla="*/ 320 h 941"/>
              <a:gd name="T92" fmla="*/ 572 w 1069"/>
              <a:gd name="T93" fmla="*/ 265 h 941"/>
              <a:gd name="T94" fmla="*/ 765 w 1069"/>
              <a:gd name="T95" fmla="*/ 386 h 941"/>
              <a:gd name="T96" fmla="*/ 829 w 1069"/>
              <a:gd name="T97" fmla="*/ 378 h 941"/>
              <a:gd name="T98" fmla="*/ 875 w 1069"/>
              <a:gd name="T99" fmla="*/ 447 h 941"/>
              <a:gd name="T100" fmla="*/ 661 w 1069"/>
              <a:gd name="T101" fmla="*/ 427 h 941"/>
              <a:gd name="T102" fmla="*/ 201 w 1069"/>
              <a:gd name="T103" fmla="*/ 156 h 941"/>
              <a:gd name="T104" fmla="*/ 167 w 1069"/>
              <a:gd name="T105" fmla="*/ 143 h 941"/>
              <a:gd name="T106" fmla="*/ 250 w 1069"/>
              <a:gd name="T107" fmla="*/ 518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69" h="941">
                <a:moveTo>
                  <a:pt x="963" y="704"/>
                </a:moveTo>
                <a:cubicBezTo>
                  <a:pt x="983" y="710"/>
                  <a:pt x="1002" y="701"/>
                  <a:pt x="1020" y="698"/>
                </a:cubicBezTo>
                <a:cubicBezTo>
                  <a:pt x="1051" y="694"/>
                  <a:pt x="1060" y="712"/>
                  <a:pt x="1064" y="737"/>
                </a:cubicBezTo>
                <a:cubicBezTo>
                  <a:pt x="1069" y="763"/>
                  <a:pt x="1056" y="776"/>
                  <a:pt x="1032" y="780"/>
                </a:cubicBezTo>
                <a:cubicBezTo>
                  <a:pt x="1013" y="783"/>
                  <a:pt x="994" y="786"/>
                  <a:pt x="975" y="795"/>
                </a:cubicBezTo>
                <a:cubicBezTo>
                  <a:pt x="982" y="796"/>
                  <a:pt x="989" y="798"/>
                  <a:pt x="996" y="799"/>
                </a:cubicBezTo>
                <a:cubicBezTo>
                  <a:pt x="1029" y="806"/>
                  <a:pt x="1027" y="830"/>
                  <a:pt x="1022" y="855"/>
                </a:cubicBezTo>
                <a:cubicBezTo>
                  <a:pt x="1018" y="880"/>
                  <a:pt x="1002" y="885"/>
                  <a:pt x="979" y="880"/>
                </a:cubicBezTo>
                <a:cubicBezTo>
                  <a:pt x="948" y="874"/>
                  <a:pt x="916" y="870"/>
                  <a:pt x="885" y="864"/>
                </a:cubicBezTo>
                <a:cubicBezTo>
                  <a:pt x="872" y="861"/>
                  <a:pt x="868" y="863"/>
                  <a:pt x="865" y="877"/>
                </a:cubicBezTo>
                <a:cubicBezTo>
                  <a:pt x="856" y="924"/>
                  <a:pt x="833" y="941"/>
                  <a:pt x="785" y="941"/>
                </a:cubicBezTo>
                <a:cubicBezTo>
                  <a:pt x="582" y="941"/>
                  <a:pt x="379" y="941"/>
                  <a:pt x="176" y="941"/>
                </a:cubicBezTo>
                <a:cubicBezTo>
                  <a:pt x="108" y="940"/>
                  <a:pt x="56" y="910"/>
                  <a:pt x="27" y="849"/>
                </a:cubicBezTo>
                <a:cubicBezTo>
                  <a:pt x="0" y="791"/>
                  <a:pt x="10" y="736"/>
                  <a:pt x="54" y="689"/>
                </a:cubicBezTo>
                <a:cubicBezTo>
                  <a:pt x="64" y="678"/>
                  <a:pt x="63" y="666"/>
                  <a:pt x="63" y="655"/>
                </a:cubicBezTo>
                <a:cubicBezTo>
                  <a:pt x="63" y="520"/>
                  <a:pt x="64" y="385"/>
                  <a:pt x="62" y="250"/>
                </a:cubicBezTo>
                <a:cubicBezTo>
                  <a:pt x="62" y="204"/>
                  <a:pt x="76" y="172"/>
                  <a:pt x="122" y="157"/>
                </a:cubicBezTo>
                <a:cubicBezTo>
                  <a:pt x="143" y="151"/>
                  <a:pt x="136" y="135"/>
                  <a:pt x="127" y="124"/>
                </a:cubicBezTo>
                <a:cubicBezTo>
                  <a:pt x="100" y="89"/>
                  <a:pt x="114" y="51"/>
                  <a:pt x="117" y="15"/>
                </a:cubicBezTo>
                <a:cubicBezTo>
                  <a:pt x="117" y="5"/>
                  <a:pt x="129" y="0"/>
                  <a:pt x="141" y="0"/>
                </a:cubicBezTo>
                <a:cubicBezTo>
                  <a:pt x="181" y="0"/>
                  <a:pt x="221" y="0"/>
                  <a:pt x="262" y="0"/>
                </a:cubicBezTo>
                <a:cubicBezTo>
                  <a:pt x="283" y="0"/>
                  <a:pt x="293" y="13"/>
                  <a:pt x="291" y="31"/>
                </a:cubicBezTo>
                <a:cubicBezTo>
                  <a:pt x="287" y="65"/>
                  <a:pt x="304" y="102"/>
                  <a:pt x="272" y="130"/>
                </a:cubicBezTo>
                <a:cubicBezTo>
                  <a:pt x="266" y="135"/>
                  <a:pt x="264" y="153"/>
                  <a:pt x="281" y="157"/>
                </a:cubicBezTo>
                <a:cubicBezTo>
                  <a:pt x="326" y="169"/>
                  <a:pt x="341" y="199"/>
                  <a:pt x="336" y="243"/>
                </a:cubicBezTo>
                <a:cubicBezTo>
                  <a:pt x="334" y="256"/>
                  <a:pt x="328" y="280"/>
                  <a:pt x="341" y="282"/>
                </a:cubicBezTo>
                <a:cubicBezTo>
                  <a:pt x="362" y="284"/>
                  <a:pt x="385" y="294"/>
                  <a:pt x="406" y="282"/>
                </a:cubicBezTo>
                <a:cubicBezTo>
                  <a:pt x="435" y="266"/>
                  <a:pt x="464" y="261"/>
                  <a:pt x="493" y="280"/>
                </a:cubicBezTo>
                <a:cubicBezTo>
                  <a:pt x="504" y="287"/>
                  <a:pt x="510" y="282"/>
                  <a:pt x="517" y="275"/>
                </a:cubicBezTo>
                <a:cubicBezTo>
                  <a:pt x="534" y="258"/>
                  <a:pt x="550" y="241"/>
                  <a:pt x="567" y="224"/>
                </a:cubicBezTo>
                <a:cubicBezTo>
                  <a:pt x="594" y="197"/>
                  <a:pt x="608" y="198"/>
                  <a:pt x="631" y="230"/>
                </a:cubicBezTo>
                <a:cubicBezTo>
                  <a:pt x="636" y="236"/>
                  <a:pt x="641" y="243"/>
                  <a:pt x="644" y="250"/>
                </a:cubicBezTo>
                <a:cubicBezTo>
                  <a:pt x="650" y="265"/>
                  <a:pt x="657" y="270"/>
                  <a:pt x="672" y="261"/>
                </a:cubicBezTo>
                <a:cubicBezTo>
                  <a:pt x="685" y="253"/>
                  <a:pt x="701" y="252"/>
                  <a:pt x="717" y="251"/>
                </a:cubicBezTo>
                <a:cubicBezTo>
                  <a:pt x="772" y="251"/>
                  <a:pt x="785" y="262"/>
                  <a:pt x="786" y="317"/>
                </a:cubicBezTo>
                <a:cubicBezTo>
                  <a:pt x="787" y="333"/>
                  <a:pt x="791" y="337"/>
                  <a:pt x="807" y="338"/>
                </a:cubicBezTo>
                <a:cubicBezTo>
                  <a:pt x="844" y="339"/>
                  <a:pt x="867" y="362"/>
                  <a:pt x="880" y="395"/>
                </a:cubicBezTo>
                <a:cubicBezTo>
                  <a:pt x="883" y="405"/>
                  <a:pt x="884" y="415"/>
                  <a:pt x="898" y="415"/>
                </a:cubicBezTo>
                <a:cubicBezTo>
                  <a:pt x="936" y="416"/>
                  <a:pt x="954" y="422"/>
                  <a:pt x="949" y="480"/>
                </a:cubicBezTo>
                <a:cubicBezTo>
                  <a:pt x="945" y="522"/>
                  <a:pt x="967" y="562"/>
                  <a:pt x="954" y="603"/>
                </a:cubicBezTo>
                <a:cubicBezTo>
                  <a:pt x="951" y="610"/>
                  <a:pt x="957" y="613"/>
                  <a:pt x="963" y="617"/>
                </a:cubicBezTo>
                <a:cubicBezTo>
                  <a:pt x="1006" y="649"/>
                  <a:pt x="1006" y="670"/>
                  <a:pt x="963" y="704"/>
                </a:cubicBezTo>
                <a:close/>
                <a:moveTo>
                  <a:pt x="707" y="424"/>
                </a:moveTo>
                <a:cubicBezTo>
                  <a:pt x="735" y="446"/>
                  <a:pt x="726" y="471"/>
                  <a:pt x="721" y="496"/>
                </a:cubicBezTo>
                <a:cubicBezTo>
                  <a:pt x="720" y="504"/>
                  <a:pt x="710" y="512"/>
                  <a:pt x="719" y="518"/>
                </a:cubicBezTo>
                <a:cubicBezTo>
                  <a:pt x="727" y="525"/>
                  <a:pt x="738" y="529"/>
                  <a:pt x="732" y="542"/>
                </a:cubicBezTo>
                <a:cubicBezTo>
                  <a:pt x="725" y="556"/>
                  <a:pt x="712" y="551"/>
                  <a:pt x="701" y="551"/>
                </a:cubicBezTo>
                <a:cubicBezTo>
                  <a:pt x="549" y="551"/>
                  <a:pt x="396" y="551"/>
                  <a:pt x="243" y="551"/>
                </a:cubicBezTo>
                <a:cubicBezTo>
                  <a:pt x="219" y="551"/>
                  <a:pt x="207" y="565"/>
                  <a:pt x="220" y="585"/>
                </a:cubicBezTo>
                <a:cubicBezTo>
                  <a:pt x="229" y="599"/>
                  <a:pt x="243" y="620"/>
                  <a:pt x="263" y="617"/>
                </a:cubicBezTo>
                <a:cubicBezTo>
                  <a:pt x="344" y="608"/>
                  <a:pt x="384" y="663"/>
                  <a:pt x="425" y="715"/>
                </a:cubicBezTo>
                <a:cubicBezTo>
                  <a:pt x="441" y="736"/>
                  <a:pt x="449" y="753"/>
                  <a:pt x="477" y="736"/>
                </a:cubicBezTo>
                <a:cubicBezTo>
                  <a:pt x="486" y="731"/>
                  <a:pt x="498" y="731"/>
                  <a:pt x="502" y="744"/>
                </a:cubicBezTo>
                <a:cubicBezTo>
                  <a:pt x="507" y="757"/>
                  <a:pt x="496" y="762"/>
                  <a:pt x="486" y="766"/>
                </a:cubicBezTo>
                <a:cubicBezTo>
                  <a:pt x="468" y="773"/>
                  <a:pt x="450" y="780"/>
                  <a:pt x="431" y="786"/>
                </a:cubicBezTo>
                <a:cubicBezTo>
                  <a:pt x="415" y="792"/>
                  <a:pt x="401" y="798"/>
                  <a:pt x="409" y="821"/>
                </a:cubicBezTo>
                <a:cubicBezTo>
                  <a:pt x="412" y="832"/>
                  <a:pt x="409" y="842"/>
                  <a:pt x="396" y="844"/>
                </a:cubicBezTo>
                <a:cubicBezTo>
                  <a:pt x="384" y="845"/>
                  <a:pt x="378" y="838"/>
                  <a:pt x="378" y="827"/>
                </a:cubicBezTo>
                <a:cubicBezTo>
                  <a:pt x="377" y="810"/>
                  <a:pt x="369" y="810"/>
                  <a:pt x="356" y="816"/>
                </a:cubicBezTo>
                <a:cubicBezTo>
                  <a:pt x="346" y="821"/>
                  <a:pt x="335" y="824"/>
                  <a:pt x="324" y="828"/>
                </a:cubicBezTo>
                <a:cubicBezTo>
                  <a:pt x="300" y="835"/>
                  <a:pt x="286" y="850"/>
                  <a:pt x="290" y="875"/>
                </a:cubicBezTo>
                <a:cubicBezTo>
                  <a:pt x="294" y="901"/>
                  <a:pt x="314" y="910"/>
                  <a:pt x="338" y="910"/>
                </a:cubicBezTo>
                <a:cubicBezTo>
                  <a:pt x="377" y="910"/>
                  <a:pt x="416" y="910"/>
                  <a:pt x="456" y="910"/>
                </a:cubicBezTo>
                <a:cubicBezTo>
                  <a:pt x="499" y="910"/>
                  <a:pt x="499" y="910"/>
                  <a:pt x="501" y="867"/>
                </a:cubicBezTo>
                <a:cubicBezTo>
                  <a:pt x="501" y="858"/>
                  <a:pt x="502" y="850"/>
                  <a:pt x="512" y="848"/>
                </a:cubicBezTo>
                <a:cubicBezTo>
                  <a:pt x="523" y="845"/>
                  <a:pt x="529" y="853"/>
                  <a:pt x="532" y="863"/>
                </a:cubicBezTo>
                <a:cubicBezTo>
                  <a:pt x="535" y="873"/>
                  <a:pt x="537" y="885"/>
                  <a:pt x="538" y="896"/>
                </a:cubicBezTo>
                <a:cubicBezTo>
                  <a:pt x="540" y="906"/>
                  <a:pt x="545" y="910"/>
                  <a:pt x="555" y="910"/>
                </a:cubicBezTo>
                <a:cubicBezTo>
                  <a:pt x="586" y="909"/>
                  <a:pt x="617" y="909"/>
                  <a:pt x="648" y="910"/>
                </a:cubicBezTo>
                <a:cubicBezTo>
                  <a:pt x="658" y="910"/>
                  <a:pt x="663" y="906"/>
                  <a:pt x="660" y="895"/>
                </a:cubicBezTo>
                <a:cubicBezTo>
                  <a:pt x="657" y="882"/>
                  <a:pt x="650" y="865"/>
                  <a:pt x="669" y="862"/>
                </a:cubicBezTo>
                <a:cubicBezTo>
                  <a:pt x="691" y="857"/>
                  <a:pt x="687" y="878"/>
                  <a:pt x="692" y="891"/>
                </a:cubicBezTo>
                <a:cubicBezTo>
                  <a:pt x="693" y="894"/>
                  <a:pt x="693" y="897"/>
                  <a:pt x="694" y="900"/>
                </a:cubicBezTo>
                <a:cubicBezTo>
                  <a:pt x="704" y="918"/>
                  <a:pt x="721" y="908"/>
                  <a:pt x="735" y="909"/>
                </a:cubicBezTo>
                <a:cubicBezTo>
                  <a:pt x="749" y="909"/>
                  <a:pt x="743" y="897"/>
                  <a:pt x="743" y="890"/>
                </a:cubicBezTo>
                <a:cubicBezTo>
                  <a:pt x="744" y="874"/>
                  <a:pt x="723" y="848"/>
                  <a:pt x="752" y="845"/>
                </a:cubicBezTo>
                <a:cubicBezTo>
                  <a:pt x="777" y="842"/>
                  <a:pt x="772" y="871"/>
                  <a:pt x="774" y="888"/>
                </a:cubicBezTo>
                <a:cubicBezTo>
                  <a:pt x="777" y="910"/>
                  <a:pt x="789" y="913"/>
                  <a:pt x="806" y="907"/>
                </a:cubicBezTo>
                <a:cubicBezTo>
                  <a:pt x="825" y="900"/>
                  <a:pt x="837" y="886"/>
                  <a:pt x="833" y="864"/>
                </a:cubicBezTo>
                <a:cubicBezTo>
                  <a:pt x="823" y="809"/>
                  <a:pt x="813" y="753"/>
                  <a:pt x="802" y="697"/>
                </a:cubicBezTo>
                <a:cubicBezTo>
                  <a:pt x="796" y="669"/>
                  <a:pt x="775" y="658"/>
                  <a:pt x="746" y="668"/>
                </a:cubicBezTo>
                <a:cubicBezTo>
                  <a:pt x="716" y="679"/>
                  <a:pt x="686" y="691"/>
                  <a:pt x="656" y="701"/>
                </a:cubicBezTo>
                <a:cubicBezTo>
                  <a:pt x="636" y="708"/>
                  <a:pt x="627" y="717"/>
                  <a:pt x="635" y="739"/>
                </a:cubicBezTo>
                <a:cubicBezTo>
                  <a:pt x="640" y="751"/>
                  <a:pt x="643" y="768"/>
                  <a:pt x="625" y="772"/>
                </a:cubicBezTo>
                <a:cubicBezTo>
                  <a:pt x="607" y="775"/>
                  <a:pt x="608" y="758"/>
                  <a:pt x="604" y="747"/>
                </a:cubicBezTo>
                <a:cubicBezTo>
                  <a:pt x="600" y="739"/>
                  <a:pt x="607" y="720"/>
                  <a:pt x="586" y="728"/>
                </a:cubicBezTo>
                <a:cubicBezTo>
                  <a:pt x="575" y="732"/>
                  <a:pt x="562" y="735"/>
                  <a:pt x="558" y="721"/>
                </a:cubicBezTo>
                <a:cubicBezTo>
                  <a:pt x="553" y="705"/>
                  <a:pt x="568" y="701"/>
                  <a:pt x="579" y="697"/>
                </a:cubicBezTo>
                <a:cubicBezTo>
                  <a:pt x="628" y="678"/>
                  <a:pt x="677" y="659"/>
                  <a:pt x="726" y="640"/>
                </a:cubicBezTo>
                <a:cubicBezTo>
                  <a:pt x="772" y="623"/>
                  <a:pt x="794" y="629"/>
                  <a:pt x="826" y="668"/>
                </a:cubicBezTo>
                <a:cubicBezTo>
                  <a:pt x="830" y="673"/>
                  <a:pt x="831" y="680"/>
                  <a:pt x="842" y="677"/>
                </a:cubicBezTo>
                <a:cubicBezTo>
                  <a:pt x="897" y="659"/>
                  <a:pt x="923" y="626"/>
                  <a:pt x="924" y="572"/>
                </a:cubicBezTo>
                <a:cubicBezTo>
                  <a:pt x="924" y="556"/>
                  <a:pt x="920" y="550"/>
                  <a:pt x="904" y="551"/>
                </a:cubicBezTo>
                <a:cubicBezTo>
                  <a:pt x="873" y="552"/>
                  <a:pt x="842" y="551"/>
                  <a:pt x="811" y="551"/>
                </a:cubicBezTo>
                <a:cubicBezTo>
                  <a:pt x="801" y="551"/>
                  <a:pt x="792" y="549"/>
                  <a:pt x="791" y="537"/>
                </a:cubicBezTo>
                <a:cubicBezTo>
                  <a:pt x="790" y="526"/>
                  <a:pt x="796" y="520"/>
                  <a:pt x="808" y="520"/>
                </a:cubicBezTo>
                <a:cubicBezTo>
                  <a:pt x="831" y="520"/>
                  <a:pt x="823" y="507"/>
                  <a:pt x="818" y="495"/>
                </a:cubicBezTo>
                <a:cubicBezTo>
                  <a:pt x="813" y="484"/>
                  <a:pt x="803" y="478"/>
                  <a:pt x="792" y="475"/>
                </a:cubicBezTo>
                <a:cubicBezTo>
                  <a:pt x="779" y="472"/>
                  <a:pt x="774" y="465"/>
                  <a:pt x="770" y="453"/>
                </a:cubicBezTo>
                <a:cubicBezTo>
                  <a:pt x="760" y="420"/>
                  <a:pt x="747" y="414"/>
                  <a:pt x="707" y="424"/>
                </a:cubicBezTo>
                <a:close/>
                <a:moveTo>
                  <a:pt x="95" y="371"/>
                </a:moveTo>
                <a:cubicBezTo>
                  <a:pt x="95" y="403"/>
                  <a:pt x="95" y="428"/>
                  <a:pt x="95" y="452"/>
                </a:cubicBezTo>
                <a:cubicBezTo>
                  <a:pt x="94" y="464"/>
                  <a:pt x="96" y="472"/>
                  <a:pt x="111" y="472"/>
                </a:cubicBezTo>
                <a:cubicBezTo>
                  <a:pt x="149" y="472"/>
                  <a:pt x="187" y="473"/>
                  <a:pt x="225" y="472"/>
                </a:cubicBezTo>
                <a:cubicBezTo>
                  <a:pt x="243" y="471"/>
                  <a:pt x="256" y="462"/>
                  <a:pt x="253" y="440"/>
                </a:cubicBezTo>
                <a:cubicBezTo>
                  <a:pt x="252" y="420"/>
                  <a:pt x="258" y="402"/>
                  <a:pt x="271" y="389"/>
                </a:cubicBezTo>
                <a:cubicBezTo>
                  <a:pt x="282" y="378"/>
                  <a:pt x="286" y="368"/>
                  <a:pt x="286" y="353"/>
                </a:cubicBezTo>
                <a:cubicBezTo>
                  <a:pt x="286" y="339"/>
                  <a:pt x="293" y="326"/>
                  <a:pt x="302" y="314"/>
                </a:cubicBezTo>
                <a:cubicBezTo>
                  <a:pt x="315" y="297"/>
                  <a:pt x="310" y="291"/>
                  <a:pt x="290" y="292"/>
                </a:cubicBezTo>
                <a:cubicBezTo>
                  <a:pt x="280" y="292"/>
                  <a:pt x="267" y="293"/>
                  <a:pt x="266" y="279"/>
                </a:cubicBezTo>
                <a:cubicBezTo>
                  <a:pt x="265" y="263"/>
                  <a:pt x="276" y="261"/>
                  <a:pt x="289" y="260"/>
                </a:cubicBezTo>
                <a:cubicBezTo>
                  <a:pt x="297" y="260"/>
                  <a:pt x="307" y="263"/>
                  <a:pt x="309" y="249"/>
                </a:cubicBezTo>
                <a:cubicBezTo>
                  <a:pt x="316" y="217"/>
                  <a:pt x="296" y="190"/>
                  <a:pt x="264" y="189"/>
                </a:cubicBezTo>
                <a:cubicBezTo>
                  <a:pt x="226" y="188"/>
                  <a:pt x="188" y="188"/>
                  <a:pt x="150" y="188"/>
                </a:cubicBezTo>
                <a:cubicBezTo>
                  <a:pt x="141" y="189"/>
                  <a:pt x="133" y="189"/>
                  <a:pt x="125" y="191"/>
                </a:cubicBezTo>
                <a:cubicBezTo>
                  <a:pt x="99" y="200"/>
                  <a:pt x="93" y="221"/>
                  <a:pt x="95" y="245"/>
                </a:cubicBezTo>
                <a:cubicBezTo>
                  <a:pt x="97" y="272"/>
                  <a:pt x="118" y="258"/>
                  <a:pt x="131" y="260"/>
                </a:cubicBezTo>
                <a:cubicBezTo>
                  <a:pt x="147" y="262"/>
                  <a:pt x="164" y="260"/>
                  <a:pt x="180" y="260"/>
                </a:cubicBezTo>
                <a:cubicBezTo>
                  <a:pt x="193" y="261"/>
                  <a:pt x="210" y="259"/>
                  <a:pt x="209" y="278"/>
                </a:cubicBezTo>
                <a:cubicBezTo>
                  <a:pt x="208" y="296"/>
                  <a:pt x="192" y="291"/>
                  <a:pt x="180" y="292"/>
                </a:cubicBezTo>
                <a:cubicBezTo>
                  <a:pt x="152" y="294"/>
                  <a:pt x="117" y="280"/>
                  <a:pt x="100" y="298"/>
                </a:cubicBezTo>
                <a:cubicBezTo>
                  <a:pt x="83" y="315"/>
                  <a:pt x="97" y="351"/>
                  <a:pt x="95" y="371"/>
                </a:cubicBezTo>
                <a:close/>
                <a:moveTo>
                  <a:pt x="265" y="910"/>
                </a:moveTo>
                <a:cubicBezTo>
                  <a:pt x="247" y="844"/>
                  <a:pt x="262" y="816"/>
                  <a:pt x="322" y="794"/>
                </a:cubicBezTo>
                <a:cubicBezTo>
                  <a:pt x="346" y="785"/>
                  <a:pt x="370" y="775"/>
                  <a:pt x="394" y="766"/>
                </a:cubicBezTo>
                <a:cubicBezTo>
                  <a:pt x="403" y="763"/>
                  <a:pt x="412" y="760"/>
                  <a:pt x="407" y="747"/>
                </a:cubicBezTo>
                <a:cubicBezTo>
                  <a:pt x="396" y="722"/>
                  <a:pt x="379" y="701"/>
                  <a:pt x="355" y="688"/>
                </a:cubicBezTo>
                <a:cubicBezTo>
                  <a:pt x="344" y="682"/>
                  <a:pt x="330" y="680"/>
                  <a:pt x="333" y="702"/>
                </a:cubicBezTo>
                <a:cubicBezTo>
                  <a:pt x="336" y="731"/>
                  <a:pt x="314" y="742"/>
                  <a:pt x="294" y="734"/>
                </a:cubicBezTo>
                <a:cubicBezTo>
                  <a:pt x="250" y="718"/>
                  <a:pt x="210" y="716"/>
                  <a:pt x="167" y="734"/>
                </a:cubicBezTo>
                <a:cubicBezTo>
                  <a:pt x="148" y="742"/>
                  <a:pt x="130" y="731"/>
                  <a:pt x="125" y="708"/>
                </a:cubicBezTo>
                <a:cubicBezTo>
                  <a:pt x="124" y="702"/>
                  <a:pt x="136" y="693"/>
                  <a:pt x="123" y="687"/>
                </a:cubicBezTo>
                <a:cubicBezTo>
                  <a:pt x="111" y="682"/>
                  <a:pt x="103" y="688"/>
                  <a:pt x="95" y="694"/>
                </a:cubicBezTo>
                <a:cubicBezTo>
                  <a:pt x="60" y="723"/>
                  <a:pt x="39" y="758"/>
                  <a:pt x="47" y="804"/>
                </a:cubicBezTo>
                <a:cubicBezTo>
                  <a:pt x="55" y="857"/>
                  <a:pt x="89" y="888"/>
                  <a:pt x="137" y="903"/>
                </a:cubicBezTo>
                <a:cubicBezTo>
                  <a:pt x="179" y="916"/>
                  <a:pt x="221" y="908"/>
                  <a:pt x="265" y="910"/>
                </a:cubicBezTo>
                <a:close/>
                <a:moveTo>
                  <a:pt x="294" y="463"/>
                </a:moveTo>
                <a:cubicBezTo>
                  <a:pt x="298" y="436"/>
                  <a:pt x="316" y="428"/>
                  <a:pt x="338" y="425"/>
                </a:cubicBezTo>
                <a:cubicBezTo>
                  <a:pt x="363" y="420"/>
                  <a:pt x="387" y="425"/>
                  <a:pt x="409" y="435"/>
                </a:cubicBezTo>
                <a:cubicBezTo>
                  <a:pt x="416" y="438"/>
                  <a:pt x="422" y="442"/>
                  <a:pt x="429" y="435"/>
                </a:cubicBezTo>
                <a:cubicBezTo>
                  <a:pt x="433" y="431"/>
                  <a:pt x="434" y="429"/>
                  <a:pt x="428" y="425"/>
                </a:cubicBezTo>
                <a:cubicBezTo>
                  <a:pt x="413" y="413"/>
                  <a:pt x="420" y="401"/>
                  <a:pt x="429" y="390"/>
                </a:cubicBezTo>
                <a:cubicBezTo>
                  <a:pt x="443" y="375"/>
                  <a:pt x="461" y="372"/>
                  <a:pt x="480" y="381"/>
                </a:cubicBezTo>
                <a:cubicBezTo>
                  <a:pt x="494" y="387"/>
                  <a:pt x="508" y="397"/>
                  <a:pt x="502" y="413"/>
                </a:cubicBezTo>
                <a:cubicBezTo>
                  <a:pt x="496" y="429"/>
                  <a:pt x="503" y="426"/>
                  <a:pt x="513" y="427"/>
                </a:cubicBezTo>
                <a:cubicBezTo>
                  <a:pt x="541" y="432"/>
                  <a:pt x="540" y="407"/>
                  <a:pt x="547" y="392"/>
                </a:cubicBezTo>
                <a:cubicBezTo>
                  <a:pt x="554" y="378"/>
                  <a:pt x="539" y="369"/>
                  <a:pt x="528" y="367"/>
                </a:cubicBezTo>
                <a:cubicBezTo>
                  <a:pt x="509" y="362"/>
                  <a:pt x="501" y="351"/>
                  <a:pt x="496" y="332"/>
                </a:cubicBezTo>
                <a:cubicBezTo>
                  <a:pt x="486" y="298"/>
                  <a:pt x="448" y="288"/>
                  <a:pt x="422" y="313"/>
                </a:cubicBezTo>
                <a:cubicBezTo>
                  <a:pt x="409" y="326"/>
                  <a:pt x="399" y="328"/>
                  <a:pt x="382" y="320"/>
                </a:cubicBezTo>
                <a:cubicBezTo>
                  <a:pt x="348" y="305"/>
                  <a:pt x="312" y="331"/>
                  <a:pt x="319" y="368"/>
                </a:cubicBezTo>
                <a:cubicBezTo>
                  <a:pt x="322" y="386"/>
                  <a:pt x="315" y="394"/>
                  <a:pt x="303" y="403"/>
                </a:cubicBezTo>
                <a:cubicBezTo>
                  <a:pt x="283" y="418"/>
                  <a:pt x="281" y="438"/>
                  <a:pt x="294" y="463"/>
                </a:cubicBezTo>
                <a:close/>
                <a:moveTo>
                  <a:pt x="216" y="513"/>
                </a:moveTo>
                <a:cubicBezTo>
                  <a:pt x="215" y="511"/>
                  <a:pt x="213" y="508"/>
                  <a:pt x="212" y="506"/>
                </a:cubicBezTo>
                <a:cubicBezTo>
                  <a:pt x="176" y="506"/>
                  <a:pt x="140" y="506"/>
                  <a:pt x="104" y="506"/>
                </a:cubicBezTo>
                <a:cubicBezTo>
                  <a:pt x="96" y="506"/>
                  <a:pt x="95" y="513"/>
                  <a:pt x="95" y="519"/>
                </a:cubicBezTo>
                <a:cubicBezTo>
                  <a:pt x="95" y="563"/>
                  <a:pt x="95" y="606"/>
                  <a:pt x="95" y="658"/>
                </a:cubicBezTo>
                <a:cubicBezTo>
                  <a:pt x="114" y="625"/>
                  <a:pt x="139" y="617"/>
                  <a:pt x="166" y="618"/>
                </a:cubicBezTo>
                <a:cubicBezTo>
                  <a:pt x="187" y="619"/>
                  <a:pt x="190" y="612"/>
                  <a:pt x="188" y="591"/>
                </a:cubicBezTo>
                <a:cubicBezTo>
                  <a:pt x="184" y="562"/>
                  <a:pt x="175" y="529"/>
                  <a:pt x="216" y="513"/>
                </a:cubicBezTo>
                <a:close/>
                <a:moveTo>
                  <a:pt x="884" y="756"/>
                </a:moveTo>
                <a:cubicBezTo>
                  <a:pt x="872" y="757"/>
                  <a:pt x="864" y="757"/>
                  <a:pt x="861" y="748"/>
                </a:cubicBezTo>
                <a:cubicBezTo>
                  <a:pt x="857" y="737"/>
                  <a:pt x="862" y="730"/>
                  <a:pt x="870" y="725"/>
                </a:cubicBezTo>
                <a:cubicBezTo>
                  <a:pt x="897" y="707"/>
                  <a:pt x="924" y="690"/>
                  <a:pt x="950" y="672"/>
                </a:cubicBezTo>
                <a:cubicBezTo>
                  <a:pt x="956" y="668"/>
                  <a:pt x="963" y="663"/>
                  <a:pt x="957" y="655"/>
                </a:cubicBezTo>
                <a:cubicBezTo>
                  <a:pt x="952" y="648"/>
                  <a:pt x="946" y="652"/>
                  <a:pt x="941" y="655"/>
                </a:cubicBezTo>
                <a:cubicBezTo>
                  <a:pt x="911" y="673"/>
                  <a:pt x="881" y="691"/>
                  <a:pt x="850" y="708"/>
                </a:cubicBezTo>
                <a:cubicBezTo>
                  <a:pt x="836" y="716"/>
                  <a:pt x="839" y="727"/>
                  <a:pt x="843" y="737"/>
                </a:cubicBezTo>
                <a:cubicBezTo>
                  <a:pt x="854" y="767"/>
                  <a:pt x="839" y="811"/>
                  <a:pt x="873" y="827"/>
                </a:cubicBezTo>
                <a:cubicBezTo>
                  <a:pt x="904" y="841"/>
                  <a:pt x="941" y="841"/>
                  <a:pt x="976" y="847"/>
                </a:cubicBezTo>
                <a:cubicBezTo>
                  <a:pt x="982" y="849"/>
                  <a:pt x="989" y="850"/>
                  <a:pt x="991" y="842"/>
                </a:cubicBezTo>
                <a:cubicBezTo>
                  <a:pt x="993" y="832"/>
                  <a:pt x="986" y="831"/>
                  <a:pt x="978" y="829"/>
                </a:cubicBezTo>
                <a:cubicBezTo>
                  <a:pt x="950" y="823"/>
                  <a:pt x="922" y="817"/>
                  <a:pt x="894" y="810"/>
                </a:cubicBezTo>
                <a:cubicBezTo>
                  <a:pt x="883" y="807"/>
                  <a:pt x="866" y="807"/>
                  <a:pt x="868" y="789"/>
                </a:cubicBezTo>
                <a:cubicBezTo>
                  <a:pt x="869" y="775"/>
                  <a:pt x="882" y="774"/>
                  <a:pt x="894" y="772"/>
                </a:cubicBezTo>
                <a:cubicBezTo>
                  <a:pt x="931" y="766"/>
                  <a:pt x="969" y="759"/>
                  <a:pt x="1006" y="751"/>
                </a:cubicBezTo>
                <a:cubicBezTo>
                  <a:pt x="1015" y="749"/>
                  <a:pt x="1034" y="755"/>
                  <a:pt x="1030" y="737"/>
                </a:cubicBezTo>
                <a:cubicBezTo>
                  <a:pt x="1027" y="724"/>
                  <a:pt x="1013" y="733"/>
                  <a:pt x="1004" y="734"/>
                </a:cubicBezTo>
                <a:cubicBezTo>
                  <a:pt x="962" y="742"/>
                  <a:pt x="921" y="749"/>
                  <a:pt x="884" y="756"/>
                </a:cubicBezTo>
                <a:close/>
                <a:moveTo>
                  <a:pt x="573" y="458"/>
                </a:moveTo>
                <a:cubicBezTo>
                  <a:pt x="573" y="458"/>
                  <a:pt x="573" y="458"/>
                  <a:pt x="573" y="458"/>
                </a:cubicBezTo>
                <a:cubicBezTo>
                  <a:pt x="540" y="458"/>
                  <a:pt x="506" y="458"/>
                  <a:pt x="472" y="459"/>
                </a:cubicBezTo>
                <a:cubicBezTo>
                  <a:pt x="465" y="459"/>
                  <a:pt x="452" y="455"/>
                  <a:pt x="454" y="468"/>
                </a:cubicBezTo>
                <a:cubicBezTo>
                  <a:pt x="455" y="487"/>
                  <a:pt x="458" y="508"/>
                  <a:pt x="475" y="517"/>
                </a:cubicBezTo>
                <a:cubicBezTo>
                  <a:pt x="488" y="525"/>
                  <a:pt x="504" y="520"/>
                  <a:pt x="515" y="506"/>
                </a:cubicBezTo>
                <a:cubicBezTo>
                  <a:pt x="524" y="495"/>
                  <a:pt x="536" y="491"/>
                  <a:pt x="545" y="506"/>
                </a:cubicBezTo>
                <a:cubicBezTo>
                  <a:pt x="559" y="531"/>
                  <a:pt x="582" y="503"/>
                  <a:pt x="598" y="516"/>
                </a:cubicBezTo>
                <a:cubicBezTo>
                  <a:pt x="612" y="481"/>
                  <a:pt x="625" y="502"/>
                  <a:pt x="641" y="516"/>
                </a:cubicBezTo>
                <a:cubicBezTo>
                  <a:pt x="651" y="524"/>
                  <a:pt x="668" y="524"/>
                  <a:pt x="676" y="516"/>
                </a:cubicBezTo>
                <a:cubicBezTo>
                  <a:pt x="689" y="503"/>
                  <a:pt x="697" y="484"/>
                  <a:pt x="693" y="466"/>
                </a:cubicBezTo>
                <a:cubicBezTo>
                  <a:pt x="689" y="452"/>
                  <a:pt x="673" y="459"/>
                  <a:pt x="663" y="458"/>
                </a:cubicBezTo>
                <a:cubicBezTo>
                  <a:pt x="633" y="457"/>
                  <a:pt x="603" y="458"/>
                  <a:pt x="573" y="458"/>
                </a:cubicBezTo>
                <a:close/>
                <a:moveTo>
                  <a:pt x="725" y="284"/>
                </a:moveTo>
                <a:cubicBezTo>
                  <a:pt x="679" y="284"/>
                  <a:pt x="651" y="305"/>
                  <a:pt x="634" y="340"/>
                </a:cubicBezTo>
                <a:cubicBezTo>
                  <a:pt x="631" y="345"/>
                  <a:pt x="620" y="353"/>
                  <a:pt x="633" y="360"/>
                </a:cubicBezTo>
                <a:cubicBezTo>
                  <a:pt x="642" y="365"/>
                  <a:pt x="650" y="366"/>
                  <a:pt x="658" y="358"/>
                </a:cubicBezTo>
                <a:cubicBezTo>
                  <a:pt x="667" y="348"/>
                  <a:pt x="677" y="339"/>
                  <a:pt x="687" y="330"/>
                </a:cubicBezTo>
                <a:cubicBezTo>
                  <a:pt x="693" y="324"/>
                  <a:pt x="701" y="320"/>
                  <a:pt x="708" y="328"/>
                </a:cubicBezTo>
                <a:cubicBezTo>
                  <a:pt x="717" y="336"/>
                  <a:pt x="716" y="344"/>
                  <a:pt x="709" y="352"/>
                </a:cubicBezTo>
                <a:cubicBezTo>
                  <a:pt x="701" y="360"/>
                  <a:pt x="693" y="368"/>
                  <a:pt x="685" y="376"/>
                </a:cubicBezTo>
                <a:cubicBezTo>
                  <a:pt x="681" y="380"/>
                  <a:pt x="674" y="383"/>
                  <a:pt x="680" y="391"/>
                </a:cubicBezTo>
                <a:cubicBezTo>
                  <a:pt x="684" y="396"/>
                  <a:pt x="689" y="397"/>
                  <a:pt x="696" y="395"/>
                </a:cubicBezTo>
                <a:cubicBezTo>
                  <a:pt x="729" y="387"/>
                  <a:pt x="753" y="358"/>
                  <a:pt x="755" y="322"/>
                </a:cubicBezTo>
                <a:cubicBezTo>
                  <a:pt x="757" y="296"/>
                  <a:pt x="749" y="280"/>
                  <a:pt x="725" y="284"/>
                </a:cubicBezTo>
                <a:close/>
                <a:moveTo>
                  <a:pt x="199" y="93"/>
                </a:moveTo>
                <a:cubicBezTo>
                  <a:pt x="208" y="93"/>
                  <a:pt x="218" y="92"/>
                  <a:pt x="227" y="94"/>
                </a:cubicBezTo>
                <a:cubicBezTo>
                  <a:pt x="255" y="99"/>
                  <a:pt x="261" y="87"/>
                  <a:pt x="260" y="60"/>
                </a:cubicBezTo>
                <a:cubicBezTo>
                  <a:pt x="260" y="37"/>
                  <a:pt x="255" y="28"/>
                  <a:pt x="231" y="31"/>
                </a:cubicBezTo>
                <a:cubicBezTo>
                  <a:pt x="212" y="33"/>
                  <a:pt x="192" y="32"/>
                  <a:pt x="173" y="31"/>
                </a:cubicBezTo>
                <a:cubicBezTo>
                  <a:pt x="152" y="29"/>
                  <a:pt x="145" y="35"/>
                  <a:pt x="143" y="57"/>
                </a:cubicBezTo>
                <a:cubicBezTo>
                  <a:pt x="141" y="88"/>
                  <a:pt x="151" y="99"/>
                  <a:pt x="181" y="93"/>
                </a:cubicBezTo>
                <a:cubicBezTo>
                  <a:pt x="187" y="92"/>
                  <a:pt x="193" y="93"/>
                  <a:pt x="199" y="93"/>
                </a:cubicBezTo>
                <a:close/>
                <a:moveTo>
                  <a:pt x="295" y="703"/>
                </a:moveTo>
                <a:cubicBezTo>
                  <a:pt x="264" y="667"/>
                  <a:pt x="303" y="667"/>
                  <a:pt x="318" y="653"/>
                </a:cubicBezTo>
                <a:cubicBezTo>
                  <a:pt x="258" y="657"/>
                  <a:pt x="200" y="650"/>
                  <a:pt x="141" y="656"/>
                </a:cubicBezTo>
                <a:cubicBezTo>
                  <a:pt x="162" y="666"/>
                  <a:pt x="195" y="666"/>
                  <a:pt x="164" y="704"/>
                </a:cubicBezTo>
                <a:cubicBezTo>
                  <a:pt x="206" y="691"/>
                  <a:pt x="249" y="691"/>
                  <a:pt x="295" y="703"/>
                </a:cubicBezTo>
                <a:close/>
                <a:moveTo>
                  <a:pt x="327" y="485"/>
                </a:moveTo>
                <a:cubicBezTo>
                  <a:pt x="327" y="487"/>
                  <a:pt x="327" y="489"/>
                  <a:pt x="327" y="491"/>
                </a:cubicBezTo>
                <a:cubicBezTo>
                  <a:pt x="330" y="502"/>
                  <a:pt x="324" y="517"/>
                  <a:pt x="343" y="520"/>
                </a:cubicBezTo>
                <a:cubicBezTo>
                  <a:pt x="358" y="522"/>
                  <a:pt x="361" y="517"/>
                  <a:pt x="362" y="501"/>
                </a:cubicBezTo>
                <a:cubicBezTo>
                  <a:pt x="363" y="488"/>
                  <a:pt x="377" y="485"/>
                  <a:pt x="389" y="496"/>
                </a:cubicBezTo>
                <a:cubicBezTo>
                  <a:pt x="396" y="502"/>
                  <a:pt x="403" y="511"/>
                  <a:pt x="411" y="516"/>
                </a:cubicBezTo>
                <a:cubicBezTo>
                  <a:pt x="416" y="519"/>
                  <a:pt x="424" y="520"/>
                  <a:pt x="429" y="518"/>
                </a:cubicBezTo>
                <a:cubicBezTo>
                  <a:pt x="437" y="515"/>
                  <a:pt x="430" y="508"/>
                  <a:pt x="429" y="503"/>
                </a:cubicBezTo>
                <a:cubicBezTo>
                  <a:pt x="420" y="474"/>
                  <a:pt x="390" y="455"/>
                  <a:pt x="355" y="455"/>
                </a:cubicBezTo>
                <a:cubicBezTo>
                  <a:pt x="333" y="455"/>
                  <a:pt x="325" y="465"/>
                  <a:pt x="327" y="485"/>
                </a:cubicBezTo>
                <a:close/>
                <a:moveTo>
                  <a:pt x="562" y="276"/>
                </a:moveTo>
                <a:cubicBezTo>
                  <a:pt x="547" y="292"/>
                  <a:pt x="526" y="300"/>
                  <a:pt x="528" y="320"/>
                </a:cubicBezTo>
                <a:cubicBezTo>
                  <a:pt x="529" y="338"/>
                  <a:pt x="549" y="338"/>
                  <a:pt x="563" y="348"/>
                </a:cubicBezTo>
                <a:cubicBezTo>
                  <a:pt x="561" y="326"/>
                  <a:pt x="571" y="315"/>
                  <a:pt x="590" y="317"/>
                </a:cubicBezTo>
                <a:cubicBezTo>
                  <a:pt x="612" y="321"/>
                  <a:pt x="622" y="304"/>
                  <a:pt x="624" y="291"/>
                </a:cubicBezTo>
                <a:cubicBezTo>
                  <a:pt x="627" y="274"/>
                  <a:pt x="615" y="255"/>
                  <a:pt x="601" y="246"/>
                </a:cubicBezTo>
                <a:cubicBezTo>
                  <a:pt x="587" y="236"/>
                  <a:pt x="583" y="259"/>
                  <a:pt x="572" y="265"/>
                </a:cubicBezTo>
                <a:cubicBezTo>
                  <a:pt x="586" y="265"/>
                  <a:pt x="605" y="257"/>
                  <a:pt x="606" y="278"/>
                </a:cubicBezTo>
                <a:cubicBezTo>
                  <a:pt x="606" y="292"/>
                  <a:pt x="592" y="305"/>
                  <a:pt x="578" y="307"/>
                </a:cubicBezTo>
                <a:cubicBezTo>
                  <a:pt x="559" y="310"/>
                  <a:pt x="560" y="294"/>
                  <a:pt x="562" y="276"/>
                </a:cubicBezTo>
                <a:close/>
                <a:moveTo>
                  <a:pt x="806" y="370"/>
                </a:moveTo>
                <a:cubicBezTo>
                  <a:pt x="786" y="370"/>
                  <a:pt x="771" y="373"/>
                  <a:pt x="765" y="386"/>
                </a:cubicBezTo>
                <a:cubicBezTo>
                  <a:pt x="760" y="398"/>
                  <a:pt x="778" y="399"/>
                  <a:pt x="783" y="407"/>
                </a:cubicBezTo>
                <a:cubicBezTo>
                  <a:pt x="788" y="416"/>
                  <a:pt x="794" y="424"/>
                  <a:pt x="799" y="433"/>
                </a:cubicBezTo>
                <a:cubicBezTo>
                  <a:pt x="801" y="438"/>
                  <a:pt x="803" y="446"/>
                  <a:pt x="808" y="443"/>
                </a:cubicBezTo>
                <a:cubicBezTo>
                  <a:pt x="822" y="433"/>
                  <a:pt x="843" y="430"/>
                  <a:pt x="849" y="413"/>
                </a:cubicBezTo>
                <a:cubicBezTo>
                  <a:pt x="853" y="399"/>
                  <a:pt x="841" y="386"/>
                  <a:pt x="829" y="378"/>
                </a:cubicBezTo>
                <a:cubicBezTo>
                  <a:pt x="820" y="371"/>
                  <a:pt x="810" y="370"/>
                  <a:pt x="806" y="370"/>
                </a:cubicBezTo>
                <a:close/>
                <a:moveTo>
                  <a:pt x="873" y="522"/>
                </a:moveTo>
                <a:cubicBezTo>
                  <a:pt x="888" y="517"/>
                  <a:pt x="902" y="526"/>
                  <a:pt x="909" y="514"/>
                </a:cubicBezTo>
                <a:cubicBezTo>
                  <a:pt x="921" y="496"/>
                  <a:pt x="923" y="474"/>
                  <a:pt x="914" y="455"/>
                </a:cubicBezTo>
                <a:cubicBezTo>
                  <a:pt x="907" y="440"/>
                  <a:pt x="889" y="445"/>
                  <a:pt x="875" y="447"/>
                </a:cubicBezTo>
                <a:cubicBezTo>
                  <a:pt x="866" y="448"/>
                  <a:pt x="857" y="452"/>
                  <a:pt x="849" y="456"/>
                </a:cubicBezTo>
                <a:cubicBezTo>
                  <a:pt x="844" y="458"/>
                  <a:pt x="834" y="461"/>
                  <a:pt x="840" y="468"/>
                </a:cubicBezTo>
                <a:cubicBezTo>
                  <a:pt x="845" y="474"/>
                  <a:pt x="844" y="487"/>
                  <a:pt x="857" y="487"/>
                </a:cubicBezTo>
                <a:cubicBezTo>
                  <a:pt x="890" y="486"/>
                  <a:pt x="891" y="487"/>
                  <a:pt x="873" y="522"/>
                </a:cubicBezTo>
                <a:close/>
                <a:moveTo>
                  <a:pt x="661" y="427"/>
                </a:moveTo>
                <a:cubicBezTo>
                  <a:pt x="639" y="387"/>
                  <a:pt x="605" y="380"/>
                  <a:pt x="579" y="406"/>
                </a:cubicBezTo>
                <a:cubicBezTo>
                  <a:pt x="575" y="410"/>
                  <a:pt x="571" y="417"/>
                  <a:pt x="572" y="422"/>
                </a:cubicBezTo>
                <a:cubicBezTo>
                  <a:pt x="572" y="430"/>
                  <a:pt x="581" y="427"/>
                  <a:pt x="587" y="427"/>
                </a:cubicBezTo>
                <a:cubicBezTo>
                  <a:pt x="610" y="427"/>
                  <a:pt x="634" y="427"/>
                  <a:pt x="661" y="427"/>
                </a:cubicBezTo>
                <a:close/>
                <a:moveTo>
                  <a:pt x="201" y="156"/>
                </a:moveTo>
                <a:cubicBezTo>
                  <a:pt x="209" y="156"/>
                  <a:pt x="217" y="156"/>
                  <a:pt x="225" y="156"/>
                </a:cubicBezTo>
                <a:cubicBezTo>
                  <a:pt x="235" y="156"/>
                  <a:pt x="237" y="151"/>
                  <a:pt x="237" y="142"/>
                </a:cubicBezTo>
                <a:cubicBezTo>
                  <a:pt x="237" y="135"/>
                  <a:pt x="238" y="126"/>
                  <a:pt x="228" y="126"/>
                </a:cubicBezTo>
                <a:cubicBezTo>
                  <a:pt x="211" y="125"/>
                  <a:pt x="193" y="125"/>
                  <a:pt x="176" y="126"/>
                </a:cubicBezTo>
                <a:cubicBezTo>
                  <a:pt x="166" y="127"/>
                  <a:pt x="167" y="136"/>
                  <a:pt x="167" y="143"/>
                </a:cubicBezTo>
                <a:cubicBezTo>
                  <a:pt x="166" y="151"/>
                  <a:pt x="170" y="156"/>
                  <a:pt x="179" y="156"/>
                </a:cubicBezTo>
                <a:cubicBezTo>
                  <a:pt x="186" y="156"/>
                  <a:pt x="193" y="156"/>
                  <a:pt x="201" y="156"/>
                </a:cubicBezTo>
                <a:close/>
                <a:moveTo>
                  <a:pt x="297" y="514"/>
                </a:moveTo>
                <a:cubicBezTo>
                  <a:pt x="285" y="506"/>
                  <a:pt x="280" y="488"/>
                  <a:pt x="265" y="491"/>
                </a:cubicBezTo>
                <a:cubicBezTo>
                  <a:pt x="255" y="492"/>
                  <a:pt x="247" y="505"/>
                  <a:pt x="250" y="518"/>
                </a:cubicBezTo>
                <a:cubicBezTo>
                  <a:pt x="265" y="521"/>
                  <a:pt x="280" y="521"/>
                  <a:pt x="297" y="514"/>
                </a:cubicBezTo>
                <a:close/>
                <a:moveTo>
                  <a:pt x="479" y="426"/>
                </a:moveTo>
                <a:cubicBezTo>
                  <a:pt x="460" y="403"/>
                  <a:pt x="460" y="403"/>
                  <a:pt x="446" y="426"/>
                </a:cubicBezTo>
                <a:cubicBezTo>
                  <a:pt x="457" y="426"/>
                  <a:pt x="468" y="426"/>
                  <a:pt x="479" y="426"/>
                </a:cubicBezTo>
                <a:close/>
              </a:path>
            </a:pathLst>
          </a:custGeom>
          <a:solidFill>
            <a:srgbClr val="75A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9116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Lágrima 21">
            <a:extLst>
              <a:ext uri="{FF2B5EF4-FFF2-40B4-BE49-F238E27FC236}">
                <a16:creationId xmlns:a16="http://schemas.microsoft.com/office/drawing/2014/main" id="{A45AAC06-A069-468F-8039-7F9420CE3AFA}"/>
              </a:ext>
            </a:extLst>
          </p:cNvPr>
          <p:cNvSpPr/>
          <p:nvPr/>
        </p:nvSpPr>
        <p:spPr>
          <a:xfrm rot="10800000">
            <a:off x="0"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21" name="Lágrima 20">
            <a:extLst>
              <a:ext uri="{FF2B5EF4-FFF2-40B4-BE49-F238E27FC236}">
                <a16:creationId xmlns:a16="http://schemas.microsoft.com/office/drawing/2014/main" id="{29BDBF52-27E9-494D-9A70-4532A6664FFE}"/>
              </a:ext>
            </a:extLst>
          </p:cNvPr>
          <p:cNvSpPr/>
          <p:nvPr/>
        </p:nvSpPr>
        <p:spPr>
          <a:xfrm>
            <a:off x="10031506" y="0"/>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2" name="Título 1">
            <a:extLst>
              <a:ext uri="{FF2B5EF4-FFF2-40B4-BE49-F238E27FC236}">
                <a16:creationId xmlns:a16="http://schemas.microsoft.com/office/drawing/2014/main" id="{EC247F4E-0327-0A44-B95F-2664A69C2231}"/>
              </a:ext>
            </a:extLst>
          </p:cNvPr>
          <p:cNvSpPr>
            <a:spLocks noGrp="1"/>
          </p:cNvSpPr>
          <p:nvPr>
            <p:ph type="title"/>
          </p:nvPr>
        </p:nvSpPr>
        <p:spPr/>
        <p:txBody>
          <a:bodyPr/>
          <a:lstStyle/>
          <a:p>
            <a:r>
              <a:rPr lang="es-ES" noProof="1"/>
              <a:t>Drop it breaking habits</a:t>
            </a:r>
          </a:p>
        </p:txBody>
      </p:sp>
      <p:grpSp>
        <p:nvGrpSpPr>
          <p:cNvPr id="3" name="Grupo 2">
            <a:extLst>
              <a:ext uri="{FF2B5EF4-FFF2-40B4-BE49-F238E27FC236}">
                <a16:creationId xmlns:a16="http://schemas.microsoft.com/office/drawing/2014/main" id="{7CD9D1BC-FDF6-4344-AF05-0644F7AD1C57}"/>
              </a:ext>
            </a:extLst>
          </p:cNvPr>
          <p:cNvGrpSpPr/>
          <p:nvPr/>
        </p:nvGrpSpPr>
        <p:grpSpPr>
          <a:xfrm rot="16200000">
            <a:off x="2820844" y="2919455"/>
            <a:ext cx="3497743" cy="1833368"/>
            <a:chOff x="2138667" y="2617689"/>
            <a:chExt cx="889557" cy="466268"/>
          </a:xfrm>
        </p:grpSpPr>
        <p:sp>
          <p:nvSpPr>
            <p:cNvPr id="4" name="Lágrima 3">
              <a:extLst>
                <a:ext uri="{FF2B5EF4-FFF2-40B4-BE49-F238E27FC236}">
                  <a16:creationId xmlns:a16="http://schemas.microsoft.com/office/drawing/2014/main" id="{2CCFFCB2-ADA2-0D4F-9D3A-E5E44D81D9F9}"/>
                </a:ext>
              </a:extLst>
            </p:cNvPr>
            <p:cNvSpPr/>
            <p:nvPr/>
          </p:nvSpPr>
          <p:spPr>
            <a:xfrm rot="10800000">
              <a:off x="2561957" y="2617689"/>
              <a:ext cx="466267" cy="466267"/>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5" name="Lágrima 4">
              <a:extLst>
                <a:ext uri="{FF2B5EF4-FFF2-40B4-BE49-F238E27FC236}">
                  <a16:creationId xmlns:a16="http://schemas.microsoft.com/office/drawing/2014/main" id="{F218CF23-7407-A446-B1AB-E3CA774F5D5E}"/>
                </a:ext>
              </a:extLst>
            </p:cNvPr>
            <p:cNvSpPr/>
            <p:nvPr/>
          </p:nvSpPr>
          <p:spPr>
            <a:xfrm rot="5400000">
              <a:off x="2138667" y="2708999"/>
              <a:ext cx="374958" cy="374958"/>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grpSp>
        <p:nvGrpSpPr>
          <p:cNvPr id="6" name="Grupo 5">
            <a:extLst>
              <a:ext uri="{FF2B5EF4-FFF2-40B4-BE49-F238E27FC236}">
                <a16:creationId xmlns:a16="http://schemas.microsoft.com/office/drawing/2014/main" id="{40556546-64DF-4B4E-B778-FBF3AC12B1BB}"/>
              </a:ext>
            </a:extLst>
          </p:cNvPr>
          <p:cNvGrpSpPr/>
          <p:nvPr/>
        </p:nvGrpSpPr>
        <p:grpSpPr>
          <a:xfrm rot="5400000">
            <a:off x="4815092" y="3219937"/>
            <a:ext cx="3614846" cy="1833368"/>
            <a:chOff x="2108885" y="2617689"/>
            <a:chExt cx="919339" cy="466268"/>
          </a:xfrm>
        </p:grpSpPr>
        <p:sp>
          <p:nvSpPr>
            <p:cNvPr id="7" name="Lágrima 6">
              <a:extLst>
                <a:ext uri="{FF2B5EF4-FFF2-40B4-BE49-F238E27FC236}">
                  <a16:creationId xmlns:a16="http://schemas.microsoft.com/office/drawing/2014/main" id="{7DC864D6-E93F-8F4F-B4B4-C8C57E895E87}"/>
                </a:ext>
              </a:extLst>
            </p:cNvPr>
            <p:cNvSpPr/>
            <p:nvPr/>
          </p:nvSpPr>
          <p:spPr>
            <a:xfrm rot="10800000">
              <a:off x="2561957" y="2617689"/>
              <a:ext cx="466267" cy="466267"/>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8" name="Lágrima 7">
              <a:extLst>
                <a:ext uri="{FF2B5EF4-FFF2-40B4-BE49-F238E27FC236}">
                  <a16:creationId xmlns:a16="http://schemas.microsoft.com/office/drawing/2014/main" id="{916BF379-0B7B-A448-B4B9-C865440D49AC}"/>
                </a:ext>
              </a:extLst>
            </p:cNvPr>
            <p:cNvSpPr/>
            <p:nvPr/>
          </p:nvSpPr>
          <p:spPr>
            <a:xfrm rot="5400000">
              <a:off x="2108885" y="2679217"/>
              <a:ext cx="404740" cy="404740"/>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sp>
        <p:nvSpPr>
          <p:cNvPr id="9" name="CuadroTexto 8">
            <a:extLst>
              <a:ext uri="{FF2B5EF4-FFF2-40B4-BE49-F238E27FC236}">
                <a16:creationId xmlns:a16="http://schemas.microsoft.com/office/drawing/2014/main" id="{4E7615FF-503C-AE49-94F0-F507335AF0AA}"/>
              </a:ext>
            </a:extLst>
          </p:cNvPr>
          <p:cNvSpPr txBox="1"/>
          <p:nvPr/>
        </p:nvSpPr>
        <p:spPr>
          <a:xfrm>
            <a:off x="7882729" y="2654047"/>
            <a:ext cx="2704588" cy="338554"/>
          </a:xfrm>
          <a:prstGeom prst="rect">
            <a:avLst/>
          </a:prstGeom>
          <a:noFill/>
        </p:spPr>
        <p:txBody>
          <a:bodyPr wrap="square" rtlCol="0">
            <a:spAutoFit/>
          </a:bodyPr>
          <a:lstStyle/>
          <a:p>
            <a:r>
              <a:rPr lang="es-ES" sz="1600" b="1" noProof="1">
                <a:solidFill>
                  <a:schemeClr val="tx1">
                    <a:lumMod val="75000"/>
                    <a:lumOff val="25000"/>
                  </a:schemeClr>
                </a:solidFill>
              </a:rPr>
              <a:t>Make a shopping list</a:t>
            </a:r>
          </a:p>
        </p:txBody>
      </p:sp>
      <p:sp>
        <p:nvSpPr>
          <p:cNvPr id="10" name="CuadroTexto 9">
            <a:extLst>
              <a:ext uri="{FF2B5EF4-FFF2-40B4-BE49-F238E27FC236}">
                <a16:creationId xmlns:a16="http://schemas.microsoft.com/office/drawing/2014/main" id="{87013C32-A8DB-B74C-B972-C570976EAA12}"/>
              </a:ext>
            </a:extLst>
          </p:cNvPr>
          <p:cNvSpPr txBox="1"/>
          <p:nvPr/>
        </p:nvSpPr>
        <p:spPr>
          <a:xfrm>
            <a:off x="7882729" y="2991402"/>
            <a:ext cx="2615286" cy="788742"/>
          </a:xfrm>
          <a:prstGeom prst="rect">
            <a:avLst/>
          </a:prstGeom>
          <a:noFill/>
        </p:spPr>
        <p:txBody>
          <a:bodyPr wrap="square" rtlCol="0">
            <a:spAutoFit/>
          </a:bodyPr>
          <a:lstStyle/>
          <a:p>
            <a:pPr>
              <a:lnSpc>
                <a:spcPct val="150000"/>
              </a:lnSpc>
            </a:pPr>
            <a:r>
              <a:rPr lang="es-ES" sz="1050" noProof="1"/>
              <a:t>Your list should help guide you to only the aisles you need (and help avoid those with snacky foods!)</a:t>
            </a:r>
          </a:p>
        </p:txBody>
      </p:sp>
      <p:sp>
        <p:nvSpPr>
          <p:cNvPr id="11" name="CuadroTexto 10">
            <a:extLst>
              <a:ext uri="{FF2B5EF4-FFF2-40B4-BE49-F238E27FC236}">
                <a16:creationId xmlns:a16="http://schemas.microsoft.com/office/drawing/2014/main" id="{CAF39047-85B1-294D-99A1-468287A7F576}"/>
              </a:ext>
            </a:extLst>
          </p:cNvPr>
          <p:cNvSpPr txBox="1"/>
          <p:nvPr/>
        </p:nvSpPr>
        <p:spPr>
          <a:xfrm>
            <a:off x="7882729" y="4778683"/>
            <a:ext cx="2704588" cy="338554"/>
          </a:xfrm>
          <a:prstGeom prst="rect">
            <a:avLst/>
          </a:prstGeom>
          <a:noFill/>
        </p:spPr>
        <p:txBody>
          <a:bodyPr wrap="square" rtlCol="0">
            <a:spAutoFit/>
          </a:bodyPr>
          <a:lstStyle/>
          <a:p>
            <a:r>
              <a:rPr lang="es-ES" sz="1600" b="1" noProof="1">
                <a:solidFill>
                  <a:schemeClr val="tx1">
                    <a:lumMod val="75000"/>
                    <a:lumOff val="25000"/>
                  </a:schemeClr>
                </a:solidFill>
              </a:rPr>
              <a:t>Do something different</a:t>
            </a:r>
          </a:p>
        </p:txBody>
      </p:sp>
      <p:sp>
        <p:nvSpPr>
          <p:cNvPr id="12" name="CuadroTexto 11">
            <a:extLst>
              <a:ext uri="{FF2B5EF4-FFF2-40B4-BE49-F238E27FC236}">
                <a16:creationId xmlns:a16="http://schemas.microsoft.com/office/drawing/2014/main" id="{D7DD2BA6-0194-8442-AC23-0292CACE8899}"/>
              </a:ext>
            </a:extLst>
          </p:cNvPr>
          <p:cNvSpPr txBox="1"/>
          <p:nvPr/>
        </p:nvSpPr>
        <p:spPr>
          <a:xfrm>
            <a:off x="7882729" y="5116038"/>
            <a:ext cx="2835094" cy="788742"/>
          </a:xfrm>
          <a:prstGeom prst="rect">
            <a:avLst/>
          </a:prstGeom>
          <a:noFill/>
        </p:spPr>
        <p:txBody>
          <a:bodyPr wrap="square" rtlCol="0">
            <a:spAutoFit/>
          </a:bodyPr>
          <a:lstStyle/>
          <a:p>
            <a:pPr>
              <a:lnSpc>
                <a:spcPct val="150000"/>
              </a:lnSpc>
            </a:pPr>
            <a:r>
              <a:rPr lang="es-ES" sz="1050" noProof="1"/>
              <a:t>A lot of the time when we snack, we’re bored rather than hungry. When cravings hit, try to distract yourself .</a:t>
            </a:r>
          </a:p>
        </p:txBody>
      </p:sp>
      <p:sp>
        <p:nvSpPr>
          <p:cNvPr id="13" name="CuadroTexto 12">
            <a:extLst>
              <a:ext uri="{FF2B5EF4-FFF2-40B4-BE49-F238E27FC236}">
                <a16:creationId xmlns:a16="http://schemas.microsoft.com/office/drawing/2014/main" id="{0E37B111-3B06-B44E-8328-614E9D65095C}"/>
              </a:ext>
            </a:extLst>
          </p:cNvPr>
          <p:cNvSpPr txBox="1"/>
          <p:nvPr/>
        </p:nvSpPr>
        <p:spPr>
          <a:xfrm>
            <a:off x="604913" y="2654047"/>
            <a:ext cx="2704588" cy="338554"/>
          </a:xfrm>
          <a:prstGeom prst="rect">
            <a:avLst/>
          </a:prstGeom>
          <a:noFill/>
        </p:spPr>
        <p:txBody>
          <a:bodyPr wrap="square" rtlCol="0">
            <a:spAutoFit/>
          </a:bodyPr>
          <a:lstStyle/>
          <a:p>
            <a:pPr algn="r"/>
            <a:r>
              <a:rPr lang="es-ES" sz="1600" b="1" noProof="1">
                <a:solidFill>
                  <a:schemeClr val="tx1">
                    <a:lumMod val="75000"/>
                    <a:lumOff val="25000"/>
                  </a:schemeClr>
                </a:solidFill>
              </a:rPr>
              <a:t>Track the snacks</a:t>
            </a:r>
          </a:p>
        </p:txBody>
      </p:sp>
      <p:sp>
        <p:nvSpPr>
          <p:cNvPr id="14" name="CuadroTexto 13">
            <a:extLst>
              <a:ext uri="{FF2B5EF4-FFF2-40B4-BE49-F238E27FC236}">
                <a16:creationId xmlns:a16="http://schemas.microsoft.com/office/drawing/2014/main" id="{1AEAB8D7-72EA-3F4C-9EA7-C1DB7BA40767}"/>
              </a:ext>
            </a:extLst>
          </p:cNvPr>
          <p:cNvSpPr txBox="1"/>
          <p:nvPr/>
        </p:nvSpPr>
        <p:spPr>
          <a:xfrm>
            <a:off x="838200" y="2991402"/>
            <a:ext cx="2471301" cy="788742"/>
          </a:xfrm>
          <a:prstGeom prst="rect">
            <a:avLst/>
          </a:prstGeom>
          <a:noFill/>
        </p:spPr>
        <p:txBody>
          <a:bodyPr wrap="square" rtlCol="0">
            <a:spAutoFit/>
          </a:bodyPr>
          <a:lstStyle/>
          <a:p>
            <a:pPr algn="r">
              <a:lnSpc>
                <a:spcPct val="150000"/>
              </a:lnSpc>
            </a:pPr>
            <a:r>
              <a:rPr lang="es-ES" sz="1050" noProof="1"/>
              <a:t>To start off with, try dropping just one of your regular snacks or sugary drinks</a:t>
            </a:r>
          </a:p>
        </p:txBody>
      </p:sp>
      <p:sp>
        <p:nvSpPr>
          <p:cNvPr id="15" name="CuadroTexto 14">
            <a:extLst>
              <a:ext uri="{FF2B5EF4-FFF2-40B4-BE49-F238E27FC236}">
                <a16:creationId xmlns:a16="http://schemas.microsoft.com/office/drawing/2014/main" id="{617A19F1-7318-2B4E-BE0E-0BE72476BF62}"/>
              </a:ext>
            </a:extLst>
          </p:cNvPr>
          <p:cNvSpPr txBox="1"/>
          <p:nvPr/>
        </p:nvSpPr>
        <p:spPr>
          <a:xfrm>
            <a:off x="604913" y="4599388"/>
            <a:ext cx="2704588" cy="338554"/>
          </a:xfrm>
          <a:prstGeom prst="rect">
            <a:avLst/>
          </a:prstGeom>
          <a:noFill/>
        </p:spPr>
        <p:txBody>
          <a:bodyPr wrap="square" rtlCol="0">
            <a:spAutoFit/>
          </a:bodyPr>
          <a:lstStyle/>
          <a:p>
            <a:pPr algn="r"/>
            <a:r>
              <a:rPr lang="es-ES" sz="1600" b="1" noProof="1">
                <a:solidFill>
                  <a:schemeClr val="tx1">
                    <a:lumMod val="75000"/>
                    <a:lumOff val="25000"/>
                  </a:schemeClr>
                </a:solidFill>
              </a:rPr>
              <a:t>Out of sight, out of mind</a:t>
            </a:r>
          </a:p>
        </p:txBody>
      </p:sp>
      <p:sp>
        <p:nvSpPr>
          <p:cNvPr id="16" name="CuadroTexto 15">
            <a:extLst>
              <a:ext uri="{FF2B5EF4-FFF2-40B4-BE49-F238E27FC236}">
                <a16:creationId xmlns:a16="http://schemas.microsoft.com/office/drawing/2014/main" id="{BD9E0E12-44D4-AB4A-B894-3A68AE68D435}"/>
              </a:ext>
            </a:extLst>
          </p:cNvPr>
          <p:cNvSpPr txBox="1"/>
          <p:nvPr/>
        </p:nvSpPr>
        <p:spPr>
          <a:xfrm>
            <a:off x="838200" y="4936743"/>
            <a:ext cx="2471301" cy="788742"/>
          </a:xfrm>
          <a:prstGeom prst="rect">
            <a:avLst/>
          </a:prstGeom>
          <a:noFill/>
        </p:spPr>
        <p:txBody>
          <a:bodyPr wrap="square" rtlCol="0">
            <a:spAutoFit/>
          </a:bodyPr>
          <a:lstStyle/>
          <a:p>
            <a:pPr algn="r">
              <a:lnSpc>
                <a:spcPct val="150000"/>
              </a:lnSpc>
            </a:pPr>
            <a:r>
              <a:rPr lang="es-ES" sz="1050" noProof="1"/>
              <a:t>Keep crisps and biscuits in the cupboard, or even better, don’t buy them at all.</a:t>
            </a:r>
          </a:p>
        </p:txBody>
      </p:sp>
      <p:sp>
        <p:nvSpPr>
          <p:cNvPr id="17" name="CuadroTexto 16">
            <a:extLst>
              <a:ext uri="{FF2B5EF4-FFF2-40B4-BE49-F238E27FC236}">
                <a16:creationId xmlns:a16="http://schemas.microsoft.com/office/drawing/2014/main" id="{D80C8D31-9310-0E47-9154-992E723C57BE}"/>
              </a:ext>
            </a:extLst>
          </p:cNvPr>
          <p:cNvSpPr txBox="1"/>
          <p:nvPr/>
        </p:nvSpPr>
        <p:spPr>
          <a:xfrm>
            <a:off x="4150659" y="2747815"/>
            <a:ext cx="793023" cy="707886"/>
          </a:xfrm>
          <a:prstGeom prst="rect">
            <a:avLst/>
          </a:prstGeom>
          <a:noFill/>
        </p:spPr>
        <p:txBody>
          <a:bodyPr wrap="square" rtlCol="0">
            <a:spAutoFit/>
          </a:bodyPr>
          <a:lstStyle/>
          <a:p>
            <a:pPr algn="r"/>
            <a:r>
              <a:rPr lang="es-ES" sz="4000" b="1" dirty="0">
                <a:solidFill>
                  <a:schemeClr val="bg1"/>
                </a:solidFill>
              </a:rPr>
              <a:t>01</a:t>
            </a:r>
          </a:p>
        </p:txBody>
      </p:sp>
      <p:sp>
        <p:nvSpPr>
          <p:cNvPr id="18" name="CuadroTexto 17">
            <a:extLst>
              <a:ext uri="{FF2B5EF4-FFF2-40B4-BE49-F238E27FC236}">
                <a16:creationId xmlns:a16="http://schemas.microsoft.com/office/drawing/2014/main" id="{002690D4-D5F7-7348-B42F-6CC138460169}"/>
              </a:ext>
            </a:extLst>
          </p:cNvPr>
          <p:cNvSpPr txBox="1"/>
          <p:nvPr/>
        </p:nvSpPr>
        <p:spPr>
          <a:xfrm>
            <a:off x="6069106" y="2830303"/>
            <a:ext cx="793023" cy="707886"/>
          </a:xfrm>
          <a:prstGeom prst="rect">
            <a:avLst/>
          </a:prstGeom>
          <a:noFill/>
        </p:spPr>
        <p:txBody>
          <a:bodyPr wrap="square" rtlCol="0">
            <a:spAutoFit/>
          </a:bodyPr>
          <a:lstStyle/>
          <a:p>
            <a:pPr algn="r"/>
            <a:r>
              <a:rPr lang="es-ES" sz="4000" b="1" dirty="0">
                <a:solidFill>
                  <a:schemeClr val="bg1"/>
                </a:solidFill>
              </a:rPr>
              <a:t>02</a:t>
            </a:r>
          </a:p>
        </p:txBody>
      </p:sp>
      <p:sp>
        <p:nvSpPr>
          <p:cNvPr id="19" name="CuadroTexto 18">
            <a:extLst>
              <a:ext uri="{FF2B5EF4-FFF2-40B4-BE49-F238E27FC236}">
                <a16:creationId xmlns:a16="http://schemas.microsoft.com/office/drawing/2014/main" id="{41250B7C-6181-7548-85BB-85980A699CEF}"/>
              </a:ext>
            </a:extLst>
          </p:cNvPr>
          <p:cNvSpPr txBox="1"/>
          <p:nvPr/>
        </p:nvSpPr>
        <p:spPr>
          <a:xfrm>
            <a:off x="4344536" y="4486968"/>
            <a:ext cx="793023" cy="707886"/>
          </a:xfrm>
          <a:prstGeom prst="rect">
            <a:avLst/>
          </a:prstGeom>
          <a:noFill/>
        </p:spPr>
        <p:txBody>
          <a:bodyPr wrap="square" rtlCol="0">
            <a:spAutoFit/>
          </a:bodyPr>
          <a:lstStyle/>
          <a:p>
            <a:pPr algn="r"/>
            <a:r>
              <a:rPr lang="es-ES" sz="4000" b="1" dirty="0">
                <a:solidFill>
                  <a:schemeClr val="bg1"/>
                </a:solidFill>
              </a:rPr>
              <a:t>03</a:t>
            </a:r>
          </a:p>
        </p:txBody>
      </p:sp>
      <p:sp>
        <p:nvSpPr>
          <p:cNvPr id="20" name="CuadroTexto 19">
            <a:extLst>
              <a:ext uri="{FF2B5EF4-FFF2-40B4-BE49-F238E27FC236}">
                <a16:creationId xmlns:a16="http://schemas.microsoft.com/office/drawing/2014/main" id="{E5FEB301-1062-AB40-98FE-142DEB80B918}"/>
              </a:ext>
            </a:extLst>
          </p:cNvPr>
          <p:cNvSpPr txBox="1"/>
          <p:nvPr/>
        </p:nvSpPr>
        <p:spPr>
          <a:xfrm>
            <a:off x="6188962" y="4678450"/>
            <a:ext cx="793023" cy="707886"/>
          </a:xfrm>
          <a:prstGeom prst="rect">
            <a:avLst/>
          </a:prstGeom>
          <a:noFill/>
        </p:spPr>
        <p:txBody>
          <a:bodyPr wrap="square" rtlCol="0">
            <a:spAutoFit/>
          </a:bodyPr>
          <a:lstStyle/>
          <a:p>
            <a:pPr algn="r"/>
            <a:r>
              <a:rPr lang="es-ES" sz="4000" b="1" dirty="0">
                <a:solidFill>
                  <a:schemeClr val="bg1"/>
                </a:solidFill>
              </a:rPr>
              <a:t>04</a:t>
            </a:r>
          </a:p>
        </p:txBody>
      </p:sp>
    </p:spTree>
    <p:extLst>
      <p:ext uri="{BB962C8B-B14F-4D97-AF65-F5344CB8AC3E}">
        <p14:creationId xmlns:p14="http://schemas.microsoft.com/office/powerpoint/2010/main" val="171654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7DA20">
            <a:alpha val="10000"/>
          </a:srgbClr>
        </a:solidFill>
        <a:effectLst/>
      </p:bgPr>
    </p:bg>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1EF1C97A-3C61-6546-99F8-8EF38A123B9E}"/>
              </a:ext>
            </a:extLst>
          </p:cNvPr>
          <p:cNvSpPr/>
          <p:nvPr/>
        </p:nvSpPr>
        <p:spPr>
          <a:xfrm>
            <a:off x="4665519" y="1354778"/>
            <a:ext cx="7526482" cy="46199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5C4963E2-2499-8941-88E5-C5A9DA999492}"/>
              </a:ext>
            </a:extLst>
          </p:cNvPr>
          <p:cNvSpPr>
            <a:spLocks noGrp="1"/>
          </p:cNvSpPr>
          <p:nvPr>
            <p:ph type="title"/>
          </p:nvPr>
        </p:nvSpPr>
        <p:spPr/>
        <p:txBody>
          <a:bodyPr/>
          <a:lstStyle/>
          <a:p>
            <a:r>
              <a:rPr lang="es-ES" noProof="1"/>
              <a:t>Famous Quote</a:t>
            </a:r>
          </a:p>
        </p:txBody>
      </p:sp>
      <p:sp>
        <p:nvSpPr>
          <p:cNvPr id="8" name="CuadroTexto 7">
            <a:extLst>
              <a:ext uri="{FF2B5EF4-FFF2-40B4-BE49-F238E27FC236}">
                <a16:creationId xmlns:a16="http://schemas.microsoft.com/office/drawing/2014/main" id="{D4A1A16E-606F-474E-A007-E433E787AFF8}"/>
              </a:ext>
            </a:extLst>
          </p:cNvPr>
          <p:cNvSpPr txBox="1"/>
          <p:nvPr/>
        </p:nvSpPr>
        <p:spPr>
          <a:xfrm>
            <a:off x="6677637" y="2586942"/>
            <a:ext cx="4554936" cy="1684115"/>
          </a:xfrm>
          <a:prstGeom prst="rect">
            <a:avLst/>
          </a:prstGeom>
          <a:noFill/>
        </p:spPr>
        <p:txBody>
          <a:bodyPr wrap="square" rtlCol="0">
            <a:spAutoFit/>
          </a:bodyPr>
          <a:lstStyle/>
          <a:p>
            <a:pPr>
              <a:lnSpc>
                <a:spcPct val="150000"/>
              </a:lnSpc>
            </a:pPr>
            <a:r>
              <a:rPr lang="es-ES" sz="2400" noProof="1">
                <a:solidFill>
                  <a:schemeClr val="accent4">
                    <a:lumMod val="75000"/>
                  </a:schemeClr>
                </a:solidFill>
              </a:rPr>
              <a:t>By choosing healthy over skinny, you are choosing self-love over self-judgement.</a:t>
            </a:r>
          </a:p>
        </p:txBody>
      </p:sp>
      <p:sp>
        <p:nvSpPr>
          <p:cNvPr id="9" name="CuadroTexto 8">
            <a:extLst>
              <a:ext uri="{FF2B5EF4-FFF2-40B4-BE49-F238E27FC236}">
                <a16:creationId xmlns:a16="http://schemas.microsoft.com/office/drawing/2014/main" id="{FA3C91F4-2534-6D4A-A13C-F13D95C10DBE}"/>
              </a:ext>
            </a:extLst>
          </p:cNvPr>
          <p:cNvSpPr txBox="1"/>
          <p:nvPr/>
        </p:nvSpPr>
        <p:spPr>
          <a:xfrm>
            <a:off x="6500992" y="1365832"/>
            <a:ext cx="1292190" cy="2400657"/>
          </a:xfrm>
          <a:prstGeom prst="rect">
            <a:avLst/>
          </a:prstGeom>
          <a:noFill/>
        </p:spPr>
        <p:txBody>
          <a:bodyPr wrap="square" rtlCol="0">
            <a:spAutoFit/>
          </a:bodyPr>
          <a:lstStyle/>
          <a:p>
            <a:r>
              <a:rPr lang="es-ES" sz="15000" b="1" dirty="0">
                <a:solidFill>
                  <a:schemeClr val="bg2"/>
                </a:solidFill>
              </a:rPr>
              <a:t>“</a:t>
            </a:r>
          </a:p>
        </p:txBody>
      </p:sp>
      <p:sp>
        <p:nvSpPr>
          <p:cNvPr id="12" name="CuadroTexto 11">
            <a:extLst>
              <a:ext uri="{FF2B5EF4-FFF2-40B4-BE49-F238E27FC236}">
                <a16:creationId xmlns:a16="http://schemas.microsoft.com/office/drawing/2014/main" id="{37128E35-1CEF-3847-B2CF-8F346EC48F87}"/>
              </a:ext>
            </a:extLst>
          </p:cNvPr>
          <p:cNvSpPr txBox="1"/>
          <p:nvPr/>
        </p:nvSpPr>
        <p:spPr>
          <a:xfrm rot="10800000">
            <a:off x="9628910" y="3215255"/>
            <a:ext cx="1292190" cy="2400657"/>
          </a:xfrm>
          <a:prstGeom prst="rect">
            <a:avLst/>
          </a:prstGeom>
          <a:noFill/>
        </p:spPr>
        <p:txBody>
          <a:bodyPr wrap="square" rtlCol="0">
            <a:spAutoFit/>
          </a:bodyPr>
          <a:lstStyle/>
          <a:p>
            <a:r>
              <a:rPr lang="es-ES" sz="15000" b="1" dirty="0">
                <a:solidFill>
                  <a:schemeClr val="bg2"/>
                </a:solidFill>
              </a:rPr>
              <a:t>“</a:t>
            </a:r>
          </a:p>
        </p:txBody>
      </p:sp>
      <p:sp>
        <p:nvSpPr>
          <p:cNvPr id="13" name="CuadroTexto 12">
            <a:extLst>
              <a:ext uri="{FF2B5EF4-FFF2-40B4-BE49-F238E27FC236}">
                <a16:creationId xmlns:a16="http://schemas.microsoft.com/office/drawing/2014/main" id="{05740575-0B1F-A041-B456-0AD70B2EAECA}"/>
              </a:ext>
            </a:extLst>
          </p:cNvPr>
          <p:cNvSpPr txBox="1"/>
          <p:nvPr/>
        </p:nvSpPr>
        <p:spPr>
          <a:xfrm>
            <a:off x="6708788" y="4969942"/>
            <a:ext cx="1853321" cy="338554"/>
          </a:xfrm>
          <a:prstGeom prst="rect">
            <a:avLst/>
          </a:prstGeom>
          <a:noFill/>
        </p:spPr>
        <p:txBody>
          <a:bodyPr wrap="square" rtlCol="0">
            <a:spAutoFit/>
          </a:bodyPr>
          <a:lstStyle/>
          <a:p>
            <a:r>
              <a:rPr lang="es-ES" sz="1600" b="1" noProof="1">
                <a:solidFill>
                  <a:schemeClr val="accent4"/>
                </a:solidFill>
              </a:rPr>
              <a:t>Steve Maraboli</a:t>
            </a:r>
            <a:endParaRPr lang="es-ES" sz="1000" b="1" noProof="1">
              <a:solidFill>
                <a:schemeClr val="accent4"/>
              </a:solidFill>
            </a:endParaRPr>
          </a:p>
        </p:txBody>
      </p:sp>
      <p:sp>
        <p:nvSpPr>
          <p:cNvPr id="14" name="Rectángulo 13">
            <a:extLst>
              <a:ext uri="{FF2B5EF4-FFF2-40B4-BE49-F238E27FC236}">
                <a16:creationId xmlns:a16="http://schemas.microsoft.com/office/drawing/2014/main" id="{C2D2EB9D-48FE-A64F-9EDC-140ED1F0A07F}"/>
              </a:ext>
            </a:extLst>
          </p:cNvPr>
          <p:cNvSpPr/>
          <p:nvPr/>
        </p:nvSpPr>
        <p:spPr>
          <a:xfrm>
            <a:off x="6780342" y="4601377"/>
            <a:ext cx="397566" cy="878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4" name="Grupo 33">
            <a:extLst>
              <a:ext uri="{FF2B5EF4-FFF2-40B4-BE49-F238E27FC236}">
                <a16:creationId xmlns:a16="http://schemas.microsoft.com/office/drawing/2014/main" id="{22488A4B-89FC-563C-D1C0-5E1AFFCEDABD}"/>
              </a:ext>
            </a:extLst>
          </p:cNvPr>
          <p:cNvGrpSpPr/>
          <p:nvPr/>
        </p:nvGrpSpPr>
        <p:grpSpPr>
          <a:xfrm>
            <a:off x="1204913" y="1389063"/>
            <a:ext cx="5068887" cy="4500562"/>
            <a:chOff x="1204913" y="1389063"/>
            <a:chExt cx="5068887" cy="4500562"/>
          </a:xfrm>
        </p:grpSpPr>
        <p:sp>
          <p:nvSpPr>
            <p:cNvPr id="5" name="Freeform 5">
              <a:extLst>
                <a:ext uri="{FF2B5EF4-FFF2-40B4-BE49-F238E27FC236}">
                  <a16:creationId xmlns:a16="http://schemas.microsoft.com/office/drawing/2014/main" id="{D9E7E818-A848-90AA-184D-E4001FB32EDC}"/>
                </a:ext>
              </a:extLst>
            </p:cNvPr>
            <p:cNvSpPr>
              <a:spLocks/>
            </p:cNvSpPr>
            <p:nvPr/>
          </p:nvSpPr>
          <p:spPr bwMode="auto">
            <a:xfrm>
              <a:off x="2260600" y="1389063"/>
              <a:ext cx="2414587" cy="2897187"/>
            </a:xfrm>
            <a:custGeom>
              <a:avLst/>
              <a:gdLst>
                <a:gd name="T0" fmla="*/ 11 w 71"/>
                <a:gd name="T1" fmla="*/ 14 h 85"/>
                <a:gd name="T2" fmla="*/ 19 w 71"/>
                <a:gd name="T3" fmla="*/ 6 h 85"/>
                <a:gd name="T4" fmla="*/ 26 w 71"/>
                <a:gd name="T5" fmla="*/ 1 h 85"/>
                <a:gd name="T6" fmla="*/ 35 w 71"/>
                <a:gd name="T7" fmla="*/ 2 h 85"/>
                <a:gd name="T8" fmla="*/ 36 w 71"/>
                <a:gd name="T9" fmla="*/ 10 h 85"/>
                <a:gd name="T10" fmla="*/ 34 w 71"/>
                <a:gd name="T11" fmla="*/ 18 h 85"/>
                <a:gd name="T12" fmla="*/ 37 w 71"/>
                <a:gd name="T13" fmla="*/ 24 h 85"/>
                <a:gd name="T14" fmla="*/ 44 w 71"/>
                <a:gd name="T15" fmla="*/ 32 h 85"/>
                <a:gd name="T16" fmla="*/ 48 w 71"/>
                <a:gd name="T17" fmla="*/ 39 h 85"/>
                <a:gd name="T18" fmla="*/ 57 w 71"/>
                <a:gd name="T19" fmla="*/ 52 h 85"/>
                <a:gd name="T20" fmla="*/ 69 w 71"/>
                <a:gd name="T21" fmla="*/ 58 h 85"/>
                <a:gd name="T22" fmla="*/ 70 w 71"/>
                <a:gd name="T23" fmla="*/ 59 h 85"/>
                <a:gd name="T24" fmla="*/ 68 w 71"/>
                <a:gd name="T25" fmla="*/ 70 h 85"/>
                <a:gd name="T26" fmla="*/ 60 w 71"/>
                <a:gd name="T27" fmla="*/ 84 h 85"/>
                <a:gd name="T28" fmla="*/ 59 w 71"/>
                <a:gd name="T29" fmla="*/ 84 h 85"/>
                <a:gd name="T30" fmla="*/ 58 w 71"/>
                <a:gd name="T31" fmla="*/ 85 h 85"/>
                <a:gd name="T32" fmla="*/ 54 w 71"/>
                <a:gd name="T33" fmla="*/ 77 h 85"/>
                <a:gd name="T34" fmla="*/ 55 w 71"/>
                <a:gd name="T35" fmla="*/ 68 h 85"/>
                <a:gd name="T36" fmla="*/ 40 w 71"/>
                <a:gd name="T37" fmla="*/ 68 h 85"/>
                <a:gd name="T38" fmla="*/ 33 w 71"/>
                <a:gd name="T39" fmla="*/ 69 h 85"/>
                <a:gd name="T40" fmla="*/ 24 w 71"/>
                <a:gd name="T41" fmla="*/ 71 h 85"/>
                <a:gd name="T42" fmla="*/ 19 w 71"/>
                <a:gd name="T43" fmla="*/ 68 h 85"/>
                <a:gd name="T44" fmla="*/ 25 w 71"/>
                <a:gd name="T45" fmla="*/ 62 h 85"/>
                <a:gd name="T46" fmla="*/ 29 w 71"/>
                <a:gd name="T47" fmla="*/ 61 h 85"/>
                <a:gd name="T48" fmla="*/ 31 w 71"/>
                <a:gd name="T49" fmla="*/ 53 h 85"/>
                <a:gd name="T50" fmla="*/ 33 w 71"/>
                <a:gd name="T51" fmla="*/ 50 h 85"/>
                <a:gd name="T52" fmla="*/ 35 w 71"/>
                <a:gd name="T53" fmla="*/ 48 h 85"/>
                <a:gd name="T54" fmla="*/ 25 w 71"/>
                <a:gd name="T55" fmla="*/ 56 h 85"/>
                <a:gd name="T56" fmla="*/ 22 w 71"/>
                <a:gd name="T57" fmla="*/ 58 h 85"/>
                <a:gd name="T58" fmla="*/ 19 w 71"/>
                <a:gd name="T59" fmla="*/ 59 h 85"/>
                <a:gd name="T60" fmla="*/ 19 w 71"/>
                <a:gd name="T61" fmla="*/ 56 h 85"/>
                <a:gd name="T62" fmla="*/ 21 w 71"/>
                <a:gd name="T63" fmla="*/ 46 h 85"/>
                <a:gd name="T64" fmla="*/ 22 w 71"/>
                <a:gd name="T65" fmla="*/ 45 h 85"/>
                <a:gd name="T66" fmla="*/ 24 w 71"/>
                <a:gd name="T67" fmla="*/ 33 h 85"/>
                <a:gd name="T68" fmla="*/ 16 w 71"/>
                <a:gd name="T69" fmla="*/ 53 h 85"/>
                <a:gd name="T70" fmla="*/ 15 w 71"/>
                <a:gd name="T71" fmla="*/ 57 h 85"/>
                <a:gd name="T72" fmla="*/ 13 w 71"/>
                <a:gd name="T73" fmla="*/ 59 h 85"/>
                <a:gd name="T74" fmla="*/ 10 w 71"/>
                <a:gd name="T75" fmla="*/ 56 h 85"/>
                <a:gd name="T76" fmla="*/ 1 w 71"/>
                <a:gd name="T77" fmla="*/ 35 h 85"/>
                <a:gd name="T78" fmla="*/ 2 w 71"/>
                <a:gd name="T79" fmla="*/ 29 h 85"/>
                <a:gd name="T80" fmla="*/ 6 w 71"/>
                <a:gd name="T81" fmla="*/ 30 h 85"/>
                <a:gd name="T82" fmla="*/ 8 w 71"/>
                <a:gd name="T83" fmla="*/ 23 h 85"/>
                <a:gd name="T84" fmla="*/ 11 w 71"/>
                <a:gd name="T85" fmla="*/ 1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1" h="85">
                  <a:moveTo>
                    <a:pt x="11" y="14"/>
                  </a:moveTo>
                  <a:cubicBezTo>
                    <a:pt x="14" y="11"/>
                    <a:pt x="16" y="8"/>
                    <a:pt x="19" y="6"/>
                  </a:cubicBezTo>
                  <a:cubicBezTo>
                    <a:pt x="21" y="4"/>
                    <a:pt x="24" y="2"/>
                    <a:pt x="26" y="1"/>
                  </a:cubicBezTo>
                  <a:cubicBezTo>
                    <a:pt x="29" y="0"/>
                    <a:pt x="32" y="0"/>
                    <a:pt x="35" y="2"/>
                  </a:cubicBezTo>
                  <a:cubicBezTo>
                    <a:pt x="38" y="4"/>
                    <a:pt x="37" y="7"/>
                    <a:pt x="36" y="10"/>
                  </a:cubicBezTo>
                  <a:cubicBezTo>
                    <a:pt x="36" y="13"/>
                    <a:pt x="35" y="15"/>
                    <a:pt x="34" y="18"/>
                  </a:cubicBezTo>
                  <a:cubicBezTo>
                    <a:pt x="34" y="20"/>
                    <a:pt x="34" y="23"/>
                    <a:pt x="37" y="24"/>
                  </a:cubicBezTo>
                  <a:cubicBezTo>
                    <a:pt x="41" y="25"/>
                    <a:pt x="44" y="28"/>
                    <a:pt x="44" y="32"/>
                  </a:cubicBezTo>
                  <a:cubicBezTo>
                    <a:pt x="45" y="35"/>
                    <a:pt x="46" y="37"/>
                    <a:pt x="48" y="39"/>
                  </a:cubicBezTo>
                  <a:cubicBezTo>
                    <a:pt x="52" y="43"/>
                    <a:pt x="54" y="47"/>
                    <a:pt x="57" y="52"/>
                  </a:cubicBezTo>
                  <a:cubicBezTo>
                    <a:pt x="59" y="57"/>
                    <a:pt x="64" y="60"/>
                    <a:pt x="69" y="58"/>
                  </a:cubicBezTo>
                  <a:cubicBezTo>
                    <a:pt x="70" y="58"/>
                    <a:pt x="70" y="59"/>
                    <a:pt x="70" y="59"/>
                  </a:cubicBezTo>
                  <a:cubicBezTo>
                    <a:pt x="71" y="63"/>
                    <a:pt x="69" y="67"/>
                    <a:pt x="68" y="70"/>
                  </a:cubicBezTo>
                  <a:cubicBezTo>
                    <a:pt x="65" y="75"/>
                    <a:pt x="63" y="80"/>
                    <a:pt x="60" y="84"/>
                  </a:cubicBezTo>
                  <a:cubicBezTo>
                    <a:pt x="60" y="84"/>
                    <a:pt x="59" y="84"/>
                    <a:pt x="59" y="84"/>
                  </a:cubicBezTo>
                  <a:cubicBezTo>
                    <a:pt x="58" y="85"/>
                    <a:pt x="58" y="85"/>
                    <a:pt x="58" y="85"/>
                  </a:cubicBezTo>
                  <a:cubicBezTo>
                    <a:pt x="54" y="83"/>
                    <a:pt x="54" y="80"/>
                    <a:pt x="54" y="77"/>
                  </a:cubicBezTo>
                  <a:cubicBezTo>
                    <a:pt x="54" y="74"/>
                    <a:pt x="55" y="72"/>
                    <a:pt x="55" y="68"/>
                  </a:cubicBezTo>
                  <a:cubicBezTo>
                    <a:pt x="50" y="71"/>
                    <a:pt x="45" y="70"/>
                    <a:pt x="40" y="68"/>
                  </a:cubicBezTo>
                  <a:cubicBezTo>
                    <a:pt x="38" y="67"/>
                    <a:pt x="35" y="68"/>
                    <a:pt x="33" y="69"/>
                  </a:cubicBezTo>
                  <a:cubicBezTo>
                    <a:pt x="30" y="71"/>
                    <a:pt x="27" y="72"/>
                    <a:pt x="24" y="71"/>
                  </a:cubicBezTo>
                  <a:cubicBezTo>
                    <a:pt x="22" y="70"/>
                    <a:pt x="20" y="70"/>
                    <a:pt x="19" y="68"/>
                  </a:cubicBezTo>
                  <a:cubicBezTo>
                    <a:pt x="19" y="64"/>
                    <a:pt x="22" y="63"/>
                    <a:pt x="25" y="62"/>
                  </a:cubicBezTo>
                  <a:cubicBezTo>
                    <a:pt x="26" y="62"/>
                    <a:pt x="28" y="61"/>
                    <a:pt x="29" y="61"/>
                  </a:cubicBezTo>
                  <a:cubicBezTo>
                    <a:pt x="28" y="58"/>
                    <a:pt x="28" y="58"/>
                    <a:pt x="31" y="53"/>
                  </a:cubicBezTo>
                  <a:cubicBezTo>
                    <a:pt x="32" y="52"/>
                    <a:pt x="33" y="51"/>
                    <a:pt x="33" y="50"/>
                  </a:cubicBezTo>
                  <a:cubicBezTo>
                    <a:pt x="34" y="50"/>
                    <a:pt x="35" y="50"/>
                    <a:pt x="35" y="48"/>
                  </a:cubicBezTo>
                  <a:cubicBezTo>
                    <a:pt x="30" y="50"/>
                    <a:pt x="28" y="53"/>
                    <a:pt x="25" y="56"/>
                  </a:cubicBezTo>
                  <a:cubicBezTo>
                    <a:pt x="24" y="56"/>
                    <a:pt x="23" y="58"/>
                    <a:pt x="22" y="58"/>
                  </a:cubicBezTo>
                  <a:cubicBezTo>
                    <a:pt x="21" y="59"/>
                    <a:pt x="20" y="60"/>
                    <a:pt x="19" y="59"/>
                  </a:cubicBezTo>
                  <a:cubicBezTo>
                    <a:pt x="18" y="58"/>
                    <a:pt x="18" y="57"/>
                    <a:pt x="19" y="56"/>
                  </a:cubicBezTo>
                  <a:cubicBezTo>
                    <a:pt x="19" y="53"/>
                    <a:pt x="21" y="49"/>
                    <a:pt x="21" y="46"/>
                  </a:cubicBezTo>
                  <a:cubicBezTo>
                    <a:pt x="21" y="45"/>
                    <a:pt x="22" y="45"/>
                    <a:pt x="22" y="45"/>
                  </a:cubicBezTo>
                  <a:cubicBezTo>
                    <a:pt x="23" y="41"/>
                    <a:pt x="24" y="37"/>
                    <a:pt x="24" y="33"/>
                  </a:cubicBezTo>
                  <a:cubicBezTo>
                    <a:pt x="21" y="39"/>
                    <a:pt x="18" y="46"/>
                    <a:pt x="16" y="53"/>
                  </a:cubicBezTo>
                  <a:cubicBezTo>
                    <a:pt x="16" y="54"/>
                    <a:pt x="15" y="55"/>
                    <a:pt x="15" y="57"/>
                  </a:cubicBezTo>
                  <a:cubicBezTo>
                    <a:pt x="15" y="58"/>
                    <a:pt x="14" y="59"/>
                    <a:pt x="13" y="59"/>
                  </a:cubicBezTo>
                  <a:cubicBezTo>
                    <a:pt x="11" y="59"/>
                    <a:pt x="10" y="58"/>
                    <a:pt x="10" y="56"/>
                  </a:cubicBezTo>
                  <a:cubicBezTo>
                    <a:pt x="8" y="49"/>
                    <a:pt x="5" y="42"/>
                    <a:pt x="1" y="35"/>
                  </a:cubicBezTo>
                  <a:cubicBezTo>
                    <a:pt x="1" y="33"/>
                    <a:pt x="0" y="31"/>
                    <a:pt x="2" y="29"/>
                  </a:cubicBezTo>
                  <a:cubicBezTo>
                    <a:pt x="4" y="28"/>
                    <a:pt x="4" y="31"/>
                    <a:pt x="6" y="30"/>
                  </a:cubicBezTo>
                  <a:cubicBezTo>
                    <a:pt x="9" y="28"/>
                    <a:pt x="10" y="27"/>
                    <a:pt x="8" y="23"/>
                  </a:cubicBezTo>
                  <a:cubicBezTo>
                    <a:pt x="6" y="19"/>
                    <a:pt x="7" y="17"/>
                    <a:pt x="11" y="14"/>
                  </a:cubicBezTo>
                  <a:close/>
                </a:path>
              </a:pathLst>
            </a:custGeom>
            <a:solidFill>
              <a:srgbClr val="3F5D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6071C068-0862-36AE-155B-D2B9EC24A169}"/>
                </a:ext>
              </a:extLst>
            </p:cNvPr>
            <p:cNvSpPr>
              <a:spLocks/>
            </p:cNvSpPr>
            <p:nvPr/>
          </p:nvSpPr>
          <p:spPr bwMode="auto">
            <a:xfrm>
              <a:off x="4403725" y="3228975"/>
              <a:ext cx="1870075" cy="2147887"/>
            </a:xfrm>
            <a:custGeom>
              <a:avLst/>
              <a:gdLst>
                <a:gd name="T0" fmla="*/ 29 w 55"/>
                <a:gd name="T1" fmla="*/ 1 h 63"/>
                <a:gd name="T2" fmla="*/ 45 w 55"/>
                <a:gd name="T3" fmla="*/ 2 h 63"/>
                <a:gd name="T4" fmla="*/ 51 w 55"/>
                <a:gd name="T5" fmla="*/ 8 h 63"/>
                <a:gd name="T6" fmla="*/ 46 w 55"/>
                <a:gd name="T7" fmla="*/ 15 h 63"/>
                <a:gd name="T8" fmla="*/ 39 w 55"/>
                <a:gd name="T9" fmla="*/ 20 h 63"/>
                <a:gd name="T10" fmla="*/ 38 w 55"/>
                <a:gd name="T11" fmla="*/ 23 h 63"/>
                <a:gd name="T12" fmla="*/ 41 w 55"/>
                <a:gd name="T13" fmla="*/ 23 h 63"/>
                <a:gd name="T14" fmla="*/ 43 w 55"/>
                <a:gd name="T15" fmla="*/ 22 h 63"/>
                <a:gd name="T16" fmla="*/ 53 w 55"/>
                <a:gd name="T17" fmla="*/ 25 h 63"/>
                <a:gd name="T18" fmla="*/ 50 w 55"/>
                <a:gd name="T19" fmla="*/ 36 h 63"/>
                <a:gd name="T20" fmla="*/ 47 w 55"/>
                <a:gd name="T21" fmla="*/ 39 h 63"/>
                <a:gd name="T22" fmla="*/ 45 w 55"/>
                <a:gd name="T23" fmla="*/ 46 h 63"/>
                <a:gd name="T24" fmla="*/ 45 w 55"/>
                <a:gd name="T25" fmla="*/ 54 h 63"/>
                <a:gd name="T26" fmla="*/ 38 w 55"/>
                <a:gd name="T27" fmla="*/ 55 h 63"/>
                <a:gd name="T28" fmla="*/ 28 w 55"/>
                <a:gd name="T29" fmla="*/ 58 h 63"/>
                <a:gd name="T30" fmla="*/ 22 w 55"/>
                <a:gd name="T31" fmla="*/ 62 h 63"/>
                <a:gd name="T32" fmla="*/ 15 w 55"/>
                <a:gd name="T33" fmla="*/ 56 h 63"/>
                <a:gd name="T34" fmla="*/ 7 w 55"/>
                <a:gd name="T35" fmla="*/ 48 h 63"/>
                <a:gd name="T36" fmla="*/ 0 w 55"/>
                <a:gd name="T37" fmla="*/ 41 h 63"/>
                <a:gd name="T38" fmla="*/ 7 w 55"/>
                <a:gd name="T39" fmla="*/ 40 h 63"/>
                <a:gd name="T40" fmla="*/ 9 w 55"/>
                <a:gd name="T41" fmla="*/ 41 h 63"/>
                <a:gd name="T42" fmla="*/ 18 w 55"/>
                <a:gd name="T43" fmla="*/ 37 h 63"/>
                <a:gd name="T44" fmla="*/ 8 w 55"/>
                <a:gd name="T45" fmla="*/ 36 h 63"/>
                <a:gd name="T46" fmla="*/ 4 w 55"/>
                <a:gd name="T47" fmla="*/ 35 h 63"/>
                <a:gd name="T48" fmla="*/ 7 w 55"/>
                <a:gd name="T49" fmla="*/ 32 h 63"/>
                <a:gd name="T50" fmla="*/ 14 w 55"/>
                <a:gd name="T51" fmla="*/ 28 h 63"/>
                <a:gd name="T52" fmla="*/ 27 w 55"/>
                <a:gd name="T53" fmla="*/ 20 h 63"/>
                <a:gd name="T54" fmla="*/ 17 w 55"/>
                <a:gd name="T55" fmla="*/ 24 h 63"/>
                <a:gd name="T56" fmla="*/ 4 w 55"/>
                <a:gd name="T57" fmla="*/ 30 h 63"/>
                <a:gd name="T58" fmla="*/ 1 w 55"/>
                <a:gd name="T59" fmla="*/ 30 h 63"/>
                <a:gd name="T60" fmla="*/ 1 w 55"/>
                <a:gd name="T61" fmla="*/ 27 h 63"/>
                <a:gd name="T62" fmla="*/ 9 w 55"/>
                <a:gd name="T63" fmla="*/ 8 h 63"/>
                <a:gd name="T64" fmla="*/ 12 w 55"/>
                <a:gd name="T65" fmla="*/ 5 h 63"/>
                <a:gd name="T66" fmla="*/ 14 w 55"/>
                <a:gd name="T67" fmla="*/ 7 h 63"/>
                <a:gd name="T68" fmla="*/ 21 w 55"/>
                <a:gd name="T69" fmla="*/ 5 h 63"/>
                <a:gd name="T70" fmla="*/ 29 w 55"/>
                <a:gd name="T71"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 h="63">
                  <a:moveTo>
                    <a:pt x="29" y="1"/>
                  </a:moveTo>
                  <a:cubicBezTo>
                    <a:pt x="34" y="1"/>
                    <a:pt x="40" y="1"/>
                    <a:pt x="45" y="2"/>
                  </a:cubicBezTo>
                  <a:cubicBezTo>
                    <a:pt x="48" y="3"/>
                    <a:pt x="50" y="5"/>
                    <a:pt x="51" y="8"/>
                  </a:cubicBezTo>
                  <a:cubicBezTo>
                    <a:pt x="51" y="12"/>
                    <a:pt x="49" y="13"/>
                    <a:pt x="46" y="15"/>
                  </a:cubicBezTo>
                  <a:cubicBezTo>
                    <a:pt x="44" y="16"/>
                    <a:pt x="41" y="17"/>
                    <a:pt x="39" y="20"/>
                  </a:cubicBezTo>
                  <a:cubicBezTo>
                    <a:pt x="38" y="20"/>
                    <a:pt x="38" y="22"/>
                    <a:pt x="38" y="23"/>
                  </a:cubicBezTo>
                  <a:cubicBezTo>
                    <a:pt x="39" y="24"/>
                    <a:pt x="40" y="23"/>
                    <a:pt x="41" y="23"/>
                  </a:cubicBezTo>
                  <a:cubicBezTo>
                    <a:pt x="42" y="23"/>
                    <a:pt x="43" y="22"/>
                    <a:pt x="43" y="22"/>
                  </a:cubicBezTo>
                  <a:cubicBezTo>
                    <a:pt x="47" y="22"/>
                    <a:pt x="51" y="22"/>
                    <a:pt x="53" y="25"/>
                  </a:cubicBezTo>
                  <a:cubicBezTo>
                    <a:pt x="55" y="28"/>
                    <a:pt x="54" y="33"/>
                    <a:pt x="50" y="36"/>
                  </a:cubicBezTo>
                  <a:cubicBezTo>
                    <a:pt x="49" y="37"/>
                    <a:pt x="48" y="38"/>
                    <a:pt x="47" y="39"/>
                  </a:cubicBezTo>
                  <a:cubicBezTo>
                    <a:pt x="44" y="40"/>
                    <a:pt x="43" y="43"/>
                    <a:pt x="45" y="46"/>
                  </a:cubicBezTo>
                  <a:cubicBezTo>
                    <a:pt x="47" y="49"/>
                    <a:pt x="47" y="52"/>
                    <a:pt x="45" y="54"/>
                  </a:cubicBezTo>
                  <a:cubicBezTo>
                    <a:pt x="43" y="57"/>
                    <a:pt x="40" y="56"/>
                    <a:pt x="38" y="55"/>
                  </a:cubicBezTo>
                  <a:cubicBezTo>
                    <a:pt x="34" y="53"/>
                    <a:pt x="30" y="54"/>
                    <a:pt x="28" y="58"/>
                  </a:cubicBezTo>
                  <a:cubicBezTo>
                    <a:pt x="26" y="60"/>
                    <a:pt x="25" y="63"/>
                    <a:pt x="22" y="62"/>
                  </a:cubicBezTo>
                  <a:cubicBezTo>
                    <a:pt x="18" y="61"/>
                    <a:pt x="16" y="59"/>
                    <a:pt x="15" y="56"/>
                  </a:cubicBezTo>
                  <a:cubicBezTo>
                    <a:pt x="14" y="52"/>
                    <a:pt x="11" y="50"/>
                    <a:pt x="7" y="48"/>
                  </a:cubicBezTo>
                  <a:cubicBezTo>
                    <a:pt x="3" y="47"/>
                    <a:pt x="0" y="45"/>
                    <a:pt x="0" y="41"/>
                  </a:cubicBezTo>
                  <a:cubicBezTo>
                    <a:pt x="2" y="38"/>
                    <a:pt x="4" y="39"/>
                    <a:pt x="7" y="40"/>
                  </a:cubicBezTo>
                  <a:cubicBezTo>
                    <a:pt x="7" y="40"/>
                    <a:pt x="9" y="42"/>
                    <a:pt x="9" y="41"/>
                  </a:cubicBezTo>
                  <a:cubicBezTo>
                    <a:pt x="11" y="37"/>
                    <a:pt x="15" y="39"/>
                    <a:pt x="18" y="37"/>
                  </a:cubicBezTo>
                  <a:cubicBezTo>
                    <a:pt x="15" y="37"/>
                    <a:pt x="11" y="36"/>
                    <a:pt x="8" y="36"/>
                  </a:cubicBezTo>
                  <a:cubicBezTo>
                    <a:pt x="7" y="36"/>
                    <a:pt x="5" y="36"/>
                    <a:pt x="4" y="35"/>
                  </a:cubicBezTo>
                  <a:cubicBezTo>
                    <a:pt x="4" y="33"/>
                    <a:pt x="6" y="32"/>
                    <a:pt x="7" y="32"/>
                  </a:cubicBezTo>
                  <a:cubicBezTo>
                    <a:pt x="9" y="30"/>
                    <a:pt x="11" y="29"/>
                    <a:pt x="14" y="28"/>
                  </a:cubicBezTo>
                  <a:cubicBezTo>
                    <a:pt x="19" y="26"/>
                    <a:pt x="22" y="22"/>
                    <a:pt x="27" y="20"/>
                  </a:cubicBezTo>
                  <a:cubicBezTo>
                    <a:pt x="23" y="21"/>
                    <a:pt x="20" y="22"/>
                    <a:pt x="17" y="24"/>
                  </a:cubicBezTo>
                  <a:cubicBezTo>
                    <a:pt x="13" y="27"/>
                    <a:pt x="8" y="28"/>
                    <a:pt x="4" y="30"/>
                  </a:cubicBezTo>
                  <a:cubicBezTo>
                    <a:pt x="3" y="31"/>
                    <a:pt x="2" y="31"/>
                    <a:pt x="1" y="30"/>
                  </a:cubicBezTo>
                  <a:cubicBezTo>
                    <a:pt x="0" y="29"/>
                    <a:pt x="0" y="28"/>
                    <a:pt x="1" y="27"/>
                  </a:cubicBezTo>
                  <a:cubicBezTo>
                    <a:pt x="4" y="21"/>
                    <a:pt x="7" y="15"/>
                    <a:pt x="9" y="8"/>
                  </a:cubicBezTo>
                  <a:cubicBezTo>
                    <a:pt x="9" y="7"/>
                    <a:pt x="10" y="5"/>
                    <a:pt x="12" y="5"/>
                  </a:cubicBezTo>
                  <a:cubicBezTo>
                    <a:pt x="13" y="6"/>
                    <a:pt x="13" y="7"/>
                    <a:pt x="14" y="7"/>
                  </a:cubicBezTo>
                  <a:cubicBezTo>
                    <a:pt x="17" y="10"/>
                    <a:pt x="19" y="9"/>
                    <a:pt x="21" y="5"/>
                  </a:cubicBezTo>
                  <a:cubicBezTo>
                    <a:pt x="23" y="0"/>
                    <a:pt x="24" y="0"/>
                    <a:pt x="29" y="1"/>
                  </a:cubicBezTo>
                  <a:close/>
                </a:path>
              </a:pathLst>
            </a:custGeom>
            <a:solidFill>
              <a:srgbClr val="416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D18CF51D-6C6D-8B51-9FA8-961FAB37433D}"/>
                </a:ext>
              </a:extLst>
            </p:cNvPr>
            <p:cNvSpPr>
              <a:spLocks/>
            </p:cNvSpPr>
            <p:nvPr/>
          </p:nvSpPr>
          <p:spPr bwMode="auto">
            <a:xfrm>
              <a:off x="1204913" y="2376488"/>
              <a:ext cx="3402012" cy="2762250"/>
            </a:xfrm>
            <a:custGeom>
              <a:avLst/>
              <a:gdLst>
                <a:gd name="T0" fmla="*/ 42 w 100"/>
                <a:gd name="T1" fmla="*/ 27 h 81"/>
                <a:gd name="T2" fmla="*/ 45 w 100"/>
                <a:gd name="T3" fmla="*/ 27 h 81"/>
                <a:gd name="T4" fmla="*/ 51 w 100"/>
                <a:gd name="T5" fmla="*/ 13 h 81"/>
                <a:gd name="T6" fmla="*/ 54 w 100"/>
                <a:gd name="T7" fmla="*/ 14 h 81"/>
                <a:gd name="T8" fmla="*/ 53 w 100"/>
                <a:gd name="T9" fmla="*/ 16 h 81"/>
                <a:gd name="T10" fmla="*/ 60 w 100"/>
                <a:gd name="T11" fmla="*/ 23 h 81"/>
                <a:gd name="T12" fmla="*/ 65 w 100"/>
                <a:gd name="T13" fmla="*/ 22 h 81"/>
                <a:gd name="T14" fmla="*/ 62 w 100"/>
                <a:gd name="T15" fmla="*/ 25 h 81"/>
                <a:gd name="T16" fmla="*/ 61 w 100"/>
                <a:gd name="T17" fmla="*/ 33 h 81"/>
                <a:gd name="T18" fmla="*/ 56 w 100"/>
                <a:gd name="T19" fmla="*/ 42 h 81"/>
                <a:gd name="T20" fmla="*/ 53 w 100"/>
                <a:gd name="T21" fmla="*/ 45 h 81"/>
                <a:gd name="T22" fmla="*/ 58 w 100"/>
                <a:gd name="T23" fmla="*/ 46 h 81"/>
                <a:gd name="T24" fmla="*/ 65 w 100"/>
                <a:gd name="T25" fmla="*/ 52 h 81"/>
                <a:gd name="T26" fmla="*/ 85 w 100"/>
                <a:gd name="T27" fmla="*/ 62 h 81"/>
                <a:gd name="T28" fmla="*/ 90 w 100"/>
                <a:gd name="T29" fmla="*/ 55 h 81"/>
                <a:gd name="T30" fmla="*/ 98 w 100"/>
                <a:gd name="T31" fmla="*/ 55 h 81"/>
                <a:gd name="T32" fmla="*/ 97 w 100"/>
                <a:gd name="T33" fmla="*/ 60 h 81"/>
                <a:gd name="T34" fmla="*/ 91 w 100"/>
                <a:gd name="T35" fmla="*/ 70 h 81"/>
                <a:gd name="T36" fmla="*/ 80 w 100"/>
                <a:gd name="T37" fmla="*/ 77 h 81"/>
                <a:gd name="T38" fmla="*/ 62 w 100"/>
                <a:gd name="T39" fmla="*/ 56 h 81"/>
                <a:gd name="T40" fmla="*/ 60 w 100"/>
                <a:gd name="T41" fmla="*/ 59 h 81"/>
                <a:gd name="T42" fmla="*/ 43 w 100"/>
                <a:gd name="T43" fmla="*/ 64 h 81"/>
                <a:gd name="T44" fmla="*/ 11 w 100"/>
                <a:gd name="T45" fmla="*/ 66 h 81"/>
                <a:gd name="T46" fmla="*/ 7 w 100"/>
                <a:gd name="T47" fmla="*/ 72 h 81"/>
                <a:gd name="T48" fmla="*/ 1 w 100"/>
                <a:gd name="T49" fmla="*/ 57 h 81"/>
                <a:gd name="T50" fmla="*/ 10 w 100"/>
                <a:gd name="T51" fmla="*/ 55 h 81"/>
                <a:gd name="T52" fmla="*/ 34 w 100"/>
                <a:gd name="T53" fmla="*/ 45 h 81"/>
                <a:gd name="T54" fmla="*/ 44 w 100"/>
                <a:gd name="T55" fmla="*/ 40 h 81"/>
                <a:gd name="T56" fmla="*/ 27 w 100"/>
                <a:gd name="T57" fmla="*/ 37 h 81"/>
                <a:gd name="T58" fmla="*/ 14 w 100"/>
                <a:gd name="T59" fmla="*/ 38 h 81"/>
                <a:gd name="T60" fmla="*/ 38 w 100"/>
                <a:gd name="T61" fmla="*/ 34 h 81"/>
                <a:gd name="T62" fmla="*/ 27 w 100"/>
                <a:gd name="T63" fmla="*/ 3 h 81"/>
                <a:gd name="T64" fmla="*/ 32 w 100"/>
                <a:gd name="T65" fmla="*/ 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81">
                  <a:moveTo>
                    <a:pt x="33" y="6"/>
                  </a:moveTo>
                  <a:cubicBezTo>
                    <a:pt x="37" y="13"/>
                    <a:pt x="40" y="19"/>
                    <a:pt x="42" y="27"/>
                  </a:cubicBezTo>
                  <a:cubicBezTo>
                    <a:pt x="42" y="28"/>
                    <a:pt x="42" y="29"/>
                    <a:pt x="44" y="29"/>
                  </a:cubicBezTo>
                  <a:cubicBezTo>
                    <a:pt x="45" y="30"/>
                    <a:pt x="45" y="28"/>
                    <a:pt x="45" y="27"/>
                  </a:cubicBezTo>
                  <a:cubicBezTo>
                    <a:pt x="46" y="26"/>
                    <a:pt x="46" y="25"/>
                    <a:pt x="46" y="24"/>
                  </a:cubicBezTo>
                  <a:cubicBezTo>
                    <a:pt x="48" y="20"/>
                    <a:pt x="49" y="17"/>
                    <a:pt x="51" y="13"/>
                  </a:cubicBezTo>
                  <a:cubicBezTo>
                    <a:pt x="51" y="12"/>
                    <a:pt x="51" y="11"/>
                    <a:pt x="53" y="11"/>
                  </a:cubicBezTo>
                  <a:cubicBezTo>
                    <a:pt x="54" y="12"/>
                    <a:pt x="54" y="13"/>
                    <a:pt x="54" y="14"/>
                  </a:cubicBezTo>
                  <a:cubicBezTo>
                    <a:pt x="53" y="15"/>
                    <a:pt x="54" y="16"/>
                    <a:pt x="53" y="16"/>
                  </a:cubicBezTo>
                  <a:cubicBezTo>
                    <a:pt x="53" y="16"/>
                    <a:pt x="53" y="16"/>
                    <a:pt x="53" y="16"/>
                  </a:cubicBezTo>
                  <a:cubicBezTo>
                    <a:pt x="51" y="21"/>
                    <a:pt x="50" y="26"/>
                    <a:pt x="50" y="31"/>
                  </a:cubicBezTo>
                  <a:cubicBezTo>
                    <a:pt x="54" y="29"/>
                    <a:pt x="56" y="25"/>
                    <a:pt x="60" y="23"/>
                  </a:cubicBezTo>
                  <a:cubicBezTo>
                    <a:pt x="61" y="22"/>
                    <a:pt x="61" y="21"/>
                    <a:pt x="62" y="21"/>
                  </a:cubicBezTo>
                  <a:cubicBezTo>
                    <a:pt x="64" y="20"/>
                    <a:pt x="65" y="20"/>
                    <a:pt x="65" y="22"/>
                  </a:cubicBezTo>
                  <a:cubicBezTo>
                    <a:pt x="64" y="23"/>
                    <a:pt x="64" y="23"/>
                    <a:pt x="63" y="24"/>
                  </a:cubicBezTo>
                  <a:cubicBezTo>
                    <a:pt x="63" y="24"/>
                    <a:pt x="63" y="25"/>
                    <a:pt x="62" y="25"/>
                  </a:cubicBezTo>
                  <a:cubicBezTo>
                    <a:pt x="60" y="27"/>
                    <a:pt x="56" y="29"/>
                    <a:pt x="62" y="32"/>
                  </a:cubicBezTo>
                  <a:cubicBezTo>
                    <a:pt x="62" y="32"/>
                    <a:pt x="62" y="33"/>
                    <a:pt x="61" y="33"/>
                  </a:cubicBezTo>
                  <a:cubicBezTo>
                    <a:pt x="57" y="34"/>
                    <a:pt x="53" y="34"/>
                    <a:pt x="51" y="39"/>
                  </a:cubicBezTo>
                  <a:cubicBezTo>
                    <a:pt x="50" y="44"/>
                    <a:pt x="54" y="41"/>
                    <a:pt x="56" y="42"/>
                  </a:cubicBezTo>
                  <a:cubicBezTo>
                    <a:pt x="56" y="44"/>
                    <a:pt x="56" y="44"/>
                    <a:pt x="53" y="45"/>
                  </a:cubicBezTo>
                  <a:cubicBezTo>
                    <a:pt x="52" y="45"/>
                    <a:pt x="53" y="46"/>
                    <a:pt x="53" y="45"/>
                  </a:cubicBezTo>
                  <a:cubicBezTo>
                    <a:pt x="54" y="45"/>
                    <a:pt x="54" y="45"/>
                    <a:pt x="55" y="45"/>
                  </a:cubicBezTo>
                  <a:cubicBezTo>
                    <a:pt x="56" y="46"/>
                    <a:pt x="57" y="46"/>
                    <a:pt x="58" y="46"/>
                  </a:cubicBezTo>
                  <a:cubicBezTo>
                    <a:pt x="58" y="46"/>
                    <a:pt x="58" y="46"/>
                    <a:pt x="59" y="47"/>
                  </a:cubicBezTo>
                  <a:cubicBezTo>
                    <a:pt x="60" y="49"/>
                    <a:pt x="62" y="51"/>
                    <a:pt x="65" y="52"/>
                  </a:cubicBezTo>
                  <a:cubicBezTo>
                    <a:pt x="71" y="53"/>
                    <a:pt x="76" y="57"/>
                    <a:pt x="81" y="60"/>
                  </a:cubicBezTo>
                  <a:cubicBezTo>
                    <a:pt x="82" y="61"/>
                    <a:pt x="83" y="62"/>
                    <a:pt x="85" y="62"/>
                  </a:cubicBezTo>
                  <a:cubicBezTo>
                    <a:pt x="88" y="62"/>
                    <a:pt x="89" y="60"/>
                    <a:pt x="88" y="58"/>
                  </a:cubicBezTo>
                  <a:cubicBezTo>
                    <a:pt x="89" y="57"/>
                    <a:pt x="89" y="56"/>
                    <a:pt x="90" y="55"/>
                  </a:cubicBezTo>
                  <a:cubicBezTo>
                    <a:pt x="90" y="55"/>
                    <a:pt x="90" y="55"/>
                    <a:pt x="90" y="55"/>
                  </a:cubicBezTo>
                  <a:cubicBezTo>
                    <a:pt x="93" y="55"/>
                    <a:pt x="95" y="56"/>
                    <a:pt x="98" y="55"/>
                  </a:cubicBezTo>
                  <a:cubicBezTo>
                    <a:pt x="100" y="55"/>
                    <a:pt x="100" y="57"/>
                    <a:pt x="99" y="58"/>
                  </a:cubicBezTo>
                  <a:cubicBezTo>
                    <a:pt x="98" y="58"/>
                    <a:pt x="96" y="59"/>
                    <a:pt x="97" y="60"/>
                  </a:cubicBezTo>
                  <a:cubicBezTo>
                    <a:pt x="99" y="65"/>
                    <a:pt x="96" y="65"/>
                    <a:pt x="93" y="65"/>
                  </a:cubicBezTo>
                  <a:cubicBezTo>
                    <a:pt x="89" y="65"/>
                    <a:pt x="92" y="68"/>
                    <a:pt x="91" y="70"/>
                  </a:cubicBezTo>
                  <a:cubicBezTo>
                    <a:pt x="91" y="73"/>
                    <a:pt x="92" y="76"/>
                    <a:pt x="90" y="79"/>
                  </a:cubicBezTo>
                  <a:cubicBezTo>
                    <a:pt x="85" y="81"/>
                    <a:pt x="84" y="81"/>
                    <a:pt x="80" y="77"/>
                  </a:cubicBezTo>
                  <a:cubicBezTo>
                    <a:pt x="76" y="74"/>
                    <a:pt x="74" y="68"/>
                    <a:pt x="71" y="64"/>
                  </a:cubicBezTo>
                  <a:cubicBezTo>
                    <a:pt x="69" y="60"/>
                    <a:pt x="66" y="58"/>
                    <a:pt x="62" y="56"/>
                  </a:cubicBezTo>
                  <a:cubicBezTo>
                    <a:pt x="61" y="55"/>
                    <a:pt x="61" y="54"/>
                    <a:pt x="59" y="54"/>
                  </a:cubicBezTo>
                  <a:cubicBezTo>
                    <a:pt x="59" y="56"/>
                    <a:pt x="60" y="57"/>
                    <a:pt x="60" y="59"/>
                  </a:cubicBezTo>
                  <a:cubicBezTo>
                    <a:pt x="60" y="65"/>
                    <a:pt x="59" y="66"/>
                    <a:pt x="53" y="65"/>
                  </a:cubicBezTo>
                  <a:cubicBezTo>
                    <a:pt x="50" y="65"/>
                    <a:pt x="47" y="64"/>
                    <a:pt x="43" y="64"/>
                  </a:cubicBezTo>
                  <a:cubicBezTo>
                    <a:pt x="37" y="62"/>
                    <a:pt x="30" y="61"/>
                    <a:pt x="23" y="59"/>
                  </a:cubicBezTo>
                  <a:cubicBezTo>
                    <a:pt x="16" y="57"/>
                    <a:pt x="13" y="60"/>
                    <a:pt x="11" y="66"/>
                  </a:cubicBezTo>
                  <a:cubicBezTo>
                    <a:pt x="10" y="67"/>
                    <a:pt x="11" y="66"/>
                    <a:pt x="10" y="67"/>
                  </a:cubicBezTo>
                  <a:cubicBezTo>
                    <a:pt x="10" y="69"/>
                    <a:pt x="10" y="72"/>
                    <a:pt x="7" y="72"/>
                  </a:cubicBezTo>
                  <a:cubicBezTo>
                    <a:pt x="5" y="72"/>
                    <a:pt x="3" y="69"/>
                    <a:pt x="2" y="67"/>
                  </a:cubicBezTo>
                  <a:cubicBezTo>
                    <a:pt x="1" y="63"/>
                    <a:pt x="0" y="60"/>
                    <a:pt x="1" y="57"/>
                  </a:cubicBezTo>
                  <a:cubicBezTo>
                    <a:pt x="5" y="58"/>
                    <a:pt x="3" y="61"/>
                    <a:pt x="4" y="63"/>
                  </a:cubicBezTo>
                  <a:cubicBezTo>
                    <a:pt x="3" y="57"/>
                    <a:pt x="4" y="57"/>
                    <a:pt x="10" y="55"/>
                  </a:cubicBezTo>
                  <a:cubicBezTo>
                    <a:pt x="11" y="54"/>
                    <a:pt x="12" y="54"/>
                    <a:pt x="12" y="54"/>
                  </a:cubicBezTo>
                  <a:cubicBezTo>
                    <a:pt x="19" y="48"/>
                    <a:pt x="26" y="47"/>
                    <a:pt x="34" y="45"/>
                  </a:cubicBezTo>
                  <a:cubicBezTo>
                    <a:pt x="37" y="45"/>
                    <a:pt x="41" y="45"/>
                    <a:pt x="41" y="41"/>
                  </a:cubicBezTo>
                  <a:cubicBezTo>
                    <a:pt x="42" y="40"/>
                    <a:pt x="43" y="39"/>
                    <a:pt x="44" y="40"/>
                  </a:cubicBezTo>
                  <a:cubicBezTo>
                    <a:pt x="44" y="40"/>
                    <a:pt x="44" y="39"/>
                    <a:pt x="44" y="39"/>
                  </a:cubicBezTo>
                  <a:cubicBezTo>
                    <a:pt x="38" y="41"/>
                    <a:pt x="33" y="37"/>
                    <a:pt x="27" y="37"/>
                  </a:cubicBezTo>
                  <a:cubicBezTo>
                    <a:pt x="24" y="38"/>
                    <a:pt x="21" y="38"/>
                    <a:pt x="18" y="38"/>
                  </a:cubicBezTo>
                  <a:cubicBezTo>
                    <a:pt x="16" y="39"/>
                    <a:pt x="15" y="40"/>
                    <a:pt x="14" y="38"/>
                  </a:cubicBezTo>
                  <a:cubicBezTo>
                    <a:pt x="19" y="35"/>
                    <a:pt x="25" y="35"/>
                    <a:pt x="30" y="35"/>
                  </a:cubicBezTo>
                  <a:cubicBezTo>
                    <a:pt x="33" y="35"/>
                    <a:pt x="36" y="36"/>
                    <a:pt x="38" y="34"/>
                  </a:cubicBezTo>
                  <a:cubicBezTo>
                    <a:pt x="37" y="26"/>
                    <a:pt x="35" y="18"/>
                    <a:pt x="31" y="11"/>
                  </a:cubicBezTo>
                  <a:cubicBezTo>
                    <a:pt x="29" y="8"/>
                    <a:pt x="28" y="6"/>
                    <a:pt x="27" y="3"/>
                  </a:cubicBezTo>
                  <a:cubicBezTo>
                    <a:pt x="27" y="1"/>
                    <a:pt x="28" y="0"/>
                    <a:pt x="30" y="1"/>
                  </a:cubicBezTo>
                  <a:cubicBezTo>
                    <a:pt x="32" y="1"/>
                    <a:pt x="32" y="2"/>
                    <a:pt x="32" y="3"/>
                  </a:cubicBezTo>
                  <a:cubicBezTo>
                    <a:pt x="32" y="4"/>
                    <a:pt x="32" y="5"/>
                    <a:pt x="33" y="6"/>
                  </a:cubicBezTo>
                  <a:close/>
                </a:path>
              </a:pathLst>
            </a:custGeom>
            <a:solidFill>
              <a:srgbClr val="A11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AF262DC3-4239-5FDA-DF23-79342529CABA}"/>
                </a:ext>
              </a:extLst>
            </p:cNvPr>
            <p:cNvSpPr>
              <a:spLocks/>
            </p:cNvSpPr>
            <p:nvPr/>
          </p:nvSpPr>
          <p:spPr bwMode="auto">
            <a:xfrm>
              <a:off x="1204913" y="4149725"/>
              <a:ext cx="2178050" cy="1295400"/>
            </a:xfrm>
            <a:custGeom>
              <a:avLst/>
              <a:gdLst>
                <a:gd name="T0" fmla="*/ 2 w 64"/>
                <a:gd name="T1" fmla="*/ 5 h 38"/>
                <a:gd name="T2" fmla="*/ 7 w 64"/>
                <a:gd name="T3" fmla="*/ 19 h 38"/>
                <a:gd name="T4" fmla="*/ 9 w 64"/>
                <a:gd name="T5" fmla="*/ 18 h 38"/>
                <a:gd name="T6" fmla="*/ 10 w 64"/>
                <a:gd name="T7" fmla="*/ 13 h 38"/>
                <a:gd name="T8" fmla="*/ 16 w 64"/>
                <a:gd name="T9" fmla="*/ 6 h 38"/>
                <a:gd name="T10" fmla="*/ 26 w 64"/>
                <a:gd name="T11" fmla="*/ 7 h 38"/>
                <a:gd name="T12" fmla="*/ 44 w 64"/>
                <a:gd name="T13" fmla="*/ 11 h 38"/>
                <a:gd name="T14" fmla="*/ 56 w 64"/>
                <a:gd name="T15" fmla="*/ 13 h 38"/>
                <a:gd name="T16" fmla="*/ 59 w 64"/>
                <a:gd name="T17" fmla="*/ 11 h 38"/>
                <a:gd name="T18" fmla="*/ 59 w 64"/>
                <a:gd name="T19" fmla="*/ 6 h 38"/>
                <a:gd name="T20" fmla="*/ 61 w 64"/>
                <a:gd name="T21" fmla="*/ 8 h 38"/>
                <a:gd name="T22" fmla="*/ 52 w 64"/>
                <a:gd name="T23" fmla="*/ 32 h 38"/>
                <a:gd name="T24" fmla="*/ 35 w 64"/>
                <a:gd name="T25" fmla="*/ 34 h 38"/>
                <a:gd name="T26" fmla="*/ 31 w 64"/>
                <a:gd name="T27" fmla="*/ 34 h 38"/>
                <a:gd name="T28" fmla="*/ 24 w 64"/>
                <a:gd name="T29" fmla="*/ 33 h 38"/>
                <a:gd name="T30" fmla="*/ 18 w 64"/>
                <a:gd name="T31" fmla="*/ 34 h 38"/>
                <a:gd name="T32" fmla="*/ 1 w 64"/>
                <a:gd name="T33" fmla="*/ 13 h 38"/>
                <a:gd name="T34" fmla="*/ 1 w 64"/>
                <a:gd name="T35" fmla="*/ 0 h 38"/>
                <a:gd name="T36" fmla="*/ 2 w 64"/>
                <a:gd name="T37"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38">
                  <a:moveTo>
                    <a:pt x="2" y="5"/>
                  </a:moveTo>
                  <a:cubicBezTo>
                    <a:pt x="0" y="10"/>
                    <a:pt x="3" y="17"/>
                    <a:pt x="7" y="19"/>
                  </a:cubicBezTo>
                  <a:cubicBezTo>
                    <a:pt x="8" y="20"/>
                    <a:pt x="9" y="19"/>
                    <a:pt x="9" y="18"/>
                  </a:cubicBezTo>
                  <a:cubicBezTo>
                    <a:pt x="9" y="16"/>
                    <a:pt x="9" y="15"/>
                    <a:pt x="10" y="13"/>
                  </a:cubicBezTo>
                  <a:cubicBezTo>
                    <a:pt x="11" y="10"/>
                    <a:pt x="11" y="6"/>
                    <a:pt x="16" y="6"/>
                  </a:cubicBezTo>
                  <a:cubicBezTo>
                    <a:pt x="19" y="6"/>
                    <a:pt x="23" y="5"/>
                    <a:pt x="26" y="7"/>
                  </a:cubicBezTo>
                  <a:cubicBezTo>
                    <a:pt x="32" y="10"/>
                    <a:pt x="38" y="9"/>
                    <a:pt x="44" y="11"/>
                  </a:cubicBezTo>
                  <a:cubicBezTo>
                    <a:pt x="48" y="12"/>
                    <a:pt x="52" y="12"/>
                    <a:pt x="56" y="13"/>
                  </a:cubicBezTo>
                  <a:cubicBezTo>
                    <a:pt x="58" y="13"/>
                    <a:pt x="58" y="12"/>
                    <a:pt x="59" y="11"/>
                  </a:cubicBezTo>
                  <a:cubicBezTo>
                    <a:pt x="59" y="9"/>
                    <a:pt x="59" y="8"/>
                    <a:pt x="59" y="6"/>
                  </a:cubicBezTo>
                  <a:cubicBezTo>
                    <a:pt x="60" y="6"/>
                    <a:pt x="61" y="7"/>
                    <a:pt x="61" y="8"/>
                  </a:cubicBezTo>
                  <a:cubicBezTo>
                    <a:pt x="64" y="16"/>
                    <a:pt x="60" y="28"/>
                    <a:pt x="52" y="32"/>
                  </a:cubicBezTo>
                  <a:cubicBezTo>
                    <a:pt x="47" y="35"/>
                    <a:pt x="42" y="38"/>
                    <a:pt x="35" y="34"/>
                  </a:cubicBezTo>
                  <a:cubicBezTo>
                    <a:pt x="34" y="34"/>
                    <a:pt x="33" y="34"/>
                    <a:pt x="31" y="34"/>
                  </a:cubicBezTo>
                  <a:cubicBezTo>
                    <a:pt x="29" y="35"/>
                    <a:pt x="27" y="34"/>
                    <a:pt x="24" y="33"/>
                  </a:cubicBezTo>
                  <a:cubicBezTo>
                    <a:pt x="22" y="32"/>
                    <a:pt x="20" y="34"/>
                    <a:pt x="18" y="34"/>
                  </a:cubicBezTo>
                  <a:cubicBezTo>
                    <a:pt x="10" y="29"/>
                    <a:pt x="3" y="23"/>
                    <a:pt x="1" y="13"/>
                  </a:cubicBezTo>
                  <a:cubicBezTo>
                    <a:pt x="0" y="8"/>
                    <a:pt x="0" y="4"/>
                    <a:pt x="1" y="0"/>
                  </a:cubicBezTo>
                  <a:cubicBezTo>
                    <a:pt x="4" y="2"/>
                    <a:pt x="4" y="3"/>
                    <a:pt x="2" y="5"/>
                  </a:cubicBezTo>
                  <a:close/>
                </a:path>
              </a:pathLst>
            </a:custGeom>
            <a:solidFill>
              <a:srgbClr val="9718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9">
              <a:extLst>
                <a:ext uri="{FF2B5EF4-FFF2-40B4-BE49-F238E27FC236}">
                  <a16:creationId xmlns:a16="http://schemas.microsoft.com/office/drawing/2014/main" id="{969B3E3A-D9CD-ACDF-0A81-E84505B85A8B}"/>
                </a:ext>
              </a:extLst>
            </p:cNvPr>
            <p:cNvSpPr>
              <a:spLocks/>
            </p:cNvSpPr>
            <p:nvPr/>
          </p:nvSpPr>
          <p:spPr bwMode="auto">
            <a:xfrm>
              <a:off x="3517900" y="1797050"/>
              <a:ext cx="2041525" cy="1808162"/>
            </a:xfrm>
            <a:custGeom>
              <a:avLst/>
              <a:gdLst>
                <a:gd name="T0" fmla="*/ 55 w 60"/>
                <a:gd name="T1" fmla="*/ 43 h 53"/>
                <a:gd name="T2" fmla="*/ 48 w 60"/>
                <a:gd name="T3" fmla="*/ 49 h 53"/>
                <a:gd name="T4" fmla="*/ 43 w 60"/>
                <a:gd name="T5" fmla="*/ 52 h 53"/>
                <a:gd name="T6" fmla="*/ 38 w 60"/>
                <a:gd name="T7" fmla="*/ 48 h 53"/>
                <a:gd name="T8" fmla="*/ 40 w 60"/>
                <a:gd name="T9" fmla="*/ 46 h 53"/>
                <a:gd name="T10" fmla="*/ 41 w 60"/>
                <a:gd name="T11" fmla="*/ 45 h 53"/>
                <a:gd name="T12" fmla="*/ 35 w 60"/>
                <a:gd name="T13" fmla="*/ 39 h 53"/>
                <a:gd name="T14" fmla="*/ 32 w 60"/>
                <a:gd name="T15" fmla="*/ 47 h 53"/>
                <a:gd name="T16" fmla="*/ 26 w 60"/>
                <a:gd name="T17" fmla="*/ 47 h 53"/>
                <a:gd name="T18" fmla="*/ 16 w 60"/>
                <a:gd name="T19" fmla="*/ 35 h 53"/>
                <a:gd name="T20" fmla="*/ 10 w 60"/>
                <a:gd name="T21" fmla="*/ 27 h 53"/>
                <a:gd name="T22" fmla="*/ 7 w 60"/>
                <a:gd name="T23" fmla="*/ 23 h 53"/>
                <a:gd name="T24" fmla="*/ 0 w 60"/>
                <a:gd name="T25" fmla="*/ 12 h 53"/>
                <a:gd name="T26" fmla="*/ 5 w 60"/>
                <a:gd name="T27" fmla="*/ 4 h 53"/>
                <a:gd name="T28" fmla="*/ 18 w 60"/>
                <a:gd name="T29" fmla="*/ 7 h 53"/>
                <a:gd name="T30" fmla="*/ 19 w 60"/>
                <a:gd name="T31" fmla="*/ 17 h 53"/>
                <a:gd name="T32" fmla="*/ 20 w 60"/>
                <a:gd name="T33" fmla="*/ 23 h 53"/>
                <a:gd name="T34" fmla="*/ 26 w 60"/>
                <a:gd name="T35" fmla="*/ 22 h 53"/>
                <a:gd name="T36" fmla="*/ 36 w 60"/>
                <a:gd name="T37" fmla="*/ 24 h 53"/>
                <a:gd name="T38" fmla="*/ 52 w 60"/>
                <a:gd name="T39" fmla="*/ 30 h 53"/>
                <a:gd name="T40" fmla="*/ 58 w 60"/>
                <a:gd name="T41" fmla="*/ 30 h 53"/>
                <a:gd name="T42" fmla="*/ 58 w 60"/>
                <a:gd name="T43" fmla="*/ 37 h 53"/>
                <a:gd name="T44" fmla="*/ 55 w 60"/>
                <a:gd name="T45" fmla="*/ 4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53">
                  <a:moveTo>
                    <a:pt x="55" y="43"/>
                  </a:moveTo>
                  <a:cubicBezTo>
                    <a:pt x="51" y="43"/>
                    <a:pt x="48" y="44"/>
                    <a:pt x="48" y="49"/>
                  </a:cubicBezTo>
                  <a:cubicBezTo>
                    <a:pt x="48" y="51"/>
                    <a:pt x="45" y="53"/>
                    <a:pt x="43" y="52"/>
                  </a:cubicBezTo>
                  <a:cubicBezTo>
                    <a:pt x="41" y="52"/>
                    <a:pt x="38" y="51"/>
                    <a:pt x="38" y="48"/>
                  </a:cubicBezTo>
                  <a:cubicBezTo>
                    <a:pt x="38" y="47"/>
                    <a:pt x="39" y="46"/>
                    <a:pt x="40" y="46"/>
                  </a:cubicBezTo>
                  <a:cubicBezTo>
                    <a:pt x="41" y="46"/>
                    <a:pt x="41" y="45"/>
                    <a:pt x="41" y="45"/>
                  </a:cubicBezTo>
                  <a:cubicBezTo>
                    <a:pt x="37" y="45"/>
                    <a:pt x="36" y="42"/>
                    <a:pt x="35" y="39"/>
                  </a:cubicBezTo>
                  <a:cubicBezTo>
                    <a:pt x="33" y="41"/>
                    <a:pt x="35" y="45"/>
                    <a:pt x="32" y="47"/>
                  </a:cubicBezTo>
                  <a:cubicBezTo>
                    <a:pt x="30" y="49"/>
                    <a:pt x="28" y="48"/>
                    <a:pt x="26" y="47"/>
                  </a:cubicBezTo>
                  <a:cubicBezTo>
                    <a:pt x="20" y="45"/>
                    <a:pt x="19" y="39"/>
                    <a:pt x="16" y="35"/>
                  </a:cubicBezTo>
                  <a:cubicBezTo>
                    <a:pt x="14" y="32"/>
                    <a:pt x="12" y="29"/>
                    <a:pt x="10" y="27"/>
                  </a:cubicBezTo>
                  <a:cubicBezTo>
                    <a:pt x="8" y="26"/>
                    <a:pt x="7" y="25"/>
                    <a:pt x="7" y="23"/>
                  </a:cubicBezTo>
                  <a:cubicBezTo>
                    <a:pt x="7" y="18"/>
                    <a:pt x="3" y="15"/>
                    <a:pt x="0" y="12"/>
                  </a:cubicBezTo>
                  <a:cubicBezTo>
                    <a:pt x="2" y="9"/>
                    <a:pt x="3" y="6"/>
                    <a:pt x="5" y="4"/>
                  </a:cubicBezTo>
                  <a:cubicBezTo>
                    <a:pt x="10" y="0"/>
                    <a:pt x="16" y="1"/>
                    <a:pt x="18" y="7"/>
                  </a:cubicBezTo>
                  <a:cubicBezTo>
                    <a:pt x="20" y="10"/>
                    <a:pt x="20" y="14"/>
                    <a:pt x="19" y="17"/>
                  </a:cubicBezTo>
                  <a:cubicBezTo>
                    <a:pt x="18" y="19"/>
                    <a:pt x="17" y="22"/>
                    <a:pt x="20" y="23"/>
                  </a:cubicBezTo>
                  <a:cubicBezTo>
                    <a:pt x="22" y="24"/>
                    <a:pt x="24" y="24"/>
                    <a:pt x="26" y="22"/>
                  </a:cubicBezTo>
                  <a:cubicBezTo>
                    <a:pt x="30" y="19"/>
                    <a:pt x="33" y="20"/>
                    <a:pt x="36" y="24"/>
                  </a:cubicBezTo>
                  <a:cubicBezTo>
                    <a:pt x="41" y="32"/>
                    <a:pt x="43" y="33"/>
                    <a:pt x="52" y="30"/>
                  </a:cubicBezTo>
                  <a:cubicBezTo>
                    <a:pt x="54" y="29"/>
                    <a:pt x="56" y="27"/>
                    <a:pt x="58" y="30"/>
                  </a:cubicBezTo>
                  <a:cubicBezTo>
                    <a:pt x="60" y="32"/>
                    <a:pt x="59" y="34"/>
                    <a:pt x="58" y="37"/>
                  </a:cubicBezTo>
                  <a:cubicBezTo>
                    <a:pt x="58" y="39"/>
                    <a:pt x="55" y="40"/>
                    <a:pt x="55" y="43"/>
                  </a:cubicBezTo>
                  <a:close/>
                </a:path>
              </a:pathLst>
            </a:custGeom>
            <a:solidFill>
              <a:srgbClr val="4A6C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0">
              <a:extLst>
                <a:ext uri="{FF2B5EF4-FFF2-40B4-BE49-F238E27FC236}">
                  <a16:creationId xmlns:a16="http://schemas.microsoft.com/office/drawing/2014/main" id="{C7B12430-BF34-3783-C36E-04230A8F840B}"/>
                </a:ext>
              </a:extLst>
            </p:cNvPr>
            <p:cNvSpPr>
              <a:spLocks/>
            </p:cNvSpPr>
            <p:nvPr/>
          </p:nvSpPr>
          <p:spPr bwMode="auto">
            <a:xfrm>
              <a:off x="1749425" y="4149725"/>
              <a:ext cx="2654300" cy="1739900"/>
            </a:xfrm>
            <a:custGeom>
              <a:avLst/>
              <a:gdLst>
                <a:gd name="T0" fmla="*/ 2 w 78"/>
                <a:gd name="T1" fmla="*/ 34 h 51"/>
                <a:gd name="T2" fmla="*/ 8 w 78"/>
                <a:gd name="T3" fmla="*/ 32 h 51"/>
                <a:gd name="T4" fmla="*/ 16 w 78"/>
                <a:gd name="T5" fmla="*/ 33 h 51"/>
                <a:gd name="T6" fmla="*/ 21 w 78"/>
                <a:gd name="T7" fmla="*/ 33 h 51"/>
                <a:gd name="T8" fmla="*/ 45 w 78"/>
                <a:gd name="T9" fmla="*/ 17 h 51"/>
                <a:gd name="T10" fmla="*/ 43 w 78"/>
                <a:gd name="T11" fmla="*/ 6 h 51"/>
                <a:gd name="T12" fmla="*/ 42 w 78"/>
                <a:gd name="T13" fmla="*/ 0 h 51"/>
                <a:gd name="T14" fmla="*/ 46 w 78"/>
                <a:gd name="T15" fmla="*/ 3 h 51"/>
                <a:gd name="T16" fmla="*/ 47 w 78"/>
                <a:gd name="T17" fmla="*/ 33 h 51"/>
                <a:gd name="T18" fmla="*/ 49 w 78"/>
                <a:gd name="T19" fmla="*/ 40 h 51"/>
                <a:gd name="T20" fmla="*/ 62 w 78"/>
                <a:gd name="T21" fmla="*/ 39 h 51"/>
                <a:gd name="T22" fmla="*/ 70 w 78"/>
                <a:gd name="T23" fmla="*/ 31 h 51"/>
                <a:gd name="T24" fmla="*/ 73 w 78"/>
                <a:gd name="T25" fmla="*/ 27 h 51"/>
                <a:gd name="T26" fmla="*/ 75 w 78"/>
                <a:gd name="T27" fmla="*/ 18 h 51"/>
                <a:gd name="T28" fmla="*/ 67 w 78"/>
                <a:gd name="T29" fmla="*/ 45 h 51"/>
                <a:gd name="T30" fmla="*/ 40 w 78"/>
                <a:gd name="T31" fmla="*/ 44 h 51"/>
                <a:gd name="T32" fmla="*/ 30 w 78"/>
                <a:gd name="T33" fmla="*/ 41 h 51"/>
                <a:gd name="T34" fmla="*/ 14 w 78"/>
                <a:gd name="T35" fmla="*/ 40 h 51"/>
                <a:gd name="T36" fmla="*/ 10 w 78"/>
                <a:gd name="T37" fmla="*/ 41 h 51"/>
                <a:gd name="T38" fmla="*/ 6 w 78"/>
                <a:gd name="T39" fmla="*/ 44 h 51"/>
                <a:gd name="T40" fmla="*/ 2 w 78"/>
                <a:gd name="T41" fmla="*/ 49 h 51"/>
                <a:gd name="T42" fmla="*/ 2 w 78"/>
                <a:gd name="T43" fmla="*/ 44 h 51"/>
                <a:gd name="T44" fmla="*/ 2 w 78"/>
                <a:gd name="T45" fmla="*/ 3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 h="51">
                  <a:moveTo>
                    <a:pt x="2" y="34"/>
                  </a:moveTo>
                  <a:cubicBezTo>
                    <a:pt x="4" y="32"/>
                    <a:pt x="5" y="31"/>
                    <a:pt x="8" y="32"/>
                  </a:cubicBezTo>
                  <a:cubicBezTo>
                    <a:pt x="11" y="33"/>
                    <a:pt x="13" y="34"/>
                    <a:pt x="16" y="33"/>
                  </a:cubicBezTo>
                  <a:cubicBezTo>
                    <a:pt x="17" y="32"/>
                    <a:pt x="19" y="33"/>
                    <a:pt x="21" y="33"/>
                  </a:cubicBezTo>
                  <a:cubicBezTo>
                    <a:pt x="31" y="38"/>
                    <a:pt x="45" y="27"/>
                    <a:pt x="45" y="17"/>
                  </a:cubicBezTo>
                  <a:cubicBezTo>
                    <a:pt x="45" y="13"/>
                    <a:pt x="45" y="10"/>
                    <a:pt x="43" y="6"/>
                  </a:cubicBezTo>
                  <a:cubicBezTo>
                    <a:pt x="43" y="4"/>
                    <a:pt x="42" y="2"/>
                    <a:pt x="42" y="0"/>
                  </a:cubicBezTo>
                  <a:cubicBezTo>
                    <a:pt x="44" y="0"/>
                    <a:pt x="45" y="2"/>
                    <a:pt x="46" y="3"/>
                  </a:cubicBezTo>
                  <a:cubicBezTo>
                    <a:pt x="53" y="13"/>
                    <a:pt x="52" y="23"/>
                    <a:pt x="47" y="33"/>
                  </a:cubicBezTo>
                  <a:cubicBezTo>
                    <a:pt x="45" y="37"/>
                    <a:pt x="46" y="38"/>
                    <a:pt x="49" y="40"/>
                  </a:cubicBezTo>
                  <a:cubicBezTo>
                    <a:pt x="53" y="42"/>
                    <a:pt x="57" y="42"/>
                    <a:pt x="62" y="39"/>
                  </a:cubicBezTo>
                  <a:cubicBezTo>
                    <a:pt x="65" y="37"/>
                    <a:pt x="68" y="34"/>
                    <a:pt x="70" y="31"/>
                  </a:cubicBezTo>
                  <a:cubicBezTo>
                    <a:pt x="71" y="30"/>
                    <a:pt x="72" y="28"/>
                    <a:pt x="73" y="27"/>
                  </a:cubicBezTo>
                  <a:cubicBezTo>
                    <a:pt x="75" y="24"/>
                    <a:pt x="75" y="21"/>
                    <a:pt x="75" y="18"/>
                  </a:cubicBezTo>
                  <a:cubicBezTo>
                    <a:pt x="78" y="26"/>
                    <a:pt x="75" y="39"/>
                    <a:pt x="67" y="45"/>
                  </a:cubicBezTo>
                  <a:cubicBezTo>
                    <a:pt x="58" y="51"/>
                    <a:pt x="48" y="51"/>
                    <a:pt x="40" y="44"/>
                  </a:cubicBezTo>
                  <a:cubicBezTo>
                    <a:pt x="37" y="41"/>
                    <a:pt x="34" y="40"/>
                    <a:pt x="30" y="41"/>
                  </a:cubicBezTo>
                  <a:cubicBezTo>
                    <a:pt x="25" y="42"/>
                    <a:pt x="19" y="41"/>
                    <a:pt x="14" y="40"/>
                  </a:cubicBezTo>
                  <a:cubicBezTo>
                    <a:pt x="12" y="39"/>
                    <a:pt x="11" y="39"/>
                    <a:pt x="10" y="41"/>
                  </a:cubicBezTo>
                  <a:cubicBezTo>
                    <a:pt x="10" y="43"/>
                    <a:pt x="8" y="44"/>
                    <a:pt x="6" y="44"/>
                  </a:cubicBezTo>
                  <a:cubicBezTo>
                    <a:pt x="3" y="45"/>
                    <a:pt x="2" y="46"/>
                    <a:pt x="2" y="49"/>
                  </a:cubicBezTo>
                  <a:cubicBezTo>
                    <a:pt x="0" y="47"/>
                    <a:pt x="0" y="46"/>
                    <a:pt x="2" y="44"/>
                  </a:cubicBezTo>
                  <a:cubicBezTo>
                    <a:pt x="7" y="39"/>
                    <a:pt x="7" y="39"/>
                    <a:pt x="2" y="34"/>
                  </a:cubicBezTo>
                  <a:close/>
                </a:path>
              </a:pathLst>
            </a:custGeom>
            <a:solidFill>
              <a:srgbClr val="8317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1">
              <a:extLst>
                <a:ext uri="{FF2B5EF4-FFF2-40B4-BE49-F238E27FC236}">
                  <a16:creationId xmlns:a16="http://schemas.microsoft.com/office/drawing/2014/main" id="{60BE88B5-1E69-B2FF-4AB9-DC9458E6CD75}"/>
                </a:ext>
              </a:extLst>
            </p:cNvPr>
            <p:cNvSpPr>
              <a:spLocks/>
            </p:cNvSpPr>
            <p:nvPr/>
          </p:nvSpPr>
          <p:spPr bwMode="auto">
            <a:xfrm>
              <a:off x="1308100" y="1422400"/>
              <a:ext cx="1360487" cy="1227137"/>
            </a:xfrm>
            <a:custGeom>
              <a:avLst/>
              <a:gdLst>
                <a:gd name="T0" fmla="*/ 39 w 40"/>
                <a:gd name="T1" fmla="*/ 13 h 36"/>
                <a:gd name="T2" fmla="*/ 38 w 40"/>
                <a:gd name="T3" fmla="*/ 23 h 36"/>
                <a:gd name="T4" fmla="*/ 38 w 40"/>
                <a:gd name="T5" fmla="*/ 27 h 36"/>
                <a:gd name="T6" fmla="*/ 32 w 40"/>
                <a:gd name="T7" fmla="*/ 30 h 36"/>
                <a:gd name="T8" fmla="*/ 31 w 40"/>
                <a:gd name="T9" fmla="*/ 28 h 36"/>
                <a:gd name="T10" fmla="*/ 30 w 40"/>
                <a:gd name="T11" fmla="*/ 26 h 36"/>
                <a:gd name="T12" fmla="*/ 21 w 40"/>
                <a:gd name="T13" fmla="*/ 25 h 36"/>
                <a:gd name="T14" fmla="*/ 21 w 40"/>
                <a:gd name="T15" fmla="*/ 28 h 36"/>
                <a:gd name="T16" fmla="*/ 20 w 40"/>
                <a:gd name="T17" fmla="*/ 32 h 36"/>
                <a:gd name="T18" fmla="*/ 13 w 40"/>
                <a:gd name="T19" fmla="*/ 35 h 36"/>
                <a:gd name="T20" fmla="*/ 10 w 40"/>
                <a:gd name="T21" fmla="*/ 34 h 36"/>
                <a:gd name="T22" fmla="*/ 9 w 40"/>
                <a:gd name="T23" fmla="*/ 33 h 36"/>
                <a:gd name="T24" fmla="*/ 5 w 40"/>
                <a:gd name="T25" fmla="*/ 27 h 36"/>
                <a:gd name="T26" fmla="*/ 0 w 40"/>
                <a:gd name="T27" fmla="*/ 20 h 36"/>
                <a:gd name="T28" fmla="*/ 10 w 40"/>
                <a:gd name="T29" fmla="*/ 13 h 36"/>
                <a:gd name="T30" fmla="*/ 14 w 40"/>
                <a:gd name="T31" fmla="*/ 14 h 36"/>
                <a:gd name="T32" fmla="*/ 25 w 40"/>
                <a:gd name="T33" fmla="*/ 8 h 36"/>
                <a:gd name="T34" fmla="*/ 27 w 40"/>
                <a:gd name="T35" fmla="*/ 4 h 36"/>
                <a:gd name="T36" fmla="*/ 31 w 40"/>
                <a:gd name="T37" fmla="*/ 0 h 36"/>
                <a:gd name="T38" fmla="*/ 37 w 40"/>
                <a:gd name="T39" fmla="*/ 4 h 36"/>
                <a:gd name="T40" fmla="*/ 39 w 40"/>
                <a:gd name="T41"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36">
                  <a:moveTo>
                    <a:pt x="39" y="13"/>
                  </a:moveTo>
                  <a:cubicBezTo>
                    <a:pt x="36" y="16"/>
                    <a:pt x="35" y="20"/>
                    <a:pt x="38" y="23"/>
                  </a:cubicBezTo>
                  <a:cubicBezTo>
                    <a:pt x="39" y="24"/>
                    <a:pt x="40" y="26"/>
                    <a:pt x="38" y="27"/>
                  </a:cubicBezTo>
                  <a:cubicBezTo>
                    <a:pt x="36" y="28"/>
                    <a:pt x="35" y="31"/>
                    <a:pt x="32" y="30"/>
                  </a:cubicBezTo>
                  <a:cubicBezTo>
                    <a:pt x="30" y="30"/>
                    <a:pt x="31" y="29"/>
                    <a:pt x="31" y="28"/>
                  </a:cubicBezTo>
                  <a:cubicBezTo>
                    <a:pt x="30" y="27"/>
                    <a:pt x="30" y="25"/>
                    <a:pt x="30" y="26"/>
                  </a:cubicBezTo>
                  <a:cubicBezTo>
                    <a:pt x="26" y="29"/>
                    <a:pt x="24" y="28"/>
                    <a:pt x="21" y="25"/>
                  </a:cubicBezTo>
                  <a:cubicBezTo>
                    <a:pt x="21" y="26"/>
                    <a:pt x="21" y="27"/>
                    <a:pt x="21" y="28"/>
                  </a:cubicBezTo>
                  <a:cubicBezTo>
                    <a:pt x="22" y="30"/>
                    <a:pt x="21" y="31"/>
                    <a:pt x="20" y="32"/>
                  </a:cubicBezTo>
                  <a:cubicBezTo>
                    <a:pt x="17" y="33"/>
                    <a:pt x="15" y="34"/>
                    <a:pt x="13" y="35"/>
                  </a:cubicBezTo>
                  <a:cubicBezTo>
                    <a:pt x="12" y="36"/>
                    <a:pt x="10" y="36"/>
                    <a:pt x="10" y="34"/>
                  </a:cubicBezTo>
                  <a:cubicBezTo>
                    <a:pt x="10" y="33"/>
                    <a:pt x="9" y="34"/>
                    <a:pt x="9" y="33"/>
                  </a:cubicBezTo>
                  <a:cubicBezTo>
                    <a:pt x="10" y="30"/>
                    <a:pt x="7" y="29"/>
                    <a:pt x="5" y="27"/>
                  </a:cubicBezTo>
                  <a:cubicBezTo>
                    <a:pt x="2" y="25"/>
                    <a:pt x="0" y="23"/>
                    <a:pt x="0" y="20"/>
                  </a:cubicBezTo>
                  <a:cubicBezTo>
                    <a:pt x="1" y="14"/>
                    <a:pt x="4" y="11"/>
                    <a:pt x="10" y="13"/>
                  </a:cubicBezTo>
                  <a:cubicBezTo>
                    <a:pt x="11" y="13"/>
                    <a:pt x="13" y="13"/>
                    <a:pt x="14" y="14"/>
                  </a:cubicBezTo>
                  <a:cubicBezTo>
                    <a:pt x="19" y="14"/>
                    <a:pt x="22" y="13"/>
                    <a:pt x="25" y="8"/>
                  </a:cubicBezTo>
                  <a:cubicBezTo>
                    <a:pt x="25" y="7"/>
                    <a:pt x="26" y="5"/>
                    <a:pt x="27" y="4"/>
                  </a:cubicBezTo>
                  <a:cubicBezTo>
                    <a:pt x="28" y="2"/>
                    <a:pt x="28" y="0"/>
                    <a:pt x="31" y="0"/>
                  </a:cubicBezTo>
                  <a:cubicBezTo>
                    <a:pt x="34" y="0"/>
                    <a:pt x="36" y="2"/>
                    <a:pt x="37" y="4"/>
                  </a:cubicBezTo>
                  <a:cubicBezTo>
                    <a:pt x="38" y="7"/>
                    <a:pt x="39" y="10"/>
                    <a:pt x="39" y="13"/>
                  </a:cubicBezTo>
                  <a:close/>
                </a:path>
              </a:pathLst>
            </a:custGeom>
            <a:solidFill>
              <a:srgbClr val="4E7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2">
              <a:extLst>
                <a:ext uri="{FF2B5EF4-FFF2-40B4-BE49-F238E27FC236}">
                  <a16:creationId xmlns:a16="http://schemas.microsoft.com/office/drawing/2014/main" id="{48AE72D8-AC8A-9EA3-A3FC-AA984E3DFD6F}"/>
                </a:ext>
              </a:extLst>
            </p:cNvPr>
            <p:cNvSpPr>
              <a:spLocks/>
            </p:cNvSpPr>
            <p:nvPr/>
          </p:nvSpPr>
          <p:spPr bwMode="auto">
            <a:xfrm>
              <a:off x="1239838" y="3605213"/>
              <a:ext cx="1563687" cy="954087"/>
            </a:xfrm>
            <a:custGeom>
              <a:avLst/>
              <a:gdLst>
                <a:gd name="T0" fmla="*/ 1 w 46"/>
                <a:gd name="T1" fmla="*/ 21 h 28"/>
                <a:gd name="T2" fmla="*/ 0 w 46"/>
                <a:gd name="T3" fmla="*/ 16 h 28"/>
                <a:gd name="T4" fmla="*/ 13 w 46"/>
                <a:gd name="T5" fmla="*/ 2 h 28"/>
                <a:gd name="T6" fmla="*/ 27 w 46"/>
                <a:gd name="T7" fmla="*/ 0 h 28"/>
                <a:gd name="T8" fmla="*/ 34 w 46"/>
                <a:gd name="T9" fmla="*/ 1 h 28"/>
                <a:gd name="T10" fmla="*/ 41 w 46"/>
                <a:gd name="T11" fmla="*/ 2 h 28"/>
                <a:gd name="T12" fmla="*/ 46 w 46"/>
                <a:gd name="T13" fmla="*/ 5 h 28"/>
                <a:gd name="T14" fmla="*/ 44 w 46"/>
                <a:gd name="T15" fmla="*/ 5 h 28"/>
                <a:gd name="T16" fmla="*/ 41 w 46"/>
                <a:gd name="T17" fmla="*/ 6 h 28"/>
                <a:gd name="T18" fmla="*/ 38 w 46"/>
                <a:gd name="T19" fmla="*/ 10 h 28"/>
                <a:gd name="T20" fmla="*/ 26 w 46"/>
                <a:gd name="T21" fmla="*/ 12 h 28"/>
                <a:gd name="T22" fmla="*/ 15 w 46"/>
                <a:gd name="T23" fmla="*/ 16 h 28"/>
                <a:gd name="T24" fmla="*/ 7 w 46"/>
                <a:gd name="T25" fmla="*/ 20 h 28"/>
                <a:gd name="T26" fmla="*/ 3 w 46"/>
                <a:gd name="T27" fmla="*/ 28 h 28"/>
                <a:gd name="T28" fmla="*/ 1 w 46"/>
                <a:gd name="T2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28">
                  <a:moveTo>
                    <a:pt x="1" y="21"/>
                  </a:moveTo>
                  <a:cubicBezTo>
                    <a:pt x="2" y="20"/>
                    <a:pt x="1" y="18"/>
                    <a:pt x="0" y="16"/>
                  </a:cubicBezTo>
                  <a:cubicBezTo>
                    <a:pt x="3" y="10"/>
                    <a:pt x="6" y="4"/>
                    <a:pt x="13" y="2"/>
                  </a:cubicBezTo>
                  <a:cubicBezTo>
                    <a:pt x="18" y="2"/>
                    <a:pt x="22" y="0"/>
                    <a:pt x="27" y="0"/>
                  </a:cubicBezTo>
                  <a:cubicBezTo>
                    <a:pt x="29" y="1"/>
                    <a:pt x="32" y="0"/>
                    <a:pt x="34" y="1"/>
                  </a:cubicBezTo>
                  <a:cubicBezTo>
                    <a:pt x="36" y="1"/>
                    <a:pt x="38" y="5"/>
                    <a:pt x="41" y="2"/>
                  </a:cubicBezTo>
                  <a:cubicBezTo>
                    <a:pt x="42" y="2"/>
                    <a:pt x="45" y="3"/>
                    <a:pt x="46" y="5"/>
                  </a:cubicBezTo>
                  <a:cubicBezTo>
                    <a:pt x="45" y="6"/>
                    <a:pt x="44" y="5"/>
                    <a:pt x="44" y="5"/>
                  </a:cubicBezTo>
                  <a:cubicBezTo>
                    <a:pt x="42" y="4"/>
                    <a:pt x="41" y="3"/>
                    <a:pt x="41" y="6"/>
                  </a:cubicBezTo>
                  <a:cubicBezTo>
                    <a:pt x="41" y="9"/>
                    <a:pt x="39" y="9"/>
                    <a:pt x="38" y="10"/>
                  </a:cubicBezTo>
                  <a:cubicBezTo>
                    <a:pt x="34" y="11"/>
                    <a:pt x="30" y="12"/>
                    <a:pt x="26" y="12"/>
                  </a:cubicBezTo>
                  <a:cubicBezTo>
                    <a:pt x="22" y="13"/>
                    <a:pt x="18" y="14"/>
                    <a:pt x="15" y="16"/>
                  </a:cubicBezTo>
                  <a:cubicBezTo>
                    <a:pt x="12" y="18"/>
                    <a:pt x="10" y="20"/>
                    <a:pt x="7" y="20"/>
                  </a:cubicBezTo>
                  <a:cubicBezTo>
                    <a:pt x="2" y="21"/>
                    <a:pt x="4" y="25"/>
                    <a:pt x="3" y="28"/>
                  </a:cubicBezTo>
                  <a:cubicBezTo>
                    <a:pt x="1" y="26"/>
                    <a:pt x="2" y="23"/>
                    <a:pt x="1" y="21"/>
                  </a:cubicBezTo>
                  <a:close/>
                </a:path>
              </a:pathLst>
            </a:custGeom>
            <a:solidFill>
              <a:srgbClr val="B323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a:extLst>
                <a:ext uri="{FF2B5EF4-FFF2-40B4-BE49-F238E27FC236}">
                  <a16:creationId xmlns:a16="http://schemas.microsoft.com/office/drawing/2014/main" id="{97B36A27-30F3-983D-2E45-BD26003892B7}"/>
                </a:ext>
              </a:extLst>
            </p:cNvPr>
            <p:cNvSpPr>
              <a:spLocks/>
            </p:cNvSpPr>
            <p:nvPr/>
          </p:nvSpPr>
          <p:spPr bwMode="auto">
            <a:xfrm>
              <a:off x="1409700" y="2376488"/>
              <a:ext cx="919162" cy="819150"/>
            </a:xfrm>
            <a:custGeom>
              <a:avLst/>
              <a:gdLst>
                <a:gd name="T0" fmla="*/ 6 w 27"/>
                <a:gd name="T1" fmla="*/ 5 h 24"/>
                <a:gd name="T2" fmla="*/ 7 w 27"/>
                <a:gd name="T3" fmla="*/ 4 h 24"/>
                <a:gd name="T4" fmla="*/ 8 w 27"/>
                <a:gd name="T5" fmla="*/ 7 h 24"/>
                <a:gd name="T6" fmla="*/ 11 w 27"/>
                <a:gd name="T7" fmla="*/ 5 h 24"/>
                <a:gd name="T8" fmla="*/ 14 w 27"/>
                <a:gd name="T9" fmla="*/ 4 h 24"/>
                <a:gd name="T10" fmla="*/ 18 w 27"/>
                <a:gd name="T11" fmla="*/ 0 h 24"/>
                <a:gd name="T12" fmla="*/ 22 w 27"/>
                <a:gd name="T13" fmla="*/ 4 h 24"/>
                <a:gd name="T14" fmla="*/ 25 w 27"/>
                <a:gd name="T15" fmla="*/ 10 h 24"/>
                <a:gd name="T16" fmla="*/ 22 w 27"/>
                <a:gd name="T17" fmla="*/ 24 h 24"/>
                <a:gd name="T18" fmla="*/ 20 w 27"/>
                <a:gd name="T19" fmla="*/ 23 h 24"/>
                <a:gd name="T20" fmla="*/ 17 w 27"/>
                <a:gd name="T21" fmla="*/ 22 h 24"/>
                <a:gd name="T22" fmla="*/ 9 w 27"/>
                <a:gd name="T23" fmla="*/ 22 h 24"/>
                <a:gd name="T24" fmla="*/ 2 w 27"/>
                <a:gd name="T25" fmla="*/ 12 h 24"/>
                <a:gd name="T26" fmla="*/ 6 w 27"/>
                <a:gd name="T27"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4">
                  <a:moveTo>
                    <a:pt x="6" y="5"/>
                  </a:moveTo>
                  <a:cubicBezTo>
                    <a:pt x="7" y="5"/>
                    <a:pt x="7" y="4"/>
                    <a:pt x="7" y="4"/>
                  </a:cubicBezTo>
                  <a:cubicBezTo>
                    <a:pt x="9" y="5"/>
                    <a:pt x="6" y="7"/>
                    <a:pt x="8" y="7"/>
                  </a:cubicBezTo>
                  <a:cubicBezTo>
                    <a:pt x="10" y="7"/>
                    <a:pt x="10" y="6"/>
                    <a:pt x="11" y="5"/>
                  </a:cubicBezTo>
                  <a:cubicBezTo>
                    <a:pt x="12" y="4"/>
                    <a:pt x="13" y="4"/>
                    <a:pt x="14" y="4"/>
                  </a:cubicBezTo>
                  <a:cubicBezTo>
                    <a:pt x="16" y="3"/>
                    <a:pt x="18" y="2"/>
                    <a:pt x="18" y="0"/>
                  </a:cubicBezTo>
                  <a:cubicBezTo>
                    <a:pt x="20" y="0"/>
                    <a:pt x="21" y="2"/>
                    <a:pt x="22" y="4"/>
                  </a:cubicBezTo>
                  <a:cubicBezTo>
                    <a:pt x="23" y="6"/>
                    <a:pt x="25" y="8"/>
                    <a:pt x="25" y="10"/>
                  </a:cubicBezTo>
                  <a:cubicBezTo>
                    <a:pt x="27" y="14"/>
                    <a:pt x="25" y="21"/>
                    <a:pt x="22" y="24"/>
                  </a:cubicBezTo>
                  <a:cubicBezTo>
                    <a:pt x="21" y="24"/>
                    <a:pt x="21" y="24"/>
                    <a:pt x="20" y="23"/>
                  </a:cubicBezTo>
                  <a:cubicBezTo>
                    <a:pt x="19" y="23"/>
                    <a:pt x="19" y="22"/>
                    <a:pt x="17" y="22"/>
                  </a:cubicBezTo>
                  <a:cubicBezTo>
                    <a:pt x="15" y="22"/>
                    <a:pt x="12" y="22"/>
                    <a:pt x="9" y="22"/>
                  </a:cubicBezTo>
                  <a:cubicBezTo>
                    <a:pt x="3" y="22"/>
                    <a:pt x="0" y="17"/>
                    <a:pt x="2" y="12"/>
                  </a:cubicBezTo>
                  <a:cubicBezTo>
                    <a:pt x="4" y="9"/>
                    <a:pt x="5" y="7"/>
                    <a:pt x="6" y="5"/>
                  </a:cubicBezTo>
                  <a:close/>
                </a:path>
              </a:pathLst>
            </a:custGeom>
            <a:solidFill>
              <a:srgbClr val="4363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4">
              <a:extLst>
                <a:ext uri="{FF2B5EF4-FFF2-40B4-BE49-F238E27FC236}">
                  <a16:creationId xmlns:a16="http://schemas.microsoft.com/office/drawing/2014/main" id="{E56C555A-5511-CDDF-4D23-ECED7BD2E2D6}"/>
                </a:ext>
              </a:extLst>
            </p:cNvPr>
            <p:cNvSpPr>
              <a:spLocks/>
            </p:cNvSpPr>
            <p:nvPr/>
          </p:nvSpPr>
          <p:spPr bwMode="auto">
            <a:xfrm>
              <a:off x="4267200" y="3127375"/>
              <a:ext cx="917575" cy="1636712"/>
            </a:xfrm>
            <a:custGeom>
              <a:avLst/>
              <a:gdLst>
                <a:gd name="T0" fmla="*/ 18 w 27"/>
                <a:gd name="T1" fmla="*/ 8 h 48"/>
                <a:gd name="T2" fmla="*/ 16 w 27"/>
                <a:gd name="T3" fmla="*/ 9 h 48"/>
                <a:gd name="T4" fmla="*/ 12 w 27"/>
                <a:gd name="T5" fmla="*/ 15 h 48"/>
                <a:gd name="T6" fmla="*/ 6 w 27"/>
                <a:gd name="T7" fmla="*/ 30 h 48"/>
                <a:gd name="T8" fmla="*/ 6 w 27"/>
                <a:gd name="T9" fmla="*/ 33 h 48"/>
                <a:gd name="T10" fmla="*/ 8 w 27"/>
                <a:gd name="T11" fmla="*/ 32 h 48"/>
                <a:gd name="T12" fmla="*/ 21 w 27"/>
                <a:gd name="T13" fmla="*/ 26 h 48"/>
                <a:gd name="T14" fmla="*/ 24 w 27"/>
                <a:gd name="T15" fmla="*/ 27 h 48"/>
                <a:gd name="T16" fmla="*/ 22 w 27"/>
                <a:gd name="T17" fmla="*/ 29 h 48"/>
                <a:gd name="T18" fmla="*/ 18 w 27"/>
                <a:gd name="T19" fmla="*/ 31 h 48"/>
                <a:gd name="T20" fmla="*/ 8 w 27"/>
                <a:gd name="T21" fmla="*/ 37 h 48"/>
                <a:gd name="T22" fmla="*/ 27 w 27"/>
                <a:gd name="T23" fmla="*/ 40 h 48"/>
                <a:gd name="T24" fmla="*/ 17 w 27"/>
                <a:gd name="T25" fmla="*/ 42 h 48"/>
                <a:gd name="T26" fmla="*/ 15 w 27"/>
                <a:gd name="T27" fmla="*/ 44 h 48"/>
                <a:gd name="T28" fmla="*/ 12 w 27"/>
                <a:gd name="T29" fmla="*/ 45 h 48"/>
                <a:gd name="T30" fmla="*/ 4 w 27"/>
                <a:gd name="T31" fmla="*/ 44 h 48"/>
                <a:gd name="T32" fmla="*/ 3 w 27"/>
                <a:gd name="T33" fmla="*/ 43 h 48"/>
                <a:gd name="T34" fmla="*/ 6 w 27"/>
                <a:gd name="T35" fmla="*/ 38 h 48"/>
                <a:gd name="T36" fmla="*/ 8 w 27"/>
                <a:gd name="T37" fmla="*/ 34 h 48"/>
                <a:gd name="T38" fmla="*/ 0 w 27"/>
                <a:gd name="T39" fmla="*/ 33 h 48"/>
                <a:gd name="T40" fmla="*/ 9 w 27"/>
                <a:gd name="T41" fmla="*/ 15 h 48"/>
                <a:gd name="T42" fmla="*/ 11 w 27"/>
                <a:gd name="T43" fmla="*/ 8 h 48"/>
                <a:gd name="T44" fmla="*/ 12 w 27"/>
                <a:gd name="T45" fmla="*/ 0 h 48"/>
                <a:gd name="T46" fmla="*/ 14 w 27"/>
                <a:gd name="T47" fmla="*/ 2 h 48"/>
                <a:gd name="T48" fmla="*/ 18 w 27"/>
                <a:gd name="T49" fmla="*/ 6 h 48"/>
                <a:gd name="T50" fmla="*/ 18 w 27"/>
                <a:gd name="T51"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48">
                  <a:moveTo>
                    <a:pt x="18" y="8"/>
                  </a:moveTo>
                  <a:cubicBezTo>
                    <a:pt x="17" y="8"/>
                    <a:pt x="17" y="8"/>
                    <a:pt x="16" y="9"/>
                  </a:cubicBezTo>
                  <a:cubicBezTo>
                    <a:pt x="13" y="10"/>
                    <a:pt x="13" y="13"/>
                    <a:pt x="12" y="15"/>
                  </a:cubicBezTo>
                  <a:cubicBezTo>
                    <a:pt x="11" y="20"/>
                    <a:pt x="9" y="25"/>
                    <a:pt x="6" y="30"/>
                  </a:cubicBezTo>
                  <a:cubicBezTo>
                    <a:pt x="5" y="31"/>
                    <a:pt x="5" y="32"/>
                    <a:pt x="6" y="33"/>
                  </a:cubicBezTo>
                  <a:cubicBezTo>
                    <a:pt x="6" y="33"/>
                    <a:pt x="7" y="33"/>
                    <a:pt x="8" y="32"/>
                  </a:cubicBezTo>
                  <a:cubicBezTo>
                    <a:pt x="12" y="30"/>
                    <a:pt x="17" y="29"/>
                    <a:pt x="21" y="26"/>
                  </a:cubicBezTo>
                  <a:cubicBezTo>
                    <a:pt x="22" y="26"/>
                    <a:pt x="23" y="25"/>
                    <a:pt x="24" y="27"/>
                  </a:cubicBezTo>
                  <a:cubicBezTo>
                    <a:pt x="24" y="28"/>
                    <a:pt x="23" y="28"/>
                    <a:pt x="22" y="29"/>
                  </a:cubicBezTo>
                  <a:cubicBezTo>
                    <a:pt x="21" y="30"/>
                    <a:pt x="20" y="30"/>
                    <a:pt x="18" y="31"/>
                  </a:cubicBezTo>
                  <a:cubicBezTo>
                    <a:pt x="15" y="33"/>
                    <a:pt x="12" y="35"/>
                    <a:pt x="8" y="37"/>
                  </a:cubicBezTo>
                  <a:cubicBezTo>
                    <a:pt x="15" y="38"/>
                    <a:pt x="21" y="38"/>
                    <a:pt x="27" y="40"/>
                  </a:cubicBezTo>
                  <a:cubicBezTo>
                    <a:pt x="23" y="42"/>
                    <a:pt x="20" y="42"/>
                    <a:pt x="17" y="42"/>
                  </a:cubicBezTo>
                  <a:cubicBezTo>
                    <a:pt x="16" y="42"/>
                    <a:pt x="14" y="42"/>
                    <a:pt x="15" y="44"/>
                  </a:cubicBezTo>
                  <a:cubicBezTo>
                    <a:pt x="15" y="48"/>
                    <a:pt x="13" y="47"/>
                    <a:pt x="12" y="45"/>
                  </a:cubicBezTo>
                  <a:cubicBezTo>
                    <a:pt x="9" y="43"/>
                    <a:pt x="7" y="42"/>
                    <a:pt x="4" y="44"/>
                  </a:cubicBezTo>
                  <a:cubicBezTo>
                    <a:pt x="4" y="43"/>
                    <a:pt x="3" y="43"/>
                    <a:pt x="3" y="43"/>
                  </a:cubicBezTo>
                  <a:cubicBezTo>
                    <a:pt x="5" y="42"/>
                    <a:pt x="9" y="42"/>
                    <a:pt x="6" y="38"/>
                  </a:cubicBezTo>
                  <a:cubicBezTo>
                    <a:pt x="4" y="36"/>
                    <a:pt x="9" y="36"/>
                    <a:pt x="8" y="34"/>
                  </a:cubicBezTo>
                  <a:cubicBezTo>
                    <a:pt x="5" y="35"/>
                    <a:pt x="3" y="35"/>
                    <a:pt x="0" y="33"/>
                  </a:cubicBezTo>
                  <a:cubicBezTo>
                    <a:pt x="3" y="27"/>
                    <a:pt x="7" y="22"/>
                    <a:pt x="9" y="15"/>
                  </a:cubicBezTo>
                  <a:cubicBezTo>
                    <a:pt x="10" y="13"/>
                    <a:pt x="10" y="10"/>
                    <a:pt x="11" y="8"/>
                  </a:cubicBezTo>
                  <a:cubicBezTo>
                    <a:pt x="12" y="5"/>
                    <a:pt x="11" y="3"/>
                    <a:pt x="12" y="0"/>
                  </a:cubicBezTo>
                  <a:cubicBezTo>
                    <a:pt x="13" y="0"/>
                    <a:pt x="13" y="1"/>
                    <a:pt x="14" y="2"/>
                  </a:cubicBezTo>
                  <a:cubicBezTo>
                    <a:pt x="14" y="4"/>
                    <a:pt x="15" y="6"/>
                    <a:pt x="18" y="6"/>
                  </a:cubicBezTo>
                  <a:cubicBezTo>
                    <a:pt x="19" y="6"/>
                    <a:pt x="19" y="7"/>
                    <a:pt x="18" y="8"/>
                  </a:cubicBezTo>
                  <a:close/>
                </a:path>
              </a:pathLst>
            </a:custGeom>
            <a:solidFill>
              <a:srgbClr val="9C1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5">
              <a:extLst>
                <a:ext uri="{FF2B5EF4-FFF2-40B4-BE49-F238E27FC236}">
                  <a16:creationId xmlns:a16="http://schemas.microsoft.com/office/drawing/2014/main" id="{45020099-161D-0E2D-E4D1-815816111637}"/>
                </a:ext>
              </a:extLst>
            </p:cNvPr>
            <p:cNvSpPr>
              <a:spLocks/>
            </p:cNvSpPr>
            <p:nvPr/>
          </p:nvSpPr>
          <p:spPr bwMode="auto">
            <a:xfrm>
              <a:off x="1987550" y="2717800"/>
              <a:ext cx="544512" cy="887412"/>
            </a:xfrm>
            <a:custGeom>
              <a:avLst/>
              <a:gdLst>
                <a:gd name="T0" fmla="*/ 0 w 16"/>
                <a:gd name="T1" fmla="*/ 12 h 26"/>
                <a:gd name="T2" fmla="*/ 5 w 16"/>
                <a:gd name="T3" fmla="*/ 13 h 26"/>
                <a:gd name="T4" fmla="*/ 8 w 16"/>
                <a:gd name="T5" fmla="*/ 0 h 26"/>
                <a:gd name="T6" fmla="*/ 15 w 16"/>
                <a:gd name="T7" fmla="*/ 18 h 26"/>
                <a:gd name="T8" fmla="*/ 16 w 16"/>
                <a:gd name="T9" fmla="*/ 25 h 26"/>
                <a:gd name="T10" fmla="*/ 12 w 16"/>
                <a:gd name="T11" fmla="*/ 24 h 26"/>
                <a:gd name="T12" fmla="*/ 0 w 16"/>
                <a:gd name="T13" fmla="*/ 12 h 26"/>
              </a:gdLst>
              <a:ahLst/>
              <a:cxnLst>
                <a:cxn ang="0">
                  <a:pos x="T0" y="T1"/>
                </a:cxn>
                <a:cxn ang="0">
                  <a:pos x="T2" y="T3"/>
                </a:cxn>
                <a:cxn ang="0">
                  <a:pos x="T4" y="T5"/>
                </a:cxn>
                <a:cxn ang="0">
                  <a:pos x="T6" y="T7"/>
                </a:cxn>
                <a:cxn ang="0">
                  <a:pos x="T8" y="T9"/>
                </a:cxn>
                <a:cxn ang="0">
                  <a:pos x="T10" y="T11"/>
                </a:cxn>
                <a:cxn ang="0">
                  <a:pos x="T12" y="T13"/>
                </a:cxn>
              </a:cxnLst>
              <a:rect l="0" t="0" r="r" b="b"/>
              <a:pathLst>
                <a:path w="16" h="26">
                  <a:moveTo>
                    <a:pt x="0" y="12"/>
                  </a:moveTo>
                  <a:cubicBezTo>
                    <a:pt x="2" y="11"/>
                    <a:pt x="3" y="13"/>
                    <a:pt x="5" y="13"/>
                  </a:cubicBezTo>
                  <a:cubicBezTo>
                    <a:pt x="5" y="9"/>
                    <a:pt x="11" y="6"/>
                    <a:pt x="8" y="0"/>
                  </a:cubicBezTo>
                  <a:cubicBezTo>
                    <a:pt x="12" y="6"/>
                    <a:pt x="14" y="12"/>
                    <a:pt x="15" y="18"/>
                  </a:cubicBezTo>
                  <a:cubicBezTo>
                    <a:pt x="16" y="20"/>
                    <a:pt x="16" y="22"/>
                    <a:pt x="16" y="25"/>
                  </a:cubicBezTo>
                  <a:cubicBezTo>
                    <a:pt x="14" y="26"/>
                    <a:pt x="13" y="25"/>
                    <a:pt x="12" y="24"/>
                  </a:cubicBezTo>
                  <a:cubicBezTo>
                    <a:pt x="7" y="21"/>
                    <a:pt x="5" y="15"/>
                    <a:pt x="0" y="12"/>
                  </a:cubicBezTo>
                  <a:close/>
                </a:path>
              </a:pathLst>
            </a:custGeom>
            <a:solidFill>
              <a:srgbClr val="3D5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6">
              <a:extLst>
                <a:ext uri="{FF2B5EF4-FFF2-40B4-BE49-F238E27FC236}">
                  <a16:creationId xmlns:a16="http://schemas.microsoft.com/office/drawing/2014/main" id="{55DC0805-5E2A-81F6-697D-D8552904005D}"/>
                </a:ext>
              </a:extLst>
            </p:cNvPr>
            <p:cNvSpPr>
              <a:spLocks/>
            </p:cNvSpPr>
            <p:nvPr/>
          </p:nvSpPr>
          <p:spPr bwMode="auto">
            <a:xfrm>
              <a:off x="2906713" y="3706813"/>
              <a:ext cx="1360487" cy="852487"/>
            </a:xfrm>
            <a:custGeom>
              <a:avLst/>
              <a:gdLst>
                <a:gd name="T0" fmla="*/ 39 w 40"/>
                <a:gd name="T1" fmla="*/ 19 h 25"/>
                <a:gd name="T2" fmla="*/ 39 w 40"/>
                <a:gd name="T3" fmla="*/ 24 h 25"/>
                <a:gd name="T4" fmla="*/ 31 w 40"/>
                <a:gd name="T5" fmla="*/ 23 h 25"/>
                <a:gd name="T6" fmla="*/ 12 w 40"/>
                <a:gd name="T7" fmla="*/ 13 h 25"/>
                <a:gd name="T8" fmla="*/ 8 w 40"/>
                <a:gd name="T9" fmla="*/ 8 h 25"/>
                <a:gd name="T10" fmla="*/ 12 w 40"/>
                <a:gd name="T11" fmla="*/ 6 h 25"/>
                <a:gd name="T12" fmla="*/ 22 w 40"/>
                <a:gd name="T13" fmla="*/ 8 h 25"/>
                <a:gd name="T14" fmla="*/ 7 w 40"/>
                <a:gd name="T15" fmla="*/ 8 h 25"/>
                <a:gd name="T16" fmla="*/ 0 w 40"/>
                <a:gd name="T17" fmla="*/ 6 h 25"/>
                <a:gd name="T18" fmla="*/ 6 w 40"/>
                <a:gd name="T19" fmla="*/ 3 h 25"/>
                <a:gd name="T20" fmla="*/ 6 w 40"/>
                <a:gd name="T21" fmla="*/ 2 h 25"/>
                <a:gd name="T22" fmla="*/ 13 w 40"/>
                <a:gd name="T23" fmla="*/ 0 h 25"/>
                <a:gd name="T24" fmla="*/ 36 w 40"/>
                <a:gd name="T25" fmla="*/ 14 h 25"/>
                <a:gd name="T26" fmla="*/ 39 w 40"/>
                <a:gd name="T27"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25">
                  <a:moveTo>
                    <a:pt x="39" y="19"/>
                  </a:moveTo>
                  <a:cubicBezTo>
                    <a:pt x="39" y="21"/>
                    <a:pt x="40" y="24"/>
                    <a:pt x="39" y="24"/>
                  </a:cubicBezTo>
                  <a:cubicBezTo>
                    <a:pt x="36" y="23"/>
                    <a:pt x="34" y="25"/>
                    <a:pt x="31" y="23"/>
                  </a:cubicBezTo>
                  <a:cubicBezTo>
                    <a:pt x="26" y="18"/>
                    <a:pt x="19" y="14"/>
                    <a:pt x="12" y="13"/>
                  </a:cubicBezTo>
                  <a:cubicBezTo>
                    <a:pt x="10" y="12"/>
                    <a:pt x="9" y="10"/>
                    <a:pt x="8" y="8"/>
                  </a:cubicBezTo>
                  <a:cubicBezTo>
                    <a:pt x="9" y="5"/>
                    <a:pt x="10" y="6"/>
                    <a:pt x="12" y="6"/>
                  </a:cubicBezTo>
                  <a:cubicBezTo>
                    <a:pt x="15" y="6"/>
                    <a:pt x="19" y="7"/>
                    <a:pt x="22" y="8"/>
                  </a:cubicBezTo>
                  <a:cubicBezTo>
                    <a:pt x="18" y="3"/>
                    <a:pt x="10" y="3"/>
                    <a:pt x="7" y="8"/>
                  </a:cubicBezTo>
                  <a:cubicBezTo>
                    <a:pt x="5" y="8"/>
                    <a:pt x="3" y="6"/>
                    <a:pt x="0" y="6"/>
                  </a:cubicBezTo>
                  <a:cubicBezTo>
                    <a:pt x="2" y="5"/>
                    <a:pt x="5" y="6"/>
                    <a:pt x="6" y="3"/>
                  </a:cubicBezTo>
                  <a:cubicBezTo>
                    <a:pt x="5" y="3"/>
                    <a:pt x="5" y="2"/>
                    <a:pt x="6" y="2"/>
                  </a:cubicBezTo>
                  <a:cubicBezTo>
                    <a:pt x="9" y="3"/>
                    <a:pt x="11" y="2"/>
                    <a:pt x="13" y="0"/>
                  </a:cubicBezTo>
                  <a:cubicBezTo>
                    <a:pt x="23" y="0"/>
                    <a:pt x="32" y="5"/>
                    <a:pt x="36" y="14"/>
                  </a:cubicBezTo>
                  <a:cubicBezTo>
                    <a:pt x="36" y="16"/>
                    <a:pt x="38" y="18"/>
                    <a:pt x="39" y="19"/>
                  </a:cubicBezTo>
                  <a:close/>
                </a:path>
              </a:pathLst>
            </a:custGeom>
            <a:solidFill>
              <a:srgbClr val="B324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7">
              <a:extLst>
                <a:ext uri="{FF2B5EF4-FFF2-40B4-BE49-F238E27FC236}">
                  <a16:creationId xmlns:a16="http://schemas.microsoft.com/office/drawing/2014/main" id="{E81EABE7-7919-FCD8-D0DF-B3E4F2DD1ACD}"/>
                </a:ext>
              </a:extLst>
            </p:cNvPr>
            <p:cNvSpPr>
              <a:spLocks/>
            </p:cNvSpPr>
            <p:nvPr/>
          </p:nvSpPr>
          <p:spPr bwMode="auto">
            <a:xfrm>
              <a:off x="2838450" y="2922588"/>
              <a:ext cx="714375" cy="579437"/>
            </a:xfrm>
            <a:custGeom>
              <a:avLst/>
              <a:gdLst>
                <a:gd name="T0" fmla="*/ 17 w 21"/>
                <a:gd name="T1" fmla="*/ 6 h 17"/>
                <a:gd name="T2" fmla="*/ 13 w 21"/>
                <a:gd name="T3" fmla="*/ 7 h 17"/>
                <a:gd name="T4" fmla="*/ 3 w 21"/>
                <a:gd name="T5" fmla="*/ 15 h 17"/>
                <a:gd name="T6" fmla="*/ 1 w 21"/>
                <a:gd name="T7" fmla="*/ 17 h 17"/>
                <a:gd name="T8" fmla="*/ 1 w 21"/>
                <a:gd name="T9" fmla="*/ 14 h 17"/>
                <a:gd name="T10" fmla="*/ 5 w 21"/>
                <a:gd name="T11" fmla="*/ 0 h 17"/>
                <a:gd name="T12" fmla="*/ 2 w 21"/>
                <a:gd name="T13" fmla="*/ 14 h 17"/>
                <a:gd name="T14" fmla="*/ 12 w 21"/>
                <a:gd name="T15" fmla="*/ 6 h 17"/>
                <a:gd name="T16" fmla="*/ 16 w 21"/>
                <a:gd name="T17" fmla="*/ 3 h 17"/>
                <a:gd name="T18" fmla="*/ 20 w 21"/>
                <a:gd name="T19" fmla="*/ 2 h 17"/>
                <a:gd name="T20" fmla="*/ 18 w 21"/>
                <a:gd name="T21" fmla="*/ 5 h 17"/>
                <a:gd name="T22" fmla="*/ 17 w 21"/>
                <a:gd name="T23"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7">
                  <a:moveTo>
                    <a:pt x="17" y="6"/>
                  </a:moveTo>
                  <a:cubicBezTo>
                    <a:pt x="15" y="3"/>
                    <a:pt x="14" y="6"/>
                    <a:pt x="13" y="7"/>
                  </a:cubicBezTo>
                  <a:cubicBezTo>
                    <a:pt x="10" y="9"/>
                    <a:pt x="6" y="12"/>
                    <a:pt x="3" y="15"/>
                  </a:cubicBezTo>
                  <a:cubicBezTo>
                    <a:pt x="3" y="16"/>
                    <a:pt x="2" y="17"/>
                    <a:pt x="1" y="17"/>
                  </a:cubicBezTo>
                  <a:cubicBezTo>
                    <a:pt x="0" y="16"/>
                    <a:pt x="0" y="15"/>
                    <a:pt x="1" y="14"/>
                  </a:cubicBezTo>
                  <a:cubicBezTo>
                    <a:pt x="3" y="9"/>
                    <a:pt x="2" y="4"/>
                    <a:pt x="5" y="0"/>
                  </a:cubicBezTo>
                  <a:cubicBezTo>
                    <a:pt x="5" y="5"/>
                    <a:pt x="3" y="9"/>
                    <a:pt x="2" y="14"/>
                  </a:cubicBezTo>
                  <a:cubicBezTo>
                    <a:pt x="6" y="11"/>
                    <a:pt x="9" y="8"/>
                    <a:pt x="12" y="6"/>
                  </a:cubicBezTo>
                  <a:cubicBezTo>
                    <a:pt x="13" y="5"/>
                    <a:pt x="15" y="4"/>
                    <a:pt x="16" y="3"/>
                  </a:cubicBezTo>
                  <a:cubicBezTo>
                    <a:pt x="17" y="2"/>
                    <a:pt x="19" y="1"/>
                    <a:pt x="20" y="2"/>
                  </a:cubicBezTo>
                  <a:cubicBezTo>
                    <a:pt x="21" y="4"/>
                    <a:pt x="19" y="4"/>
                    <a:pt x="18" y="5"/>
                  </a:cubicBezTo>
                  <a:cubicBezTo>
                    <a:pt x="18" y="6"/>
                    <a:pt x="17" y="6"/>
                    <a:pt x="17" y="6"/>
                  </a:cubicBezTo>
                  <a:close/>
                </a:path>
              </a:pathLst>
            </a:custGeom>
            <a:solidFill>
              <a:srgbClr val="703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8">
              <a:extLst>
                <a:ext uri="{FF2B5EF4-FFF2-40B4-BE49-F238E27FC236}">
                  <a16:creationId xmlns:a16="http://schemas.microsoft.com/office/drawing/2014/main" id="{7547C721-711C-777F-7E92-ECDE14CDF18D}"/>
                </a:ext>
              </a:extLst>
            </p:cNvPr>
            <p:cNvSpPr>
              <a:spLocks/>
            </p:cNvSpPr>
            <p:nvPr/>
          </p:nvSpPr>
          <p:spPr bwMode="auto">
            <a:xfrm>
              <a:off x="2770188" y="2411413"/>
              <a:ext cx="374650" cy="784225"/>
            </a:xfrm>
            <a:custGeom>
              <a:avLst/>
              <a:gdLst>
                <a:gd name="T0" fmla="*/ 7 w 11"/>
                <a:gd name="T1" fmla="*/ 15 h 23"/>
                <a:gd name="T2" fmla="*/ 7 w 11"/>
                <a:gd name="T3" fmla="*/ 10 h 23"/>
                <a:gd name="T4" fmla="*/ 0 w 11"/>
                <a:gd name="T5" fmla="*/ 23 h 23"/>
                <a:gd name="T6" fmla="*/ 10 w 11"/>
                <a:gd name="T7" fmla="*/ 0 h 23"/>
                <a:gd name="T8" fmla="*/ 7 w 11"/>
                <a:gd name="T9" fmla="*/ 15 h 23"/>
              </a:gdLst>
              <a:ahLst/>
              <a:cxnLst>
                <a:cxn ang="0">
                  <a:pos x="T0" y="T1"/>
                </a:cxn>
                <a:cxn ang="0">
                  <a:pos x="T2" y="T3"/>
                </a:cxn>
                <a:cxn ang="0">
                  <a:pos x="T4" y="T5"/>
                </a:cxn>
                <a:cxn ang="0">
                  <a:pos x="T6" y="T7"/>
                </a:cxn>
                <a:cxn ang="0">
                  <a:pos x="T8" y="T9"/>
                </a:cxn>
              </a:cxnLst>
              <a:rect l="0" t="0" r="r" b="b"/>
              <a:pathLst>
                <a:path w="11" h="23">
                  <a:moveTo>
                    <a:pt x="7" y="15"/>
                  </a:moveTo>
                  <a:cubicBezTo>
                    <a:pt x="7" y="14"/>
                    <a:pt x="7" y="12"/>
                    <a:pt x="7" y="10"/>
                  </a:cubicBezTo>
                  <a:cubicBezTo>
                    <a:pt x="4" y="14"/>
                    <a:pt x="3" y="19"/>
                    <a:pt x="0" y="23"/>
                  </a:cubicBezTo>
                  <a:cubicBezTo>
                    <a:pt x="2" y="15"/>
                    <a:pt x="6" y="7"/>
                    <a:pt x="10" y="0"/>
                  </a:cubicBezTo>
                  <a:cubicBezTo>
                    <a:pt x="11" y="5"/>
                    <a:pt x="9" y="10"/>
                    <a:pt x="7" y="15"/>
                  </a:cubicBezTo>
                  <a:close/>
                </a:path>
              </a:pathLst>
            </a:custGeom>
            <a:solidFill>
              <a:srgbClr val="703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9">
              <a:extLst>
                <a:ext uri="{FF2B5EF4-FFF2-40B4-BE49-F238E27FC236}">
                  <a16:creationId xmlns:a16="http://schemas.microsoft.com/office/drawing/2014/main" id="{2FD0FD3F-5BA3-5A84-021B-3F8472E87BDB}"/>
                </a:ext>
              </a:extLst>
            </p:cNvPr>
            <p:cNvSpPr>
              <a:spLocks/>
            </p:cNvSpPr>
            <p:nvPr/>
          </p:nvSpPr>
          <p:spPr bwMode="auto">
            <a:xfrm>
              <a:off x="1919288" y="2206625"/>
              <a:ext cx="511175" cy="374650"/>
            </a:xfrm>
            <a:custGeom>
              <a:avLst/>
              <a:gdLst>
                <a:gd name="T0" fmla="*/ 7 w 15"/>
                <a:gd name="T1" fmla="*/ 9 h 11"/>
                <a:gd name="T2" fmla="*/ 3 w 15"/>
                <a:gd name="T3" fmla="*/ 5 h 11"/>
                <a:gd name="T4" fmla="*/ 2 w 15"/>
                <a:gd name="T5" fmla="*/ 1 h 11"/>
                <a:gd name="T6" fmla="*/ 5 w 15"/>
                <a:gd name="T7" fmla="*/ 3 h 11"/>
                <a:gd name="T8" fmla="*/ 10 w 15"/>
                <a:gd name="T9" fmla="*/ 3 h 11"/>
                <a:gd name="T10" fmla="*/ 13 w 15"/>
                <a:gd name="T11" fmla="*/ 1 h 11"/>
                <a:gd name="T12" fmla="*/ 13 w 15"/>
                <a:gd name="T13" fmla="*/ 5 h 11"/>
                <a:gd name="T14" fmla="*/ 12 w 15"/>
                <a:gd name="T15" fmla="*/ 11 h 11"/>
                <a:gd name="T16" fmla="*/ 10 w 15"/>
                <a:gd name="T17" fmla="*/ 9 h 11"/>
                <a:gd name="T18" fmla="*/ 9 w 15"/>
                <a:gd name="T19" fmla="*/ 6 h 11"/>
                <a:gd name="T20" fmla="*/ 7 w 15"/>
                <a:gd name="T2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1">
                  <a:moveTo>
                    <a:pt x="7" y="9"/>
                  </a:moveTo>
                  <a:cubicBezTo>
                    <a:pt x="5" y="8"/>
                    <a:pt x="4" y="6"/>
                    <a:pt x="3" y="5"/>
                  </a:cubicBezTo>
                  <a:cubicBezTo>
                    <a:pt x="2" y="4"/>
                    <a:pt x="0" y="2"/>
                    <a:pt x="2" y="1"/>
                  </a:cubicBezTo>
                  <a:cubicBezTo>
                    <a:pt x="3" y="0"/>
                    <a:pt x="4" y="2"/>
                    <a:pt x="5" y="3"/>
                  </a:cubicBezTo>
                  <a:cubicBezTo>
                    <a:pt x="7" y="4"/>
                    <a:pt x="8" y="5"/>
                    <a:pt x="10" y="3"/>
                  </a:cubicBezTo>
                  <a:cubicBezTo>
                    <a:pt x="11" y="2"/>
                    <a:pt x="12" y="0"/>
                    <a:pt x="13" y="1"/>
                  </a:cubicBezTo>
                  <a:cubicBezTo>
                    <a:pt x="15" y="2"/>
                    <a:pt x="13" y="3"/>
                    <a:pt x="13" y="5"/>
                  </a:cubicBezTo>
                  <a:cubicBezTo>
                    <a:pt x="11" y="7"/>
                    <a:pt x="12" y="9"/>
                    <a:pt x="12" y="11"/>
                  </a:cubicBezTo>
                  <a:cubicBezTo>
                    <a:pt x="11" y="11"/>
                    <a:pt x="11" y="10"/>
                    <a:pt x="10" y="9"/>
                  </a:cubicBezTo>
                  <a:cubicBezTo>
                    <a:pt x="10" y="7"/>
                    <a:pt x="10" y="6"/>
                    <a:pt x="9" y="6"/>
                  </a:cubicBezTo>
                  <a:cubicBezTo>
                    <a:pt x="7" y="6"/>
                    <a:pt x="7" y="8"/>
                    <a:pt x="7" y="9"/>
                  </a:cubicBezTo>
                  <a:close/>
                </a:path>
              </a:pathLst>
            </a:custGeom>
            <a:solidFill>
              <a:srgbClr val="713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0">
              <a:extLst>
                <a:ext uri="{FF2B5EF4-FFF2-40B4-BE49-F238E27FC236}">
                  <a16:creationId xmlns:a16="http://schemas.microsoft.com/office/drawing/2014/main" id="{C402E1FF-E410-A011-F35C-5EA17BCA21F6}"/>
                </a:ext>
              </a:extLst>
            </p:cNvPr>
            <p:cNvSpPr>
              <a:spLocks/>
            </p:cNvSpPr>
            <p:nvPr/>
          </p:nvSpPr>
          <p:spPr bwMode="auto">
            <a:xfrm>
              <a:off x="4573588" y="3024188"/>
              <a:ext cx="407987" cy="376237"/>
            </a:xfrm>
            <a:custGeom>
              <a:avLst/>
              <a:gdLst>
                <a:gd name="T0" fmla="*/ 9 w 12"/>
                <a:gd name="T1" fmla="*/ 11 h 11"/>
                <a:gd name="T2" fmla="*/ 9 w 12"/>
                <a:gd name="T3" fmla="*/ 10 h 11"/>
                <a:gd name="T4" fmla="*/ 3 w 12"/>
                <a:gd name="T5" fmla="*/ 3 h 11"/>
                <a:gd name="T6" fmla="*/ 2 w 12"/>
                <a:gd name="T7" fmla="*/ 11 h 11"/>
                <a:gd name="T8" fmla="*/ 1 w 12"/>
                <a:gd name="T9" fmla="*/ 11 h 11"/>
                <a:gd name="T10" fmla="*/ 4 w 12"/>
                <a:gd name="T11" fmla="*/ 0 h 11"/>
                <a:gd name="T12" fmla="*/ 6 w 12"/>
                <a:gd name="T13" fmla="*/ 5 h 11"/>
                <a:gd name="T14" fmla="*/ 9 w 12"/>
                <a:gd name="T15" fmla="*/ 8 h 11"/>
                <a:gd name="T16" fmla="*/ 12 w 12"/>
                <a:gd name="T17" fmla="*/ 9 h 11"/>
                <a:gd name="T18" fmla="*/ 9 w 12"/>
                <a:gd name="T1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1">
                  <a:moveTo>
                    <a:pt x="9" y="11"/>
                  </a:moveTo>
                  <a:cubicBezTo>
                    <a:pt x="9" y="10"/>
                    <a:pt x="9" y="10"/>
                    <a:pt x="9" y="10"/>
                  </a:cubicBezTo>
                  <a:cubicBezTo>
                    <a:pt x="6" y="9"/>
                    <a:pt x="4" y="7"/>
                    <a:pt x="3" y="3"/>
                  </a:cubicBezTo>
                  <a:cubicBezTo>
                    <a:pt x="2" y="6"/>
                    <a:pt x="4" y="9"/>
                    <a:pt x="2" y="11"/>
                  </a:cubicBezTo>
                  <a:cubicBezTo>
                    <a:pt x="2" y="11"/>
                    <a:pt x="1" y="11"/>
                    <a:pt x="1" y="11"/>
                  </a:cubicBezTo>
                  <a:cubicBezTo>
                    <a:pt x="3" y="8"/>
                    <a:pt x="0" y="3"/>
                    <a:pt x="4" y="0"/>
                  </a:cubicBezTo>
                  <a:cubicBezTo>
                    <a:pt x="5" y="2"/>
                    <a:pt x="5" y="4"/>
                    <a:pt x="6" y="5"/>
                  </a:cubicBezTo>
                  <a:cubicBezTo>
                    <a:pt x="6" y="7"/>
                    <a:pt x="7" y="8"/>
                    <a:pt x="9" y="8"/>
                  </a:cubicBezTo>
                  <a:cubicBezTo>
                    <a:pt x="10" y="7"/>
                    <a:pt x="12" y="7"/>
                    <a:pt x="12" y="9"/>
                  </a:cubicBezTo>
                  <a:cubicBezTo>
                    <a:pt x="12" y="10"/>
                    <a:pt x="11" y="11"/>
                    <a:pt x="9" y="11"/>
                  </a:cubicBezTo>
                  <a:close/>
                </a:path>
              </a:pathLst>
            </a:custGeom>
            <a:solidFill>
              <a:srgbClr val="416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1">
              <a:extLst>
                <a:ext uri="{FF2B5EF4-FFF2-40B4-BE49-F238E27FC236}">
                  <a16:creationId xmlns:a16="http://schemas.microsoft.com/office/drawing/2014/main" id="{DAB0EB31-C5AD-8C5A-26FF-4F6FE31046C5}"/>
                </a:ext>
              </a:extLst>
            </p:cNvPr>
            <p:cNvSpPr>
              <a:spLocks/>
            </p:cNvSpPr>
            <p:nvPr/>
          </p:nvSpPr>
          <p:spPr bwMode="auto">
            <a:xfrm>
              <a:off x="3144838" y="3195638"/>
              <a:ext cx="238125" cy="306387"/>
            </a:xfrm>
            <a:custGeom>
              <a:avLst/>
              <a:gdLst>
                <a:gd name="T0" fmla="*/ 4 w 7"/>
                <a:gd name="T1" fmla="*/ 9 h 9"/>
                <a:gd name="T2" fmla="*/ 6 w 7"/>
                <a:gd name="T3" fmla="*/ 0 h 9"/>
                <a:gd name="T4" fmla="*/ 6 w 7"/>
                <a:gd name="T5" fmla="*/ 0 h 9"/>
                <a:gd name="T6" fmla="*/ 5 w 7"/>
                <a:gd name="T7" fmla="*/ 2 h 9"/>
                <a:gd name="T8" fmla="*/ 6 w 7"/>
                <a:gd name="T9" fmla="*/ 7 h 9"/>
                <a:gd name="T10" fmla="*/ 6 w 7"/>
                <a:gd name="T11" fmla="*/ 8 h 9"/>
                <a:gd name="T12" fmla="*/ 4 w 7"/>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4" y="9"/>
                  </a:moveTo>
                  <a:cubicBezTo>
                    <a:pt x="0" y="5"/>
                    <a:pt x="0" y="5"/>
                    <a:pt x="6" y="0"/>
                  </a:cubicBezTo>
                  <a:cubicBezTo>
                    <a:pt x="6" y="0"/>
                    <a:pt x="6" y="0"/>
                    <a:pt x="6" y="0"/>
                  </a:cubicBezTo>
                  <a:cubicBezTo>
                    <a:pt x="6" y="1"/>
                    <a:pt x="6" y="2"/>
                    <a:pt x="5" y="2"/>
                  </a:cubicBezTo>
                  <a:cubicBezTo>
                    <a:pt x="3" y="4"/>
                    <a:pt x="1" y="6"/>
                    <a:pt x="6" y="7"/>
                  </a:cubicBezTo>
                  <a:cubicBezTo>
                    <a:pt x="6" y="7"/>
                    <a:pt x="7" y="7"/>
                    <a:pt x="6" y="8"/>
                  </a:cubicBezTo>
                  <a:cubicBezTo>
                    <a:pt x="6" y="9"/>
                    <a:pt x="5" y="9"/>
                    <a:pt x="4" y="9"/>
                  </a:cubicBezTo>
                  <a:close/>
                </a:path>
              </a:pathLst>
            </a:custGeom>
            <a:solidFill>
              <a:srgbClr val="703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
              <a:extLst>
                <a:ext uri="{FF2B5EF4-FFF2-40B4-BE49-F238E27FC236}">
                  <a16:creationId xmlns:a16="http://schemas.microsoft.com/office/drawing/2014/main" id="{5052F41E-1751-B0D3-74CD-661450700D60}"/>
                </a:ext>
              </a:extLst>
            </p:cNvPr>
            <p:cNvSpPr>
              <a:spLocks/>
            </p:cNvSpPr>
            <p:nvPr/>
          </p:nvSpPr>
          <p:spPr bwMode="auto">
            <a:xfrm>
              <a:off x="4097338" y="4184650"/>
              <a:ext cx="169862" cy="169862"/>
            </a:xfrm>
            <a:custGeom>
              <a:avLst/>
              <a:gdLst>
                <a:gd name="T0" fmla="*/ 0 w 5"/>
                <a:gd name="T1" fmla="*/ 0 h 5"/>
                <a:gd name="T2" fmla="*/ 3 w 5"/>
                <a:gd name="T3" fmla="*/ 3 h 5"/>
                <a:gd name="T4" fmla="*/ 4 w 5"/>
                <a:gd name="T5" fmla="*/ 2 h 5"/>
                <a:gd name="T6" fmla="*/ 5 w 5"/>
                <a:gd name="T7" fmla="*/ 2 h 5"/>
                <a:gd name="T8" fmla="*/ 4 w 5"/>
                <a:gd name="T9" fmla="*/ 5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1"/>
                    <a:pt x="2" y="2"/>
                    <a:pt x="3" y="3"/>
                  </a:cubicBezTo>
                  <a:cubicBezTo>
                    <a:pt x="4" y="4"/>
                    <a:pt x="4" y="3"/>
                    <a:pt x="4" y="2"/>
                  </a:cubicBezTo>
                  <a:cubicBezTo>
                    <a:pt x="4" y="2"/>
                    <a:pt x="5" y="2"/>
                    <a:pt x="5" y="2"/>
                  </a:cubicBezTo>
                  <a:cubicBezTo>
                    <a:pt x="5" y="3"/>
                    <a:pt x="5" y="4"/>
                    <a:pt x="4" y="5"/>
                  </a:cubicBezTo>
                  <a:cubicBezTo>
                    <a:pt x="1" y="5"/>
                    <a:pt x="0" y="2"/>
                    <a:pt x="0" y="0"/>
                  </a:cubicBezTo>
                  <a:close/>
                </a:path>
              </a:pathLst>
            </a:custGeom>
            <a:solidFill>
              <a:srgbClr val="9C1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3">
              <a:extLst>
                <a:ext uri="{FF2B5EF4-FFF2-40B4-BE49-F238E27FC236}">
                  <a16:creationId xmlns:a16="http://schemas.microsoft.com/office/drawing/2014/main" id="{5BEC6810-8FCC-C40D-C127-06F68D46B6BA}"/>
                </a:ext>
              </a:extLst>
            </p:cNvPr>
            <p:cNvSpPr>
              <a:spLocks/>
            </p:cNvSpPr>
            <p:nvPr/>
          </p:nvSpPr>
          <p:spPr bwMode="auto">
            <a:xfrm>
              <a:off x="4879975" y="3876675"/>
              <a:ext cx="509587" cy="307975"/>
            </a:xfrm>
            <a:custGeom>
              <a:avLst/>
              <a:gdLst>
                <a:gd name="T0" fmla="*/ 0 w 15"/>
                <a:gd name="T1" fmla="*/ 9 h 9"/>
                <a:gd name="T2" fmla="*/ 4 w 15"/>
                <a:gd name="T3" fmla="*/ 6 h 9"/>
                <a:gd name="T4" fmla="*/ 5 w 15"/>
                <a:gd name="T5" fmla="*/ 5 h 9"/>
                <a:gd name="T6" fmla="*/ 3 w 15"/>
                <a:gd name="T7" fmla="*/ 4 h 9"/>
                <a:gd name="T8" fmla="*/ 15 w 15"/>
                <a:gd name="T9" fmla="*/ 0 h 9"/>
                <a:gd name="T10" fmla="*/ 0 w 15"/>
                <a:gd name="T11" fmla="*/ 9 h 9"/>
              </a:gdLst>
              <a:ahLst/>
              <a:cxnLst>
                <a:cxn ang="0">
                  <a:pos x="T0" y="T1"/>
                </a:cxn>
                <a:cxn ang="0">
                  <a:pos x="T2" y="T3"/>
                </a:cxn>
                <a:cxn ang="0">
                  <a:pos x="T4" y="T5"/>
                </a:cxn>
                <a:cxn ang="0">
                  <a:pos x="T6" y="T7"/>
                </a:cxn>
                <a:cxn ang="0">
                  <a:pos x="T8" y="T9"/>
                </a:cxn>
                <a:cxn ang="0">
                  <a:pos x="T10" y="T11"/>
                </a:cxn>
              </a:cxnLst>
              <a:rect l="0" t="0" r="r" b="b"/>
              <a:pathLst>
                <a:path w="15" h="9">
                  <a:moveTo>
                    <a:pt x="0" y="9"/>
                  </a:moveTo>
                  <a:cubicBezTo>
                    <a:pt x="1" y="8"/>
                    <a:pt x="3" y="7"/>
                    <a:pt x="4" y="6"/>
                  </a:cubicBezTo>
                  <a:cubicBezTo>
                    <a:pt x="4" y="6"/>
                    <a:pt x="6" y="6"/>
                    <a:pt x="5" y="5"/>
                  </a:cubicBezTo>
                  <a:cubicBezTo>
                    <a:pt x="5" y="4"/>
                    <a:pt x="4" y="4"/>
                    <a:pt x="3" y="4"/>
                  </a:cubicBezTo>
                  <a:cubicBezTo>
                    <a:pt x="7" y="2"/>
                    <a:pt x="11" y="1"/>
                    <a:pt x="15" y="0"/>
                  </a:cubicBezTo>
                  <a:cubicBezTo>
                    <a:pt x="10" y="3"/>
                    <a:pt x="6" y="8"/>
                    <a:pt x="0" y="9"/>
                  </a:cubicBezTo>
                  <a:close/>
                </a:path>
              </a:pathLst>
            </a:custGeom>
            <a:solidFill>
              <a:srgbClr val="6C37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4">
              <a:extLst>
                <a:ext uri="{FF2B5EF4-FFF2-40B4-BE49-F238E27FC236}">
                  <a16:creationId xmlns:a16="http://schemas.microsoft.com/office/drawing/2014/main" id="{D1695549-5FB5-0520-A982-1C4C45AF29C4}"/>
                </a:ext>
              </a:extLst>
            </p:cNvPr>
            <p:cNvSpPr>
              <a:spLocks/>
            </p:cNvSpPr>
            <p:nvPr/>
          </p:nvSpPr>
          <p:spPr bwMode="auto">
            <a:xfrm>
              <a:off x="3213100" y="4252913"/>
              <a:ext cx="1019175" cy="1397000"/>
            </a:xfrm>
            <a:custGeom>
              <a:avLst/>
              <a:gdLst>
                <a:gd name="T0" fmla="*/ 30 w 30"/>
                <a:gd name="T1" fmla="*/ 24 h 41"/>
                <a:gd name="T2" fmla="*/ 20 w 30"/>
                <a:gd name="T3" fmla="*/ 37 h 41"/>
                <a:gd name="T4" fmla="*/ 1 w 30"/>
                <a:gd name="T5" fmla="*/ 35 h 41"/>
                <a:gd name="T6" fmla="*/ 1 w 30"/>
                <a:gd name="T7" fmla="*/ 33 h 41"/>
                <a:gd name="T8" fmla="*/ 3 w 30"/>
                <a:gd name="T9" fmla="*/ 1 h 41"/>
                <a:gd name="T10" fmla="*/ 3 w 30"/>
                <a:gd name="T11" fmla="*/ 0 h 41"/>
                <a:gd name="T12" fmla="*/ 10 w 30"/>
                <a:gd name="T13" fmla="*/ 4 h 41"/>
                <a:gd name="T14" fmla="*/ 16 w 30"/>
                <a:gd name="T15" fmla="*/ 14 h 41"/>
                <a:gd name="T16" fmla="*/ 21 w 30"/>
                <a:gd name="T17" fmla="*/ 21 h 41"/>
                <a:gd name="T18" fmla="*/ 30 w 30"/>
                <a:gd name="T1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41">
                  <a:moveTo>
                    <a:pt x="30" y="24"/>
                  </a:moveTo>
                  <a:cubicBezTo>
                    <a:pt x="28" y="29"/>
                    <a:pt x="25" y="34"/>
                    <a:pt x="20" y="37"/>
                  </a:cubicBezTo>
                  <a:cubicBezTo>
                    <a:pt x="14" y="41"/>
                    <a:pt x="6" y="40"/>
                    <a:pt x="1" y="35"/>
                  </a:cubicBezTo>
                  <a:cubicBezTo>
                    <a:pt x="0" y="34"/>
                    <a:pt x="0" y="34"/>
                    <a:pt x="1" y="33"/>
                  </a:cubicBezTo>
                  <a:cubicBezTo>
                    <a:pt x="8" y="23"/>
                    <a:pt x="8" y="12"/>
                    <a:pt x="3" y="1"/>
                  </a:cubicBezTo>
                  <a:cubicBezTo>
                    <a:pt x="3" y="1"/>
                    <a:pt x="3" y="0"/>
                    <a:pt x="3" y="0"/>
                  </a:cubicBezTo>
                  <a:cubicBezTo>
                    <a:pt x="5" y="2"/>
                    <a:pt x="9" y="1"/>
                    <a:pt x="10" y="4"/>
                  </a:cubicBezTo>
                  <a:cubicBezTo>
                    <a:pt x="12" y="8"/>
                    <a:pt x="15" y="10"/>
                    <a:pt x="16" y="14"/>
                  </a:cubicBezTo>
                  <a:cubicBezTo>
                    <a:pt x="18" y="16"/>
                    <a:pt x="19" y="18"/>
                    <a:pt x="21" y="21"/>
                  </a:cubicBezTo>
                  <a:cubicBezTo>
                    <a:pt x="24" y="24"/>
                    <a:pt x="26" y="25"/>
                    <a:pt x="30" y="24"/>
                  </a:cubicBezTo>
                  <a:close/>
                </a:path>
              </a:pathLst>
            </a:custGeom>
            <a:solidFill>
              <a:srgbClr val="9C1A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5">
              <a:extLst>
                <a:ext uri="{FF2B5EF4-FFF2-40B4-BE49-F238E27FC236}">
                  <a16:creationId xmlns:a16="http://schemas.microsoft.com/office/drawing/2014/main" id="{888CA932-040F-4D51-A3DD-B0551C6EDE1A}"/>
                </a:ext>
              </a:extLst>
            </p:cNvPr>
            <p:cNvSpPr>
              <a:spLocks/>
            </p:cNvSpPr>
            <p:nvPr/>
          </p:nvSpPr>
          <p:spPr bwMode="auto">
            <a:xfrm>
              <a:off x="3109913" y="3775075"/>
              <a:ext cx="646112" cy="238125"/>
            </a:xfrm>
            <a:custGeom>
              <a:avLst/>
              <a:gdLst>
                <a:gd name="T0" fmla="*/ 1 w 19"/>
                <a:gd name="T1" fmla="*/ 6 h 7"/>
                <a:gd name="T2" fmla="*/ 1 w 19"/>
                <a:gd name="T3" fmla="*/ 4 h 7"/>
                <a:gd name="T4" fmla="*/ 18 w 19"/>
                <a:gd name="T5" fmla="*/ 5 h 7"/>
                <a:gd name="T6" fmla="*/ 18 w 19"/>
                <a:gd name="T7" fmla="*/ 6 h 7"/>
                <a:gd name="T8" fmla="*/ 16 w 19"/>
                <a:gd name="T9" fmla="*/ 7 h 7"/>
                <a:gd name="T10" fmla="*/ 6 w 19"/>
                <a:gd name="T11" fmla="*/ 5 h 7"/>
                <a:gd name="T12" fmla="*/ 2 w 19"/>
                <a:gd name="T13" fmla="*/ 6 h 7"/>
                <a:gd name="T14" fmla="*/ 2 w 19"/>
                <a:gd name="T15" fmla="*/ 6 h 7"/>
                <a:gd name="T16" fmla="*/ 1 w 19"/>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7">
                  <a:moveTo>
                    <a:pt x="1" y="6"/>
                  </a:moveTo>
                  <a:cubicBezTo>
                    <a:pt x="1" y="5"/>
                    <a:pt x="0" y="5"/>
                    <a:pt x="1" y="4"/>
                  </a:cubicBezTo>
                  <a:cubicBezTo>
                    <a:pt x="4" y="0"/>
                    <a:pt x="14" y="1"/>
                    <a:pt x="18" y="5"/>
                  </a:cubicBezTo>
                  <a:cubicBezTo>
                    <a:pt x="18" y="5"/>
                    <a:pt x="19" y="6"/>
                    <a:pt x="18" y="6"/>
                  </a:cubicBezTo>
                  <a:cubicBezTo>
                    <a:pt x="18" y="7"/>
                    <a:pt x="17" y="7"/>
                    <a:pt x="16" y="7"/>
                  </a:cubicBezTo>
                  <a:cubicBezTo>
                    <a:pt x="13" y="6"/>
                    <a:pt x="9" y="6"/>
                    <a:pt x="6" y="5"/>
                  </a:cubicBezTo>
                  <a:cubicBezTo>
                    <a:pt x="4" y="5"/>
                    <a:pt x="3" y="4"/>
                    <a:pt x="2" y="6"/>
                  </a:cubicBezTo>
                  <a:cubicBezTo>
                    <a:pt x="2" y="6"/>
                    <a:pt x="2" y="6"/>
                    <a:pt x="2" y="6"/>
                  </a:cubicBezTo>
                  <a:lnTo>
                    <a:pt x="1" y="6"/>
                  </a:lnTo>
                  <a:close/>
                </a:path>
              </a:pathLst>
            </a:custGeom>
            <a:solidFill>
              <a:srgbClr val="D447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6">
              <a:extLst>
                <a:ext uri="{FF2B5EF4-FFF2-40B4-BE49-F238E27FC236}">
                  <a16:creationId xmlns:a16="http://schemas.microsoft.com/office/drawing/2014/main" id="{0A6DFD5F-6CE3-C1D1-E140-473DAF62D22C}"/>
                </a:ext>
              </a:extLst>
            </p:cNvPr>
            <p:cNvSpPr>
              <a:spLocks/>
            </p:cNvSpPr>
            <p:nvPr/>
          </p:nvSpPr>
          <p:spPr bwMode="auto">
            <a:xfrm>
              <a:off x="1376363" y="3671888"/>
              <a:ext cx="577850" cy="614362"/>
            </a:xfrm>
            <a:custGeom>
              <a:avLst/>
              <a:gdLst>
                <a:gd name="T0" fmla="*/ 0 w 17"/>
                <a:gd name="T1" fmla="*/ 18 h 18"/>
                <a:gd name="T2" fmla="*/ 13 w 17"/>
                <a:gd name="T3" fmla="*/ 1 h 18"/>
                <a:gd name="T4" fmla="*/ 16 w 17"/>
                <a:gd name="T5" fmla="*/ 2 h 18"/>
                <a:gd name="T6" fmla="*/ 14 w 17"/>
                <a:gd name="T7" fmla="*/ 5 h 18"/>
                <a:gd name="T8" fmla="*/ 0 w 17"/>
                <a:gd name="T9" fmla="*/ 18 h 18"/>
              </a:gdLst>
              <a:ahLst/>
              <a:cxnLst>
                <a:cxn ang="0">
                  <a:pos x="T0" y="T1"/>
                </a:cxn>
                <a:cxn ang="0">
                  <a:pos x="T2" y="T3"/>
                </a:cxn>
                <a:cxn ang="0">
                  <a:pos x="T4" y="T5"/>
                </a:cxn>
                <a:cxn ang="0">
                  <a:pos x="T6" y="T7"/>
                </a:cxn>
                <a:cxn ang="0">
                  <a:pos x="T8" y="T9"/>
                </a:cxn>
              </a:cxnLst>
              <a:rect l="0" t="0" r="r" b="b"/>
              <a:pathLst>
                <a:path w="17" h="18">
                  <a:moveTo>
                    <a:pt x="0" y="18"/>
                  </a:moveTo>
                  <a:cubicBezTo>
                    <a:pt x="0" y="9"/>
                    <a:pt x="5" y="3"/>
                    <a:pt x="13" y="1"/>
                  </a:cubicBezTo>
                  <a:cubicBezTo>
                    <a:pt x="14" y="1"/>
                    <a:pt x="16" y="0"/>
                    <a:pt x="16" y="2"/>
                  </a:cubicBezTo>
                  <a:cubicBezTo>
                    <a:pt x="17" y="4"/>
                    <a:pt x="15" y="4"/>
                    <a:pt x="14" y="5"/>
                  </a:cubicBezTo>
                  <a:cubicBezTo>
                    <a:pt x="9" y="8"/>
                    <a:pt x="3" y="11"/>
                    <a:pt x="0" y="18"/>
                  </a:cubicBezTo>
                  <a:close/>
                </a:path>
              </a:pathLst>
            </a:custGeom>
            <a:solidFill>
              <a:srgbClr val="D54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93848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959CBDA0-6033-394A-B9AA-610B3CA8E075}"/>
              </a:ext>
            </a:extLst>
          </p:cNvPr>
          <p:cNvSpPr/>
          <p:nvPr/>
        </p:nvSpPr>
        <p:spPr>
          <a:xfrm>
            <a:off x="8111613" y="3429001"/>
            <a:ext cx="4080388"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Ins="540000" rtlCol="0" anchor="ctr"/>
          <a:lstStyle/>
          <a:p>
            <a:pPr lvl="0" algn="ctr"/>
            <a:r>
              <a:rPr lang="es-ES" sz="6000" b="1" dirty="0">
                <a:solidFill>
                  <a:srgbClr val="9ED633"/>
                </a:solidFill>
              </a:rPr>
              <a:t>22,3</a:t>
            </a:r>
            <a:r>
              <a:rPr lang="es-ES" sz="3200" b="1" dirty="0">
                <a:solidFill>
                  <a:srgbClr val="9ED633"/>
                </a:solidFill>
              </a:rPr>
              <a:t>%</a:t>
            </a:r>
          </a:p>
          <a:p>
            <a:pPr lvl="0" algn="ctr"/>
            <a:endParaRPr lang="es-ES" sz="1600" dirty="0">
              <a:solidFill>
                <a:srgbClr val="2B2A30"/>
              </a:solidFill>
            </a:endParaRPr>
          </a:p>
          <a:p>
            <a:pPr lvl="0" algn="ctr">
              <a:lnSpc>
                <a:spcPts val="1947"/>
              </a:lnSpc>
            </a:pPr>
            <a:r>
              <a:rPr lang="es-ES" sz="1200" dirty="0">
                <a:solidFill>
                  <a:srgbClr val="2B2A30"/>
                </a:solidFill>
              </a:rPr>
              <a:t>Of </a:t>
            </a:r>
            <a:r>
              <a:rPr lang="es-ES" sz="1200" b="1" dirty="0">
                <a:solidFill>
                  <a:srgbClr val="2B2A30"/>
                </a:solidFill>
              </a:rPr>
              <a:t>sugar </a:t>
            </a:r>
            <a:r>
              <a:rPr lang="es-ES" sz="1200" b="1" dirty="0" err="1">
                <a:solidFill>
                  <a:srgbClr val="2B2A30"/>
                </a:solidFill>
              </a:rPr>
              <a:t>intake</a:t>
            </a:r>
            <a:r>
              <a:rPr lang="es-ES" sz="1200" b="1" dirty="0">
                <a:solidFill>
                  <a:srgbClr val="2B2A30"/>
                </a:solidFill>
              </a:rPr>
              <a:t> </a:t>
            </a:r>
            <a:r>
              <a:rPr lang="es-ES" sz="1200" dirty="0">
                <a:solidFill>
                  <a:srgbClr val="2B2A30"/>
                </a:solidFill>
              </a:rPr>
              <a:t>comes </a:t>
            </a:r>
          </a:p>
          <a:p>
            <a:pPr lvl="0" algn="ctr">
              <a:lnSpc>
                <a:spcPts val="1947"/>
              </a:lnSpc>
            </a:pPr>
            <a:r>
              <a:rPr lang="es-ES" sz="1200" dirty="0">
                <a:solidFill>
                  <a:srgbClr val="2B2A30"/>
                </a:solidFill>
              </a:rPr>
              <a:t>from </a:t>
            </a:r>
            <a:r>
              <a:rPr lang="es-ES" sz="1200" dirty="0" err="1">
                <a:solidFill>
                  <a:srgbClr val="2B2A30"/>
                </a:solidFill>
              </a:rPr>
              <a:t>sugary</a:t>
            </a:r>
            <a:r>
              <a:rPr lang="es-ES" sz="1200" dirty="0">
                <a:solidFill>
                  <a:srgbClr val="2B2A30"/>
                </a:solidFill>
              </a:rPr>
              <a:t> </a:t>
            </a:r>
            <a:r>
              <a:rPr lang="es-ES" sz="1200" dirty="0" err="1">
                <a:solidFill>
                  <a:srgbClr val="2B2A30"/>
                </a:solidFill>
              </a:rPr>
              <a:t>drinks</a:t>
            </a:r>
            <a:endParaRPr lang="es-ES" sz="1600" dirty="0">
              <a:solidFill>
                <a:srgbClr val="2B2A30"/>
              </a:solidFill>
            </a:endParaRPr>
          </a:p>
        </p:txBody>
      </p:sp>
      <p:sp>
        <p:nvSpPr>
          <p:cNvPr id="18" name="Rectángulo 17">
            <a:extLst>
              <a:ext uri="{FF2B5EF4-FFF2-40B4-BE49-F238E27FC236}">
                <a16:creationId xmlns:a16="http://schemas.microsoft.com/office/drawing/2014/main" id="{D7974D90-31BE-6940-AF82-5C4D0C0BC6DB}"/>
              </a:ext>
            </a:extLst>
          </p:cNvPr>
          <p:cNvSpPr/>
          <p:nvPr/>
        </p:nvSpPr>
        <p:spPr>
          <a:xfrm>
            <a:off x="4050891" y="-2457"/>
            <a:ext cx="4064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Ins="540000" rtlCol="0" anchor="ctr"/>
          <a:lstStyle/>
          <a:p>
            <a:pPr lvl="0" algn="ctr"/>
            <a:r>
              <a:rPr lang="es-ES" sz="6000" b="1" dirty="0">
                <a:solidFill>
                  <a:srgbClr val="9ED633"/>
                </a:solidFill>
              </a:rPr>
              <a:t>50</a:t>
            </a:r>
            <a:r>
              <a:rPr lang="es-ES" sz="3200" b="1" dirty="0">
                <a:solidFill>
                  <a:srgbClr val="9ED633"/>
                </a:solidFill>
              </a:rPr>
              <a:t>%</a:t>
            </a:r>
          </a:p>
          <a:p>
            <a:pPr lvl="0" algn="ctr"/>
            <a:endParaRPr lang="es-ES" sz="1600" dirty="0">
              <a:solidFill>
                <a:srgbClr val="2B2A30"/>
              </a:solidFill>
            </a:endParaRPr>
          </a:p>
          <a:p>
            <a:pPr lvl="0" algn="ctr">
              <a:lnSpc>
                <a:spcPts val="1947"/>
              </a:lnSpc>
            </a:pPr>
            <a:r>
              <a:rPr lang="es-ES" sz="1200" dirty="0">
                <a:solidFill>
                  <a:srgbClr val="2B2A30"/>
                </a:solidFill>
              </a:rPr>
              <a:t>Of the </a:t>
            </a:r>
            <a:r>
              <a:rPr lang="es-ES" sz="1200" b="1" dirty="0">
                <a:solidFill>
                  <a:srgbClr val="2B2A30"/>
                </a:solidFill>
              </a:rPr>
              <a:t>sugar</a:t>
            </a:r>
            <a:r>
              <a:rPr lang="es-ES" sz="1200" dirty="0">
                <a:solidFill>
                  <a:srgbClr val="2B2A30"/>
                </a:solidFill>
              </a:rPr>
              <a:t> we </a:t>
            </a:r>
            <a:r>
              <a:rPr lang="es-ES" sz="1200" noProof="1">
                <a:solidFill>
                  <a:srgbClr val="2B2A30"/>
                </a:solidFill>
              </a:rPr>
              <a:t>consume</a:t>
            </a:r>
            <a:r>
              <a:rPr lang="es-ES" sz="1200" dirty="0">
                <a:solidFill>
                  <a:srgbClr val="2B2A30"/>
                </a:solidFill>
              </a:rPr>
              <a:t> comes from </a:t>
            </a:r>
            <a:r>
              <a:rPr lang="es-ES" sz="1200" b="1" dirty="0">
                <a:solidFill>
                  <a:srgbClr val="2B2A30"/>
                </a:solidFill>
              </a:rPr>
              <a:t>discretionary</a:t>
            </a:r>
            <a:r>
              <a:rPr lang="es-ES" sz="1200" dirty="0">
                <a:solidFill>
                  <a:srgbClr val="2B2A30"/>
                </a:solidFill>
              </a:rPr>
              <a:t> foods. </a:t>
            </a:r>
            <a:endParaRPr lang="es-ES" sz="1600" dirty="0">
              <a:solidFill>
                <a:srgbClr val="2B2A30"/>
              </a:solidFill>
            </a:endParaRPr>
          </a:p>
          <a:p>
            <a:pPr algn="ctr"/>
            <a:endParaRPr lang="es-ES" dirty="0"/>
          </a:p>
        </p:txBody>
      </p:sp>
      <p:sp>
        <p:nvSpPr>
          <p:cNvPr id="13" name="Rectángulo 12">
            <a:extLst>
              <a:ext uri="{FF2B5EF4-FFF2-40B4-BE49-F238E27FC236}">
                <a16:creationId xmlns:a16="http://schemas.microsoft.com/office/drawing/2014/main" id="{DFD5120A-BA7C-A143-924D-7786E98CF17F}"/>
              </a:ext>
            </a:extLst>
          </p:cNvPr>
          <p:cNvSpPr/>
          <p:nvPr/>
        </p:nvSpPr>
        <p:spPr>
          <a:xfrm>
            <a:off x="0" y="3429000"/>
            <a:ext cx="40640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Ins="540000" rtlCol="0" anchor="ctr"/>
          <a:lstStyle/>
          <a:p>
            <a:pPr algn="ctr"/>
            <a:r>
              <a:rPr lang="es-ES" sz="6000" b="1" noProof="1">
                <a:solidFill>
                  <a:schemeClr val="bg2"/>
                </a:solidFill>
              </a:rPr>
              <a:t>20</a:t>
            </a:r>
            <a:r>
              <a:rPr lang="es-ES" sz="3200" b="1" noProof="1">
                <a:solidFill>
                  <a:schemeClr val="bg2"/>
                </a:solidFill>
              </a:rPr>
              <a:t>%</a:t>
            </a:r>
          </a:p>
          <a:p>
            <a:pPr algn="ctr"/>
            <a:endParaRPr lang="es-ES" sz="1600" noProof="1">
              <a:solidFill>
                <a:schemeClr val="tx1"/>
              </a:solidFill>
            </a:endParaRPr>
          </a:p>
          <a:p>
            <a:pPr algn="ctr">
              <a:lnSpc>
                <a:spcPts val="1947"/>
              </a:lnSpc>
            </a:pPr>
            <a:r>
              <a:rPr lang="es-ES" sz="1200" noProof="1">
                <a:solidFill>
                  <a:schemeClr val="tx1"/>
                </a:solidFill>
              </a:rPr>
              <a:t>Of all </a:t>
            </a:r>
            <a:r>
              <a:rPr lang="es-ES" sz="1200" b="1" noProof="1">
                <a:solidFill>
                  <a:schemeClr val="tx1"/>
                </a:solidFill>
              </a:rPr>
              <a:t>calories and fat </a:t>
            </a:r>
            <a:r>
              <a:rPr lang="es-ES" sz="1200" noProof="1">
                <a:solidFill>
                  <a:schemeClr val="tx1"/>
                </a:solidFill>
              </a:rPr>
              <a:t>we eat come from </a:t>
            </a:r>
            <a:r>
              <a:rPr lang="es-ES" sz="1200" b="1" noProof="1">
                <a:solidFill>
                  <a:schemeClr val="tx1"/>
                </a:solidFill>
              </a:rPr>
              <a:t>discretionary</a:t>
            </a:r>
            <a:r>
              <a:rPr lang="es-ES" sz="1200" noProof="1">
                <a:solidFill>
                  <a:schemeClr val="tx1"/>
                </a:solidFill>
              </a:rPr>
              <a:t> foods</a:t>
            </a:r>
            <a:endParaRPr lang="es-ES" sz="1600" noProof="1">
              <a:solidFill>
                <a:schemeClr val="tx1"/>
              </a:solidFill>
            </a:endParaRPr>
          </a:p>
          <a:p>
            <a:pPr algn="ctr"/>
            <a:endParaRPr lang="es-ES" noProof="1"/>
          </a:p>
        </p:txBody>
      </p:sp>
      <p:pic>
        <p:nvPicPr>
          <p:cNvPr id="7170" name="Picture 2" descr="zanahorias y puerros">
            <a:extLst>
              <a:ext uri="{FF2B5EF4-FFF2-40B4-BE49-F238E27FC236}">
                <a16:creationId xmlns:a16="http://schemas.microsoft.com/office/drawing/2014/main" id="{3B2E56ED-1CC0-4A9A-B940-7D4CBA72E74C}"/>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0490" r="104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anojo de verduras">
            <a:extLst>
              <a:ext uri="{FF2B5EF4-FFF2-40B4-BE49-F238E27FC236}">
                <a16:creationId xmlns:a16="http://schemas.microsoft.com/office/drawing/2014/main" id="{F7080815-DDBE-4BC9-9FEE-0FAB59E5906C}"/>
              </a:ext>
            </a:extLst>
          </p:cNvPr>
          <p:cNvPicPr>
            <a:picLocks noGrp="1" noChangeAspect="1" noChangeArrowheads="1"/>
          </p:cNvPicPr>
          <p:nvPr>
            <p:ph type="pic" sz="quarter" idx="11"/>
          </p:nvPr>
        </p:nvPicPr>
        <p:blipFill>
          <a:blip r:embed="rId4">
            <a:extLst>
              <a:ext uri="{28A0092B-C50C-407E-A947-70E740481C1C}">
                <a14:useLocalDpi xmlns:a14="http://schemas.microsoft.com/office/drawing/2010/main" val="0"/>
              </a:ext>
            </a:extLst>
          </a:blip>
          <a:srcRect t="22048" b="2204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variedad de vegetales">
            <a:extLst>
              <a:ext uri="{FF2B5EF4-FFF2-40B4-BE49-F238E27FC236}">
                <a16:creationId xmlns:a16="http://schemas.microsoft.com/office/drawing/2014/main" id="{4230EA2F-B614-45CB-B0BD-F6CDC2A53283}"/>
              </a:ext>
            </a:extLst>
          </p:cNvPr>
          <p:cNvPicPr>
            <a:picLocks noGrp="1" noChangeAspect="1" noChangeArrowheads="1"/>
          </p:cNvPicPr>
          <p:nvPr>
            <p:ph type="pic" sz="quarter" idx="12"/>
          </p:nvPr>
        </p:nvPicPr>
        <p:blipFill>
          <a:blip r:embed="rId5">
            <a:extLst>
              <a:ext uri="{28A0092B-C50C-407E-A947-70E740481C1C}">
                <a14:useLocalDpi xmlns:a14="http://schemas.microsoft.com/office/drawing/2010/main" val="0"/>
              </a:ext>
            </a:extLst>
          </a:blip>
          <a:srcRect l="1663" r="166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875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71" name="Rectángulo 70">
            <a:extLst>
              <a:ext uri="{FF2B5EF4-FFF2-40B4-BE49-F238E27FC236}">
                <a16:creationId xmlns:a16="http://schemas.microsoft.com/office/drawing/2014/main" id="{0B1B9996-A1E4-4601-BB5C-926942BA6813}"/>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2" name="Rectángulo 71">
            <a:extLst>
              <a:ext uri="{FF2B5EF4-FFF2-40B4-BE49-F238E27FC236}">
                <a16:creationId xmlns:a16="http://schemas.microsoft.com/office/drawing/2014/main" id="{12989E41-1A68-41FE-A849-C70D73AC31C9}"/>
              </a:ext>
            </a:extLst>
          </p:cNvPr>
          <p:cNvSpPr/>
          <p:nvPr/>
        </p:nvSpPr>
        <p:spPr>
          <a:xfrm rot="10800000">
            <a:off x="7654" y="4633158"/>
            <a:ext cx="7654644" cy="222484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520" name="Google Shape;1520;p46"/>
          <p:cNvPicPr preferRelativeResize="0"/>
          <p:nvPr/>
        </p:nvPicPr>
        <p:blipFill rotWithShape="1">
          <a:blip r:embed="rId3">
            <a:alphaModFix/>
          </a:blip>
          <a:srcRect l="23471" t="5803" r="17966" b="64035"/>
          <a:stretch/>
        </p:blipFill>
        <p:spPr>
          <a:xfrm rot="921652">
            <a:off x="10334666" y="2222463"/>
            <a:ext cx="1219669" cy="649095"/>
          </a:xfrm>
          <a:prstGeom prst="rect">
            <a:avLst/>
          </a:prstGeom>
          <a:noFill/>
          <a:ln>
            <a:noFill/>
          </a:ln>
        </p:spPr>
      </p:pic>
      <p:pic>
        <p:nvPicPr>
          <p:cNvPr id="1521" name="Google Shape;1521;p46"/>
          <p:cNvPicPr preferRelativeResize="0"/>
          <p:nvPr/>
        </p:nvPicPr>
        <p:blipFill rotWithShape="1">
          <a:blip r:embed="rId3">
            <a:alphaModFix/>
          </a:blip>
          <a:srcRect l="23471" t="5803" r="17966" b="64035"/>
          <a:stretch/>
        </p:blipFill>
        <p:spPr>
          <a:xfrm rot="-6299902" flipH="1">
            <a:off x="8886703" y="5630792"/>
            <a:ext cx="1022163" cy="543973"/>
          </a:xfrm>
          <a:prstGeom prst="rect">
            <a:avLst/>
          </a:prstGeom>
          <a:noFill/>
          <a:ln>
            <a:noFill/>
          </a:ln>
        </p:spPr>
      </p:pic>
      <p:pic>
        <p:nvPicPr>
          <p:cNvPr id="1522" name="Google Shape;1522;p46"/>
          <p:cNvPicPr preferRelativeResize="0"/>
          <p:nvPr/>
        </p:nvPicPr>
        <p:blipFill rotWithShape="1">
          <a:blip r:embed="rId3">
            <a:alphaModFix/>
          </a:blip>
          <a:srcRect l="23471" t="5803" r="17966" b="64035"/>
          <a:stretch/>
        </p:blipFill>
        <p:spPr>
          <a:xfrm rot="6299904">
            <a:off x="2181452" y="2635458"/>
            <a:ext cx="723827" cy="385205"/>
          </a:xfrm>
          <a:prstGeom prst="rect">
            <a:avLst/>
          </a:prstGeom>
          <a:noFill/>
          <a:ln>
            <a:noFill/>
          </a:ln>
        </p:spPr>
      </p:pic>
      <p:sp>
        <p:nvSpPr>
          <p:cNvPr id="1523" name="Google Shape;1523;p46"/>
          <p:cNvSpPr txBox="1">
            <a:spLocks noGrp="1"/>
          </p:cNvSpPr>
          <p:nvPr>
            <p:ph type="title"/>
          </p:nvPr>
        </p:nvSpPr>
        <p:spPr>
          <a:xfrm>
            <a:off x="3189200" y="5556091"/>
            <a:ext cx="5813600" cy="709200"/>
          </a:xfrm>
          <a:prstGeom prst="rect">
            <a:avLst/>
          </a:prstGeom>
        </p:spPr>
        <p:txBody>
          <a:bodyPr spcFirstLastPara="1" vert="horz" wrap="square" lIns="121900" tIns="121900" rIns="121900" bIns="121900" rtlCol="0" anchor="ctr" anchorCtr="0">
            <a:noAutofit/>
          </a:bodyPr>
          <a:lstStyle/>
          <a:p>
            <a:r>
              <a:rPr lang="en" dirty="0"/>
              <a:t>—Someone Famous</a:t>
            </a:r>
            <a:endParaRPr dirty="0"/>
          </a:p>
        </p:txBody>
      </p:sp>
      <p:sp>
        <p:nvSpPr>
          <p:cNvPr id="1524" name="Google Shape;1524;p46"/>
          <p:cNvSpPr txBox="1">
            <a:spLocks noGrp="1"/>
          </p:cNvSpPr>
          <p:nvPr>
            <p:ph type="subTitle" idx="1"/>
          </p:nvPr>
        </p:nvSpPr>
        <p:spPr>
          <a:xfrm>
            <a:off x="1293000" y="3437475"/>
            <a:ext cx="9606000" cy="1971200"/>
          </a:xfrm>
          <a:prstGeom prst="rect">
            <a:avLst/>
          </a:prstGeom>
        </p:spPr>
        <p:txBody>
          <a:bodyPr spcFirstLastPara="1" vert="horz" wrap="square" lIns="121900" tIns="121900" rIns="121900" bIns="121900" rtlCol="0" anchor="ctr" anchorCtr="0">
            <a:noAutofit/>
          </a:bodyPr>
          <a:lstStyle/>
          <a:p>
            <a:pPr marL="0" indent="0"/>
            <a:r>
              <a:rPr lang="en"/>
              <a:t>“This is a quote, words full of wisdom that someone important said and can make the reader get inspired.”</a:t>
            </a:r>
            <a:endParaRPr/>
          </a:p>
        </p:txBody>
      </p:sp>
      <p:pic>
        <p:nvPicPr>
          <p:cNvPr id="11" name="Google Shape;1520;p46">
            <a:extLst>
              <a:ext uri="{FF2B5EF4-FFF2-40B4-BE49-F238E27FC236}">
                <a16:creationId xmlns:a16="http://schemas.microsoft.com/office/drawing/2014/main" id="{F4E15154-B104-4570-8E8D-9CF6A5FADDAF}"/>
              </a:ext>
            </a:extLst>
          </p:cNvPr>
          <p:cNvPicPr preferRelativeResize="0"/>
          <p:nvPr/>
        </p:nvPicPr>
        <p:blipFill rotWithShape="1">
          <a:blip r:embed="rId3">
            <a:alphaModFix/>
          </a:blip>
          <a:srcRect l="23471" t="5803" r="17966" b="64035"/>
          <a:stretch/>
        </p:blipFill>
        <p:spPr>
          <a:xfrm rot="921652">
            <a:off x="1653830" y="5578233"/>
            <a:ext cx="1219669" cy="649095"/>
          </a:xfrm>
          <a:prstGeom prst="rect">
            <a:avLst/>
          </a:prstGeom>
          <a:noFill/>
          <a:ln>
            <a:noFill/>
          </a:ln>
        </p:spPr>
      </p:pic>
      <p:grpSp>
        <p:nvGrpSpPr>
          <p:cNvPr id="10" name="Grupo 9">
            <a:extLst>
              <a:ext uri="{FF2B5EF4-FFF2-40B4-BE49-F238E27FC236}">
                <a16:creationId xmlns:a16="http://schemas.microsoft.com/office/drawing/2014/main" id="{F135836F-51E0-058F-157C-021B7DDC8409}"/>
              </a:ext>
            </a:extLst>
          </p:cNvPr>
          <p:cNvGrpSpPr/>
          <p:nvPr/>
        </p:nvGrpSpPr>
        <p:grpSpPr>
          <a:xfrm>
            <a:off x="4968875" y="1238250"/>
            <a:ext cx="2378076" cy="2287588"/>
            <a:chOff x="4968875" y="1238250"/>
            <a:chExt cx="2378076" cy="2287588"/>
          </a:xfrm>
        </p:grpSpPr>
        <p:sp>
          <p:nvSpPr>
            <p:cNvPr id="5" name="Freeform 5">
              <a:extLst>
                <a:ext uri="{FF2B5EF4-FFF2-40B4-BE49-F238E27FC236}">
                  <a16:creationId xmlns:a16="http://schemas.microsoft.com/office/drawing/2014/main" id="{6AA03FCC-4902-8265-ABB6-10363996A992}"/>
                </a:ext>
              </a:extLst>
            </p:cNvPr>
            <p:cNvSpPr>
              <a:spLocks/>
            </p:cNvSpPr>
            <p:nvPr/>
          </p:nvSpPr>
          <p:spPr bwMode="auto">
            <a:xfrm>
              <a:off x="5935663" y="1703388"/>
              <a:ext cx="1411288" cy="1806575"/>
            </a:xfrm>
            <a:custGeom>
              <a:avLst/>
              <a:gdLst>
                <a:gd name="T0" fmla="*/ 200 w 267"/>
                <a:gd name="T1" fmla="*/ 0 h 342"/>
                <a:gd name="T2" fmla="*/ 248 w 267"/>
                <a:gd name="T3" fmla="*/ 57 h 342"/>
                <a:gd name="T4" fmla="*/ 144 w 267"/>
                <a:gd name="T5" fmla="*/ 299 h 342"/>
                <a:gd name="T6" fmla="*/ 100 w 267"/>
                <a:gd name="T7" fmla="*/ 317 h 342"/>
                <a:gd name="T8" fmla="*/ 72 w 267"/>
                <a:gd name="T9" fmla="*/ 331 h 342"/>
                <a:gd name="T10" fmla="*/ 33 w 267"/>
                <a:gd name="T11" fmla="*/ 335 h 342"/>
                <a:gd name="T12" fmla="*/ 51 w 267"/>
                <a:gd name="T13" fmla="*/ 326 h 342"/>
                <a:gd name="T14" fmla="*/ 10 w 267"/>
                <a:gd name="T15" fmla="*/ 247 h 342"/>
                <a:gd name="T16" fmla="*/ 37 w 267"/>
                <a:gd name="T17" fmla="*/ 194 h 342"/>
                <a:gd name="T18" fmla="*/ 132 w 267"/>
                <a:gd name="T19" fmla="*/ 113 h 342"/>
                <a:gd name="T20" fmla="*/ 176 w 267"/>
                <a:gd name="T21" fmla="*/ 32 h 342"/>
                <a:gd name="T22" fmla="*/ 200 w 267"/>
                <a:gd name="T23"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7" h="342">
                  <a:moveTo>
                    <a:pt x="200" y="0"/>
                  </a:moveTo>
                  <a:cubicBezTo>
                    <a:pt x="223" y="4"/>
                    <a:pt x="242" y="26"/>
                    <a:pt x="248" y="57"/>
                  </a:cubicBezTo>
                  <a:cubicBezTo>
                    <a:pt x="267" y="149"/>
                    <a:pt x="224" y="249"/>
                    <a:pt x="144" y="299"/>
                  </a:cubicBezTo>
                  <a:cubicBezTo>
                    <a:pt x="131" y="308"/>
                    <a:pt x="116" y="312"/>
                    <a:pt x="100" y="317"/>
                  </a:cubicBezTo>
                  <a:cubicBezTo>
                    <a:pt x="90" y="319"/>
                    <a:pt x="80" y="319"/>
                    <a:pt x="72" y="331"/>
                  </a:cubicBezTo>
                  <a:cubicBezTo>
                    <a:pt x="65" y="342"/>
                    <a:pt x="47" y="337"/>
                    <a:pt x="33" y="335"/>
                  </a:cubicBezTo>
                  <a:cubicBezTo>
                    <a:pt x="35" y="324"/>
                    <a:pt x="45" y="328"/>
                    <a:pt x="51" y="326"/>
                  </a:cubicBezTo>
                  <a:cubicBezTo>
                    <a:pt x="21" y="320"/>
                    <a:pt x="0" y="280"/>
                    <a:pt x="10" y="247"/>
                  </a:cubicBezTo>
                  <a:cubicBezTo>
                    <a:pt x="17" y="228"/>
                    <a:pt x="24" y="210"/>
                    <a:pt x="37" y="194"/>
                  </a:cubicBezTo>
                  <a:cubicBezTo>
                    <a:pt x="63" y="160"/>
                    <a:pt x="97" y="136"/>
                    <a:pt x="132" y="113"/>
                  </a:cubicBezTo>
                  <a:cubicBezTo>
                    <a:pt x="159" y="94"/>
                    <a:pt x="169" y="63"/>
                    <a:pt x="176" y="32"/>
                  </a:cubicBezTo>
                  <a:cubicBezTo>
                    <a:pt x="179" y="18"/>
                    <a:pt x="182" y="3"/>
                    <a:pt x="200" y="0"/>
                  </a:cubicBezTo>
                  <a:close/>
                </a:path>
              </a:pathLst>
            </a:custGeom>
            <a:solidFill>
              <a:srgbClr val="52A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E4307742-8D70-4144-FF28-D811826FF850}"/>
                </a:ext>
              </a:extLst>
            </p:cNvPr>
            <p:cNvSpPr>
              <a:spLocks/>
            </p:cNvSpPr>
            <p:nvPr/>
          </p:nvSpPr>
          <p:spPr bwMode="auto">
            <a:xfrm>
              <a:off x="4968875" y="1925638"/>
              <a:ext cx="1316038" cy="1600200"/>
            </a:xfrm>
            <a:custGeom>
              <a:avLst/>
              <a:gdLst>
                <a:gd name="T0" fmla="*/ 224 w 249"/>
                <a:gd name="T1" fmla="*/ 153 h 303"/>
                <a:gd name="T2" fmla="*/ 198 w 249"/>
                <a:gd name="T3" fmla="*/ 207 h 303"/>
                <a:gd name="T4" fmla="*/ 213 w 249"/>
                <a:gd name="T5" fmla="*/ 272 h 303"/>
                <a:gd name="T6" fmla="*/ 230 w 249"/>
                <a:gd name="T7" fmla="*/ 277 h 303"/>
                <a:gd name="T8" fmla="*/ 249 w 249"/>
                <a:gd name="T9" fmla="*/ 285 h 303"/>
                <a:gd name="T10" fmla="*/ 216 w 249"/>
                <a:gd name="T11" fmla="*/ 293 h 303"/>
                <a:gd name="T12" fmla="*/ 179 w 249"/>
                <a:gd name="T13" fmla="*/ 281 h 303"/>
                <a:gd name="T14" fmla="*/ 171 w 249"/>
                <a:gd name="T15" fmla="*/ 278 h 303"/>
                <a:gd name="T16" fmla="*/ 69 w 249"/>
                <a:gd name="T17" fmla="*/ 237 h 303"/>
                <a:gd name="T18" fmla="*/ 24 w 249"/>
                <a:gd name="T19" fmla="*/ 177 h 303"/>
                <a:gd name="T20" fmla="*/ 21 w 249"/>
                <a:gd name="T21" fmla="*/ 30 h 303"/>
                <a:gd name="T22" fmla="*/ 31 w 249"/>
                <a:gd name="T23" fmla="*/ 13 h 303"/>
                <a:gd name="T24" fmla="*/ 67 w 249"/>
                <a:gd name="T25" fmla="*/ 10 h 303"/>
                <a:gd name="T26" fmla="*/ 147 w 249"/>
                <a:gd name="T27" fmla="*/ 90 h 303"/>
                <a:gd name="T28" fmla="*/ 205 w 249"/>
                <a:gd name="T29" fmla="*/ 140 h 303"/>
                <a:gd name="T30" fmla="*/ 224 w 249"/>
                <a:gd name="T31" fmla="*/ 15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9" h="303">
                  <a:moveTo>
                    <a:pt x="224" y="153"/>
                  </a:moveTo>
                  <a:cubicBezTo>
                    <a:pt x="215" y="171"/>
                    <a:pt x="204" y="188"/>
                    <a:pt x="198" y="207"/>
                  </a:cubicBezTo>
                  <a:cubicBezTo>
                    <a:pt x="190" y="231"/>
                    <a:pt x="202" y="252"/>
                    <a:pt x="213" y="272"/>
                  </a:cubicBezTo>
                  <a:cubicBezTo>
                    <a:pt x="217" y="278"/>
                    <a:pt x="224" y="277"/>
                    <a:pt x="230" y="277"/>
                  </a:cubicBezTo>
                  <a:cubicBezTo>
                    <a:pt x="237" y="277"/>
                    <a:pt x="244" y="277"/>
                    <a:pt x="249" y="285"/>
                  </a:cubicBezTo>
                  <a:cubicBezTo>
                    <a:pt x="240" y="295"/>
                    <a:pt x="225" y="283"/>
                    <a:pt x="216" y="293"/>
                  </a:cubicBezTo>
                  <a:cubicBezTo>
                    <a:pt x="203" y="292"/>
                    <a:pt x="186" y="303"/>
                    <a:pt x="179" y="281"/>
                  </a:cubicBezTo>
                  <a:cubicBezTo>
                    <a:pt x="179" y="279"/>
                    <a:pt x="174" y="279"/>
                    <a:pt x="171" y="278"/>
                  </a:cubicBezTo>
                  <a:cubicBezTo>
                    <a:pt x="133" y="273"/>
                    <a:pt x="99" y="259"/>
                    <a:pt x="69" y="237"/>
                  </a:cubicBezTo>
                  <a:cubicBezTo>
                    <a:pt x="44" y="225"/>
                    <a:pt x="31" y="203"/>
                    <a:pt x="24" y="177"/>
                  </a:cubicBezTo>
                  <a:cubicBezTo>
                    <a:pt x="9" y="128"/>
                    <a:pt x="0" y="79"/>
                    <a:pt x="21" y="30"/>
                  </a:cubicBezTo>
                  <a:cubicBezTo>
                    <a:pt x="23" y="24"/>
                    <a:pt x="25" y="17"/>
                    <a:pt x="31" y="13"/>
                  </a:cubicBezTo>
                  <a:cubicBezTo>
                    <a:pt x="42" y="0"/>
                    <a:pt x="54" y="1"/>
                    <a:pt x="67" y="10"/>
                  </a:cubicBezTo>
                  <a:cubicBezTo>
                    <a:pt x="100" y="31"/>
                    <a:pt x="122" y="62"/>
                    <a:pt x="147" y="90"/>
                  </a:cubicBezTo>
                  <a:cubicBezTo>
                    <a:pt x="163" y="110"/>
                    <a:pt x="182" y="128"/>
                    <a:pt x="205" y="140"/>
                  </a:cubicBezTo>
                  <a:cubicBezTo>
                    <a:pt x="212" y="143"/>
                    <a:pt x="219" y="146"/>
                    <a:pt x="224" y="153"/>
                  </a:cubicBezTo>
                  <a:close/>
                </a:path>
              </a:pathLst>
            </a:custGeom>
            <a:solidFill>
              <a:srgbClr val="5BB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1B00BE50-AF8D-1670-9B0C-81999CB0F79B}"/>
                </a:ext>
              </a:extLst>
            </p:cNvPr>
            <p:cNvSpPr>
              <a:spLocks/>
            </p:cNvSpPr>
            <p:nvPr/>
          </p:nvSpPr>
          <p:spPr bwMode="auto">
            <a:xfrm>
              <a:off x="5729288" y="1385888"/>
              <a:ext cx="1263650" cy="1347788"/>
            </a:xfrm>
            <a:custGeom>
              <a:avLst/>
              <a:gdLst>
                <a:gd name="T0" fmla="*/ 80 w 239"/>
                <a:gd name="T1" fmla="*/ 255 h 255"/>
                <a:gd name="T2" fmla="*/ 0 w 239"/>
                <a:gd name="T3" fmla="*/ 195 h 255"/>
                <a:gd name="T4" fmla="*/ 39 w 239"/>
                <a:gd name="T5" fmla="*/ 148 h 255"/>
                <a:gd name="T6" fmla="*/ 76 w 239"/>
                <a:gd name="T7" fmla="*/ 126 h 255"/>
                <a:gd name="T8" fmla="*/ 136 w 239"/>
                <a:gd name="T9" fmla="*/ 47 h 255"/>
                <a:gd name="T10" fmla="*/ 139 w 239"/>
                <a:gd name="T11" fmla="*/ 34 h 255"/>
                <a:gd name="T12" fmla="*/ 183 w 239"/>
                <a:gd name="T13" fmla="*/ 8 h 255"/>
                <a:gd name="T14" fmla="*/ 222 w 239"/>
                <a:gd name="T15" fmla="*/ 43 h 255"/>
                <a:gd name="T16" fmla="*/ 239 w 239"/>
                <a:gd name="T17" fmla="*/ 60 h 255"/>
                <a:gd name="T18" fmla="*/ 220 w 239"/>
                <a:gd name="T19" fmla="*/ 90 h 255"/>
                <a:gd name="T20" fmla="*/ 195 w 239"/>
                <a:gd name="T21" fmla="*/ 154 h 255"/>
                <a:gd name="T22" fmla="*/ 166 w 239"/>
                <a:gd name="T23" fmla="*/ 183 h 255"/>
                <a:gd name="T24" fmla="*/ 92 w 239"/>
                <a:gd name="T25" fmla="*/ 245 h 255"/>
                <a:gd name="T26" fmla="*/ 80 w 239"/>
                <a:gd name="T27" fmla="*/ 25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55">
                  <a:moveTo>
                    <a:pt x="80" y="255"/>
                  </a:moveTo>
                  <a:cubicBezTo>
                    <a:pt x="47" y="244"/>
                    <a:pt x="21" y="223"/>
                    <a:pt x="0" y="195"/>
                  </a:cubicBezTo>
                  <a:cubicBezTo>
                    <a:pt x="14" y="180"/>
                    <a:pt x="28" y="166"/>
                    <a:pt x="39" y="148"/>
                  </a:cubicBezTo>
                  <a:cubicBezTo>
                    <a:pt x="48" y="135"/>
                    <a:pt x="64" y="134"/>
                    <a:pt x="76" y="126"/>
                  </a:cubicBezTo>
                  <a:cubicBezTo>
                    <a:pt x="112" y="112"/>
                    <a:pt x="133" y="87"/>
                    <a:pt x="136" y="47"/>
                  </a:cubicBezTo>
                  <a:cubicBezTo>
                    <a:pt x="136" y="43"/>
                    <a:pt x="138" y="38"/>
                    <a:pt x="139" y="34"/>
                  </a:cubicBezTo>
                  <a:cubicBezTo>
                    <a:pt x="147" y="3"/>
                    <a:pt x="151" y="0"/>
                    <a:pt x="183" y="8"/>
                  </a:cubicBezTo>
                  <a:cubicBezTo>
                    <a:pt x="201" y="15"/>
                    <a:pt x="211" y="29"/>
                    <a:pt x="222" y="43"/>
                  </a:cubicBezTo>
                  <a:cubicBezTo>
                    <a:pt x="227" y="49"/>
                    <a:pt x="230" y="58"/>
                    <a:pt x="239" y="60"/>
                  </a:cubicBezTo>
                  <a:cubicBezTo>
                    <a:pt x="228" y="67"/>
                    <a:pt x="222" y="77"/>
                    <a:pt x="220" y="90"/>
                  </a:cubicBezTo>
                  <a:cubicBezTo>
                    <a:pt x="217" y="114"/>
                    <a:pt x="206" y="134"/>
                    <a:pt x="195" y="154"/>
                  </a:cubicBezTo>
                  <a:cubicBezTo>
                    <a:pt x="188" y="167"/>
                    <a:pt x="178" y="175"/>
                    <a:pt x="166" y="183"/>
                  </a:cubicBezTo>
                  <a:cubicBezTo>
                    <a:pt x="138" y="200"/>
                    <a:pt x="110" y="217"/>
                    <a:pt x="92" y="245"/>
                  </a:cubicBezTo>
                  <a:cubicBezTo>
                    <a:pt x="89" y="249"/>
                    <a:pt x="84" y="252"/>
                    <a:pt x="80" y="255"/>
                  </a:cubicBezTo>
                  <a:close/>
                </a:path>
              </a:pathLst>
            </a:custGeom>
            <a:solidFill>
              <a:srgbClr val="73BA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A56511C3-7413-2B8D-4211-65317DBD1601}"/>
                </a:ext>
              </a:extLst>
            </p:cNvPr>
            <p:cNvSpPr>
              <a:spLocks/>
            </p:cNvSpPr>
            <p:nvPr/>
          </p:nvSpPr>
          <p:spPr bwMode="auto">
            <a:xfrm>
              <a:off x="5132388" y="1408113"/>
              <a:ext cx="998538" cy="1008063"/>
            </a:xfrm>
            <a:custGeom>
              <a:avLst/>
              <a:gdLst>
                <a:gd name="T0" fmla="*/ 189 w 189"/>
                <a:gd name="T1" fmla="*/ 127 h 191"/>
                <a:gd name="T2" fmla="*/ 141 w 189"/>
                <a:gd name="T3" fmla="*/ 168 h 191"/>
                <a:gd name="T4" fmla="*/ 113 w 189"/>
                <a:gd name="T5" fmla="*/ 191 h 191"/>
                <a:gd name="T6" fmla="*/ 35 w 189"/>
                <a:gd name="T7" fmla="*/ 112 h 191"/>
                <a:gd name="T8" fmla="*/ 0 w 189"/>
                <a:gd name="T9" fmla="*/ 111 h 191"/>
                <a:gd name="T10" fmla="*/ 40 w 189"/>
                <a:gd name="T11" fmla="*/ 40 h 191"/>
                <a:gd name="T12" fmla="*/ 69 w 189"/>
                <a:gd name="T13" fmla="*/ 11 h 191"/>
                <a:gd name="T14" fmla="*/ 111 w 189"/>
                <a:gd name="T15" fmla="*/ 1 h 191"/>
                <a:gd name="T16" fmla="*/ 142 w 189"/>
                <a:gd name="T17" fmla="*/ 25 h 191"/>
                <a:gd name="T18" fmla="*/ 161 w 189"/>
                <a:gd name="T19" fmla="*/ 80 h 191"/>
                <a:gd name="T20" fmla="*/ 189 w 189"/>
                <a:gd name="T21" fmla="*/ 12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9" h="191">
                  <a:moveTo>
                    <a:pt x="189" y="127"/>
                  </a:moveTo>
                  <a:cubicBezTo>
                    <a:pt x="167" y="134"/>
                    <a:pt x="153" y="149"/>
                    <a:pt x="141" y="168"/>
                  </a:cubicBezTo>
                  <a:cubicBezTo>
                    <a:pt x="135" y="178"/>
                    <a:pt x="127" y="189"/>
                    <a:pt x="113" y="191"/>
                  </a:cubicBezTo>
                  <a:cubicBezTo>
                    <a:pt x="88" y="164"/>
                    <a:pt x="67" y="134"/>
                    <a:pt x="35" y="112"/>
                  </a:cubicBezTo>
                  <a:cubicBezTo>
                    <a:pt x="23" y="104"/>
                    <a:pt x="12" y="101"/>
                    <a:pt x="0" y="111"/>
                  </a:cubicBezTo>
                  <a:cubicBezTo>
                    <a:pt x="24" y="94"/>
                    <a:pt x="24" y="62"/>
                    <a:pt x="40" y="40"/>
                  </a:cubicBezTo>
                  <a:cubicBezTo>
                    <a:pt x="48" y="29"/>
                    <a:pt x="56" y="18"/>
                    <a:pt x="69" y="11"/>
                  </a:cubicBezTo>
                  <a:cubicBezTo>
                    <a:pt x="82" y="3"/>
                    <a:pt x="96" y="0"/>
                    <a:pt x="111" y="1"/>
                  </a:cubicBezTo>
                  <a:cubicBezTo>
                    <a:pt x="126" y="3"/>
                    <a:pt x="137" y="9"/>
                    <a:pt x="142" y="25"/>
                  </a:cubicBezTo>
                  <a:cubicBezTo>
                    <a:pt x="148" y="43"/>
                    <a:pt x="156" y="61"/>
                    <a:pt x="161" y="80"/>
                  </a:cubicBezTo>
                  <a:cubicBezTo>
                    <a:pt x="165" y="98"/>
                    <a:pt x="178" y="112"/>
                    <a:pt x="189" y="127"/>
                  </a:cubicBezTo>
                  <a:close/>
                </a:path>
              </a:pathLst>
            </a:custGeom>
            <a:solidFill>
              <a:srgbClr val="82BF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8EFB4828-9C4B-FDDB-5264-5B35EB4FA0EF}"/>
                </a:ext>
              </a:extLst>
            </p:cNvPr>
            <p:cNvSpPr>
              <a:spLocks/>
            </p:cNvSpPr>
            <p:nvPr/>
          </p:nvSpPr>
          <p:spPr bwMode="auto">
            <a:xfrm>
              <a:off x="5497513" y="1238250"/>
              <a:ext cx="1198563" cy="839788"/>
            </a:xfrm>
            <a:custGeom>
              <a:avLst/>
              <a:gdLst>
                <a:gd name="T0" fmla="*/ 120 w 227"/>
                <a:gd name="T1" fmla="*/ 159 h 159"/>
                <a:gd name="T2" fmla="*/ 89 w 227"/>
                <a:gd name="T3" fmla="*/ 119 h 159"/>
                <a:gd name="T4" fmla="*/ 67 w 227"/>
                <a:gd name="T5" fmla="*/ 56 h 159"/>
                <a:gd name="T6" fmla="*/ 23 w 227"/>
                <a:gd name="T7" fmla="*/ 37 h 159"/>
                <a:gd name="T8" fmla="*/ 0 w 227"/>
                <a:gd name="T9" fmla="*/ 43 h 159"/>
                <a:gd name="T10" fmla="*/ 24 w 227"/>
                <a:gd name="T11" fmla="*/ 32 h 159"/>
                <a:gd name="T12" fmla="*/ 89 w 227"/>
                <a:gd name="T13" fmla="*/ 12 h 159"/>
                <a:gd name="T14" fmla="*/ 97 w 227"/>
                <a:gd name="T15" fmla="*/ 7 h 159"/>
                <a:gd name="T16" fmla="*/ 189 w 227"/>
                <a:gd name="T17" fmla="*/ 24 h 159"/>
                <a:gd name="T18" fmla="*/ 227 w 227"/>
                <a:gd name="T19" fmla="*/ 36 h 159"/>
                <a:gd name="T20" fmla="*/ 187 w 227"/>
                <a:gd name="T21" fmla="*/ 68 h 159"/>
                <a:gd name="T22" fmla="*/ 184 w 227"/>
                <a:gd name="T23" fmla="*/ 81 h 159"/>
                <a:gd name="T24" fmla="*/ 120 w 227"/>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159">
                  <a:moveTo>
                    <a:pt x="120" y="159"/>
                  </a:moveTo>
                  <a:cubicBezTo>
                    <a:pt x="100" y="153"/>
                    <a:pt x="94" y="135"/>
                    <a:pt x="89" y="119"/>
                  </a:cubicBezTo>
                  <a:cubicBezTo>
                    <a:pt x="82" y="98"/>
                    <a:pt x="74" y="77"/>
                    <a:pt x="67" y="56"/>
                  </a:cubicBezTo>
                  <a:cubicBezTo>
                    <a:pt x="62" y="40"/>
                    <a:pt x="43" y="32"/>
                    <a:pt x="23" y="37"/>
                  </a:cubicBezTo>
                  <a:cubicBezTo>
                    <a:pt x="15" y="38"/>
                    <a:pt x="8" y="41"/>
                    <a:pt x="0" y="43"/>
                  </a:cubicBezTo>
                  <a:cubicBezTo>
                    <a:pt x="6" y="34"/>
                    <a:pt x="16" y="31"/>
                    <a:pt x="24" y="32"/>
                  </a:cubicBezTo>
                  <a:cubicBezTo>
                    <a:pt x="50" y="37"/>
                    <a:pt x="68" y="20"/>
                    <a:pt x="89" y="12"/>
                  </a:cubicBezTo>
                  <a:cubicBezTo>
                    <a:pt x="92" y="11"/>
                    <a:pt x="95" y="7"/>
                    <a:pt x="97" y="7"/>
                  </a:cubicBezTo>
                  <a:cubicBezTo>
                    <a:pt x="127" y="15"/>
                    <a:pt x="162" y="0"/>
                    <a:pt x="189" y="24"/>
                  </a:cubicBezTo>
                  <a:cubicBezTo>
                    <a:pt x="201" y="34"/>
                    <a:pt x="217" y="23"/>
                    <a:pt x="227" y="36"/>
                  </a:cubicBezTo>
                  <a:cubicBezTo>
                    <a:pt x="195" y="35"/>
                    <a:pt x="195" y="35"/>
                    <a:pt x="187" y="68"/>
                  </a:cubicBezTo>
                  <a:cubicBezTo>
                    <a:pt x="186" y="72"/>
                    <a:pt x="184" y="77"/>
                    <a:pt x="184" y="81"/>
                  </a:cubicBezTo>
                  <a:cubicBezTo>
                    <a:pt x="181" y="123"/>
                    <a:pt x="158" y="147"/>
                    <a:pt x="120" y="159"/>
                  </a:cubicBezTo>
                  <a:close/>
                </a:path>
              </a:pathLst>
            </a:custGeom>
            <a:solidFill>
              <a:srgbClr val="98C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869653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 name="Elipse 121">
            <a:extLst>
              <a:ext uri="{FF2B5EF4-FFF2-40B4-BE49-F238E27FC236}">
                <a16:creationId xmlns:a16="http://schemas.microsoft.com/office/drawing/2014/main" id="{5D22711E-04FF-A74C-92A6-57851992A48A}"/>
              </a:ext>
            </a:extLst>
          </p:cNvPr>
          <p:cNvSpPr/>
          <p:nvPr/>
        </p:nvSpPr>
        <p:spPr>
          <a:xfrm>
            <a:off x="3439451" y="940232"/>
            <a:ext cx="5306807" cy="5566090"/>
          </a:xfrm>
          <a:prstGeom prst="ellipse">
            <a:avLst/>
          </a:prstGeom>
          <a:solidFill>
            <a:schemeClr val="accent1">
              <a:lumMod val="20000"/>
              <a:lumOff val="8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9C2C0707-250B-5F4C-A6C5-0D0048F504F4}"/>
              </a:ext>
            </a:extLst>
          </p:cNvPr>
          <p:cNvSpPr>
            <a:spLocks noGrp="1"/>
          </p:cNvSpPr>
          <p:nvPr>
            <p:ph type="title"/>
          </p:nvPr>
        </p:nvSpPr>
        <p:spPr/>
        <p:txBody>
          <a:bodyPr/>
          <a:lstStyle/>
          <a:p>
            <a:r>
              <a:rPr lang="es-ES" noProof="1">
                <a:solidFill>
                  <a:srgbClr val="87DA20"/>
                </a:solidFill>
              </a:rPr>
              <a:t>Eatwell Guide</a:t>
            </a:r>
          </a:p>
        </p:txBody>
      </p:sp>
      <p:grpSp>
        <p:nvGrpSpPr>
          <p:cNvPr id="3" name="Grupo 2">
            <a:extLst>
              <a:ext uri="{FF2B5EF4-FFF2-40B4-BE49-F238E27FC236}">
                <a16:creationId xmlns:a16="http://schemas.microsoft.com/office/drawing/2014/main" id="{DC9735C7-18C7-7D4E-9948-F5D6838B0134}"/>
              </a:ext>
            </a:extLst>
          </p:cNvPr>
          <p:cNvGrpSpPr/>
          <p:nvPr/>
        </p:nvGrpSpPr>
        <p:grpSpPr>
          <a:xfrm rot="291147">
            <a:off x="4189586" y="1783799"/>
            <a:ext cx="3812831" cy="3812827"/>
            <a:chOff x="10107330" y="2662162"/>
            <a:chExt cx="932535" cy="932534"/>
          </a:xfrm>
        </p:grpSpPr>
        <p:sp>
          <p:nvSpPr>
            <p:cNvPr id="4" name="Oval 3">
              <a:extLst>
                <a:ext uri="{FF2B5EF4-FFF2-40B4-BE49-F238E27FC236}">
                  <a16:creationId xmlns:a16="http://schemas.microsoft.com/office/drawing/2014/main" id="{F8756A95-5D13-8844-A3B5-0A747C34E2C6}"/>
                </a:ext>
              </a:extLst>
            </p:cNvPr>
            <p:cNvSpPr/>
            <p:nvPr/>
          </p:nvSpPr>
          <p:spPr>
            <a:xfrm>
              <a:off x="10107330" y="2662162"/>
              <a:ext cx="932534" cy="932534"/>
            </a:xfrm>
            <a:prstGeom prst="ellipse">
              <a:avLst/>
            </a:prstGeom>
            <a:noFill/>
            <a:ln w="57150">
              <a:solidFill>
                <a:schemeClr val="tx1">
                  <a:lumMod val="25000"/>
                  <a:lumOff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400" b="1" dirty="0">
                <a:solidFill>
                  <a:schemeClr val="tx1">
                    <a:lumMod val="85000"/>
                    <a:lumOff val="15000"/>
                  </a:schemeClr>
                </a:solidFill>
                <a:ea typeface="Roboto" panose="02000000000000000000" pitchFamily="2" charset="0"/>
                <a:cs typeface="Arial" panose="020B0604020202020204" pitchFamily="34" charset="0"/>
              </a:endParaRPr>
            </a:p>
          </p:txBody>
        </p:sp>
        <p:sp>
          <p:nvSpPr>
            <p:cNvPr id="5" name="Arc 4">
              <a:extLst>
                <a:ext uri="{FF2B5EF4-FFF2-40B4-BE49-F238E27FC236}">
                  <a16:creationId xmlns:a16="http://schemas.microsoft.com/office/drawing/2014/main" id="{DF9B5685-65FF-AD42-A06A-178D6DAA5EEE}"/>
                </a:ext>
              </a:extLst>
            </p:cNvPr>
            <p:cNvSpPr/>
            <p:nvPr/>
          </p:nvSpPr>
          <p:spPr>
            <a:xfrm>
              <a:off x="10107331" y="2662162"/>
              <a:ext cx="932534" cy="932534"/>
            </a:xfrm>
            <a:prstGeom prst="arc">
              <a:avLst>
                <a:gd name="adj1" fmla="val 16298212"/>
                <a:gd name="adj2" fmla="val 607198"/>
              </a:avLst>
            </a:prstGeom>
            <a:noFill/>
            <a:ln w="2984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grpSp>
      <p:sp>
        <p:nvSpPr>
          <p:cNvPr id="6" name="Rectángulo 5">
            <a:extLst>
              <a:ext uri="{FF2B5EF4-FFF2-40B4-BE49-F238E27FC236}">
                <a16:creationId xmlns:a16="http://schemas.microsoft.com/office/drawing/2014/main" id="{0BD7E404-E8FB-164C-91F0-28F36E2F835F}"/>
              </a:ext>
            </a:extLst>
          </p:cNvPr>
          <p:cNvSpPr/>
          <p:nvPr/>
        </p:nvSpPr>
        <p:spPr>
          <a:xfrm>
            <a:off x="1494279" y="2437785"/>
            <a:ext cx="2381542" cy="646331"/>
          </a:xfrm>
          <a:prstGeom prst="rect">
            <a:avLst/>
          </a:prstGeom>
        </p:spPr>
        <p:txBody>
          <a:bodyPr wrap="square">
            <a:spAutoFit/>
          </a:bodyPr>
          <a:lstStyle/>
          <a:p>
            <a:pPr algn="r"/>
            <a:r>
              <a:rPr lang="es-ES" sz="1200" noProof="1"/>
              <a:t>Eat at least </a:t>
            </a:r>
            <a:r>
              <a:rPr lang="es-ES" sz="1200" b="1" noProof="1"/>
              <a:t>5 portions </a:t>
            </a:r>
            <a:r>
              <a:rPr lang="es-ES" sz="1200" noProof="1"/>
              <a:t>of a variety of fruit and vegetables every day.</a:t>
            </a:r>
          </a:p>
        </p:txBody>
      </p:sp>
      <p:sp>
        <p:nvSpPr>
          <p:cNvPr id="7" name="Rectángulo 6">
            <a:extLst>
              <a:ext uri="{FF2B5EF4-FFF2-40B4-BE49-F238E27FC236}">
                <a16:creationId xmlns:a16="http://schemas.microsoft.com/office/drawing/2014/main" id="{2F792074-019A-8646-9A04-3AC7EA57CA22}"/>
              </a:ext>
            </a:extLst>
          </p:cNvPr>
          <p:cNvSpPr/>
          <p:nvPr/>
        </p:nvSpPr>
        <p:spPr>
          <a:xfrm>
            <a:off x="8148957" y="2335406"/>
            <a:ext cx="2575940" cy="646331"/>
          </a:xfrm>
          <a:prstGeom prst="rect">
            <a:avLst/>
          </a:prstGeom>
        </p:spPr>
        <p:txBody>
          <a:bodyPr wrap="square">
            <a:spAutoFit/>
          </a:bodyPr>
          <a:lstStyle/>
          <a:p>
            <a:r>
              <a:rPr lang="es-ES" sz="1200" noProof="1"/>
              <a:t>Choose </a:t>
            </a:r>
            <a:r>
              <a:rPr lang="es-ES" sz="1200" b="1" noProof="1"/>
              <a:t>wholegrain or higher fibre</a:t>
            </a:r>
            <a:r>
              <a:rPr lang="es-ES" sz="1200" noProof="1"/>
              <a:t> versions with less added fat, salt and sugar.</a:t>
            </a:r>
          </a:p>
        </p:txBody>
      </p:sp>
      <p:sp>
        <p:nvSpPr>
          <p:cNvPr id="8" name="Arc 4">
            <a:extLst>
              <a:ext uri="{FF2B5EF4-FFF2-40B4-BE49-F238E27FC236}">
                <a16:creationId xmlns:a16="http://schemas.microsoft.com/office/drawing/2014/main" id="{5420424E-74FC-D84B-BA7B-5DE7A03DF602}"/>
              </a:ext>
            </a:extLst>
          </p:cNvPr>
          <p:cNvSpPr/>
          <p:nvPr/>
        </p:nvSpPr>
        <p:spPr>
          <a:xfrm rot="15994337">
            <a:off x="4189587" y="1783798"/>
            <a:ext cx="3812827" cy="3812827"/>
          </a:xfrm>
          <a:prstGeom prst="arc">
            <a:avLst>
              <a:gd name="adj1" fmla="val 14769144"/>
              <a:gd name="adj2" fmla="val 21372837"/>
            </a:avLst>
          </a:prstGeom>
          <a:noFill/>
          <a:ln w="298450" cap="rnd">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sp>
        <p:nvSpPr>
          <p:cNvPr id="29" name="Arc 4">
            <a:extLst>
              <a:ext uri="{FF2B5EF4-FFF2-40B4-BE49-F238E27FC236}">
                <a16:creationId xmlns:a16="http://schemas.microsoft.com/office/drawing/2014/main" id="{6CA43E7E-8569-874E-B186-AC87E6A7E1F7}"/>
              </a:ext>
            </a:extLst>
          </p:cNvPr>
          <p:cNvSpPr/>
          <p:nvPr/>
        </p:nvSpPr>
        <p:spPr>
          <a:xfrm rot="3978011">
            <a:off x="4189587" y="1783798"/>
            <a:ext cx="3812827" cy="3812827"/>
          </a:xfrm>
          <a:prstGeom prst="arc">
            <a:avLst>
              <a:gd name="adj1" fmla="val 20640971"/>
              <a:gd name="adj2" fmla="val 763721"/>
            </a:avLst>
          </a:prstGeom>
          <a:noFill/>
          <a:ln w="298450" cap="rnd">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sp>
        <p:nvSpPr>
          <p:cNvPr id="30" name="Arc 4">
            <a:extLst>
              <a:ext uri="{FF2B5EF4-FFF2-40B4-BE49-F238E27FC236}">
                <a16:creationId xmlns:a16="http://schemas.microsoft.com/office/drawing/2014/main" id="{455D9865-6559-5445-AB63-2E6ED2FAD7F6}"/>
              </a:ext>
            </a:extLst>
          </p:cNvPr>
          <p:cNvSpPr/>
          <p:nvPr/>
        </p:nvSpPr>
        <p:spPr>
          <a:xfrm rot="7200000">
            <a:off x="4239245" y="1816864"/>
            <a:ext cx="3676026" cy="3812827"/>
          </a:xfrm>
          <a:prstGeom prst="arc">
            <a:avLst>
              <a:gd name="adj1" fmla="val 19805309"/>
              <a:gd name="adj2" fmla="val 1359748"/>
            </a:avLst>
          </a:prstGeom>
          <a:noFill/>
          <a:ln w="298450" cap="rnd">
            <a:solidFill>
              <a:srgbClr val="FDBC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sp>
        <p:nvSpPr>
          <p:cNvPr id="31" name="Arc 4">
            <a:extLst>
              <a:ext uri="{FF2B5EF4-FFF2-40B4-BE49-F238E27FC236}">
                <a16:creationId xmlns:a16="http://schemas.microsoft.com/office/drawing/2014/main" id="{AD1E8779-FCDC-2C42-8D88-36C3F23F24F7}"/>
              </a:ext>
            </a:extLst>
          </p:cNvPr>
          <p:cNvSpPr/>
          <p:nvPr/>
        </p:nvSpPr>
        <p:spPr>
          <a:xfrm rot="2861692">
            <a:off x="4189588" y="1783797"/>
            <a:ext cx="3812827" cy="3812827"/>
          </a:xfrm>
          <a:prstGeom prst="arc">
            <a:avLst>
              <a:gd name="adj1" fmla="val 20415533"/>
              <a:gd name="adj2" fmla="val 21064865"/>
            </a:avLst>
          </a:prstGeom>
          <a:noFill/>
          <a:ln w="298450" cap="rnd">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41755"/>
            <a:endParaRPr lang="en-US" sz="1050" dirty="0">
              <a:solidFill>
                <a:srgbClr val="000000"/>
              </a:solidFill>
              <a:latin typeface="Century Gothic" panose="020B0502020202020204" pitchFamily="34" charset="0"/>
            </a:endParaRPr>
          </a:p>
        </p:txBody>
      </p:sp>
      <p:sp>
        <p:nvSpPr>
          <p:cNvPr id="32" name="Rectángulo 31">
            <a:extLst>
              <a:ext uri="{FF2B5EF4-FFF2-40B4-BE49-F238E27FC236}">
                <a16:creationId xmlns:a16="http://schemas.microsoft.com/office/drawing/2014/main" id="{A6D2B89F-B15E-0E48-BEF1-88C56541FFAF}"/>
              </a:ext>
            </a:extLst>
          </p:cNvPr>
          <p:cNvSpPr/>
          <p:nvPr/>
        </p:nvSpPr>
        <p:spPr>
          <a:xfrm>
            <a:off x="1429017" y="5315455"/>
            <a:ext cx="2728337" cy="646331"/>
          </a:xfrm>
          <a:prstGeom prst="rect">
            <a:avLst/>
          </a:prstGeom>
        </p:spPr>
        <p:txBody>
          <a:bodyPr wrap="square">
            <a:spAutoFit/>
          </a:bodyPr>
          <a:lstStyle/>
          <a:p>
            <a:pPr algn="r"/>
            <a:r>
              <a:rPr lang="es-ES" sz="1200" noProof="1"/>
              <a:t>Eat more </a:t>
            </a:r>
            <a:r>
              <a:rPr lang="es-ES" sz="1200" b="1" noProof="1"/>
              <a:t>beans and pulses</a:t>
            </a:r>
            <a:r>
              <a:rPr lang="es-ES" sz="1200" noProof="1"/>
              <a:t>, 2 portions of fish per week. Eat less red and </a:t>
            </a:r>
            <a:r>
              <a:rPr lang="es-ES" sz="1200" b="1" noProof="1"/>
              <a:t>processed</a:t>
            </a:r>
            <a:r>
              <a:rPr lang="es-ES" sz="1200" noProof="1"/>
              <a:t> meat.</a:t>
            </a:r>
          </a:p>
        </p:txBody>
      </p:sp>
      <p:sp>
        <p:nvSpPr>
          <p:cNvPr id="33" name="Rectángulo 32">
            <a:extLst>
              <a:ext uri="{FF2B5EF4-FFF2-40B4-BE49-F238E27FC236}">
                <a16:creationId xmlns:a16="http://schemas.microsoft.com/office/drawing/2014/main" id="{BDDCB684-ED80-B741-A490-CC98DC9FB5B4}"/>
              </a:ext>
            </a:extLst>
          </p:cNvPr>
          <p:cNvSpPr/>
          <p:nvPr/>
        </p:nvSpPr>
        <p:spPr>
          <a:xfrm>
            <a:off x="7203230" y="5879372"/>
            <a:ext cx="1946308" cy="461665"/>
          </a:xfrm>
          <a:prstGeom prst="rect">
            <a:avLst/>
          </a:prstGeom>
        </p:spPr>
        <p:txBody>
          <a:bodyPr wrap="square">
            <a:spAutoFit/>
          </a:bodyPr>
          <a:lstStyle/>
          <a:p>
            <a:r>
              <a:rPr lang="es-ES" sz="1200" noProof="1"/>
              <a:t>Choose </a:t>
            </a:r>
            <a:r>
              <a:rPr lang="es-ES" sz="1200" b="1" noProof="1"/>
              <a:t>lower fat </a:t>
            </a:r>
            <a:r>
              <a:rPr lang="es-ES" sz="1200" noProof="1"/>
              <a:t>and </a:t>
            </a:r>
            <a:r>
              <a:rPr lang="es-ES" sz="1200" b="1" noProof="1"/>
              <a:t>lower sugar </a:t>
            </a:r>
            <a:r>
              <a:rPr lang="es-ES" sz="1200" noProof="1"/>
              <a:t>options.</a:t>
            </a:r>
          </a:p>
        </p:txBody>
      </p:sp>
      <p:sp>
        <p:nvSpPr>
          <p:cNvPr id="34" name="Rectángulo 33">
            <a:extLst>
              <a:ext uri="{FF2B5EF4-FFF2-40B4-BE49-F238E27FC236}">
                <a16:creationId xmlns:a16="http://schemas.microsoft.com/office/drawing/2014/main" id="{1E3F99D9-CC62-744E-A2C9-4FFE413A62D9}"/>
              </a:ext>
            </a:extLst>
          </p:cNvPr>
          <p:cNvSpPr/>
          <p:nvPr/>
        </p:nvSpPr>
        <p:spPr>
          <a:xfrm>
            <a:off x="8120303" y="4928578"/>
            <a:ext cx="2456276" cy="461665"/>
          </a:xfrm>
          <a:prstGeom prst="rect">
            <a:avLst/>
          </a:prstGeom>
        </p:spPr>
        <p:txBody>
          <a:bodyPr wrap="square">
            <a:spAutoFit/>
          </a:bodyPr>
          <a:lstStyle/>
          <a:p>
            <a:r>
              <a:rPr lang="es-ES" sz="1200" noProof="1"/>
              <a:t>Choose </a:t>
            </a:r>
            <a:r>
              <a:rPr lang="es-ES" sz="1200" b="1" noProof="1"/>
              <a:t>unsaturated oils </a:t>
            </a:r>
            <a:r>
              <a:rPr lang="es-ES" sz="1200" noProof="1"/>
              <a:t>and use in small amounts</a:t>
            </a:r>
          </a:p>
        </p:txBody>
      </p:sp>
      <p:sp>
        <p:nvSpPr>
          <p:cNvPr id="121" name="Elipse 120">
            <a:extLst>
              <a:ext uri="{FF2B5EF4-FFF2-40B4-BE49-F238E27FC236}">
                <a16:creationId xmlns:a16="http://schemas.microsoft.com/office/drawing/2014/main" id="{97745E74-7D7A-B445-814D-392DE85DB0A5}"/>
              </a:ext>
            </a:extLst>
          </p:cNvPr>
          <p:cNvSpPr/>
          <p:nvPr/>
        </p:nvSpPr>
        <p:spPr>
          <a:xfrm>
            <a:off x="4922418" y="2509368"/>
            <a:ext cx="2340875" cy="2340875"/>
          </a:xfrm>
          <a:prstGeom prst="ellipse">
            <a:avLst/>
          </a:prstGeom>
          <a:solidFill>
            <a:srgbClr val="87DA2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8" name="Grupo 27">
            <a:extLst>
              <a:ext uri="{FF2B5EF4-FFF2-40B4-BE49-F238E27FC236}">
                <a16:creationId xmlns:a16="http://schemas.microsoft.com/office/drawing/2014/main" id="{232786E8-EB02-92E4-9121-C9EC9CBF1F71}"/>
              </a:ext>
            </a:extLst>
          </p:cNvPr>
          <p:cNvGrpSpPr/>
          <p:nvPr/>
        </p:nvGrpSpPr>
        <p:grpSpPr>
          <a:xfrm rot="958126">
            <a:off x="5273675" y="2235200"/>
            <a:ext cx="1806575" cy="2813050"/>
            <a:chOff x="5273675" y="2235200"/>
            <a:chExt cx="1806575" cy="2813050"/>
          </a:xfrm>
        </p:grpSpPr>
        <p:sp>
          <p:nvSpPr>
            <p:cNvPr id="11" name="Freeform 5">
              <a:extLst>
                <a:ext uri="{FF2B5EF4-FFF2-40B4-BE49-F238E27FC236}">
                  <a16:creationId xmlns:a16="http://schemas.microsoft.com/office/drawing/2014/main" id="{D580096A-504A-8C82-100E-F4B5B02F1297}"/>
                </a:ext>
              </a:extLst>
            </p:cNvPr>
            <p:cNvSpPr>
              <a:spLocks/>
            </p:cNvSpPr>
            <p:nvPr/>
          </p:nvSpPr>
          <p:spPr bwMode="auto">
            <a:xfrm>
              <a:off x="5273675" y="2343150"/>
              <a:ext cx="1774825" cy="2651125"/>
            </a:xfrm>
            <a:custGeom>
              <a:avLst/>
              <a:gdLst>
                <a:gd name="T0" fmla="*/ 93 w 228"/>
                <a:gd name="T1" fmla="*/ 342 h 342"/>
                <a:gd name="T2" fmla="*/ 88 w 228"/>
                <a:gd name="T3" fmla="*/ 339 h 342"/>
                <a:gd name="T4" fmla="*/ 98 w 228"/>
                <a:gd name="T5" fmla="*/ 321 h 342"/>
                <a:gd name="T6" fmla="*/ 97 w 228"/>
                <a:gd name="T7" fmla="*/ 312 h 342"/>
                <a:gd name="T8" fmla="*/ 61 w 228"/>
                <a:gd name="T9" fmla="*/ 227 h 342"/>
                <a:gd name="T10" fmla="*/ 49 w 228"/>
                <a:gd name="T11" fmla="*/ 168 h 342"/>
                <a:gd name="T12" fmla="*/ 16 w 228"/>
                <a:gd name="T13" fmla="*/ 113 h 342"/>
                <a:gd name="T14" fmla="*/ 14 w 228"/>
                <a:gd name="T15" fmla="*/ 108 h 342"/>
                <a:gd name="T16" fmla="*/ 36 w 228"/>
                <a:gd name="T17" fmla="*/ 117 h 342"/>
                <a:gd name="T18" fmla="*/ 0 w 228"/>
                <a:gd name="T19" fmla="*/ 0 h 342"/>
                <a:gd name="T20" fmla="*/ 7 w 228"/>
                <a:gd name="T21" fmla="*/ 3 h 342"/>
                <a:gd name="T22" fmla="*/ 22 w 228"/>
                <a:gd name="T23" fmla="*/ 20 h 342"/>
                <a:gd name="T24" fmla="*/ 25 w 228"/>
                <a:gd name="T25" fmla="*/ 25 h 342"/>
                <a:gd name="T26" fmla="*/ 29 w 228"/>
                <a:gd name="T27" fmla="*/ 35 h 342"/>
                <a:gd name="T28" fmla="*/ 47 w 228"/>
                <a:gd name="T29" fmla="*/ 74 h 342"/>
                <a:gd name="T30" fmla="*/ 49 w 228"/>
                <a:gd name="T31" fmla="*/ 85 h 342"/>
                <a:gd name="T32" fmla="*/ 51 w 228"/>
                <a:gd name="T33" fmla="*/ 82 h 342"/>
                <a:gd name="T34" fmla="*/ 50 w 228"/>
                <a:gd name="T35" fmla="*/ 97 h 342"/>
                <a:gd name="T36" fmla="*/ 49 w 228"/>
                <a:gd name="T37" fmla="*/ 108 h 342"/>
                <a:gd name="T38" fmla="*/ 50 w 228"/>
                <a:gd name="T39" fmla="*/ 117 h 342"/>
                <a:gd name="T40" fmla="*/ 52 w 228"/>
                <a:gd name="T41" fmla="*/ 126 h 342"/>
                <a:gd name="T42" fmla="*/ 83 w 228"/>
                <a:gd name="T43" fmla="*/ 155 h 342"/>
                <a:gd name="T44" fmla="*/ 104 w 228"/>
                <a:gd name="T45" fmla="*/ 193 h 342"/>
                <a:gd name="T46" fmla="*/ 107 w 228"/>
                <a:gd name="T47" fmla="*/ 212 h 342"/>
                <a:gd name="T48" fmla="*/ 119 w 228"/>
                <a:gd name="T49" fmla="*/ 268 h 342"/>
                <a:gd name="T50" fmla="*/ 121 w 228"/>
                <a:gd name="T51" fmla="*/ 273 h 342"/>
                <a:gd name="T52" fmla="*/ 133 w 228"/>
                <a:gd name="T53" fmla="*/ 227 h 342"/>
                <a:gd name="T54" fmla="*/ 135 w 228"/>
                <a:gd name="T55" fmla="*/ 205 h 342"/>
                <a:gd name="T56" fmla="*/ 138 w 228"/>
                <a:gd name="T57" fmla="*/ 193 h 342"/>
                <a:gd name="T58" fmla="*/ 141 w 228"/>
                <a:gd name="T59" fmla="*/ 185 h 342"/>
                <a:gd name="T60" fmla="*/ 173 w 228"/>
                <a:gd name="T61" fmla="*/ 139 h 342"/>
                <a:gd name="T62" fmla="*/ 189 w 228"/>
                <a:gd name="T63" fmla="*/ 125 h 342"/>
                <a:gd name="T64" fmla="*/ 191 w 228"/>
                <a:gd name="T65" fmla="*/ 117 h 342"/>
                <a:gd name="T66" fmla="*/ 191 w 228"/>
                <a:gd name="T67" fmla="*/ 110 h 342"/>
                <a:gd name="T68" fmla="*/ 191 w 228"/>
                <a:gd name="T69" fmla="*/ 96 h 342"/>
                <a:gd name="T70" fmla="*/ 188 w 228"/>
                <a:gd name="T71" fmla="*/ 89 h 342"/>
                <a:gd name="T72" fmla="*/ 186 w 228"/>
                <a:gd name="T73" fmla="*/ 75 h 342"/>
                <a:gd name="T74" fmla="*/ 187 w 228"/>
                <a:gd name="T75" fmla="*/ 68 h 342"/>
                <a:gd name="T76" fmla="*/ 212 w 228"/>
                <a:gd name="T77" fmla="*/ 11 h 342"/>
                <a:gd name="T78" fmla="*/ 216 w 228"/>
                <a:gd name="T79" fmla="*/ 6 h 342"/>
                <a:gd name="T80" fmla="*/ 223 w 228"/>
                <a:gd name="T81" fmla="*/ 7 h 342"/>
                <a:gd name="T82" fmla="*/ 205 w 228"/>
                <a:gd name="T83" fmla="*/ 69 h 342"/>
                <a:gd name="T84" fmla="*/ 199 w 228"/>
                <a:gd name="T85" fmla="*/ 116 h 342"/>
                <a:gd name="T86" fmla="*/ 203 w 228"/>
                <a:gd name="T87" fmla="*/ 118 h 342"/>
                <a:gd name="T88" fmla="*/ 228 w 228"/>
                <a:gd name="T89" fmla="*/ 107 h 342"/>
                <a:gd name="T90" fmla="*/ 223 w 228"/>
                <a:gd name="T91" fmla="*/ 114 h 342"/>
                <a:gd name="T92" fmla="*/ 192 w 228"/>
                <a:gd name="T93" fmla="*/ 167 h 342"/>
                <a:gd name="T94" fmla="*/ 182 w 228"/>
                <a:gd name="T95" fmla="*/ 218 h 342"/>
                <a:gd name="T96" fmla="*/ 163 w 228"/>
                <a:gd name="T97" fmla="*/ 281 h 342"/>
                <a:gd name="T98" fmla="*/ 136 w 228"/>
                <a:gd name="T99" fmla="*/ 321 h 342"/>
                <a:gd name="T100" fmla="*/ 100 w 228"/>
                <a:gd name="T101" fmla="*/ 340 h 342"/>
                <a:gd name="T102" fmla="*/ 93 w 228"/>
                <a:gd name="T103"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8" h="342">
                  <a:moveTo>
                    <a:pt x="93" y="342"/>
                  </a:moveTo>
                  <a:cubicBezTo>
                    <a:pt x="92" y="341"/>
                    <a:pt x="90" y="340"/>
                    <a:pt x="88" y="339"/>
                  </a:cubicBezTo>
                  <a:cubicBezTo>
                    <a:pt x="90" y="333"/>
                    <a:pt x="95" y="327"/>
                    <a:pt x="98" y="321"/>
                  </a:cubicBezTo>
                  <a:cubicBezTo>
                    <a:pt x="100" y="318"/>
                    <a:pt x="100" y="315"/>
                    <a:pt x="97" y="312"/>
                  </a:cubicBezTo>
                  <a:cubicBezTo>
                    <a:pt x="78" y="287"/>
                    <a:pt x="69" y="257"/>
                    <a:pt x="61" y="227"/>
                  </a:cubicBezTo>
                  <a:cubicBezTo>
                    <a:pt x="56" y="207"/>
                    <a:pt x="54" y="188"/>
                    <a:pt x="49" y="168"/>
                  </a:cubicBezTo>
                  <a:cubicBezTo>
                    <a:pt x="43" y="147"/>
                    <a:pt x="34" y="128"/>
                    <a:pt x="16" y="113"/>
                  </a:cubicBezTo>
                  <a:cubicBezTo>
                    <a:pt x="15" y="112"/>
                    <a:pt x="13" y="111"/>
                    <a:pt x="14" y="108"/>
                  </a:cubicBezTo>
                  <a:cubicBezTo>
                    <a:pt x="21" y="109"/>
                    <a:pt x="28" y="114"/>
                    <a:pt x="36" y="117"/>
                  </a:cubicBezTo>
                  <a:cubicBezTo>
                    <a:pt x="31" y="76"/>
                    <a:pt x="17" y="37"/>
                    <a:pt x="0" y="0"/>
                  </a:cubicBezTo>
                  <a:cubicBezTo>
                    <a:pt x="3" y="0"/>
                    <a:pt x="5" y="1"/>
                    <a:pt x="7" y="3"/>
                  </a:cubicBezTo>
                  <a:cubicBezTo>
                    <a:pt x="12" y="9"/>
                    <a:pt x="15" y="16"/>
                    <a:pt x="22" y="20"/>
                  </a:cubicBezTo>
                  <a:cubicBezTo>
                    <a:pt x="24" y="21"/>
                    <a:pt x="25" y="23"/>
                    <a:pt x="25" y="25"/>
                  </a:cubicBezTo>
                  <a:cubicBezTo>
                    <a:pt x="25" y="29"/>
                    <a:pt x="27" y="32"/>
                    <a:pt x="29" y="35"/>
                  </a:cubicBezTo>
                  <a:cubicBezTo>
                    <a:pt x="36" y="48"/>
                    <a:pt x="42" y="61"/>
                    <a:pt x="47" y="74"/>
                  </a:cubicBezTo>
                  <a:cubicBezTo>
                    <a:pt x="48" y="78"/>
                    <a:pt x="49" y="81"/>
                    <a:pt x="49" y="85"/>
                  </a:cubicBezTo>
                  <a:cubicBezTo>
                    <a:pt x="50" y="84"/>
                    <a:pt x="49" y="82"/>
                    <a:pt x="51" y="82"/>
                  </a:cubicBezTo>
                  <a:cubicBezTo>
                    <a:pt x="53" y="87"/>
                    <a:pt x="56" y="92"/>
                    <a:pt x="50" y="97"/>
                  </a:cubicBezTo>
                  <a:cubicBezTo>
                    <a:pt x="47" y="100"/>
                    <a:pt x="47" y="105"/>
                    <a:pt x="49" y="108"/>
                  </a:cubicBezTo>
                  <a:cubicBezTo>
                    <a:pt x="51" y="111"/>
                    <a:pt x="52" y="114"/>
                    <a:pt x="50" y="117"/>
                  </a:cubicBezTo>
                  <a:cubicBezTo>
                    <a:pt x="47" y="121"/>
                    <a:pt x="49" y="124"/>
                    <a:pt x="52" y="126"/>
                  </a:cubicBezTo>
                  <a:cubicBezTo>
                    <a:pt x="64" y="134"/>
                    <a:pt x="74" y="144"/>
                    <a:pt x="83" y="155"/>
                  </a:cubicBezTo>
                  <a:cubicBezTo>
                    <a:pt x="92" y="167"/>
                    <a:pt x="99" y="179"/>
                    <a:pt x="104" y="193"/>
                  </a:cubicBezTo>
                  <a:cubicBezTo>
                    <a:pt x="106" y="199"/>
                    <a:pt x="107" y="206"/>
                    <a:pt x="107" y="212"/>
                  </a:cubicBezTo>
                  <a:cubicBezTo>
                    <a:pt x="107" y="231"/>
                    <a:pt x="112" y="250"/>
                    <a:pt x="119" y="268"/>
                  </a:cubicBezTo>
                  <a:cubicBezTo>
                    <a:pt x="120" y="269"/>
                    <a:pt x="121" y="271"/>
                    <a:pt x="121" y="273"/>
                  </a:cubicBezTo>
                  <a:cubicBezTo>
                    <a:pt x="126" y="257"/>
                    <a:pt x="132" y="243"/>
                    <a:pt x="133" y="227"/>
                  </a:cubicBezTo>
                  <a:cubicBezTo>
                    <a:pt x="134" y="220"/>
                    <a:pt x="134" y="212"/>
                    <a:pt x="135" y="205"/>
                  </a:cubicBezTo>
                  <a:cubicBezTo>
                    <a:pt x="136" y="201"/>
                    <a:pt x="136" y="197"/>
                    <a:pt x="138" y="193"/>
                  </a:cubicBezTo>
                  <a:cubicBezTo>
                    <a:pt x="138" y="190"/>
                    <a:pt x="139" y="187"/>
                    <a:pt x="141" y="185"/>
                  </a:cubicBezTo>
                  <a:cubicBezTo>
                    <a:pt x="148" y="167"/>
                    <a:pt x="159" y="152"/>
                    <a:pt x="173" y="139"/>
                  </a:cubicBezTo>
                  <a:cubicBezTo>
                    <a:pt x="178" y="134"/>
                    <a:pt x="183" y="129"/>
                    <a:pt x="189" y="125"/>
                  </a:cubicBezTo>
                  <a:cubicBezTo>
                    <a:pt x="192" y="123"/>
                    <a:pt x="194" y="121"/>
                    <a:pt x="191" y="117"/>
                  </a:cubicBezTo>
                  <a:cubicBezTo>
                    <a:pt x="190" y="115"/>
                    <a:pt x="190" y="112"/>
                    <a:pt x="191" y="110"/>
                  </a:cubicBezTo>
                  <a:cubicBezTo>
                    <a:pt x="194" y="105"/>
                    <a:pt x="193" y="101"/>
                    <a:pt x="191" y="96"/>
                  </a:cubicBezTo>
                  <a:cubicBezTo>
                    <a:pt x="191" y="93"/>
                    <a:pt x="189" y="91"/>
                    <a:pt x="188" y="89"/>
                  </a:cubicBezTo>
                  <a:cubicBezTo>
                    <a:pt x="189" y="84"/>
                    <a:pt x="187" y="80"/>
                    <a:pt x="186" y="75"/>
                  </a:cubicBezTo>
                  <a:cubicBezTo>
                    <a:pt x="186" y="73"/>
                    <a:pt x="186" y="71"/>
                    <a:pt x="187" y="68"/>
                  </a:cubicBezTo>
                  <a:cubicBezTo>
                    <a:pt x="194" y="49"/>
                    <a:pt x="202" y="30"/>
                    <a:pt x="212" y="11"/>
                  </a:cubicBezTo>
                  <a:cubicBezTo>
                    <a:pt x="213" y="9"/>
                    <a:pt x="214" y="8"/>
                    <a:pt x="216" y="6"/>
                  </a:cubicBezTo>
                  <a:cubicBezTo>
                    <a:pt x="218" y="5"/>
                    <a:pt x="221" y="4"/>
                    <a:pt x="223" y="7"/>
                  </a:cubicBezTo>
                  <a:cubicBezTo>
                    <a:pt x="216" y="27"/>
                    <a:pt x="209" y="48"/>
                    <a:pt x="205" y="69"/>
                  </a:cubicBezTo>
                  <a:cubicBezTo>
                    <a:pt x="202" y="84"/>
                    <a:pt x="200" y="100"/>
                    <a:pt x="199" y="116"/>
                  </a:cubicBezTo>
                  <a:cubicBezTo>
                    <a:pt x="199" y="120"/>
                    <a:pt x="200" y="120"/>
                    <a:pt x="203" y="118"/>
                  </a:cubicBezTo>
                  <a:cubicBezTo>
                    <a:pt x="211" y="114"/>
                    <a:pt x="219" y="109"/>
                    <a:pt x="228" y="107"/>
                  </a:cubicBezTo>
                  <a:cubicBezTo>
                    <a:pt x="228" y="111"/>
                    <a:pt x="225" y="113"/>
                    <a:pt x="223" y="114"/>
                  </a:cubicBezTo>
                  <a:cubicBezTo>
                    <a:pt x="205" y="127"/>
                    <a:pt x="198" y="147"/>
                    <a:pt x="192" y="167"/>
                  </a:cubicBezTo>
                  <a:cubicBezTo>
                    <a:pt x="188" y="184"/>
                    <a:pt x="186" y="201"/>
                    <a:pt x="182" y="218"/>
                  </a:cubicBezTo>
                  <a:cubicBezTo>
                    <a:pt x="177" y="239"/>
                    <a:pt x="172" y="261"/>
                    <a:pt x="163" y="281"/>
                  </a:cubicBezTo>
                  <a:cubicBezTo>
                    <a:pt x="156" y="295"/>
                    <a:pt x="148" y="310"/>
                    <a:pt x="136" y="321"/>
                  </a:cubicBezTo>
                  <a:cubicBezTo>
                    <a:pt x="126" y="331"/>
                    <a:pt x="114" y="338"/>
                    <a:pt x="100" y="340"/>
                  </a:cubicBezTo>
                  <a:cubicBezTo>
                    <a:pt x="98" y="341"/>
                    <a:pt x="96" y="341"/>
                    <a:pt x="93" y="342"/>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a:extLst>
                <a:ext uri="{FF2B5EF4-FFF2-40B4-BE49-F238E27FC236}">
                  <a16:creationId xmlns:a16="http://schemas.microsoft.com/office/drawing/2014/main" id="{5DB0D145-B970-161E-9D01-3750645511A3}"/>
                </a:ext>
              </a:extLst>
            </p:cNvPr>
            <p:cNvSpPr>
              <a:spLocks/>
            </p:cNvSpPr>
            <p:nvPr/>
          </p:nvSpPr>
          <p:spPr bwMode="auto">
            <a:xfrm>
              <a:off x="5624513" y="2273300"/>
              <a:ext cx="911225" cy="1589088"/>
            </a:xfrm>
            <a:custGeom>
              <a:avLst/>
              <a:gdLst>
                <a:gd name="T0" fmla="*/ 5 w 117"/>
                <a:gd name="T1" fmla="*/ 135 h 205"/>
                <a:gd name="T2" fmla="*/ 3 w 117"/>
                <a:gd name="T3" fmla="*/ 119 h 205"/>
                <a:gd name="T4" fmla="*/ 6 w 117"/>
                <a:gd name="T5" fmla="*/ 96 h 205"/>
                <a:gd name="T6" fmla="*/ 7 w 117"/>
                <a:gd name="T7" fmla="*/ 85 h 205"/>
                <a:gd name="T8" fmla="*/ 12 w 117"/>
                <a:gd name="T9" fmla="*/ 66 h 205"/>
                <a:gd name="T10" fmla="*/ 14 w 117"/>
                <a:gd name="T11" fmla="*/ 51 h 205"/>
                <a:gd name="T12" fmla="*/ 39 w 117"/>
                <a:gd name="T13" fmla="*/ 52 h 205"/>
                <a:gd name="T14" fmla="*/ 22 w 117"/>
                <a:gd name="T15" fmla="*/ 43 h 205"/>
                <a:gd name="T16" fmla="*/ 27 w 117"/>
                <a:gd name="T17" fmla="*/ 35 h 205"/>
                <a:gd name="T18" fmla="*/ 43 w 117"/>
                <a:gd name="T19" fmla="*/ 33 h 205"/>
                <a:gd name="T20" fmla="*/ 33 w 117"/>
                <a:gd name="T21" fmla="*/ 29 h 205"/>
                <a:gd name="T22" fmla="*/ 34 w 117"/>
                <a:gd name="T23" fmla="*/ 20 h 205"/>
                <a:gd name="T24" fmla="*/ 51 w 117"/>
                <a:gd name="T25" fmla="*/ 3 h 205"/>
                <a:gd name="T26" fmla="*/ 87 w 117"/>
                <a:gd name="T27" fmla="*/ 4 h 205"/>
                <a:gd name="T28" fmla="*/ 78 w 117"/>
                <a:gd name="T29" fmla="*/ 29 h 205"/>
                <a:gd name="T30" fmla="*/ 81 w 117"/>
                <a:gd name="T31" fmla="*/ 33 h 205"/>
                <a:gd name="T32" fmla="*/ 98 w 117"/>
                <a:gd name="T33" fmla="*/ 29 h 205"/>
                <a:gd name="T34" fmla="*/ 89 w 117"/>
                <a:gd name="T35" fmla="*/ 50 h 205"/>
                <a:gd name="T36" fmla="*/ 60 w 117"/>
                <a:gd name="T37" fmla="*/ 70 h 205"/>
                <a:gd name="T38" fmla="*/ 82 w 117"/>
                <a:gd name="T39" fmla="*/ 57 h 205"/>
                <a:gd name="T40" fmla="*/ 97 w 117"/>
                <a:gd name="T41" fmla="*/ 47 h 205"/>
                <a:gd name="T42" fmla="*/ 108 w 117"/>
                <a:gd name="T43" fmla="*/ 58 h 205"/>
                <a:gd name="T44" fmla="*/ 80 w 117"/>
                <a:gd name="T45" fmla="*/ 76 h 205"/>
                <a:gd name="T46" fmla="*/ 83 w 117"/>
                <a:gd name="T47" fmla="*/ 75 h 205"/>
                <a:gd name="T48" fmla="*/ 102 w 117"/>
                <a:gd name="T49" fmla="*/ 67 h 205"/>
                <a:gd name="T50" fmla="*/ 110 w 117"/>
                <a:gd name="T51" fmla="*/ 76 h 205"/>
                <a:gd name="T52" fmla="*/ 81 w 117"/>
                <a:gd name="T53" fmla="*/ 96 h 205"/>
                <a:gd name="T54" fmla="*/ 84 w 117"/>
                <a:gd name="T55" fmla="*/ 93 h 205"/>
                <a:gd name="T56" fmla="*/ 105 w 117"/>
                <a:gd name="T57" fmla="*/ 86 h 205"/>
                <a:gd name="T58" fmla="*/ 113 w 117"/>
                <a:gd name="T59" fmla="*/ 94 h 205"/>
                <a:gd name="T60" fmla="*/ 88 w 117"/>
                <a:gd name="T61" fmla="*/ 108 h 205"/>
                <a:gd name="T62" fmla="*/ 55 w 117"/>
                <a:gd name="T63" fmla="*/ 127 h 205"/>
                <a:gd name="T64" fmla="*/ 85 w 117"/>
                <a:gd name="T65" fmla="*/ 113 h 205"/>
                <a:gd name="T66" fmla="*/ 107 w 117"/>
                <a:gd name="T67" fmla="*/ 105 h 205"/>
                <a:gd name="T68" fmla="*/ 115 w 117"/>
                <a:gd name="T69" fmla="*/ 114 h 205"/>
                <a:gd name="T70" fmla="*/ 81 w 117"/>
                <a:gd name="T71" fmla="*/ 134 h 205"/>
                <a:gd name="T72" fmla="*/ 85 w 117"/>
                <a:gd name="T73" fmla="*/ 131 h 205"/>
                <a:gd name="T74" fmla="*/ 107 w 117"/>
                <a:gd name="T75" fmla="*/ 125 h 205"/>
                <a:gd name="T76" fmla="*/ 94 w 117"/>
                <a:gd name="T77" fmla="*/ 147 h 205"/>
                <a:gd name="T78" fmla="*/ 55 w 117"/>
                <a:gd name="T79" fmla="*/ 166 h 205"/>
                <a:gd name="T80" fmla="*/ 86 w 117"/>
                <a:gd name="T81" fmla="*/ 152 h 205"/>
                <a:gd name="T82" fmla="*/ 111 w 117"/>
                <a:gd name="T83" fmla="*/ 146 h 205"/>
                <a:gd name="T84" fmla="*/ 116 w 117"/>
                <a:gd name="T85" fmla="*/ 153 h 205"/>
                <a:gd name="T86" fmla="*/ 90 w 117"/>
                <a:gd name="T87" fmla="*/ 166 h 205"/>
                <a:gd name="T88" fmla="*/ 62 w 117"/>
                <a:gd name="T89" fmla="*/ 186 h 205"/>
                <a:gd name="T90" fmla="*/ 82 w 117"/>
                <a:gd name="T91" fmla="*/ 184 h 205"/>
                <a:gd name="T92" fmla="*/ 63 w 117"/>
                <a:gd name="T93" fmla="*/ 20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7" h="205">
                  <a:moveTo>
                    <a:pt x="57" y="202"/>
                  </a:moveTo>
                  <a:cubicBezTo>
                    <a:pt x="47" y="174"/>
                    <a:pt x="29" y="153"/>
                    <a:pt x="5" y="135"/>
                  </a:cubicBezTo>
                  <a:cubicBezTo>
                    <a:pt x="1" y="133"/>
                    <a:pt x="0" y="130"/>
                    <a:pt x="3" y="126"/>
                  </a:cubicBezTo>
                  <a:cubicBezTo>
                    <a:pt x="5" y="123"/>
                    <a:pt x="5" y="121"/>
                    <a:pt x="3" y="119"/>
                  </a:cubicBezTo>
                  <a:cubicBezTo>
                    <a:pt x="0" y="114"/>
                    <a:pt x="0" y="109"/>
                    <a:pt x="4" y="105"/>
                  </a:cubicBezTo>
                  <a:cubicBezTo>
                    <a:pt x="7" y="102"/>
                    <a:pt x="9" y="100"/>
                    <a:pt x="6" y="96"/>
                  </a:cubicBezTo>
                  <a:cubicBezTo>
                    <a:pt x="6" y="94"/>
                    <a:pt x="6" y="92"/>
                    <a:pt x="6" y="91"/>
                  </a:cubicBezTo>
                  <a:cubicBezTo>
                    <a:pt x="4" y="88"/>
                    <a:pt x="6" y="86"/>
                    <a:pt x="7" y="85"/>
                  </a:cubicBezTo>
                  <a:cubicBezTo>
                    <a:pt x="10" y="82"/>
                    <a:pt x="11" y="80"/>
                    <a:pt x="10" y="77"/>
                  </a:cubicBezTo>
                  <a:cubicBezTo>
                    <a:pt x="9" y="73"/>
                    <a:pt x="9" y="69"/>
                    <a:pt x="12" y="66"/>
                  </a:cubicBezTo>
                  <a:cubicBezTo>
                    <a:pt x="15" y="63"/>
                    <a:pt x="12" y="59"/>
                    <a:pt x="13" y="56"/>
                  </a:cubicBezTo>
                  <a:cubicBezTo>
                    <a:pt x="14" y="54"/>
                    <a:pt x="13" y="52"/>
                    <a:pt x="14" y="51"/>
                  </a:cubicBezTo>
                  <a:cubicBezTo>
                    <a:pt x="16" y="49"/>
                    <a:pt x="17" y="50"/>
                    <a:pt x="18" y="52"/>
                  </a:cubicBezTo>
                  <a:cubicBezTo>
                    <a:pt x="23" y="58"/>
                    <a:pt x="32" y="58"/>
                    <a:pt x="39" y="52"/>
                  </a:cubicBezTo>
                  <a:cubicBezTo>
                    <a:pt x="33" y="51"/>
                    <a:pt x="28" y="48"/>
                    <a:pt x="23" y="47"/>
                  </a:cubicBezTo>
                  <a:cubicBezTo>
                    <a:pt x="21" y="46"/>
                    <a:pt x="20" y="45"/>
                    <a:pt x="22" y="43"/>
                  </a:cubicBezTo>
                  <a:cubicBezTo>
                    <a:pt x="24" y="41"/>
                    <a:pt x="22" y="39"/>
                    <a:pt x="22" y="37"/>
                  </a:cubicBezTo>
                  <a:cubicBezTo>
                    <a:pt x="22" y="33"/>
                    <a:pt x="24" y="32"/>
                    <a:pt x="27" y="35"/>
                  </a:cubicBezTo>
                  <a:cubicBezTo>
                    <a:pt x="31" y="37"/>
                    <a:pt x="34" y="38"/>
                    <a:pt x="39" y="37"/>
                  </a:cubicBezTo>
                  <a:cubicBezTo>
                    <a:pt x="41" y="37"/>
                    <a:pt x="43" y="36"/>
                    <a:pt x="43" y="33"/>
                  </a:cubicBezTo>
                  <a:cubicBezTo>
                    <a:pt x="43" y="31"/>
                    <a:pt x="41" y="30"/>
                    <a:pt x="39" y="30"/>
                  </a:cubicBezTo>
                  <a:cubicBezTo>
                    <a:pt x="37" y="29"/>
                    <a:pt x="35" y="30"/>
                    <a:pt x="33" y="29"/>
                  </a:cubicBezTo>
                  <a:cubicBezTo>
                    <a:pt x="31" y="29"/>
                    <a:pt x="29" y="29"/>
                    <a:pt x="30" y="26"/>
                  </a:cubicBezTo>
                  <a:cubicBezTo>
                    <a:pt x="33" y="25"/>
                    <a:pt x="34" y="23"/>
                    <a:pt x="34" y="20"/>
                  </a:cubicBezTo>
                  <a:cubicBezTo>
                    <a:pt x="32" y="13"/>
                    <a:pt x="35" y="8"/>
                    <a:pt x="42" y="6"/>
                  </a:cubicBezTo>
                  <a:cubicBezTo>
                    <a:pt x="45" y="5"/>
                    <a:pt x="48" y="5"/>
                    <a:pt x="51" y="3"/>
                  </a:cubicBezTo>
                  <a:cubicBezTo>
                    <a:pt x="58" y="5"/>
                    <a:pt x="64" y="4"/>
                    <a:pt x="71" y="2"/>
                  </a:cubicBezTo>
                  <a:cubicBezTo>
                    <a:pt x="76" y="0"/>
                    <a:pt x="82" y="0"/>
                    <a:pt x="87" y="4"/>
                  </a:cubicBezTo>
                  <a:cubicBezTo>
                    <a:pt x="94" y="10"/>
                    <a:pt x="93" y="20"/>
                    <a:pt x="85" y="26"/>
                  </a:cubicBezTo>
                  <a:cubicBezTo>
                    <a:pt x="83" y="27"/>
                    <a:pt x="81" y="29"/>
                    <a:pt x="78" y="29"/>
                  </a:cubicBezTo>
                  <a:cubicBezTo>
                    <a:pt x="83" y="37"/>
                    <a:pt x="79" y="46"/>
                    <a:pt x="67" y="50"/>
                  </a:cubicBezTo>
                  <a:cubicBezTo>
                    <a:pt x="78" y="47"/>
                    <a:pt x="81" y="44"/>
                    <a:pt x="81" y="33"/>
                  </a:cubicBezTo>
                  <a:cubicBezTo>
                    <a:pt x="81" y="28"/>
                    <a:pt x="84" y="26"/>
                    <a:pt x="89" y="27"/>
                  </a:cubicBezTo>
                  <a:cubicBezTo>
                    <a:pt x="92" y="27"/>
                    <a:pt x="95" y="28"/>
                    <a:pt x="98" y="29"/>
                  </a:cubicBezTo>
                  <a:cubicBezTo>
                    <a:pt x="104" y="29"/>
                    <a:pt x="105" y="32"/>
                    <a:pt x="104" y="38"/>
                  </a:cubicBezTo>
                  <a:cubicBezTo>
                    <a:pt x="103" y="44"/>
                    <a:pt x="96" y="49"/>
                    <a:pt x="89" y="50"/>
                  </a:cubicBezTo>
                  <a:cubicBezTo>
                    <a:pt x="84" y="50"/>
                    <a:pt x="82" y="51"/>
                    <a:pt x="81" y="56"/>
                  </a:cubicBezTo>
                  <a:cubicBezTo>
                    <a:pt x="79" y="64"/>
                    <a:pt x="71" y="70"/>
                    <a:pt x="60" y="70"/>
                  </a:cubicBezTo>
                  <a:cubicBezTo>
                    <a:pt x="65" y="70"/>
                    <a:pt x="69" y="70"/>
                    <a:pt x="73" y="68"/>
                  </a:cubicBezTo>
                  <a:cubicBezTo>
                    <a:pt x="78" y="66"/>
                    <a:pt x="82" y="62"/>
                    <a:pt x="82" y="57"/>
                  </a:cubicBezTo>
                  <a:cubicBezTo>
                    <a:pt x="83" y="51"/>
                    <a:pt x="86" y="49"/>
                    <a:pt x="91" y="49"/>
                  </a:cubicBezTo>
                  <a:cubicBezTo>
                    <a:pt x="94" y="49"/>
                    <a:pt x="95" y="48"/>
                    <a:pt x="97" y="47"/>
                  </a:cubicBezTo>
                  <a:cubicBezTo>
                    <a:pt x="101" y="46"/>
                    <a:pt x="105" y="46"/>
                    <a:pt x="107" y="49"/>
                  </a:cubicBezTo>
                  <a:cubicBezTo>
                    <a:pt x="110" y="52"/>
                    <a:pt x="110" y="55"/>
                    <a:pt x="108" y="58"/>
                  </a:cubicBezTo>
                  <a:cubicBezTo>
                    <a:pt x="104" y="65"/>
                    <a:pt x="98" y="70"/>
                    <a:pt x="89" y="70"/>
                  </a:cubicBezTo>
                  <a:cubicBezTo>
                    <a:pt x="85" y="70"/>
                    <a:pt x="82" y="71"/>
                    <a:pt x="80" y="76"/>
                  </a:cubicBezTo>
                  <a:cubicBezTo>
                    <a:pt x="77" y="85"/>
                    <a:pt x="70" y="88"/>
                    <a:pt x="62" y="89"/>
                  </a:cubicBezTo>
                  <a:cubicBezTo>
                    <a:pt x="72" y="89"/>
                    <a:pt x="79" y="85"/>
                    <a:pt x="83" y="75"/>
                  </a:cubicBezTo>
                  <a:cubicBezTo>
                    <a:pt x="84" y="72"/>
                    <a:pt x="85" y="70"/>
                    <a:pt x="88" y="70"/>
                  </a:cubicBezTo>
                  <a:cubicBezTo>
                    <a:pt x="93" y="70"/>
                    <a:pt x="98" y="69"/>
                    <a:pt x="102" y="67"/>
                  </a:cubicBezTo>
                  <a:cubicBezTo>
                    <a:pt x="105" y="67"/>
                    <a:pt x="107" y="66"/>
                    <a:pt x="110" y="68"/>
                  </a:cubicBezTo>
                  <a:cubicBezTo>
                    <a:pt x="112" y="71"/>
                    <a:pt x="111" y="74"/>
                    <a:pt x="110" y="76"/>
                  </a:cubicBezTo>
                  <a:cubicBezTo>
                    <a:pt x="106" y="84"/>
                    <a:pt x="100" y="88"/>
                    <a:pt x="91" y="89"/>
                  </a:cubicBezTo>
                  <a:cubicBezTo>
                    <a:pt x="86" y="89"/>
                    <a:pt x="83" y="90"/>
                    <a:pt x="81" y="96"/>
                  </a:cubicBezTo>
                  <a:cubicBezTo>
                    <a:pt x="77" y="104"/>
                    <a:pt x="69" y="108"/>
                    <a:pt x="61" y="108"/>
                  </a:cubicBezTo>
                  <a:cubicBezTo>
                    <a:pt x="73" y="109"/>
                    <a:pt x="80" y="105"/>
                    <a:pt x="84" y="93"/>
                  </a:cubicBezTo>
                  <a:cubicBezTo>
                    <a:pt x="85" y="91"/>
                    <a:pt x="87" y="89"/>
                    <a:pt x="90" y="89"/>
                  </a:cubicBezTo>
                  <a:cubicBezTo>
                    <a:pt x="95" y="89"/>
                    <a:pt x="100" y="87"/>
                    <a:pt x="105" y="86"/>
                  </a:cubicBezTo>
                  <a:cubicBezTo>
                    <a:pt x="107" y="85"/>
                    <a:pt x="110" y="85"/>
                    <a:pt x="112" y="87"/>
                  </a:cubicBezTo>
                  <a:cubicBezTo>
                    <a:pt x="114" y="89"/>
                    <a:pt x="114" y="91"/>
                    <a:pt x="113" y="94"/>
                  </a:cubicBezTo>
                  <a:cubicBezTo>
                    <a:pt x="111" y="101"/>
                    <a:pt x="103" y="107"/>
                    <a:pt x="94" y="108"/>
                  </a:cubicBezTo>
                  <a:cubicBezTo>
                    <a:pt x="92" y="108"/>
                    <a:pt x="90" y="108"/>
                    <a:pt x="88" y="108"/>
                  </a:cubicBezTo>
                  <a:cubicBezTo>
                    <a:pt x="86" y="108"/>
                    <a:pt x="84" y="109"/>
                    <a:pt x="83" y="111"/>
                  </a:cubicBezTo>
                  <a:cubicBezTo>
                    <a:pt x="77" y="124"/>
                    <a:pt x="70" y="128"/>
                    <a:pt x="55" y="127"/>
                  </a:cubicBezTo>
                  <a:cubicBezTo>
                    <a:pt x="65" y="128"/>
                    <a:pt x="67" y="128"/>
                    <a:pt x="73" y="125"/>
                  </a:cubicBezTo>
                  <a:cubicBezTo>
                    <a:pt x="79" y="123"/>
                    <a:pt x="84" y="119"/>
                    <a:pt x="85" y="113"/>
                  </a:cubicBezTo>
                  <a:cubicBezTo>
                    <a:pt x="86" y="109"/>
                    <a:pt x="88" y="107"/>
                    <a:pt x="92" y="108"/>
                  </a:cubicBezTo>
                  <a:cubicBezTo>
                    <a:pt x="97" y="108"/>
                    <a:pt x="102" y="107"/>
                    <a:pt x="107" y="105"/>
                  </a:cubicBezTo>
                  <a:cubicBezTo>
                    <a:pt x="110" y="104"/>
                    <a:pt x="112" y="104"/>
                    <a:pt x="115" y="106"/>
                  </a:cubicBezTo>
                  <a:cubicBezTo>
                    <a:pt x="117" y="108"/>
                    <a:pt x="116" y="111"/>
                    <a:pt x="115" y="114"/>
                  </a:cubicBezTo>
                  <a:cubicBezTo>
                    <a:pt x="113" y="121"/>
                    <a:pt x="102" y="128"/>
                    <a:pt x="94" y="127"/>
                  </a:cubicBezTo>
                  <a:cubicBezTo>
                    <a:pt x="88" y="127"/>
                    <a:pt x="84" y="127"/>
                    <a:pt x="81" y="134"/>
                  </a:cubicBezTo>
                  <a:cubicBezTo>
                    <a:pt x="79" y="142"/>
                    <a:pt x="67" y="147"/>
                    <a:pt x="57" y="146"/>
                  </a:cubicBezTo>
                  <a:cubicBezTo>
                    <a:pt x="71" y="149"/>
                    <a:pt x="80" y="144"/>
                    <a:pt x="85" y="131"/>
                  </a:cubicBezTo>
                  <a:cubicBezTo>
                    <a:pt x="86" y="129"/>
                    <a:pt x="88" y="127"/>
                    <a:pt x="90" y="127"/>
                  </a:cubicBezTo>
                  <a:cubicBezTo>
                    <a:pt x="96" y="128"/>
                    <a:pt x="102" y="126"/>
                    <a:pt x="107" y="125"/>
                  </a:cubicBezTo>
                  <a:cubicBezTo>
                    <a:pt x="113" y="124"/>
                    <a:pt x="116" y="127"/>
                    <a:pt x="114" y="133"/>
                  </a:cubicBezTo>
                  <a:cubicBezTo>
                    <a:pt x="112" y="141"/>
                    <a:pt x="103" y="147"/>
                    <a:pt x="94" y="147"/>
                  </a:cubicBezTo>
                  <a:cubicBezTo>
                    <a:pt x="88" y="146"/>
                    <a:pt x="84" y="148"/>
                    <a:pt x="82" y="154"/>
                  </a:cubicBezTo>
                  <a:cubicBezTo>
                    <a:pt x="78" y="162"/>
                    <a:pt x="66" y="167"/>
                    <a:pt x="55" y="166"/>
                  </a:cubicBezTo>
                  <a:cubicBezTo>
                    <a:pt x="62" y="168"/>
                    <a:pt x="69" y="166"/>
                    <a:pt x="76" y="163"/>
                  </a:cubicBezTo>
                  <a:cubicBezTo>
                    <a:pt x="81" y="161"/>
                    <a:pt x="85" y="158"/>
                    <a:pt x="86" y="152"/>
                  </a:cubicBezTo>
                  <a:cubicBezTo>
                    <a:pt x="87" y="147"/>
                    <a:pt x="89" y="147"/>
                    <a:pt x="94" y="147"/>
                  </a:cubicBezTo>
                  <a:cubicBezTo>
                    <a:pt x="100" y="147"/>
                    <a:pt x="105" y="147"/>
                    <a:pt x="111" y="146"/>
                  </a:cubicBezTo>
                  <a:cubicBezTo>
                    <a:pt x="113" y="146"/>
                    <a:pt x="115" y="146"/>
                    <a:pt x="116" y="148"/>
                  </a:cubicBezTo>
                  <a:cubicBezTo>
                    <a:pt x="117" y="150"/>
                    <a:pt x="117" y="152"/>
                    <a:pt x="116" y="153"/>
                  </a:cubicBezTo>
                  <a:cubicBezTo>
                    <a:pt x="115" y="155"/>
                    <a:pt x="113" y="157"/>
                    <a:pt x="111" y="158"/>
                  </a:cubicBezTo>
                  <a:cubicBezTo>
                    <a:pt x="105" y="162"/>
                    <a:pt x="98" y="167"/>
                    <a:pt x="90" y="166"/>
                  </a:cubicBezTo>
                  <a:cubicBezTo>
                    <a:pt x="85" y="166"/>
                    <a:pt x="83" y="167"/>
                    <a:pt x="82" y="172"/>
                  </a:cubicBezTo>
                  <a:cubicBezTo>
                    <a:pt x="79" y="182"/>
                    <a:pt x="70" y="184"/>
                    <a:pt x="62" y="186"/>
                  </a:cubicBezTo>
                  <a:cubicBezTo>
                    <a:pt x="68" y="187"/>
                    <a:pt x="73" y="182"/>
                    <a:pt x="80" y="183"/>
                  </a:cubicBezTo>
                  <a:cubicBezTo>
                    <a:pt x="81" y="183"/>
                    <a:pt x="81" y="183"/>
                    <a:pt x="82" y="184"/>
                  </a:cubicBezTo>
                  <a:cubicBezTo>
                    <a:pt x="83" y="188"/>
                    <a:pt x="81" y="191"/>
                    <a:pt x="79" y="193"/>
                  </a:cubicBezTo>
                  <a:cubicBezTo>
                    <a:pt x="75" y="199"/>
                    <a:pt x="69" y="202"/>
                    <a:pt x="63" y="204"/>
                  </a:cubicBezTo>
                  <a:cubicBezTo>
                    <a:pt x="60" y="205"/>
                    <a:pt x="58" y="204"/>
                    <a:pt x="57" y="202"/>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a:extLst>
                <a:ext uri="{FF2B5EF4-FFF2-40B4-BE49-F238E27FC236}">
                  <a16:creationId xmlns:a16="http://schemas.microsoft.com/office/drawing/2014/main" id="{E68E8F49-2056-9277-625A-4D7321A8AB31}"/>
                </a:ext>
              </a:extLst>
            </p:cNvPr>
            <p:cNvSpPr>
              <a:spLocks/>
            </p:cNvSpPr>
            <p:nvPr/>
          </p:nvSpPr>
          <p:spPr bwMode="auto">
            <a:xfrm>
              <a:off x="5989638" y="2243138"/>
              <a:ext cx="817563" cy="2238375"/>
            </a:xfrm>
            <a:custGeom>
              <a:avLst/>
              <a:gdLst>
                <a:gd name="T0" fmla="*/ 22 w 105"/>
                <a:gd name="T1" fmla="*/ 203 h 289"/>
                <a:gd name="T2" fmla="*/ 44 w 105"/>
                <a:gd name="T3" fmla="*/ 184 h 289"/>
                <a:gd name="T4" fmla="*/ 46 w 105"/>
                <a:gd name="T5" fmla="*/ 174 h 289"/>
                <a:gd name="T6" fmla="*/ 34 w 105"/>
                <a:gd name="T7" fmla="*/ 188 h 289"/>
                <a:gd name="T8" fmla="*/ 12 w 105"/>
                <a:gd name="T9" fmla="*/ 191 h 289"/>
                <a:gd name="T10" fmla="*/ 12 w 105"/>
                <a:gd name="T11" fmla="*/ 188 h 289"/>
                <a:gd name="T12" fmla="*/ 34 w 105"/>
                <a:gd name="T13" fmla="*/ 175 h 289"/>
                <a:gd name="T14" fmla="*/ 66 w 105"/>
                <a:gd name="T15" fmla="*/ 159 h 289"/>
                <a:gd name="T16" fmla="*/ 63 w 105"/>
                <a:gd name="T17" fmla="*/ 152 h 289"/>
                <a:gd name="T18" fmla="*/ 40 w 105"/>
                <a:gd name="T19" fmla="*/ 156 h 289"/>
                <a:gd name="T20" fmla="*/ 0 w 105"/>
                <a:gd name="T21" fmla="*/ 169 h 289"/>
                <a:gd name="T22" fmla="*/ 35 w 105"/>
                <a:gd name="T23" fmla="*/ 152 h 289"/>
                <a:gd name="T24" fmla="*/ 57 w 105"/>
                <a:gd name="T25" fmla="*/ 146 h 289"/>
                <a:gd name="T26" fmla="*/ 62 w 105"/>
                <a:gd name="T27" fmla="*/ 130 h 289"/>
                <a:gd name="T28" fmla="*/ 40 w 105"/>
                <a:gd name="T29" fmla="*/ 135 h 289"/>
                <a:gd name="T30" fmla="*/ 4 w 105"/>
                <a:gd name="T31" fmla="*/ 151 h 289"/>
                <a:gd name="T32" fmla="*/ 12 w 105"/>
                <a:gd name="T33" fmla="*/ 149 h 289"/>
                <a:gd name="T34" fmla="*/ 34 w 105"/>
                <a:gd name="T35" fmla="*/ 137 h 289"/>
                <a:gd name="T36" fmla="*/ 61 w 105"/>
                <a:gd name="T37" fmla="*/ 125 h 289"/>
                <a:gd name="T38" fmla="*/ 67 w 105"/>
                <a:gd name="T39" fmla="*/ 111 h 289"/>
                <a:gd name="T40" fmla="*/ 45 w 105"/>
                <a:gd name="T41" fmla="*/ 113 h 289"/>
                <a:gd name="T42" fmla="*/ 12 w 105"/>
                <a:gd name="T43" fmla="*/ 133 h 289"/>
                <a:gd name="T44" fmla="*/ 3 w 105"/>
                <a:gd name="T45" fmla="*/ 130 h 289"/>
                <a:gd name="T46" fmla="*/ 34 w 105"/>
                <a:gd name="T47" fmla="*/ 113 h 289"/>
                <a:gd name="T48" fmla="*/ 56 w 105"/>
                <a:gd name="T49" fmla="*/ 107 h 289"/>
                <a:gd name="T50" fmla="*/ 64 w 105"/>
                <a:gd name="T51" fmla="*/ 91 h 289"/>
                <a:gd name="T52" fmla="*/ 42 w 105"/>
                <a:gd name="T53" fmla="*/ 95 h 289"/>
                <a:gd name="T54" fmla="*/ 7 w 105"/>
                <a:gd name="T55" fmla="*/ 111 h 289"/>
                <a:gd name="T56" fmla="*/ 34 w 105"/>
                <a:gd name="T57" fmla="*/ 94 h 289"/>
                <a:gd name="T58" fmla="*/ 60 w 105"/>
                <a:gd name="T59" fmla="*/ 83 h 289"/>
                <a:gd name="T60" fmla="*/ 62 w 105"/>
                <a:gd name="T61" fmla="*/ 73 h 289"/>
                <a:gd name="T62" fmla="*/ 54 w 105"/>
                <a:gd name="T63" fmla="*/ 73 h 289"/>
                <a:gd name="T64" fmla="*/ 8 w 105"/>
                <a:gd name="T65" fmla="*/ 92 h 289"/>
                <a:gd name="T66" fmla="*/ 33 w 105"/>
                <a:gd name="T67" fmla="*/ 77 h 289"/>
                <a:gd name="T68" fmla="*/ 57 w 105"/>
                <a:gd name="T69" fmla="*/ 65 h 289"/>
                <a:gd name="T70" fmla="*/ 49 w 105"/>
                <a:gd name="T71" fmla="*/ 53 h 289"/>
                <a:gd name="T72" fmla="*/ 9 w 105"/>
                <a:gd name="T73" fmla="*/ 74 h 289"/>
                <a:gd name="T74" fmla="*/ 33 w 105"/>
                <a:gd name="T75" fmla="*/ 57 h 289"/>
                <a:gd name="T76" fmla="*/ 54 w 105"/>
                <a:gd name="T77" fmla="*/ 45 h 289"/>
                <a:gd name="T78" fmla="*/ 42 w 105"/>
                <a:gd name="T79" fmla="*/ 32 h 289"/>
                <a:gd name="T80" fmla="*/ 19 w 105"/>
                <a:gd name="T81" fmla="*/ 55 h 289"/>
                <a:gd name="T82" fmla="*/ 17 w 105"/>
                <a:gd name="T83" fmla="*/ 53 h 289"/>
                <a:gd name="T84" fmla="*/ 25 w 105"/>
                <a:gd name="T85" fmla="*/ 34 h 289"/>
                <a:gd name="T86" fmla="*/ 40 w 105"/>
                <a:gd name="T87" fmla="*/ 10 h 289"/>
                <a:gd name="T88" fmla="*/ 4 w 105"/>
                <a:gd name="T89" fmla="*/ 7 h 289"/>
                <a:gd name="T90" fmla="*/ 44 w 105"/>
                <a:gd name="T91" fmla="*/ 1 h 289"/>
                <a:gd name="T92" fmla="*/ 59 w 105"/>
                <a:gd name="T93" fmla="*/ 9 h 289"/>
                <a:gd name="T94" fmla="*/ 72 w 105"/>
                <a:gd name="T95" fmla="*/ 29 h 289"/>
                <a:gd name="T96" fmla="*/ 87 w 105"/>
                <a:gd name="T97" fmla="*/ 50 h 289"/>
                <a:gd name="T98" fmla="*/ 92 w 105"/>
                <a:gd name="T99" fmla="*/ 71 h 289"/>
                <a:gd name="T100" fmla="*/ 94 w 105"/>
                <a:gd name="T101" fmla="*/ 89 h 289"/>
                <a:gd name="T102" fmla="*/ 99 w 105"/>
                <a:gd name="T103" fmla="*/ 108 h 289"/>
                <a:gd name="T104" fmla="*/ 101 w 105"/>
                <a:gd name="T105" fmla="*/ 129 h 289"/>
                <a:gd name="T106" fmla="*/ 55 w 105"/>
                <a:gd name="T107" fmla="*/ 187 h 289"/>
                <a:gd name="T108" fmla="*/ 45 w 105"/>
                <a:gd name="T109" fmla="*/ 198 h 289"/>
                <a:gd name="T110" fmla="*/ 42 w 105"/>
                <a:gd name="T111" fmla="*/ 245 h 289"/>
                <a:gd name="T112" fmla="*/ 16 w 105"/>
                <a:gd name="T113" fmla="*/ 251 h 289"/>
                <a:gd name="T114" fmla="*/ 10 w 105"/>
                <a:gd name="T115" fmla="*/ 20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289">
                  <a:moveTo>
                    <a:pt x="10" y="206"/>
                  </a:moveTo>
                  <a:cubicBezTo>
                    <a:pt x="15" y="209"/>
                    <a:pt x="18" y="205"/>
                    <a:pt x="22" y="203"/>
                  </a:cubicBezTo>
                  <a:cubicBezTo>
                    <a:pt x="28" y="200"/>
                    <a:pt x="34" y="196"/>
                    <a:pt x="34" y="188"/>
                  </a:cubicBezTo>
                  <a:cubicBezTo>
                    <a:pt x="37" y="185"/>
                    <a:pt x="41" y="184"/>
                    <a:pt x="44" y="184"/>
                  </a:cubicBezTo>
                  <a:cubicBezTo>
                    <a:pt x="50" y="183"/>
                    <a:pt x="55" y="181"/>
                    <a:pt x="59" y="175"/>
                  </a:cubicBezTo>
                  <a:cubicBezTo>
                    <a:pt x="54" y="175"/>
                    <a:pt x="50" y="175"/>
                    <a:pt x="46" y="174"/>
                  </a:cubicBezTo>
                  <a:cubicBezTo>
                    <a:pt x="43" y="173"/>
                    <a:pt x="42" y="174"/>
                    <a:pt x="41" y="176"/>
                  </a:cubicBezTo>
                  <a:cubicBezTo>
                    <a:pt x="40" y="181"/>
                    <a:pt x="37" y="184"/>
                    <a:pt x="34" y="188"/>
                  </a:cubicBezTo>
                  <a:cubicBezTo>
                    <a:pt x="29" y="187"/>
                    <a:pt x="26" y="190"/>
                    <a:pt x="21" y="191"/>
                  </a:cubicBezTo>
                  <a:cubicBezTo>
                    <a:pt x="18" y="191"/>
                    <a:pt x="15" y="191"/>
                    <a:pt x="12" y="191"/>
                  </a:cubicBezTo>
                  <a:cubicBezTo>
                    <a:pt x="11" y="191"/>
                    <a:pt x="9" y="191"/>
                    <a:pt x="9" y="189"/>
                  </a:cubicBezTo>
                  <a:cubicBezTo>
                    <a:pt x="10" y="188"/>
                    <a:pt x="11" y="188"/>
                    <a:pt x="12" y="188"/>
                  </a:cubicBezTo>
                  <a:cubicBezTo>
                    <a:pt x="21" y="188"/>
                    <a:pt x="28" y="185"/>
                    <a:pt x="32" y="178"/>
                  </a:cubicBezTo>
                  <a:cubicBezTo>
                    <a:pt x="33" y="177"/>
                    <a:pt x="34" y="176"/>
                    <a:pt x="34" y="175"/>
                  </a:cubicBezTo>
                  <a:cubicBezTo>
                    <a:pt x="33" y="168"/>
                    <a:pt x="38" y="169"/>
                    <a:pt x="43" y="168"/>
                  </a:cubicBezTo>
                  <a:cubicBezTo>
                    <a:pt x="52" y="168"/>
                    <a:pt x="59" y="164"/>
                    <a:pt x="66" y="159"/>
                  </a:cubicBezTo>
                  <a:cubicBezTo>
                    <a:pt x="68" y="157"/>
                    <a:pt x="70" y="155"/>
                    <a:pt x="68" y="152"/>
                  </a:cubicBezTo>
                  <a:cubicBezTo>
                    <a:pt x="67" y="149"/>
                    <a:pt x="64" y="152"/>
                    <a:pt x="63" y="152"/>
                  </a:cubicBezTo>
                  <a:cubicBezTo>
                    <a:pt x="57" y="152"/>
                    <a:pt x="51" y="152"/>
                    <a:pt x="46" y="152"/>
                  </a:cubicBezTo>
                  <a:cubicBezTo>
                    <a:pt x="42" y="152"/>
                    <a:pt x="41" y="152"/>
                    <a:pt x="40" y="156"/>
                  </a:cubicBezTo>
                  <a:cubicBezTo>
                    <a:pt x="39" y="164"/>
                    <a:pt x="34" y="168"/>
                    <a:pt x="27" y="170"/>
                  </a:cubicBezTo>
                  <a:cubicBezTo>
                    <a:pt x="18" y="172"/>
                    <a:pt x="10" y="173"/>
                    <a:pt x="0" y="169"/>
                  </a:cubicBezTo>
                  <a:cubicBezTo>
                    <a:pt x="7" y="167"/>
                    <a:pt x="13" y="169"/>
                    <a:pt x="18" y="168"/>
                  </a:cubicBezTo>
                  <a:cubicBezTo>
                    <a:pt x="27" y="165"/>
                    <a:pt x="34" y="162"/>
                    <a:pt x="35" y="152"/>
                  </a:cubicBezTo>
                  <a:cubicBezTo>
                    <a:pt x="36" y="148"/>
                    <a:pt x="39" y="149"/>
                    <a:pt x="41" y="149"/>
                  </a:cubicBezTo>
                  <a:cubicBezTo>
                    <a:pt x="46" y="149"/>
                    <a:pt x="52" y="149"/>
                    <a:pt x="57" y="146"/>
                  </a:cubicBezTo>
                  <a:cubicBezTo>
                    <a:pt x="62" y="143"/>
                    <a:pt x="65" y="139"/>
                    <a:pt x="66" y="134"/>
                  </a:cubicBezTo>
                  <a:cubicBezTo>
                    <a:pt x="67" y="131"/>
                    <a:pt x="66" y="130"/>
                    <a:pt x="62" y="130"/>
                  </a:cubicBezTo>
                  <a:cubicBezTo>
                    <a:pt x="56" y="132"/>
                    <a:pt x="50" y="134"/>
                    <a:pt x="43" y="132"/>
                  </a:cubicBezTo>
                  <a:cubicBezTo>
                    <a:pt x="41" y="132"/>
                    <a:pt x="40" y="133"/>
                    <a:pt x="40" y="135"/>
                  </a:cubicBezTo>
                  <a:cubicBezTo>
                    <a:pt x="38" y="149"/>
                    <a:pt x="25" y="153"/>
                    <a:pt x="14" y="153"/>
                  </a:cubicBezTo>
                  <a:cubicBezTo>
                    <a:pt x="10" y="153"/>
                    <a:pt x="7" y="151"/>
                    <a:pt x="4" y="151"/>
                  </a:cubicBezTo>
                  <a:cubicBezTo>
                    <a:pt x="4" y="150"/>
                    <a:pt x="4" y="150"/>
                    <a:pt x="4" y="149"/>
                  </a:cubicBezTo>
                  <a:cubicBezTo>
                    <a:pt x="6" y="149"/>
                    <a:pt x="9" y="149"/>
                    <a:pt x="12" y="149"/>
                  </a:cubicBezTo>
                  <a:cubicBezTo>
                    <a:pt x="20" y="150"/>
                    <a:pt x="27" y="146"/>
                    <a:pt x="32" y="140"/>
                  </a:cubicBezTo>
                  <a:cubicBezTo>
                    <a:pt x="33" y="139"/>
                    <a:pt x="34" y="138"/>
                    <a:pt x="34" y="137"/>
                  </a:cubicBezTo>
                  <a:cubicBezTo>
                    <a:pt x="33" y="129"/>
                    <a:pt x="38" y="130"/>
                    <a:pt x="43" y="130"/>
                  </a:cubicBezTo>
                  <a:cubicBezTo>
                    <a:pt x="50" y="130"/>
                    <a:pt x="55" y="128"/>
                    <a:pt x="61" y="125"/>
                  </a:cubicBezTo>
                  <a:cubicBezTo>
                    <a:pt x="64" y="123"/>
                    <a:pt x="67" y="120"/>
                    <a:pt x="67" y="116"/>
                  </a:cubicBezTo>
                  <a:cubicBezTo>
                    <a:pt x="68" y="114"/>
                    <a:pt x="69" y="112"/>
                    <a:pt x="67" y="111"/>
                  </a:cubicBezTo>
                  <a:cubicBezTo>
                    <a:pt x="65" y="109"/>
                    <a:pt x="63" y="109"/>
                    <a:pt x="61" y="110"/>
                  </a:cubicBezTo>
                  <a:cubicBezTo>
                    <a:pt x="56" y="113"/>
                    <a:pt x="50" y="113"/>
                    <a:pt x="45" y="113"/>
                  </a:cubicBezTo>
                  <a:cubicBezTo>
                    <a:pt x="42" y="113"/>
                    <a:pt x="41" y="113"/>
                    <a:pt x="40" y="116"/>
                  </a:cubicBezTo>
                  <a:cubicBezTo>
                    <a:pt x="37" y="127"/>
                    <a:pt x="24" y="135"/>
                    <a:pt x="12" y="133"/>
                  </a:cubicBezTo>
                  <a:cubicBezTo>
                    <a:pt x="10" y="133"/>
                    <a:pt x="7" y="132"/>
                    <a:pt x="5" y="131"/>
                  </a:cubicBezTo>
                  <a:cubicBezTo>
                    <a:pt x="4" y="131"/>
                    <a:pt x="4" y="131"/>
                    <a:pt x="3" y="130"/>
                  </a:cubicBezTo>
                  <a:cubicBezTo>
                    <a:pt x="9" y="129"/>
                    <a:pt x="14" y="130"/>
                    <a:pt x="18" y="129"/>
                  </a:cubicBezTo>
                  <a:cubicBezTo>
                    <a:pt x="27" y="127"/>
                    <a:pt x="32" y="122"/>
                    <a:pt x="34" y="113"/>
                  </a:cubicBezTo>
                  <a:cubicBezTo>
                    <a:pt x="35" y="110"/>
                    <a:pt x="37" y="110"/>
                    <a:pt x="39" y="111"/>
                  </a:cubicBezTo>
                  <a:cubicBezTo>
                    <a:pt x="45" y="111"/>
                    <a:pt x="51" y="110"/>
                    <a:pt x="56" y="107"/>
                  </a:cubicBezTo>
                  <a:cubicBezTo>
                    <a:pt x="61" y="105"/>
                    <a:pt x="64" y="101"/>
                    <a:pt x="65" y="96"/>
                  </a:cubicBezTo>
                  <a:cubicBezTo>
                    <a:pt x="65" y="94"/>
                    <a:pt x="65" y="93"/>
                    <a:pt x="64" y="91"/>
                  </a:cubicBezTo>
                  <a:cubicBezTo>
                    <a:pt x="62" y="90"/>
                    <a:pt x="61" y="90"/>
                    <a:pt x="59" y="91"/>
                  </a:cubicBezTo>
                  <a:cubicBezTo>
                    <a:pt x="54" y="93"/>
                    <a:pt x="48" y="95"/>
                    <a:pt x="42" y="95"/>
                  </a:cubicBezTo>
                  <a:cubicBezTo>
                    <a:pt x="40" y="95"/>
                    <a:pt x="39" y="96"/>
                    <a:pt x="39" y="98"/>
                  </a:cubicBezTo>
                  <a:cubicBezTo>
                    <a:pt x="35" y="111"/>
                    <a:pt x="20" y="118"/>
                    <a:pt x="7" y="111"/>
                  </a:cubicBezTo>
                  <a:cubicBezTo>
                    <a:pt x="9" y="110"/>
                    <a:pt x="11" y="111"/>
                    <a:pt x="13" y="111"/>
                  </a:cubicBezTo>
                  <a:cubicBezTo>
                    <a:pt x="24" y="110"/>
                    <a:pt x="31" y="105"/>
                    <a:pt x="34" y="94"/>
                  </a:cubicBezTo>
                  <a:cubicBezTo>
                    <a:pt x="35" y="90"/>
                    <a:pt x="38" y="91"/>
                    <a:pt x="40" y="91"/>
                  </a:cubicBezTo>
                  <a:cubicBezTo>
                    <a:pt x="48" y="92"/>
                    <a:pt x="55" y="89"/>
                    <a:pt x="60" y="83"/>
                  </a:cubicBezTo>
                  <a:cubicBezTo>
                    <a:pt x="60" y="82"/>
                    <a:pt x="62" y="81"/>
                    <a:pt x="62" y="80"/>
                  </a:cubicBezTo>
                  <a:cubicBezTo>
                    <a:pt x="62" y="78"/>
                    <a:pt x="64" y="75"/>
                    <a:pt x="62" y="73"/>
                  </a:cubicBezTo>
                  <a:cubicBezTo>
                    <a:pt x="60" y="71"/>
                    <a:pt x="57" y="73"/>
                    <a:pt x="55" y="73"/>
                  </a:cubicBezTo>
                  <a:cubicBezTo>
                    <a:pt x="55" y="73"/>
                    <a:pt x="54" y="73"/>
                    <a:pt x="54" y="73"/>
                  </a:cubicBezTo>
                  <a:cubicBezTo>
                    <a:pt x="46" y="75"/>
                    <a:pt x="38" y="76"/>
                    <a:pt x="34" y="86"/>
                  </a:cubicBezTo>
                  <a:cubicBezTo>
                    <a:pt x="30" y="95"/>
                    <a:pt x="16" y="97"/>
                    <a:pt x="8" y="92"/>
                  </a:cubicBezTo>
                  <a:cubicBezTo>
                    <a:pt x="13" y="90"/>
                    <a:pt x="18" y="92"/>
                    <a:pt x="23" y="89"/>
                  </a:cubicBezTo>
                  <a:cubicBezTo>
                    <a:pt x="28" y="86"/>
                    <a:pt x="32" y="83"/>
                    <a:pt x="33" y="77"/>
                  </a:cubicBezTo>
                  <a:cubicBezTo>
                    <a:pt x="33" y="72"/>
                    <a:pt x="36" y="73"/>
                    <a:pt x="38" y="73"/>
                  </a:cubicBezTo>
                  <a:cubicBezTo>
                    <a:pt x="46" y="73"/>
                    <a:pt x="52" y="71"/>
                    <a:pt x="57" y="65"/>
                  </a:cubicBezTo>
                  <a:cubicBezTo>
                    <a:pt x="60" y="61"/>
                    <a:pt x="62" y="58"/>
                    <a:pt x="60" y="54"/>
                  </a:cubicBezTo>
                  <a:cubicBezTo>
                    <a:pt x="57" y="50"/>
                    <a:pt x="53" y="52"/>
                    <a:pt x="49" y="53"/>
                  </a:cubicBezTo>
                  <a:cubicBezTo>
                    <a:pt x="42" y="55"/>
                    <a:pt x="38" y="57"/>
                    <a:pt x="35" y="65"/>
                  </a:cubicBezTo>
                  <a:cubicBezTo>
                    <a:pt x="33" y="75"/>
                    <a:pt x="19" y="78"/>
                    <a:pt x="9" y="74"/>
                  </a:cubicBezTo>
                  <a:cubicBezTo>
                    <a:pt x="16" y="73"/>
                    <a:pt x="21" y="72"/>
                    <a:pt x="26" y="69"/>
                  </a:cubicBezTo>
                  <a:cubicBezTo>
                    <a:pt x="30" y="66"/>
                    <a:pt x="32" y="62"/>
                    <a:pt x="33" y="57"/>
                  </a:cubicBezTo>
                  <a:cubicBezTo>
                    <a:pt x="33" y="53"/>
                    <a:pt x="35" y="52"/>
                    <a:pt x="38" y="53"/>
                  </a:cubicBezTo>
                  <a:cubicBezTo>
                    <a:pt x="45" y="53"/>
                    <a:pt x="50" y="50"/>
                    <a:pt x="54" y="45"/>
                  </a:cubicBezTo>
                  <a:cubicBezTo>
                    <a:pt x="58" y="39"/>
                    <a:pt x="56" y="35"/>
                    <a:pt x="49" y="34"/>
                  </a:cubicBezTo>
                  <a:cubicBezTo>
                    <a:pt x="47" y="34"/>
                    <a:pt x="44" y="33"/>
                    <a:pt x="42" y="32"/>
                  </a:cubicBezTo>
                  <a:cubicBezTo>
                    <a:pt x="38" y="32"/>
                    <a:pt x="35" y="32"/>
                    <a:pt x="35" y="37"/>
                  </a:cubicBezTo>
                  <a:cubicBezTo>
                    <a:pt x="36" y="48"/>
                    <a:pt x="31" y="55"/>
                    <a:pt x="19" y="55"/>
                  </a:cubicBezTo>
                  <a:cubicBezTo>
                    <a:pt x="17" y="55"/>
                    <a:pt x="15" y="56"/>
                    <a:pt x="13" y="54"/>
                  </a:cubicBezTo>
                  <a:cubicBezTo>
                    <a:pt x="14" y="52"/>
                    <a:pt x="16" y="53"/>
                    <a:pt x="17" y="53"/>
                  </a:cubicBezTo>
                  <a:cubicBezTo>
                    <a:pt x="23" y="52"/>
                    <a:pt x="28" y="49"/>
                    <a:pt x="31" y="44"/>
                  </a:cubicBezTo>
                  <a:cubicBezTo>
                    <a:pt x="34" y="39"/>
                    <a:pt x="31" y="35"/>
                    <a:pt x="25" y="34"/>
                  </a:cubicBezTo>
                  <a:cubicBezTo>
                    <a:pt x="26" y="31"/>
                    <a:pt x="28" y="32"/>
                    <a:pt x="30" y="32"/>
                  </a:cubicBezTo>
                  <a:cubicBezTo>
                    <a:pt x="42" y="29"/>
                    <a:pt x="47" y="19"/>
                    <a:pt x="40" y="10"/>
                  </a:cubicBezTo>
                  <a:cubicBezTo>
                    <a:pt x="37" y="6"/>
                    <a:pt x="28" y="5"/>
                    <a:pt x="22" y="8"/>
                  </a:cubicBezTo>
                  <a:cubicBezTo>
                    <a:pt x="15" y="11"/>
                    <a:pt x="10" y="11"/>
                    <a:pt x="4" y="7"/>
                  </a:cubicBezTo>
                  <a:cubicBezTo>
                    <a:pt x="6" y="3"/>
                    <a:pt x="9" y="0"/>
                    <a:pt x="13" y="1"/>
                  </a:cubicBezTo>
                  <a:cubicBezTo>
                    <a:pt x="24" y="0"/>
                    <a:pt x="34" y="0"/>
                    <a:pt x="44" y="1"/>
                  </a:cubicBezTo>
                  <a:cubicBezTo>
                    <a:pt x="47" y="2"/>
                    <a:pt x="50" y="3"/>
                    <a:pt x="52" y="6"/>
                  </a:cubicBezTo>
                  <a:cubicBezTo>
                    <a:pt x="54" y="8"/>
                    <a:pt x="56" y="8"/>
                    <a:pt x="59" y="9"/>
                  </a:cubicBezTo>
                  <a:cubicBezTo>
                    <a:pt x="65" y="11"/>
                    <a:pt x="72" y="17"/>
                    <a:pt x="69" y="24"/>
                  </a:cubicBezTo>
                  <a:cubicBezTo>
                    <a:pt x="68" y="27"/>
                    <a:pt x="70" y="28"/>
                    <a:pt x="72" y="29"/>
                  </a:cubicBezTo>
                  <a:cubicBezTo>
                    <a:pt x="79" y="32"/>
                    <a:pt x="82" y="36"/>
                    <a:pt x="81" y="43"/>
                  </a:cubicBezTo>
                  <a:cubicBezTo>
                    <a:pt x="80" y="48"/>
                    <a:pt x="85" y="48"/>
                    <a:pt x="87" y="50"/>
                  </a:cubicBezTo>
                  <a:cubicBezTo>
                    <a:pt x="91" y="53"/>
                    <a:pt x="92" y="57"/>
                    <a:pt x="90" y="62"/>
                  </a:cubicBezTo>
                  <a:cubicBezTo>
                    <a:pt x="89" y="65"/>
                    <a:pt x="90" y="68"/>
                    <a:pt x="92" y="71"/>
                  </a:cubicBezTo>
                  <a:cubicBezTo>
                    <a:pt x="94" y="74"/>
                    <a:pt x="95" y="77"/>
                    <a:pt x="94" y="80"/>
                  </a:cubicBezTo>
                  <a:cubicBezTo>
                    <a:pt x="93" y="83"/>
                    <a:pt x="94" y="86"/>
                    <a:pt x="94" y="89"/>
                  </a:cubicBezTo>
                  <a:cubicBezTo>
                    <a:pt x="97" y="93"/>
                    <a:pt x="99" y="97"/>
                    <a:pt x="97" y="102"/>
                  </a:cubicBezTo>
                  <a:cubicBezTo>
                    <a:pt x="96" y="105"/>
                    <a:pt x="99" y="106"/>
                    <a:pt x="99" y="108"/>
                  </a:cubicBezTo>
                  <a:cubicBezTo>
                    <a:pt x="103" y="113"/>
                    <a:pt x="105" y="118"/>
                    <a:pt x="100" y="123"/>
                  </a:cubicBezTo>
                  <a:cubicBezTo>
                    <a:pt x="99" y="125"/>
                    <a:pt x="99" y="128"/>
                    <a:pt x="101" y="129"/>
                  </a:cubicBezTo>
                  <a:cubicBezTo>
                    <a:pt x="104" y="133"/>
                    <a:pt x="103" y="136"/>
                    <a:pt x="99" y="139"/>
                  </a:cubicBezTo>
                  <a:cubicBezTo>
                    <a:pt x="81" y="152"/>
                    <a:pt x="66" y="168"/>
                    <a:pt x="55" y="187"/>
                  </a:cubicBezTo>
                  <a:cubicBezTo>
                    <a:pt x="53" y="190"/>
                    <a:pt x="53" y="195"/>
                    <a:pt x="50" y="198"/>
                  </a:cubicBezTo>
                  <a:cubicBezTo>
                    <a:pt x="48" y="197"/>
                    <a:pt x="47" y="194"/>
                    <a:pt x="45" y="198"/>
                  </a:cubicBezTo>
                  <a:cubicBezTo>
                    <a:pt x="43" y="201"/>
                    <a:pt x="42" y="204"/>
                    <a:pt x="47" y="206"/>
                  </a:cubicBezTo>
                  <a:cubicBezTo>
                    <a:pt x="43" y="219"/>
                    <a:pt x="44" y="232"/>
                    <a:pt x="42" y="245"/>
                  </a:cubicBezTo>
                  <a:cubicBezTo>
                    <a:pt x="40" y="260"/>
                    <a:pt x="35" y="274"/>
                    <a:pt x="29" y="289"/>
                  </a:cubicBezTo>
                  <a:cubicBezTo>
                    <a:pt x="23" y="276"/>
                    <a:pt x="19" y="263"/>
                    <a:pt x="16" y="251"/>
                  </a:cubicBezTo>
                  <a:cubicBezTo>
                    <a:pt x="13" y="238"/>
                    <a:pt x="15" y="224"/>
                    <a:pt x="11" y="211"/>
                  </a:cubicBezTo>
                  <a:cubicBezTo>
                    <a:pt x="11" y="210"/>
                    <a:pt x="10" y="208"/>
                    <a:pt x="10" y="206"/>
                  </a:cubicBezTo>
                  <a:close/>
                </a:path>
              </a:pathLst>
            </a:custGeom>
            <a:solidFill>
              <a:srgbClr val="E7B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8">
              <a:extLst>
                <a:ext uri="{FF2B5EF4-FFF2-40B4-BE49-F238E27FC236}">
                  <a16:creationId xmlns:a16="http://schemas.microsoft.com/office/drawing/2014/main" id="{7C5F27D0-9F96-3490-FBB0-982245950CA2}"/>
                </a:ext>
              </a:extLst>
            </p:cNvPr>
            <p:cNvSpPr>
              <a:spLocks/>
            </p:cNvSpPr>
            <p:nvPr/>
          </p:nvSpPr>
          <p:spPr bwMode="auto">
            <a:xfrm>
              <a:off x="5997575" y="3165475"/>
              <a:ext cx="1082675" cy="1882775"/>
            </a:xfrm>
            <a:custGeom>
              <a:avLst/>
              <a:gdLst>
                <a:gd name="T0" fmla="*/ 0 w 139"/>
                <a:gd name="T1" fmla="*/ 236 h 243"/>
                <a:gd name="T2" fmla="*/ 2 w 139"/>
                <a:gd name="T3" fmla="*/ 233 h 243"/>
                <a:gd name="T4" fmla="*/ 56 w 139"/>
                <a:gd name="T5" fmla="*/ 196 h 243"/>
                <a:gd name="T6" fmla="*/ 85 w 139"/>
                <a:gd name="T7" fmla="*/ 120 h 243"/>
                <a:gd name="T8" fmla="*/ 101 w 139"/>
                <a:gd name="T9" fmla="*/ 48 h 243"/>
                <a:gd name="T10" fmla="*/ 128 w 139"/>
                <a:gd name="T11" fmla="*/ 8 h 243"/>
                <a:gd name="T12" fmla="*/ 135 w 139"/>
                <a:gd name="T13" fmla="*/ 1 h 243"/>
                <a:gd name="T14" fmla="*/ 137 w 139"/>
                <a:gd name="T15" fmla="*/ 1 h 243"/>
                <a:gd name="T16" fmla="*/ 137 w 139"/>
                <a:gd name="T17" fmla="*/ 4 h 243"/>
                <a:gd name="T18" fmla="*/ 123 w 139"/>
                <a:gd name="T19" fmla="*/ 48 h 243"/>
                <a:gd name="T20" fmla="*/ 116 w 139"/>
                <a:gd name="T21" fmla="*/ 99 h 243"/>
                <a:gd name="T22" fmla="*/ 94 w 139"/>
                <a:gd name="T23" fmla="*/ 197 h 243"/>
                <a:gd name="T24" fmla="*/ 49 w 139"/>
                <a:gd name="T25" fmla="*/ 238 h 243"/>
                <a:gd name="T26" fmla="*/ 0 w 139"/>
                <a:gd name="T27" fmla="*/ 23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 h="243">
                  <a:moveTo>
                    <a:pt x="0" y="236"/>
                  </a:moveTo>
                  <a:cubicBezTo>
                    <a:pt x="0" y="234"/>
                    <a:pt x="0" y="233"/>
                    <a:pt x="2" y="233"/>
                  </a:cubicBezTo>
                  <a:cubicBezTo>
                    <a:pt x="27" y="230"/>
                    <a:pt x="43" y="216"/>
                    <a:pt x="56" y="196"/>
                  </a:cubicBezTo>
                  <a:cubicBezTo>
                    <a:pt x="71" y="172"/>
                    <a:pt x="79" y="147"/>
                    <a:pt x="85" y="120"/>
                  </a:cubicBezTo>
                  <a:cubicBezTo>
                    <a:pt x="91" y="96"/>
                    <a:pt x="93" y="71"/>
                    <a:pt x="101" y="48"/>
                  </a:cubicBezTo>
                  <a:cubicBezTo>
                    <a:pt x="107" y="32"/>
                    <a:pt x="114" y="18"/>
                    <a:pt x="128" y="8"/>
                  </a:cubicBezTo>
                  <a:cubicBezTo>
                    <a:pt x="131" y="6"/>
                    <a:pt x="132" y="4"/>
                    <a:pt x="135" y="1"/>
                  </a:cubicBezTo>
                  <a:cubicBezTo>
                    <a:pt x="135" y="1"/>
                    <a:pt x="137" y="0"/>
                    <a:pt x="137" y="1"/>
                  </a:cubicBezTo>
                  <a:cubicBezTo>
                    <a:pt x="139" y="2"/>
                    <a:pt x="138" y="3"/>
                    <a:pt x="137" y="4"/>
                  </a:cubicBezTo>
                  <a:cubicBezTo>
                    <a:pt x="131" y="18"/>
                    <a:pt x="127" y="33"/>
                    <a:pt x="123" y="48"/>
                  </a:cubicBezTo>
                  <a:cubicBezTo>
                    <a:pt x="118" y="65"/>
                    <a:pt x="116" y="82"/>
                    <a:pt x="116" y="99"/>
                  </a:cubicBezTo>
                  <a:cubicBezTo>
                    <a:pt x="116" y="134"/>
                    <a:pt x="110" y="167"/>
                    <a:pt x="94" y="197"/>
                  </a:cubicBezTo>
                  <a:cubicBezTo>
                    <a:pt x="84" y="216"/>
                    <a:pt x="70" y="231"/>
                    <a:pt x="49" y="238"/>
                  </a:cubicBezTo>
                  <a:cubicBezTo>
                    <a:pt x="33" y="243"/>
                    <a:pt x="16" y="242"/>
                    <a:pt x="0" y="236"/>
                  </a:cubicBezTo>
                  <a:close/>
                </a:path>
              </a:pathLst>
            </a:custGeom>
            <a:solidFill>
              <a:srgbClr val="6D7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9">
              <a:extLst>
                <a:ext uri="{FF2B5EF4-FFF2-40B4-BE49-F238E27FC236}">
                  <a16:creationId xmlns:a16="http://schemas.microsoft.com/office/drawing/2014/main" id="{CBFCF5C7-8FC7-3B1F-97E2-3733823AB96A}"/>
                </a:ext>
              </a:extLst>
            </p:cNvPr>
            <p:cNvSpPr>
              <a:spLocks/>
            </p:cNvSpPr>
            <p:nvPr/>
          </p:nvSpPr>
          <p:spPr bwMode="auto">
            <a:xfrm>
              <a:off x="5343525" y="3173413"/>
              <a:ext cx="723900" cy="1797050"/>
            </a:xfrm>
            <a:custGeom>
              <a:avLst/>
              <a:gdLst>
                <a:gd name="T0" fmla="*/ 5 w 93"/>
                <a:gd name="T1" fmla="*/ 1 h 232"/>
                <a:gd name="T2" fmla="*/ 23 w 93"/>
                <a:gd name="T3" fmla="*/ 20 h 232"/>
                <a:gd name="T4" fmla="*/ 37 w 93"/>
                <a:gd name="T5" fmla="*/ 45 h 232"/>
                <a:gd name="T6" fmla="*/ 54 w 93"/>
                <a:gd name="T7" fmla="*/ 120 h 232"/>
                <a:gd name="T8" fmla="*/ 71 w 93"/>
                <a:gd name="T9" fmla="*/ 171 h 232"/>
                <a:gd name="T10" fmla="*/ 91 w 93"/>
                <a:gd name="T11" fmla="*/ 206 h 232"/>
                <a:gd name="T12" fmla="*/ 92 w 93"/>
                <a:gd name="T13" fmla="*/ 211 h 232"/>
                <a:gd name="T14" fmla="*/ 79 w 93"/>
                <a:gd name="T15" fmla="*/ 232 h 232"/>
                <a:gd name="T16" fmla="*/ 55 w 93"/>
                <a:gd name="T17" fmla="*/ 211 h 232"/>
                <a:gd name="T18" fmla="*/ 26 w 93"/>
                <a:gd name="T19" fmla="*/ 137 h 232"/>
                <a:gd name="T20" fmla="*/ 23 w 93"/>
                <a:gd name="T21" fmla="*/ 90 h 232"/>
                <a:gd name="T22" fmla="*/ 2 w 93"/>
                <a:gd name="T23" fmla="*/ 4 h 232"/>
                <a:gd name="T24" fmla="*/ 1 w 93"/>
                <a:gd name="T25" fmla="*/ 1 h 232"/>
                <a:gd name="T26" fmla="*/ 5 w 93"/>
                <a:gd name="T27" fmla="*/ 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232">
                  <a:moveTo>
                    <a:pt x="5" y="1"/>
                  </a:moveTo>
                  <a:cubicBezTo>
                    <a:pt x="11" y="8"/>
                    <a:pt x="18" y="13"/>
                    <a:pt x="23" y="20"/>
                  </a:cubicBezTo>
                  <a:cubicBezTo>
                    <a:pt x="28" y="28"/>
                    <a:pt x="33" y="36"/>
                    <a:pt x="37" y="45"/>
                  </a:cubicBezTo>
                  <a:cubicBezTo>
                    <a:pt x="47" y="69"/>
                    <a:pt x="47" y="96"/>
                    <a:pt x="54" y="120"/>
                  </a:cubicBezTo>
                  <a:cubicBezTo>
                    <a:pt x="59" y="137"/>
                    <a:pt x="63" y="155"/>
                    <a:pt x="71" y="171"/>
                  </a:cubicBezTo>
                  <a:cubicBezTo>
                    <a:pt x="76" y="184"/>
                    <a:pt x="83" y="195"/>
                    <a:pt x="91" y="206"/>
                  </a:cubicBezTo>
                  <a:cubicBezTo>
                    <a:pt x="93" y="207"/>
                    <a:pt x="93" y="209"/>
                    <a:pt x="92" y="211"/>
                  </a:cubicBezTo>
                  <a:cubicBezTo>
                    <a:pt x="88" y="218"/>
                    <a:pt x="85" y="226"/>
                    <a:pt x="79" y="232"/>
                  </a:cubicBezTo>
                  <a:cubicBezTo>
                    <a:pt x="69" y="228"/>
                    <a:pt x="61" y="220"/>
                    <a:pt x="55" y="211"/>
                  </a:cubicBezTo>
                  <a:cubicBezTo>
                    <a:pt x="38" y="189"/>
                    <a:pt x="31" y="163"/>
                    <a:pt x="26" y="137"/>
                  </a:cubicBezTo>
                  <a:cubicBezTo>
                    <a:pt x="24" y="121"/>
                    <a:pt x="24" y="106"/>
                    <a:pt x="23" y="90"/>
                  </a:cubicBezTo>
                  <a:cubicBezTo>
                    <a:pt x="22" y="60"/>
                    <a:pt x="13" y="32"/>
                    <a:pt x="2" y="4"/>
                  </a:cubicBezTo>
                  <a:cubicBezTo>
                    <a:pt x="1" y="3"/>
                    <a:pt x="0" y="2"/>
                    <a:pt x="1" y="1"/>
                  </a:cubicBezTo>
                  <a:cubicBezTo>
                    <a:pt x="2" y="0"/>
                    <a:pt x="4" y="0"/>
                    <a:pt x="5" y="1"/>
                  </a:cubicBezTo>
                  <a:close/>
                </a:path>
              </a:pathLst>
            </a:custGeom>
            <a:solidFill>
              <a:srgbClr val="6D7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0">
              <a:extLst>
                <a:ext uri="{FF2B5EF4-FFF2-40B4-BE49-F238E27FC236}">
                  <a16:creationId xmlns:a16="http://schemas.microsoft.com/office/drawing/2014/main" id="{AC2F9B9D-7839-202D-7584-119AFE8FB4A0}"/>
                </a:ext>
              </a:extLst>
            </p:cNvPr>
            <p:cNvSpPr>
              <a:spLocks/>
            </p:cNvSpPr>
            <p:nvPr/>
          </p:nvSpPr>
          <p:spPr bwMode="auto">
            <a:xfrm>
              <a:off x="5319713" y="2366963"/>
              <a:ext cx="428625" cy="642938"/>
            </a:xfrm>
            <a:custGeom>
              <a:avLst/>
              <a:gdLst>
                <a:gd name="T0" fmla="*/ 52 w 55"/>
                <a:gd name="T1" fmla="*/ 44 h 83"/>
                <a:gd name="T2" fmla="*/ 51 w 55"/>
                <a:gd name="T3" fmla="*/ 56 h 83"/>
                <a:gd name="T4" fmla="*/ 50 w 55"/>
                <a:gd name="T5" fmla="*/ 64 h 83"/>
                <a:gd name="T6" fmla="*/ 47 w 55"/>
                <a:gd name="T7" fmla="*/ 74 h 83"/>
                <a:gd name="T8" fmla="*/ 45 w 55"/>
                <a:gd name="T9" fmla="*/ 79 h 83"/>
                <a:gd name="T10" fmla="*/ 43 w 55"/>
                <a:gd name="T11" fmla="*/ 83 h 83"/>
                <a:gd name="T12" fmla="*/ 27 w 55"/>
                <a:gd name="T13" fmla="*/ 43 h 83"/>
                <a:gd name="T14" fmla="*/ 21 w 55"/>
                <a:gd name="T15" fmla="*/ 32 h 83"/>
                <a:gd name="T16" fmla="*/ 17 w 55"/>
                <a:gd name="T17" fmla="*/ 22 h 83"/>
                <a:gd name="T18" fmla="*/ 15 w 55"/>
                <a:gd name="T19" fmla="*/ 19 h 83"/>
                <a:gd name="T20" fmla="*/ 0 w 55"/>
                <a:gd name="T21" fmla="*/ 0 h 83"/>
                <a:gd name="T22" fmla="*/ 1 w 55"/>
                <a:gd name="T23" fmla="*/ 0 h 83"/>
                <a:gd name="T24" fmla="*/ 46 w 55"/>
                <a:gd name="T25" fmla="*/ 37 h 83"/>
                <a:gd name="T26" fmla="*/ 52 w 55"/>
                <a:gd name="T27" fmla="*/ 4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83">
                  <a:moveTo>
                    <a:pt x="52" y="44"/>
                  </a:moveTo>
                  <a:cubicBezTo>
                    <a:pt x="54" y="48"/>
                    <a:pt x="55" y="52"/>
                    <a:pt x="51" y="56"/>
                  </a:cubicBezTo>
                  <a:cubicBezTo>
                    <a:pt x="49" y="58"/>
                    <a:pt x="49" y="62"/>
                    <a:pt x="50" y="64"/>
                  </a:cubicBezTo>
                  <a:cubicBezTo>
                    <a:pt x="52" y="69"/>
                    <a:pt x="51" y="72"/>
                    <a:pt x="47" y="74"/>
                  </a:cubicBezTo>
                  <a:cubicBezTo>
                    <a:pt x="46" y="75"/>
                    <a:pt x="45" y="77"/>
                    <a:pt x="45" y="79"/>
                  </a:cubicBezTo>
                  <a:cubicBezTo>
                    <a:pt x="44" y="80"/>
                    <a:pt x="44" y="81"/>
                    <a:pt x="43" y="83"/>
                  </a:cubicBezTo>
                  <a:cubicBezTo>
                    <a:pt x="39" y="69"/>
                    <a:pt x="32" y="56"/>
                    <a:pt x="27" y="43"/>
                  </a:cubicBezTo>
                  <a:cubicBezTo>
                    <a:pt x="26" y="39"/>
                    <a:pt x="23" y="36"/>
                    <a:pt x="21" y="32"/>
                  </a:cubicBezTo>
                  <a:cubicBezTo>
                    <a:pt x="19" y="29"/>
                    <a:pt x="17" y="26"/>
                    <a:pt x="17" y="22"/>
                  </a:cubicBezTo>
                  <a:cubicBezTo>
                    <a:pt x="18" y="20"/>
                    <a:pt x="17" y="19"/>
                    <a:pt x="15" y="19"/>
                  </a:cubicBezTo>
                  <a:cubicBezTo>
                    <a:pt x="8" y="15"/>
                    <a:pt x="4" y="7"/>
                    <a:pt x="0" y="0"/>
                  </a:cubicBezTo>
                  <a:cubicBezTo>
                    <a:pt x="0" y="0"/>
                    <a:pt x="1" y="0"/>
                    <a:pt x="1" y="0"/>
                  </a:cubicBezTo>
                  <a:cubicBezTo>
                    <a:pt x="17" y="11"/>
                    <a:pt x="33" y="22"/>
                    <a:pt x="46" y="37"/>
                  </a:cubicBezTo>
                  <a:cubicBezTo>
                    <a:pt x="48" y="39"/>
                    <a:pt x="50" y="42"/>
                    <a:pt x="52" y="44"/>
                  </a:cubicBezTo>
                  <a:close/>
                </a:path>
              </a:pathLst>
            </a:custGeom>
            <a:solidFill>
              <a:srgbClr val="6D7B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1">
              <a:extLst>
                <a:ext uri="{FF2B5EF4-FFF2-40B4-BE49-F238E27FC236}">
                  <a16:creationId xmlns:a16="http://schemas.microsoft.com/office/drawing/2014/main" id="{AB6CC6A7-1BBF-AF4F-805F-C27DAB5CEA8E}"/>
                </a:ext>
              </a:extLst>
            </p:cNvPr>
            <p:cNvSpPr>
              <a:spLocks/>
            </p:cNvSpPr>
            <p:nvPr/>
          </p:nvSpPr>
          <p:spPr bwMode="auto">
            <a:xfrm>
              <a:off x="6667500" y="2289175"/>
              <a:ext cx="381000" cy="642938"/>
            </a:xfrm>
            <a:custGeom>
              <a:avLst/>
              <a:gdLst>
                <a:gd name="T0" fmla="*/ 7 w 49"/>
                <a:gd name="T1" fmla="*/ 83 h 83"/>
                <a:gd name="T2" fmla="*/ 5 w 49"/>
                <a:gd name="T3" fmla="*/ 76 h 83"/>
                <a:gd name="T4" fmla="*/ 3 w 49"/>
                <a:gd name="T5" fmla="*/ 64 h 83"/>
                <a:gd name="T6" fmla="*/ 1 w 49"/>
                <a:gd name="T7" fmla="*/ 57 h 83"/>
                <a:gd name="T8" fmla="*/ 0 w 49"/>
                <a:gd name="T9" fmla="*/ 44 h 83"/>
                <a:gd name="T10" fmla="*/ 42 w 49"/>
                <a:gd name="T11" fmla="*/ 5 h 83"/>
                <a:gd name="T12" fmla="*/ 49 w 49"/>
                <a:gd name="T13" fmla="*/ 0 h 83"/>
                <a:gd name="T14" fmla="*/ 44 w 49"/>
                <a:gd name="T15" fmla="*/ 14 h 83"/>
                <a:gd name="T16" fmla="*/ 37 w 49"/>
                <a:gd name="T17" fmla="*/ 15 h 83"/>
                <a:gd name="T18" fmla="*/ 30 w 49"/>
                <a:gd name="T19" fmla="*/ 27 h 83"/>
                <a:gd name="T20" fmla="*/ 11 w 49"/>
                <a:gd name="T21" fmla="*/ 72 h 83"/>
                <a:gd name="T22" fmla="*/ 7 w 49"/>
                <a:gd name="T23"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83">
                  <a:moveTo>
                    <a:pt x="7" y="83"/>
                  </a:moveTo>
                  <a:cubicBezTo>
                    <a:pt x="5" y="81"/>
                    <a:pt x="3" y="80"/>
                    <a:pt x="5" y="76"/>
                  </a:cubicBezTo>
                  <a:cubicBezTo>
                    <a:pt x="7" y="72"/>
                    <a:pt x="6" y="67"/>
                    <a:pt x="3" y="64"/>
                  </a:cubicBezTo>
                  <a:cubicBezTo>
                    <a:pt x="0" y="62"/>
                    <a:pt x="0" y="60"/>
                    <a:pt x="1" y="57"/>
                  </a:cubicBezTo>
                  <a:cubicBezTo>
                    <a:pt x="4" y="52"/>
                    <a:pt x="1" y="48"/>
                    <a:pt x="0" y="44"/>
                  </a:cubicBezTo>
                  <a:cubicBezTo>
                    <a:pt x="13" y="29"/>
                    <a:pt x="26" y="16"/>
                    <a:pt x="42" y="5"/>
                  </a:cubicBezTo>
                  <a:cubicBezTo>
                    <a:pt x="44" y="4"/>
                    <a:pt x="46" y="3"/>
                    <a:pt x="49" y="0"/>
                  </a:cubicBezTo>
                  <a:cubicBezTo>
                    <a:pt x="47" y="6"/>
                    <a:pt x="45" y="10"/>
                    <a:pt x="44" y="14"/>
                  </a:cubicBezTo>
                  <a:cubicBezTo>
                    <a:pt x="41" y="12"/>
                    <a:pt x="39" y="13"/>
                    <a:pt x="37" y="15"/>
                  </a:cubicBezTo>
                  <a:cubicBezTo>
                    <a:pt x="35" y="19"/>
                    <a:pt x="32" y="23"/>
                    <a:pt x="30" y="27"/>
                  </a:cubicBezTo>
                  <a:cubicBezTo>
                    <a:pt x="23" y="42"/>
                    <a:pt x="16" y="57"/>
                    <a:pt x="11" y="72"/>
                  </a:cubicBezTo>
                  <a:cubicBezTo>
                    <a:pt x="10" y="76"/>
                    <a:pt x="9" y="79"/>
                    <a:pt x="7" y="83"/>
                  </a:cubicBezTo>
                  <a:close/>
                </a:path>
              </a:pathLst>
            </a:custGeom>
            <a:solidFill>
              <a:srgbClr val="7E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2">
              <a:extLst>
                <a:ext uri="{FF2B5EF4-FFF2-40B4-BE49-F238E27FC236}">
                  <a16:creationId xmlns:a16="http://schemas.microsoft.com/office/drawing/2014/main" id="{13D32E4C-B3D3-4976-E919-9379955B8DEC}"/>
                </a:ext>
              </a:extLst>
            </p:cNvPr>
            <p:cNvSpPr>
              <a:spLocks/>
            </p:cNvSpPr>
            <p:nvPr/>
          </p:nvSpPr>
          <p:spPr bwMode="auto">
            <a:xfrm>
              <a:off x="5732463" y="2474913"/>
              <a:ext cx="249238" cy="271463"/>
            </a:xfrm>
            <a:custGeom>
              <a:avLst/>
              <a:gdLst>
                <a:gd name="T0" fmla="*/ 16 w 32"/>
                <a:gd name="T1" fmla="*/ 0 h 35"/>
                <a:gd name="T2" fmla="*/ 21 w 32"/>
                <a:gd name="T3" fmla="*/ 2 h 35"/>
                <a:gd name="T4" fmla="*/ 27 w 32"/>
                <a:gd name="T5" fmla="*/ 2 h 35"/>
                <a:gd name="T6" fmla="*/ 32 w 32"/>
                <a:gd name="T7" fmla="*/ 7 h 35"/>
                <a:gd name="T8" fmla="*/ 28 w 32"/>
                <a:gd name="T9" fmla="*/ 12 h 35"/>
                <a:gd name="T10" fmla="*/ 13 w 32"/>
                <a:gd name="T11" fmla="*/ 10 h 35"/>
                <a:gd name="T12" fmla="*/ 10 w 32"/>
                <a:gd name="T13" fmla="*/ 9 h 35"/>
                <a:gd name="T14" fmla="*/ 9 w 32"/>
                <a:gd name="T15" fmla="*/ 12 h 35"/>
                <a:gd name="T16" fmla="*/ 7 w 32"/>
                <a:gd name="T17" fmla="*/ 20 h 35"/>
                <a:gd name="T18" fmla="*/ 14 w 32"/>
                <a:gd name="T19" fmla="*/ 21 h 35"/>
                <a:gd name="T20" fmla="*/ 23 w 32"/>
                <a:gd name="T21" fmla="*/ 24 h 35"/>
                <a:gd name="T22" fmla="*/ 27 w 32"/>
                <a:gd name="T23" fmla="*/ 25 h 35"/>
                <a:gd name="T24" fmla="*/ 25 w 32"/>
                <a:gd name="T25" fmla="*/ 29 h 35"/>
                <a:gd name="T26" fmla="*/ 3 w 32"/>
                <a:gd name="T27" fmla="*/ 25 h 35"/>
                <a:gd name="T28" fmla="*/ 0 w 32"/>
                <a:gd name="T29" fmla="*/ 25 h 35"/>
                <a:gd name="T30" fmla="*/ 9 w 32"/>
                <a:gd name="T31" fmla="*/ 5 h 35"/>
                <a:gd name="T32" fmla="*/ 16 w 32"/>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5">
                  <a:moveTo>
                    <a:pt x="16" y="0"/>
                  </a:moveTo>
                  <a:cubicBezTo>
                    <a:pt x="17" y="3"/>
                    <a:pt x="19" y="2"/>
                    <a:pt x="21" y="2"/>
                  </a:cubicBezTo>
                  <a:cubicBezTo>
                    <a:pt x="23" y="2"/>
                    <a:pt x="25" y="2"/>
                    <a:pt x="27" y="2"/>
                  </a:cubicBezTo>
                  <a:cubicBezTo>
                    <a:pt x="29" y="3"/>
                    <a:pt x="31" y="5"/>
                    <a:pt x="32" y="7"/>
                  </a:cubicBezTo>
                  <a:cubicBezTo>
                    <a:pt x="32" y="10"/>
                    <a:pt x="30" y="11"/>
                    <a:pt x="28" y="12"/>
                  </a:cubicBezTo>
                  <a:cubicBezTo>
                    <a:pt x="23" y="13"/>
                    <a:pt x="17" y="15"/>
                    <a:pt x="13" y="10"/>
                  </a:cubicBezTo>
                  <a:cubicBezTo>
                    <a:pt x="12" y="9"/>
                    <a:pt x="11" y="8"/>
                    <a:pt x="10" y="9"/>
                  </a:cubicBezTo>
                  <a:cubicBezTo>
                    <a:pt x="9" y="9"/>
                    <a:pt x="9" y="11"/>
                    <a:pt x="9" y="12"/>
                  </a:cubicBezTo>
                  <a:cubicBezTo>
                    <a:pt x="10" y="15"/>
                    <a:pt x="10" y="17"/>
                    <a:pt x="7" y="20"/>
                  </a:cubicBezTo>
                  <a:cubicBezTo>
                    <a:pt x="10" y="19"/>
                    <a:pt x="12" y="19"/>
                    <a:pt x="14" y="21"/>
                  </a:cubicBezTo>
                  <a:cubicBezTo>
                    <a:pt x="17" y="23"/>
                    <a:pt x="20" y="24"/>
                    <a:pt x="23" y="24"/>
                  </a:cubicBezTo>
                  <a:cubicBezTo>
                    <a:pt x="24" y="24"/>
                    <a:pt x="26" y="23"/>
                    <a:pt x="27" y="25"/>
                  </a:cubicBezTo>
                  <a:cubicBezTo>
                    <a:pt x="27" y="27"/>
                    <a:pt x="26" y="28"/>
                    <a:pt x="25" y="29"/>
                  </a:cubicBezTo>
                  <a:cubicBezTo>
                    <a:pt x="18" y="35"/>
                    <a:pt x="7" y="33"/>
                    <a:pt x="3" y="25"/>
                  </a:cubicBezTo>
                  <a:cubicBezTo>
                    <a:pt x="2" y="24"/>
                    <a:pt x="1" y="25"/>
                    <a:pt x="0" y="25"/>
                  </a:cubicBezTo>
                  <a:cubicBezTo>
                    <a:pt x="4" y="19"/>
                    <a:pt x="9" y="13"/>
                    <a:pt x="9" y="5"/>
                  </a:cubicBezTo>
                  <a:cubicBezTo>
                    <a:pt x="10" y="3"/>
                    <a:pt x="13" y="0"/>
                    <a:pt x="16" y="0"/>
                  </a:cubicBezTo>
                  <a:close/>
                </a:path>
              </a:pathLst>
            </a:custGeom>
            <a:solidFill>
              <a:srgbClr val="FEDA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3">
              <a:extLst>
                <a:ext uri="{FF2B5EF4-FFF2-40B4-BE49-F238E27FC236}">
                  <a16:creationId xmlns:a16="http://schemas.microsoft.com/office/drawing/2014/main" id="{59B89D84-3D1D-8028-FE1D-36A58AAD8AC1}"/>
                </a:ext>
              </a:extLst>
            </p:cNvPr>
            <p:cNvSpPr>
              <a:spLocks/>
            </p:cNvSpPr>
            <p:nvPr/>
          </p:nvSpPr>
          <p:spPr bwMode="auto">
            <a:xfrm>
              <a:off x="6091238" y="2235200"/>
              <a:ext cx="241300" cy="15875"/>
            </a:xfrm>
            <a:custGeom>
              <a:avLst/>
              <a:gdLst>
                <a:gd name="T0" fmla="*/ 31 w 31"/>
                <a:gd name="T1" fmla="*/ 2 h 2"/>
                <a:gd name="T2" fmla="*/ 0 w 31"/>
                <a:gd name="T3" fmla="*/ 2 h 2"/>
                <a:gd name="T4" fmla="*/ 31 w 31"/>
                <a:gd name="T5" fmla="*/ 2 h 2"/>
              </a:gdLst>
              <a:ahLst/>
              <a:cxnLst>
                <a:cxn ang="0">
                  <a:pos x="T0" y="T1"/>
                </a:cxn>
                <a:cxn ang="0">
                  <a:pos x="T2" y="T3"/>
                </a:cxn>
                <a:cxn ang="0">
                  <a:pos x="T4" y="T5"/>
                </a:cxn>
              </a:cxnLst>
              <a:rect l="0" t="0" r="r" b="b"/>
              <a:pathLst>
                <a:path w="31" h="2">
                  <a:moveTo>
                    <a:pt x="31" y="2"/>
                  </a:moveTo>
                  <a:cubicBezTo>
                    <a:pt x="21" y="2"/>
                    <a:pt x="11" y="2"/>
                    <a:pt x="0" y="2"/>
                  </a:cubicBezTo>
                  <a:cubicBezTo>
                    <a:pt x="11" y="0"/>
                    <a:pt x="21" y="0"/>
                    <a:pt x="31" y="2"/>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4">
              <a:extLst>
                <a:ext uri="{FF2B5EF4-FFF2-40B4-BE49-F238E27FC236}">
                  <a16:creationId xmlns:a16="http://schemas.microsoft.com/office/drawing/2014/main" id="{BC36D881-B89E-43BB-BB90-C780F9153A70}"/>
                </a:ext>
              </a:extLst>
            </p:cNvPr>
            <p:cNvSpPr>
              <a:spLocks/>
            </p:cNvSpPr>
            <p:nvPr/>
          </p:nvSpPr>
          <p:spPr bwMode="auto">
            <a:xfrm>
              <a:off x="6302375" y="3738563"/>
              <a:ext cx="77788" cy="100013"/>
            </a:xfrm>
            <a:custGeom>
              <a:avLst/>
              <a:gdLst>
                <a:gd name="T0" fmla="*/ 7 w 10"/>
                <a:gd name="T1" fmla="*/ 13 h 13"/>
                <a:gd name="T2" fmla="*/ 3 w 10"/>
                <a:gd name="T3" fmla="*/ 7 h 13"/>
                <a:gd name="T4" fmla="*/ 4 w 10"/>
                <a:gd name="T5" fmla="*/ 4 h 13"/>
                <a:gd name="T6" fmla="*/ 6 w 10"/>
                <a:gd name="T7" fmla="*/ 0 h 13"/>
                <a:gd name="T8" fmla="*/ 10 w 10"/>
                <a:gd name="T9" fmla="*/ 5 h 13"/>
                <a:gd name="T10" fmla="*/ 7 w 10"/>
                <a:gd name="T11" fmla="*/ 13 h 13"/>
              </a:gdLst>
              <a:ahLst/>
              <a:cxnLst>
                <a:cxn ang="0">
                  <a:pos x="T0" y="T1"/>
                </a:cxn>
                <a:cxn ang="0">
                  <a:pos x="T2" y="T3"/>
                </a:cxn>
                <a:cxn ang="0">
                  <a:pos x="T4" y="T5"/>
                </a:cxn>
                <a:cxn ang="0">
                  <a:pos x="T6" y="T7"/>
                </a:cxn>
                <a:cxn ang="0">
                  <a:pos x="T8" y="T9"/>
                </a:cxn>
                <a:cxn ang="0">
                  <a:pos x="T10" y="T11"/>
                </a:cxn>
              </a:cxnLst>
              <a:rect l="0" t="0" r="r" b="b"/>
              <a:pathLst>
                <a:path w="10" h="13">
                  <a:moveTo>
                    <a:pt x="7" y="13"/>
                  </a:moveTo>
                  <a:cubicBezTo>
                    <a:pt x="0" y="13"/>
                    <a:pt x="0" y="13"/>
                    <a:pt x="3" y="7"/>
                  </a:cubicBezTo>
                  <a:cubicBezTo>
                    <a:pt x="3" y="6"/>
                    <a:pt x="3" y="5"/>
                    <a:pt x="4" y="4"/>
                  </a:cubicBezTo>
                  <a:cubicBezTo>
                    <a:pt x="4" y="3"/>
                    <a:pt x="4" y="0"/>
                    <a:pt x="6" y="0"/>
                  </a:cubicBezTo>
                  <a:cubicBezTo>
                    <a:pt x="9" y="0"/>
                    <a:pt x="9" y="2"/>
                    <a:pt x="10" y="5"/>
                  </a:cubicBezTo>
                  <a:cubicBezTo>
                    <a:pt x="9" y="7"/>
                    <a:pt x="8" y="10"/>
                    <a:pt x="7" y="1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5">
              <a:extLst>
                <a:ext uri="{FF2B5EF4-FFF2-40B4-BE49-F238E27FC236}">
                  <a16:creationId xmlns:a16="http://schemas.microsoft.com/office/drawing/2014/main" id="{5F58ECC4-F5D5-61F5-C367-1F719C5F70ED}"/>
                </a:ext>
              </a:extLst>
            </p:cNvPr>
            <p:cNvSpPr>
              <a:spLocks/>
            </p:cNvSpPr>
            <p:nvPr/>
          </p:nvSpPr>
          <p:spPr bwMode="auto">
            <a:xfrm>
              <a:off x="6721475" y="3033713"/>
              <a:ext cx="55563" cy="46038"/>
            </a:xfrm>
            <a:custGeom>
              <a:avLst/>
              <a:gdLst>
                <a:gd name="T0" fmla="*/ 5 w 7"/>
                <a:gd name="T1" fmla="*/ 6 h 6"/>
                <a:gd name="T2" fmla="*/ 3 w 7"/>
                <a:gd name="T3" fmla="*/ 0 h 6"/>
                <a:gd name="T4" fmla="*/ 5 w 7"/>
                <a:gd name="T5" fmla="*/ 6 h 6"/>
              </a:gdLst>
              <a:ahLst/>
              <a:cxnLst>
                <a:cxn ang="0">
                  <a:pos x="T0" y="T1"/>
                </a:cxn>
                <a:cxn ang="0">
                  <a:pos x="T2" y="T3"/>
                </a:cxn>
                <a:cxn ang="0">
                  <a:pos x="T4" y="T5"/>
                </a:cxn>
              </a:cxnLst>
              <a:rect l="0" t="0" r="r" b="b"/>
              <a:pathLst>
                <a:path w="7" h="6">
                  <a:moveTo>
                    <a:pt x="5" y="6"/>
                  </a:moveTo>
                  <a:cubicBezTo>
                    <a:pt x="3" y="5"/>
                    <a:pt x="0" y="4"/>
                    <a:pt x="3" y="0"/>
                  </a:cubicBezTo>
                  <a:cubicBezTo>
                    <a:pt x="4" y="2"/>
                    <a:pt x="7" y="3"/>
                    <a:pt x="5" y="6"/>
                  </a:cubicBezTo>
                  <a:close/>
                </a:path>
              </a:pathLst>
            </a:custGeom>
            <a:solidFill>
              <a:srgbClr val="7E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48E802ED-64D2-961E-C91B-95A5BEA3667B}"/>
                </a:ext>
              </a:extLst>
            </p:cNvPr>
            <p:cNvSpPr>
              <a:spLocks/>
            </p:cNvSpPr>
            <p:nvPr/>
          </p:nvSpPr>
          <p:spPr bwMode="auto">
            <a:xfrm>
              <a:off x="6254750" y="3568700"/>
              <a:ext cx="211138" cy="130175"/>
            </a:xfrm>
            <a:custGeom>
              <a:avLst/>
              <a:gdLst>
                <a:gd name="T0" fmla="*/ 0 w 27"/>
                <a:gd name="T1" fmla="*/ 17 h 17"/>
                <a:gd name="T2" fmla="*/ 7 w 27"/>
                <a:gd name="T3" fmla="*/ 1 h 17"/>
                <a:gd name="T4" fmla="*/ 10 w 27"/>
                <a:gd name="T5" fmla="*/ 0 h 17"/>
                <a:gd name="T6" fmla="*/ 27 w 27"/>
                <a:gd name="T7" fmla="*/ 3 h 17"/>
                <a:gd name="T8" fmla="*/ 14 w 27"/>
                <a:gd name="T9" fmla="*/ 14 h 17"/>
                <a:gd name="T10" fmla="*/ 0 w 27"/>
                <a:gd name="T11" fmla="*/ 17 h 17"/>
              </a:gdLst>
              <a:ahLst/>
              <a:cxnLst>
                <a:cxn ang="0">
                  <a:pos x="T0" y="T1"/>
                </a:cxn>
                <a:cxn ang="0">
                  <a:pos x="T2" y="T3"/>
                </a:cxn>
                <a:cxn ang="0">
                  <a:pos x="T4" y="T5"/>
                </a:cxn>
                <a:cxn ang="0">
                  <a:pos x="T6" y="T7"/>
                </a:cxn>
                <a:cxn ang="0">
                  <a:pos x="T8" y="T9"/>
                </a:cxn>
                <a:cxn ang="0">
                  <a:pos x="T10" y="T11"/>
                </a:cxn>
              </a:cxnLst>
              <a:rect l="0" t="0" r="r" b="b"/>
              <a:pathLst>
                <a:path w="27" h="17">
                  <a:moveTo>
                    <a:pt x="0" y="17"/>
                  </a:moveTo>
                  <a:cubicBezTo>
                    <a:pt x="1" y="11"/>
                    <a:pt x="7" y="7"/>
                    <a:pt x="7" y="1"/>
                  </a:cubicBezTo>
                  <a:cubicBezTo>
                    <a:pt x="7" y="0"/>
                    <a:pt x="9" y="0"/>
                    <a:pt x="10" y="0"/>
                  </a:cubicBezTo>
                  <a:cubicBezTo>
                    <a:pt x="15" y="3"/>
                    <a:pt x="21" y="2"/>
                    <a:pt x="27" y="3"/>
                  </a:cubicBezTo>
                  <a:cubicBezTo>
                    <a:pt x="25" y="9"/>
                    <a:pt x="20" y="12"/>
                    <a:pt x="14" y="14"/>
                  </a:cubicBezTo>
                  <a:cubicBezTo>
                    <a:pt x="10" y="15"/>
                    <a:pt x="5" y="16"/>
                    <a:pt x="0" y="17"/>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7">
              <a:extLst>
                <a:ext uri="{FF2B5EF4-FFF2-40B4-BE49-F238E27FC236}">
                  <a16:creationId xmlns:a16="http://schemas.microsoft.com/office/drawing/2014/main" id="{FA2A8A83-95DA-726D-23DA-4D608DF6E3B7}"/>
                </a:ext>
              </a:extLst>
            </p:cNvPr>
            <p:cNvSpPr>
              <a:spLocks/>
            </p:cNvSpPr>
            <p:nvPr/>
          </p:nvSpPr>
          <p:spPr bwMode="auto">
            <a:xfrm>
              <a:off x="6091238" y="3878263"/>
              <a:ext cx="131763" cy="107950"/>
            </a:xfrm>
            <a:custGeom>
              <a:avLst/>
              <a:gdLst>
                <a:gd name="T0" fmla="*/ 11 w 17"/>
                <a:gd name="T1" fmla="*/ 1 h 14"/>
                <a:gd name="T2" fmla="*/ 16 w 17"/>
                <a:gd name="T3" fmla="*/ 2 h 14"/>
                <a:gd name="T4" fmla="*/ 14 w 17"/>
                <a:gd name="T5" fmla="*/ 8 h 14"/>
                <a:gd name="T6" fmla="*/ 10 w 17"/>
                <a:gd name="T7" fmla="*/ 10 h 14"/>
                <a:gd name="T8" fmla="*/ 3 w 17"/>
                <a:gd name="T9" fmla="*/ 12 h 14"/>
                <a:gd name="T10" fmla="*/ 2 w 17"/>
                <a:gd name="T11" fmla="*/ 5 h 14"/>
                <a:gd name="T12" fmla="*/ 8 w 17"/>
                <a:gd name="T13" fmla="*/ 1 h 14"/>
                <a:gd name="T14" fmla="*/ 11 w 17"/>
                <a:gd name="T15" fmla="*/ 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4">
                  <a:moveTo>
                    <a:pt x="11" y="1"/>
                  </a:moveTo>
                  <a:cubicBezTo>
                    <a:pt x="13" y="1"/>
                    <a:pt x="16" y="0"/>
                    <a:pt x="16" y="2"/>
                  </a:cubicBezTo>
                  <a:cubicBezTo>
                    <a:pt x="17" y="4"/>
                    <a:pt x="16" y="6"/>
                    <a:pt x="14" y="8"/>
                  </a:cubicBezTo>
                  <a:cubicBezTo>
                    <a:pt x="13" y="9"/>
                    <a:pt x="11" y="10"/>
                    <a:pt x="10" y="10"/>
                  </a:cubicBezTo>
                  <a:cubicBezTo>
                    <a:pt x="7" y="11"/>
                    <a:pt x="5" y="14"/>
                    <a:pt x="3" y="12"/>
                  </a:cubicBezTo>
                  <a:cubicBezTo>
                    <a:pt x="0" y="11"/>
                    <a:pt x="2" y="7"/>
                    <a:pt x="2" y="5"/>
                  </a:cubicBezTo>
                  <a:cubicBezTo>
                    <a:pt x="2" y="1"/>
                    <a:pt x="6" y="2"/>
                    <a:pt x="8" y="1"/>
                  </a:cubicBezTo>
                  <a:cubicBezTo>
                    <a:pt x="9" y="1"/>
                    <a:pt x="10" y="1"/>
                    <a:pt x="11" y="1"/>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8">
              <a:extLst>
                <a:ext uri="{FF2B5EF4-FFF2-40B4-BE49-F238E27FC236}">
                  <a16:creationId xmlns:a16="http://schemas.microsoft.com/office/drawing/2014/main" id="{71D3F7BE-30A4-FDFA-E2D2-CBF640704480}"/>
                </a:ext>
              </a:extLst>
            </p:cNvPr>
            <p:cNvSpPr>
              <a:spLocks/>
            </p:cNvSpPr>
            <p:nvPr/>
          </p:nvSpPr>
          <p:spPr bwMode="auto">
            <a:xfrm>
              <a:off x="6091238" y="4024313"/>
              <a:ext cx="139700" cy="101600"/>
            </a:xfrm>
            <a:custGeom>
              <a:avLst/>
              <a:gdLst>
                <a:gd name="T0" fmla="*/ 6 w 18"/>
                <a:gd name="T1" fmla="*/ 13 h 13"/>
                <a:gd name="T2" fmla="*/ 3 w 18"/>
                <a:gd name="T3" fmla="*/ 10 h 13"/>
                <a:gd name="T4" fmla="*/ 4 w 18"/>
                <a:gd name="T5" fmla="*/ 3 h 13"/>
                <a:gd name="T6" fmla="*/ 15 w 18"/>
                <a:gd name="T7" fmla="*/ 1 h 13"/>
                <a:gd name="T8" fmla="*/ 17 w 18"/>
                <a:gd name="T9" fmla="*/ 4 h 13"/>
                <a:gd name="T10" fmla="*/ 6 w 18"/>
                <a:gd name="T11" fmla="*/ 13 h 13"/>
              </a:gdLst>
              <a:ahLst/>
              <a:cxnLst>
                <a:cxn ang="0">
                  <a:pos x="T0" y="T1"/>
                </a:cxn>
                <a:cxn ang="0">
                  <a:pos x="T2" y="T3"/>
                </a:cxn>
                <a:cxn ang="0">
                  <a:pos x="T4" y="T5"/>
                </a:cxn>
                <a:cxn ang="0">
                  <a:pos x="T6" y="T7"/>
                </a:cxn>
                <a:cxn ang="0">
                  <a:pos x="T8" y="T9"/>
                </a:cxn>
                <a:cxn ang="0">
                  <a:pos x="T10" y="T11"/>
                </a:cxn>
              </a:cxnLst>
              <a:rect l="0" t="0" r="r" b="b"/>
              <a:pathLst>
                <a:path w="18" h="13">
                  <a:moveTo>
                    <a:pt x="6" y="13"/>
                  </a:moveTo>
                  <a:cubicBezTo>
                    <a:pt x="3" y="13"/>
                    <a:pt x="3" y="12"/>
                    <a:pt x="3" y="10"/>
                  </a:cubicBezTo>
                  <a:cubicBezTo>
                    <a:pt x="3" y="8"/>
                    <a:pt x="0" y="5"/>
                    <a:pt x="4" y="3"/>
                  </a:cubicBezTo>
                  <a:cubicBezTo>
                    <a:pt x="8" y="2"/>
                    <a:pt x="12" y="2"/>
                    <a:pt x="15" y="1"/>
                  </a:cubicBezTo>
                  <a:cubicBezTo>
                    <a:pt x="18" y="0"/>
                    <a:pt x="18" y="3"/>
                    <a:pt x="17" y="4"/>
                  </a:cubicBezTo>
                  <a:cubicBezTo>
                    <a:pt x="14" y="8"/>
                    <a:pt x="10" y="11"/>
                    <a:pt x="6" y="1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9">
              <a:extLst>
                <a:ext uri="{FF2B5EF4-FFF2-40B4-BE49-F238E27FC236}">
                  <a16:creationId xmlns:a16="http://schemas.microsoft.com/office/drawing/2014/main" id="{E8068609-F1B1-FDB1-070E-7D2C37A96C7B}"/>
                </a:ext>
              </a:extLst>
            </p:cNvPr>
            <p:cNvSpPr>
              <a:spLocks/>
            </p:cNvSpPr>
            <p:nvPr/>
          </p:nvSpPr>
          <p:spPr bwMode="auto">
            <a:xfrm>
              <a:off x="6138863" y="4164013"/>
              <a:ext cx="92075" cy="85725"/>
            </a:xfrm>
            <a:custGeom>
              <a:avLst/>
              <a:gdLst>
                <a:gd name="T0" fmla="*/ 3 w 12"/>
                <a:gd name="T1" fmla="*/ 11 h 11"/>
                <a:gd name="T2" fmla="*/ 0 w 12"/>
                <a:gd name="T3" fmla="*/ 7 h 11"/>
                <a:gd name="T4" fmla="*/ 9 w 12"/>
                <a:gd name="T5" fmla="*/ 1 h 11"/>
                <a:gd name="T6" fmla="*/ 11 w 12"/>
                <a:gd name="T7" fmla="*/ 3 h 11"/>
                <a:gd name="T8" fmla="*/ 3 w 12"/>
                <a:gd name="T9" fmla="*/ 11 h 11"/>
              </a:gdLst>
              <a:ahLst/>
              <a:cxnLst>
                <a:cxn ang="0">
                  <a:pos x="T0" y="T1"/>
                </a:cxn>
                <a:cxn ang="0">
                  <a:pos x="T2" y="T3"/>
                </a:cxn>
                <a:cxn ang="0">
                  <a:pos x="T4" y="T5"/>
                </a:cxn>
                <a:cxn ang="0">
                  <a:pos x="T6" y="T7"/>
                </a:cxn>
                <a:cxn ang="0">
                  <a:pos x="T8" y="T9"/>
                </a:cxn>
              </a:cxnLst>
              <a:rect l="0" t="0" r="r" b="b"/>
              <a:pathLst>
                <a:path w="12" h="11">
                  <a:moveTo>
                    <a:pt x="3" y="11"/>
                  </a:moveTo>
                  <a:cubicBezTo>
                    <a:pt x="0" y="11"/>
                    <a:pt x="0" y="8"/>
                    <a:pt x="0" y="7"/>
                  </a:cubicBezTo>
                  <a:cubicBezTo>
                    <a:pt x="0" y="1"/>
                    <a:pt x="6" y="2"/>
                    <a:pt x="9" y="1"/>
                  </a:cubicBezTo>
                  <a:cubicBezTo>
                    <a:pt x="10" y="0"/>
                    <a:pt x="12" y="1"/>
                    <a:pt x="11" y="3"/>
                  </a:cubicBezTo>
                  <a:cubicBezTo>
                    <a:pt x="10" y="7"/>
                    <a:pt x="7" y="9"/>
                    <a:pt x="3" y="11"/>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0">
              <a:extLst>
                <a:ext uri="{FF2B5EF4-FFF2-40B4-BE49-F238E27FC236}">
                  <a16:creationId xmlns:a16="http://schemas.microsoft.com/office/drawing/2014/main" id="{FCC25D51-D1FE-2E97-05EC-6A9EF985F1BF}"/>
                </a:ext>
              </a:extLst>
            </p:cNvPr>
            <p:cNvSpPr>
              <a:spLocks/>
            </p:cNvSpPr>
            <p:nvPr/>
          </p:nvSpPr>
          <p:spPr bwMode="auto">
            <a:xfrm>
              <a:off x="6176963" y="4311650"/>
              <a:ext cx="53975" cy="69850"/>
            </a:xfrm>
            <a:custGeom>
              <a:avLst/>
              <a:gdLst>
                <a:gd name="T0" fmla="*/ 7 w 7"/>
                <a:gd name="T1" fmla="*/ 3 h 9"/>
                <a:gd name="T2" fmla="*/ 3 w 7"/>
                <a:gd name="T3" fmla="*/ 9 h 9"/>
                <a:gd name="T4" fmla="*/ 0 w 7"/>
                <a:gd name="T5" fmla="*/ 4 h 9"/>
                <a:gd name="T6" fmla="*/ 4 w 7"/>
                <a:gd name="T7" fmla="*/ 1 h 9"/>
                <a:gd name="T8" fmla="*/ 7 w 7"/>
                <a:gd name="T9" fmla="*/ 3 h 9"/>
              </a:gdLst>
              <a:ahLst/>
              <a:cxnLst>
                <a:cxn ang="0">
                  <a:pos x="T0" y="T1"/>
                </a:cxn>
                <a:cxn ang="0">
                  <a:pos x="T2" y="T3"/>
                </a:cxn>
                <a:cxn ang="0">
                  <a:pos x="T4" y="T5"/>
                </a:cxn>
                <a:cxn ang="0">
                  <a:pos x="T6" y="T7"/>
                </a:cxn>
                <a:cxn ang="0">
                  <a:pos x="T8" y="T9"/>
                </a:cxn>
              </a:cxnLst>
              <a:rect l="0" t="0" r="r" b="b"/>
              <a:pathLst>
                <a:path w="7" h="9">
                  <a:moveTo>
                    <a:pt x="7" y="3"/>
                  </a:moveTo>
                  <a:cubicBezTo>
                    <a:pt x="6" y="6"/>
                    <a:pt x="6" y="9"/>
                    <a:pt x="3" y="9"/>
                  </a:cubicBezTo>
                  <a:cubicBezTo>
                    <a:pt x="1" y="9"/>
                    <a:pt x="0" y="6"/>
                    <a:pt x="0" y="4"/>
                  </a:cubicBezTo>
                  <a:cubicBezTo>
                    <a:pt x="0" y="2"/>
                    <a:pt x="3" y="1"/>
                    <a:pt x="4" y="1"/>
                  </a:cubicBezTo>
                  <a:cubicBezTo>
                    <a:pt x="6" y="0"/>
                    <a:pt x="7" y="2"/>
                    <a:pt x="7" y="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
              <a:extLst>
                <a:ext uri="{FF2B5EF4-FFF2-40B4-BE49-F238E27FC236}">
                  <a16:creationId xmlns:a16="http://schemas.microsoft.com/office/drawing/2014/main" id="{2D547FD2-7C5A-4CE6-7C28-758A3608D9B7}"/>
                </a:ext>
              </a:extLst>
            </p:cNvPr>
            <p:cNvSpPr>
              <a:spLocks/>
            </p:cNvSpPr>
            <p:nvPr/>
          </p:nvSpPr>
          <p:spPr bwMode="auto">
            <a:xfrm>
              <a:off x="6294438" y="3892550"/>
              <a:ext cx="38100" cy="55563"/>
            </a:xfrm>
            <a:custGeom>
              <a:avLst/>
              <a:gdLst>
                <a:gd name="T0" fmla="*/ 3 w 5"/>
                <a:gd name="T1" fmla="*/ 7 h 7"/>
                <a:gd name="T2" fmla="*/ 2 w 5"/>
                <a:gd name="T3" fmla="*/ 1 h 7"/>
                <a:gd name="T4" fmla="*/ 4 w 5"/>
                <a:gd name="T5" fmla="*/ 1 h 7"/>
                <a:gd name="T6" fmla="*/ 3 w 5"/>
                <a:gd name="T7" fmla="*/ 7 h 7"/>
              </a:gdLst>
              <a:ahLst/>
              <a:cxnLst>
                <a:cxn ang="0">
                  <a:pos x="T0" y="T1"/>
                </a:cxn>
                <a:cxn ang="0">
                  <a:pos x="T2" y="T3"/>
                </a:cxn>
                <a:cxn ang="0">
                  <a:pos x="T4" y="T5"/>
                </a:cxn>
                <a:cxn ang="0">
                  <a:pos x="T6" y="T7"/>
                </a:cxn>
              </a:cxnLst>
              <a:rect l="0" t="0" r="r" b="b"/>
              <a:pathLst>
                <a:path w="5" h="7">
                  <a:moveTo>
                    <a:pt x="3" y="7"/>
                  </a:moveTo>
                  <a:cubicBezTo>
                    <a:pt x="1" y="4"/>
                    <a:pt x="0" y="3"/>
                    <a:pt x="2" y="1"/>
                  </a:cubicBezTo>
                  <a:cubicBezTo>
                    <a:pt x="3" y="0"/>
                    <a:pt x="4" y="0"/>
                    <a:pt x="4" y="1"/>
                  </a:cubicBezTo>
                  <a:cubicBezTo>
                    <a:pt x="5" y="3"/>
                    <a:pt x="4" y="5"/>
                    <a:pt x="3" y="7"/>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42911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ágrima 16">
            <a:extLst>
              <a:ext uri="{FF2B5EF4-FFF2-40B4-BE49-F238E27FC236}">
                <a16:creationId xmlns:a16="http://schemas.microsoft.com/office/drawing/2014/main" id="{ED2B84E6-AD42-3642-8F30-9FDF4485B2FC}"/>
              </a:ext>
            </a:extLst>
          </p:cNvPr>
          <p:cNvSpPr/>
          <p:nvPr/>
        </p:nvSpPr>
        <p:spPr>
          <a:xfrm rot="8100000">
            <a:off x="5390624" y="680919"/>
            <a:ext cx="1285990" cy="1285990"/>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Título 4">
            <a:extLst>
              <a:ext uri="{FF2B5EF4-FFF2-40B4-BE49-F238E27FC236}">
                <a16:creationId xmlns:a16="http://schemas.microsoft.com/office/drawing/2014/main" id="{88A5EAEB-0EBC-4A40-B5B1-B1F4954E9F5E}"/>
              </a:ext>
            </a:extLst>
          </p:cNvPr>
          <p:cNvSpPr>
            <a:spLocks noGrp="1"/>
          </p:cNvSpPr>
          <p:nvPr>
            <p:ph type="ctrTitle"/>
          </p:nvPr>
        </p:nvSpPr>
        <p:spPr>
          <a:xfrm>
            <a:off x="1524000" y="2233246"/>
            <a:ext cx="9144000" cy="2387600"/>
          </a:xfrm>
        </p:spPr>
        <p:txBody>
          <a:bodyPr>
            <a:normAutofit/>
          </a:bodyPr>
          <a:lstStyle/>
          <a:p>
            <a:r>
              <a:rPr lang="es-ES" sz="9600" dirty="0"/>
              <a:t>Break</a:t>
            </a:r>
          </a:p>
        </p:txBody>
      </p:sp>
      <p:sp>
        <p:nvSpPr>
          <p:cNvPr id="6" name="Subtítulo 5">
            <a:extLst>
              <a:ext uri="{FF2B5EF4-FFF2-40B4-BE49-F238E27FC236}">
                <a16:creationId xmlns:a16="http://schemas.microsoft.com/office/drawing/2014/main" id="{6F9E7169-583C-D145-A309-F478BB312BCF}"/>
              </a:ext>
            </a:extLst>
          </p:cNvPr>
          <p:cNvSpPr>
            <a:spLocks noGrp="1"/>
          </p:cNvSpPr>
          <p:nvPr>
            <p:ph type="subTitle" idx="1"/>
          </p:nvPr>
        </p:nvSpPr>
        <p:spPr>
          <a:xfrm>
            <a:off x="1461619" y="4144110"/>
            <a:ext cx="9144000" cy="653091"/>
          </a:xfrm>
        </p:spPr>
        <p:txBody>
          <a:bodyPr/>
          <a:lstStyle/>
          <a:p>
            <a:r>
              <a:rPr lang="es-ES" dirty="0"/>
              <a:t>asfasfsfasfsaf</a:t>
            </a:r>
          </a:p>
        </p:txBody>
      </p:sp>
      <p:sp>
        <p:nvSpPr>
          <p:cNvPr id="7" name="Lágrima 6">
            <a:extLst>
              <a:ext uri="{FF2B5EF4-FFF2-40B4-BE49-F238E27FC236}">
                <a16:creationId xmlns:a16="http://schemas.microsoft.com/office/drawing/2014/main" id="{8CEF3299-5803-7244-B032-8E2E055F06B8}"/>
              </a:ext>
            </a:extLst>
          </p:cNvPr>
          <p:cNvSpPr/>
          <p:nvPr/>
        </p:nvSpPr>
        <p:spPr>
          <a:xfrm rot="16200000">
            <a:off x="0" y="0"/>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8" name="Lágrima 7">
            <a:extLst>
              <a:ext uri="{FF2B5EF4-FFF2-40B4-BE49-F238E27FC236}">
                <a16:creationId xmlns:a16="http://schemas.microsoft.com/office/drawing/2014/main" id="{FA00248C-0A00-A34C-B52F-AFEF6E80D5D3}"/>
              </a:ext>
            </a:extLst>
          </p:cNvPr>
          <p:cNvSpPr/>
          <p:nvPr/>
        </p:nvSpPr>
        <p:spPr>
          <a:xfrm rot="5400000">
            <a:off x="10031506"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9" name="Rectángulo 8">
            <a:extLst>
              <a:ext uri="{FF2B5EF4-FFF2-40B4-BE49-F238E27FC236}">
                <a16:creationId xmlns:a16="http://schemas.microsoft.com/office/drawing/2014/main" id="{73393112-C424-3946-8D07-09C1482765F6}"/>
              </a:ext>
            </a:extLst>
          </p:cNvPr>
          <p:cNvSpPr/>
          <p:nvPr/>
        </p:nvSpPr>
        <p:spPr>
          <a:xfrm>
            <a:off x="-1" y="2439804"/>
            <a:ext cx="12203114" cy="400110"/>
          </a:xfrm>
          <a:prstGeom prst="rect">
            <a:avLst/>
          </a:prstGeom>
        </p:spPr>
        <p:txBody>
          <a:bodyPr wrap="square">
            <a:spAutoFit/>
          </a:bodyPr>
          <a:lstStyle/>
          <a:p>
            <a:pPr algn="ctr"/>
            <a:r>
              <a:rPr lang="es-ES" sz="2000" b="1" spc="600" dirty="0">
                <a:solidFill>
                  <a:schemeClr val="bg2"/>
                </a:solidFill>
              </a:rPr>
              <a:t>15 MIN</a:t>
            </a:r>
          </a:p>
        </p:txBody>
      </p:sp>
      <p:grpSp>
        <p:nvGrpSpPr>
          <p:cNvPr id="10" name="Grupo 9">
            <a:extLst>
              <a:ext uri="{FF2B5EF4-FFF2-40B4-BE49-F238E27FC236}">
                <a16:creationId xmlns:a16="http://schemas.microsoft.com/office/drawing/2014/main" id="{660EFD63-98F6-104C-A847-33AF04FD1654}"/>
              </a:ext>
            </a:extLst>
          </p:cNvPr>
          <p:cNvGrpSpPr/>
          <p:nvPr/>
        </p:nvGrpSpPr>
        <p:grpSpPr>
          <a:xfrm rot="16200000">
            <a:off x="2718126" y="2394840"/>
            <a:ext cx="1306960" cy="799622"/>
            <a:chOff x="2266122" y="2617689"/>
            <a:chExt cx="762102" cy="466268"/>
          </a:xfrm>
        </p:grpSpPr>
        <p:sp>
          <p:nvSpPr>
            <p:cNvPr id="11" name="Lágrima 10">
              <a:extLst>
                <a:ext uri="{FF2B5EF4-FFF2-40B4-BE49-F238E27FC236}">
                  <a16:creationId xmlns:a16="http://schemas.microsoft.com/office/drawing/2014/main" id="{E2C93F3B-00FF-E44F-B2E5-A5F7CC0D071A}"/>
                </a:ext>
              </a:extLst>
            </p:cNvPr>
            <p:cNvSpPr/>
            <p:nvPr/>
          </p:nvSpPr>
          <p:spPr>
            <a:xfrm rot="10800000">
              <a:off x="2561957" y="2617689"/>
              <a:ext cx="466267" cy="466267"/>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2" name="Lágrima 11">
              <a:extLst>
                <a:ext uri="{FF2B5EF4-FFF2-40B4-BE49-F238E27FC236}">
                  <a16:creationId xmlns:a16="http://schemas.microsoft.com/office/drawing/2014/main" id="{1ADB1A8E-66F8-C34C-AB74-D90D118FAE1F}"/>
                </a:ext>
              </a:extLst>
            </p:cNvPr>
            <p:cNvSpPr/>
            <p:nvPr/>
          </p:nvSpPr>
          <p:spPr>
            <a:xfrm rot="5400000">
              <a:off x="2266122" y="2836454"/>
              <a:ext cx="247503" cy="247503"/>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grpSp>
        <p:nvGrpSpPr>
          <p:cNvPr id="13" name="Grupo 12">
            <a:extLst>
              <a:ext uri="{FF2B5EF4-FFF2-40B4-BE49-F238E27FC236}">
                <a16:creationId xmlns:a16="http://schemas.microsoft.com/office/drawing/2014/main" id="{DC20A6AF-36F7-224B-880D-95E9DB39ABFC}"/>
              </a:ext>
            </a:extLst>
          </p:cNvPr>
          <p:cNvGrpSpPr/>
          <p:nvPr/>
        </p:nvGrpSpPr>
        <p:grpSpPr>
          <a:xfrm rot="5400000">
            <a:off x="8087785" y="3295970"/>
            <a:ext cx="1306955" cy="799619"/>
            <a:chOff x="2266122" y="2617689"/>
            <a:chExt cx="762102" cy="466268"/>
          </a:xfrm>
        </p:grpSpPr>
        <p:sp>
          <p:nvSpPr>
            <p:cNvPr id="14" name="Lágrima 13">
              <a:extLst>
                <a:ext uri="{FF2B5EF4-FFF2-40B4-BE49-F238E27FC236}">
                  <a16:creationId xmlns:a16="http://schemas.microsoft.com/office/drawing/2014/main" id="{2855A6BB-0A4E-434C-BD19-6ABA9D6D5B27}"/>
                </a:ext>
              </a:extLst>
            </p:cNvPr>
            <p:cNvSpPr/>
            <p:nvPr/>
          </p:nvSpPr>
          <p:spPr>
            <a:xfrm rot="10800000">
              <a:off x="2561957" y="2617689"/>
              <a:ext cx="466267" cy="466267"/>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5" name="Lágrima 14">
              <a:extLst>
                <a:ext uri="{FF2B5EF4-FFF2-40B4-BE49-F238E27FC236}">
                  <a16:creationId xmlns:a16="http://schemas.microsoft.com/office/drawing/2014/main" id="{996FCC6C-5891-4142-92AF-7613E20D24D8}"/>
                </a:ext>
              </a:extLst>
            </p:cNvPr>
            <p:cNvSpPr/>
            <p:nvPr/>
          </p:nvSpPr>
          <p:spPr>
            <a:xfrm rot="5400000">
              <a:off x="2266122" y="2836454"/>
              <a:ext cx="247503" cy="247503"/>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sp>
        <p:nvSpPr>
          <p:cNvPr id="18" name="Rectángulo 17">
            <a:extLst>
              <a:ext uri="{FF2B5EF4-FFF2-40B4-BE49-F238E27FC236}">
                <a16:creationId xmlns:a16="http://schemas.microsoft.com/office/drawing/2014/main" id="{057804B5-B14F-4D7D-AFBC-1E54C4AA019D}"/>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Rectángulo 18">
            <a:extLst>
              <a:ext uri="{FF2B5EF4-FFF2-40B4-BE49-F238E27FC236}">
                <a16:creationId xmlns:a16="http://schemas.microsoft.com/office/drawing/2014/main" id="{8FBC0B8F-ABDF-4838-B49C-3AC3AB96AC29}"/>
              </a:ext>
            </a:extLst>
          </p:cNvPr>
          <p:cNvSpPr/>
          <p:nvPr/>
        </p:nvSpPr>
        <p:spPr>
          <a:xfrm rot="10800000">
            <a:off x="4629843" y="4633160"/>
            <a:ext cx="3032455"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4" name="Grupo 23">
            <a:extLst>
              <a:ext uri="{FF2B5EF4-FFF2-40B4-BE49-F238E27FC236}">
                <a16:creationId xmlns:a16="http://schemas.microsoft.com/office/drawing/2014/main" id="{E79ECCC3-544D-A01F-6EE6-6D2E9E39D9AF}"/>
              </a:ext>
            </a:extLst>
          </p:cNvPr>
          <p:cNvGrpSpPr/>
          <p:nvPr/>
        </p:nvGrpSpPr>
        <p:grpSpPr>
          <a:xfrm>
            <a:off x="5711825" y="604838"/>
            <a:ext cx="727075" cy="1455738"/>
            <a:chOff x="5711825" y="604838"/>
            <a:chExt cx="727075" cy="1455738"/>
          </a:xfrm>
        </p:grpSpPr>
        <p:sp>
          <p:nvSpPr>
            <p:cNvPr id="16" name="Freeform 5">
              <a:extLst>
                <a:ext uri="{FF2B5EF4-FFF2-40B4-BE49-F238E27FC236}">
                  <a16:creationId xmlns:a16="http://schemas.microsoft.com/office/drawing/2014/main" id="{A899B993-33C3-8B24-AF06-215950710AEA}"/>
                </a:ext>
              </a:extLst>
            </p:cNvPr>
            <p:cNvSpPr>
              <a:spLocks/>
            </p:cNvSpPr>
            <p:nvPr/>
          </p:nvSpPr>
          <p:spPr bwMode="auto">
            <a:xfrm>
              <a:off x="5868988" y="1049338"/>
              <a:ext cx="382588" cy="1011238"/>
            </a:xfrm>
            <a:custGeom>
              <a:avLst/>
              <a:gdLst>
                <a:gd name="T0" fmla="*/ 60 w 100"/>
                <a:gd name="T1" fmla="*/ 2 h 267"/>
                <a:gd name="T2" fmla="*/ 61 w 100"/>
                <a:gd name="T3" fmla="*/ 2 h 267"/>
                <a:gd name="T4" fmla="*/ 97 w 100"/>
                <a:gd name="T5" fmla="*/ 36 h 267"/>
                <a:gd name="T6" fmla="*/ 95 w 100"/>
                <a:gd name="T7" fmla="*/ 95 h 267"/>
                <a:gd name="T8" fmla="*/ 81 w 100"/>
                <a:gd name="T9" fmla="*/ 199 h 267"/>
                <a:gd name="T10" fmla="*/ 69 w 100"/>
                <a:gd name="T11" fmla="*/ 246 h 267"/>
                <a:gd name="T12" fmla="*/ 59 w 100"/>
                <a:gd name="T13" fmla="*/ 261 h 267"/>
                <a:gd name="T14" fmla="*/ 37 w 100"/>
                <a:gd name="T15" fmla="*/ 260 h 267"/>
                <a:gd name="T16" fmla="*/ 19 w 100"/>
                <a:gd name="T17" fmla="*/ 223 h 267"/>
                <a:gd name="T18" fmla="*/ 10 w 100"/>
                <a:gd name="T19" fmla="*/ 154 h 267"/>
                <a:gd name="T20" fmla="*/ 2 w 100"/>
                <a:gd name="T21" fmla="*/ 79 h 267"/>
                <a:gd name="T22" fmla="*/ 5 w 100"/>
                <a:gd name="T23" fmla="*/ 29 h 267"/>
                <a:gd name="T24" fmla="*/ 40 w 100"/>
                <a:gd name="T25" fmla="*/ 2 h 267"/>
                <a:gd name="T26" fmla="*/ 46 w 100"/>
                <a:gd name="T27" fmla="*/ 2 h 267"/>
                <a:gd name="T28" fmla="*/ 60 w 100"/>
                <a:gd name="T29" fmla="*/ 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267">
                  <a:moveTo>
                    <a:pt x="60" y="2"/>
                  </a:moveTo>
                  <a:cubicBezTo>
                    <a:pt x="60" y="2"/>
                    <a:pt x="61" y="2"/>
                    <a:pt x="61" y="2"/>
                  </a:cubicBezTo>
                  <a:cubicBezTo>
                    <a:pt x="82" y="1"/>
                    <a:pt x="92" y="13"/>
                    <a:pt x="97" y="36"/>
                  </a:cubicBezTo>
                  <a:cubicBezTo>
                    <a:pt x="100" y="56"/>
                    <a:pt x="98" y="76"/>
                    <a:pt x="95" y="95"/>
                  </a:cubicBezTo>
                  <a:cubicBezTo>
                    <a:pt x="91" y="130"/>
                    <a:pt x="86" y="165"/>
                    <a:pt x="81" y="199"/>
                  </a:cubicBezTo>
                  <a:cubicBezTo>
                    <a:pt x="79" y="215"/>
                    <a:pt x="76" y="231"/>
                    <a:pt x="69" y="246"/>
                  </a:cubicBezTo>
                  <a:cubicBezTo>
                    <a:pt x="66" y="251"/>
                    <a:pt x="63" y="257"/>
                    <a:pt x="59" y="261"/>
                  </a:cubicBezTo>
                  <a:cubicBezTo>
                    <a:pt x="51" y="267"/>
                    <a:pt x="44" y="267"/>
                    <a:pt x="37" y="260"/>
                  </a:cubicBezTo>
                  <a:cubicBezTo>
                    <a:pt x="27" y="249"/>
                    <a:pt x="23" y="236"/>
                    <a:pt x="19" y="223"/>
                  </a:cubicBezTo>
                  <a:cubicBezTo>
                    <a:pt x="14" y="200"/>
                    <a:pt x="12" y="177"/>
                    <a:pt x="10" y="154"/>
                  </a:cubicBezTo>
                  <a:cubicBezTo>
                    <a:pt x="7" y="129"/>
                    <a:pt x="4" y="104"/>
                    <a:pt x="2" y="79"/>
                  </a:cubicBezTo>
                  <a:cubicBezTo>
                    <a:pt x="0" y="62"/>
                    <a:pt x="0" y="46"/>
                    <a:pt x="5" y="29"/>
                  </a:cubicBezTo>
                  <a:cubicBezTo>
                    <a:pt x="10" y="10"/>
                    <a:pt x="19" y="2"/>
                    <a:pt x="40" y="2"/>
                  </a:cubicBezTo>
                  <a:cubicBezTo>
                    <a:pt x="42" y="2"/>
                    <a:pt x="44" y="2"/>
                    <a:pt x="46" y="2"/>
                  </a:cubicBezTo>
                  <a:cubicBezTo>
                    <a:pt x="51" y="0"/>
                    <a:pt x="56" y="0"/>
                    <a:pt x="60" y="2"/>
                  </a:cubicBezTo>
                  <a:close/>
                </a:path>
              </a:pathLst>
            </a:custGeom>
            <a:solidFill>
              <a:srgbClr val="E94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6">
              <a:extLst>
                <a:ext uri="{FF2B5EF4-FFF2-40B4-BE49-F238E27FC236}">
                  <a16:creationId xmlns:a16="http://schemas.microsoft.com/office/drawing/2014/main" id="{8A0E2B42-17B5-8EC5-75D4-E896C814D030}"/>
                </a:ext>
              </a:extLst>
            </p:cNvPr>
            <p:cNvSpPr>
              <a:spLocks/>
            </p:cNvSpPr>
            <p:nvPr/>
          </p:nvSpPr>
          <p:spPr bwMode="auto">
            <a:xfrm>
              <a:off x="5711825" y="795338"/>
              <a:ext cx="387350" cy="377825"/>
            </a:xfrm>
            <a:custGeom>
              <a:avLst/>
              <a:gdLst>
                <a:gd name="T0" fmla="*/ 101 w 101"/>
                <a:gd name="T1" fmla="*/ 69 h 100"/>
                <a:gd name="T2" fmla="*/ 87 w 101"/>
                <a:gd name="T3" fmla="*/ 69 h 100"/>
                <a:gd name="T4" fmla="*/ 83 w 101"/>
                <a:gd name="T5" fmla="*/ 50 h 100"/>
                <a:gd name="T6" fmla="*/ 42 w 101"/>
                <a:gd name="T7" fmla="*/ 39 h 100"/>
                <a:gd name="T8" fmla="*/ 42 w 101"/>
                <a:gd name="T9" fmla="*/ 53 h 100"/>
                <a:gd name="T10" fmla="*/ 47 w 101"/>
                <a:gd name="T11" fmla="*/ 56 h 100"/>
                <a:gd name="T12" fmla="*/ 50 w 101"/>
                <a:gd name="T13" fmla="*/ 66 h 100"/>
                <a:gd name="T14" fmla="*/ 40 w 101"/>
                <a:gd name="T15" fmla="*/ 73 h 100"/>
                <a:gd name="T16" fmla="*/ 34 w 101"/>
                <a:gd name="T17" fmla="*/ 69 h 100"/>
                <a:gd name="T18" fmla="*/ 31 w 101"/>
                <a:gd name="T19" fmla="*/ 62 h 100"/>
                <a:gd name="T20" fmla="*/ 26 w 101"/>
                <a:gd name="T21" fmla="*/ 59 h 100"/>
                <a:gd name="T22" fmla="*/ 23 w 101"/>
                <a:gd name="T23" fmla="*/ 66 h 100"/>
                <a:gd name="T24" fmla="*/ 31 w 101"/>
                <a:gd name="T25" fmla="*/ 77 h 100"/>
                <a:gd name="T26" fmla="*/ 40 w 101"/>
                <a:gd name="T27" fmla="*/ 87 h 100"/>
                <a:gd name="T28" fmla="*/ 33 w 101"/>
                <a:gd name="T29" fmla="*/ 99 h 100"/>
                <a:gd name="T30" fmla="*/ 18 w 101"/>
                <a:gd name="T31" fmla="*/ 93 h 100"/>
                <a:gd name="T32" fmla="*/ 10 w 101"/>
                <a:gd name="T33" fmla="*/ 64 h 100"/>
                <a:gd name="T34" fmla="*/ 14 w 101"/>
                <a:gd name="T35" fmla="*/ 55 h 100"/>
                <a:gd name="T36" fmla="*/ 24 w 101"/>
                <a:gd name="T37" fmla="*/ 39 h 100"/>
                <a:gd name="T38" fmla="*/ 24 w 101"/>
                <a:gd name="T39" fmla="*/ 34 h 100"/>
                <a:gd name="T40" fmla="*/ 19 w 101"/>
                <a:gd name="T41" fmla="*/ 36 h 100"/>
                <a:gd name="T42" fmla="*/ 16 w 101"/>
                <a:gd name="T43" fmla="*/ 44 h 100"/>
                <a:gd name="T44" fmla="*/ 8 w 101"/>
                <a:gd name="T45" fmla="*/ 49 h 100"/>
                <a:gd name="T46" fmla="*/ 2 w 101"/>
                <a:gd name="T47" fmla="*/ 44 h 100"/>
                <a:gd name="T48" fmla="*/ 4 w 101"/>
                <a:gd name="T49" fmla="*/ 34 h 100"/>
                <a:gd name="T50" fmla="*/ 13 w 101"/>
                <a:gd name="T51" fmla="*/ 28 h 100"/>
                <a:gd name="T52" fmla="*/ 21 w 101"/>
                <a:gd name="T53" fmla="*/ 23 h 100"/>
                <a:gd name="T54" fmla="*/ 21 w 101"/>
                <a:gd name="T55" fmla="*/ 17 h 100"/>
                <a:gd name="T56" fmla="*/ 19 w 101"/>
                <a:gd name="T57" fmla="*/ 7 h 100"/>
                <a:gd name="T58" fmla="*/ 31 w 101"/>
                <a:gd name="T59" fmla="*/ 1 h 100"/>
                <a:gd name="T60" fmla="*/ 53 w 101"/>
                <a:gd name="T61" fmla="*/ 3 h 100"/>
                <a:gd name="T62" fmla="*/ 58 w 101"/>
                <a:gd name="T63" fmla="*/ 2 h 100"/>
                <a:gd name="T64" fmla="*/ 92 w 101"/>
                <a:gd name="T65" fmla="*/ 39 h 100"/>
                <a:gd name="T66" fmla="*/ 95 w 101"/>
                <a:gd name="T67" fmla="*/ 46 h 100"/>
                <a:gd name="T68" fmla="*/ 98 w 101"/>
                <a:gd name="T69" fmla="*/ 64 h 100"/>
                <a:gd name="T70" fmla="*/ 101 w 101"/>
                <a:gd name="T71" fmla="*/ 59 h 100"/>
                <a:gd name="T72" fmla="*/ 101 w 101"/>
                <a:gd name="T73" fmla="*/ 6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1" h="100">
                  <a:moveTo>
                    <a:pt x="101" y="69"/>
                  </a:moveTo>
                  <a:cubicBezTo>
                    <a:pt x="97" y="70"/>
                    <a:pt x="92" y="70"/>
                    <a:pt x="87" y="69"/>
                  </a:cubicBezTo>
                  <a:cubicBezTo>
                    <a:pt x="88" y="62"/>
                    <a:pt x="86" y="56"/>
                    <a:pt x="83" y="50"/>
                  </a:cubicBezTo>
                  <a:cubicBezTo>
                    <a:pt x="76" y="36"/>
                    <a:pt x="56" y="30"/>
                    <a:pt x="42" y="39"/>
                  </a:cubicBezTo>
                  <a:cubicBezTo>
                    <a:pt x="35" y="43"/>
                    <a:pt x="35" y="48"/>
                    <a:pt x="42" y="53"/>
                  </a:cubicBezTo>
                  <a:cubicBezTo>
                    <a:pt x="44" y="54"/>
                    <a:pt x="45" y="55"/>
                    <a:pt x="47" y="56"/>
                  </a:cubicBezTo>
                  <a:cubicBezTo>
                    <a:pt x="50" y="59"/>
                    <a:pt x="52" y="62"/>
                    <a:pt x="50" y="66"/>
                  </a:cubicBezTo>
                  <a:cubicBezTo>
                    <a:pt x="48" y="70"/>
                    <a:pt x="44" y="72"/>
                    <a:pt x="40" y="73"/>
                  </a:cubicBezTo>
                  <a:cubicBezTo>
                    <a:pt x="37" y="73"/>
                    <a:pt x="36" y="71"/>
                    <a:pt x="34" y="69"/>
                  </a:cubicBezTo>
                  <a:cubicBezTo>
                    <a:pt x="33" y="67"/>
                    <a:pt x="32" y="64"/>
                    <a:pt x="31" y="62"/>
                  </a:cubicBezTo>
                  <a:cubicBezTo>
                    <a:pt x="30" y="60"/>
                    <a:pt x="29" y="58"/>
                    <a:pt x="26" y="59"/>
                  </a:cubicBezTo>
                  <a:cubicBezTo>
                    <a:pt x="24" y="60"/>
                    <a:pt x="22" y="63"/>
                    <a:pt x="23" y="66"/>
                  </a:cubicBezTo>
                  <a:cubicBezTo>
                    <a:pt x="25" y="70"/>
                    <a:pt x="28" y="73"/>
                    <a:pt x="31" y="77"/>
                  </a:cubicBezTo>
                  <a:cubicBezTo>
                    <a:pt x="34" y="80"/>
                    <a:pt x="38" y="82"/>
                    <a:pt x="40" y="87"/>
                  </a:cubicBezTo>
                  <a:cubicBezTo>
                    <a:pt x="43" y="94"/>
                    <a:pt x="40" y="99"/>
                    <a:pt x="33" y="99"/>
                  </a:cubicBezTo>
                  <a:cubicBezTo>
                    <a:pt x="27" y="100"/>
                    <a:pt x="22" y="98"/>
                    <a:pt x="18" y="93"/>
                  </a:cubicBezTo>
                  <a:cubicBezTo>
                    <a:pt x="12" y="84"/>
                    <a:pt x="9" y="74"/>
                    <a:pt x="10" y="64"/>
                  </a:cubicBezTo>
                  <a:cubicBezTo>
                    <a:pt x="10" y="60"/>
                    <a:pt x="12" y="57"/>
                    <a:pt x="14" y="55"/>
                  </a:cubicBezTo>
                  <a:cubicBezTo>
                    <a:pt x="18" y="50"/>
                    <a:pt x="22" y="45"/>
                    <a:pt x="24" y="39"/>
                  </a:cubicBezTo>
                  <a:cubicBezTo>
                    <a:pt x="25" y="37"/>
                    <a:pt x="26" y="35"/>
                    <a:pt x="24" y="34"/>
                  </a:cubicBezTo>
                  <a:cubicBezTo>
                    <a:pt x="22" y="33"/>
                    <a:pt x="20" y="34"/>
                    <a:pt x="19" y="36"/>
                  </a:cubicBezTo>
                  <a:cubicBezTo>
                    <a:pt x="18" y="38"/>
                    <a:pt x="17" y="41"/>
                    <a:pt x="16" y="44"/>
                  </a:cubicBezTo>
                  <a:cubicBezTo>
                    <a:pt x="14" y="47"/>
                    <a:pt x="12" y="49"/>
                    <a:pt x="8" y="49"/>
                  </a:cubicBezTo>
                  <a:cubicBezTo>
                    <a:pt x="5" y="49"/>
                    <a:pt x="3" y="47"/>
                    <a:pt x="2" y="44"/>
                  </a:cubicBezTo>
                  <a:cubicBezTo>
                    <a:pt x="0" y="41"/>
                    <a:pt x="1" y="37"/>
                    <a:pt x="4" y="34"/>
                  </a:cubicBezTo>
                  <a:cubicBezTo>
                    <a:pt x="6" y="31"/>
                    <a:pt x="10" y="30"/>
                    <a:pt x="13" y="28"/>
                  </a:cubicBezTo>
                  <a:cubicBezTo>
                    <a:pt x="16" y="26"/>
                    <a:pt x="18" y="25"/>
                    <a:pt x="21" y="23"/>
                  </a:cubicBezTo>
                  <a:cubicBezTo>
                    <a:pt x="24" y="21"/>
                    <a:pt x="27" y="19"/>
                    <a:pt x="21" y="17"/>
                  </a:cubicBezTo>
                  <a:cubicBezTo>
                    <a:pt x="17" y="15"/>
                    <a:pt x="16" y="10"/>
                    <a:pt x="19" y="7"/>
                  </a:cubicBezTo>
                  <a:cubicBezTo>
                    <a:pt x="22" y="3"/>
                    <a:pt x="27" y="1"/>
                    <a:pt x="31" y="1"/>
                  </a:cubicBezTo>
                  <a:cubicBezTo>
                    <a:pt x="39" y="0"/>
                    <a:pt x="46" y="0"/>
                    <a:pt x="53" y="3"/>
                  </a:cubicBezTo>
                  <a:cubicBezTo>
                    <a:pt x="55" y="3"/>
                    <a:pt x="57" y="6"/>
                    <a:pt x="58" y="2"/>
                  </a:cubicBezTo>
                  <a:cubicBezTo>
                    <a:pt x="74" y="10"/>
                    <a:pt x="86" y="21"/>
                    <a:pt x="92" y="39"/>
                  </a:cubicBezTo>
                  <a:cubicBezTo>
                    <a:pt x="93" y="41"/>
                    <a:pt x="94" y="43"/>
                    <a:pt x="95" y="46"/>
                  </a:cubicBezTo>
                  <a:cubicBezTo>
                    <a:pt x="97" y="52"/>
                    <a:pt x="97" y="58"/>
                    <a:pt x="98" y="64"/>
                  </a:cubicBezTo>
                  <a:cubicBezTo>
                    <a:pt x="99" y="62"/>
                    <a:pt x="98" y="59"/>
                    <a:pt x="101" y="59"/>
                  </a:cubicBezTo>
                  <a:cubicBezTo>
                    <a:pt x="101" y="62"/>
                    <a:pt x="101" y="66"/>
                    <a:pt x="101" y="69"/>
                  </a:cubicBezTo>
                  <a:close/>
                </a:path>
              </a:pathLst>
            </a:custGeom>
            <a:solidFill>
              <a:srgbClr val="739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7">
              <a:extLst>
                <a:ext uri="{FF2B5EF4-FFF2-40B4-BE49-F238E27FC236}">
                  <a16:creationId xmlns:a16="http://schemas.microsoft.com/office/drawing/2014/main" id="{AC85DD92-3DFD-41F3-A074-F97C0786704D}"/>
                </a:ext>
              </a:extLst>
            </p:cNvPr>
            <p:cNvSpPr>
              <a:spLocks/>
            </p:cNvSpPr>
            <p:nvPr/>
          </p:nvSpPr>
          <p:spPr bwMode="auto">
            <a:xfrm>
              <a:off x="6067425" y="746126"/>
              <a:ext cx="371475" cy="388938"/>
            </a:xfrm>
            <a:custGeom>
              <a:avLst/>
              <a:gdLst>
                <a:gd name="T0" fmla="*/ 8 w 97"/>
                <a:gd name="T1" fmla="*/ 72 h 103"/>
                <a:gd name="T2" fmla="*/ 7 w 97"/>
                <a:gd name="T3" fmla="*/ 79 h 103"/>
                <a:gd name="T4" fmla="*/ 5 w 97"/>
                <a:gd name="T5" fmla="*/ 81 h 103"/>
                <a:gd name="T6" fmla="*/ 4 w 97"/>
                <a:gd name="T7" fmla="*/ 79 h 103"/>
                <a:gd name="T8" fmla="*/ 1 w 97"/>
                <a:gd name="T9" fmla="*/ 58 h 103"/>
                <a:gd name="T10" fmla="*/ 8 w 97"/>
                <a:gd name="T11" fmla="*/ 34 h 103"/>
                <a:gd name="T12" fmla="*/ 13 w 97"/>
                <a:gd name="T13" fmla="*/ 27 h 103"/>
                <a:gd name="T14" fmla="*/ 67 w 97"/>
                <a:gd name="T15" fmla="*/ 4 h 103"/>
                <a:gd name="T16" fmla="*/ 77 w 97"/>
                <a:gd name="T17" fmla="*/ 8 h 103"/>
                <a:gd name="T18" fmla="*/ 75 w 97"/>
                <a:gd name="T19" fmla="*/ 21 h 103"/>
                <a:gd name="T20" fmla="*/ 75 w 97"/>
                <a:gd name="T21" fmla="*/ 25 h 103"/>
                <a:gd name="T22" fmla="*/ 84 w 97"/>
                <a:gd name="T23" fmla="*/ 32 h 103"/>
                <a:gd name="T24" fmla="*/ 94 w 97"/>
                <a:gd name="T25" fmla="*/ 39 h 103"/>
                <a:gd name="T26" fmla="*/ 91 w 97"/>
                <a:gd name="T27" fmla="*/ 52 h 103"/>
                <a:gd name="T28" fmla="*/ 82 w 97"/>
                <a:gd name="T29" fmla="*/ 48 h 103"/>
                <a:gd name="T30" fmla="*/ 78 w 97"/>
                <a:gd name="T31" fmla="*/ 41 h 103"/>
                <a:gd name="T32" fmla="*/ 73 w 97"/>
                <a:gd name="T33" fmla="*/ 38 h 103"/>
                <a:gd name="T34" fmla="*/ 73 w 97"/>
                <a:gd name="T35" fmla="*/ 43 h 103"/>
                <a:gd name="T36" fmla="*/ 81 w 97"/>
                <a:gd name="T37" fmla="*/ 57 h 103"/>
                <a:gd name="T38" fmla="*/ 86 w 97"/>
                <a:gd name="T39" fmla="*/ 76 h 103"/>
                <a:gd name="T40" fmla="*/ 77 w 97"/>
                <a:gd name="T41" fmla="*/ 96 h 103"/>
                <a:gd name="T42" fmla="*/ 64 w 97"/>
                <a:gd name="T43" fmla="*/ 103 h 103"/>
                <a:gd name="T44" fmla="*/ 55 w 97"/>
                <a:gd name="T45" fmla="*/ 99 h 103"/>
                <a:gd name="T46" fmla="*/ 56 w 97"/>
                <a:gd name="T47" fmla="*/ 88 h 103"/>
                <a:gd name="T48" fmla="*/ 64 w 97"/>
                <a:gd name="T49" fmla="*/ 81 h 103"/>
                <a:gd name="T50" fmla="*/ 72 w 97"/>
                <a:gd name="T51" fmla="*/ 70 h 103"/>
                <a:gd name="T52" fmla="*/ 70 w 97"/>
                <a:gd name="T53" fmla="*/ 63 h 103"/>
                <a:gd name="T54" fmla="*/ 65 w 97"/>
                <a:gd name="T55" fmla="*/ 66 h 103"/>
                <a:gd name="T56" fmla="*/ 63 w 97"/>
                <a:gd name="T57" fmla="*/ 70 h 103"/>
                <a:gd name="T58" fmla="*/ 55 w 97"/>
                <a:gd name="T59" fmla="*/ 76 h 103"/>
                <a:gd name="T60" fmla="*/ 46 w 97"/>
                <a:gd name="T61" fmla="*/ 68 h 103"/>
                <a:gd name="T62" fmla="*/ 50 w 97"/>
                <a:gd name="T63" fmla="*/ 59 h 103"/>
                <a:gd name="T64" fmla="*/ 53 w 97"/>
                <a:gd name="T65" fmla="*/ 57 h 103"/>
                <a:gd name="T66" fmla="*/ 60 w 97"/>
                <a:gd name="T67" fmla="*/ 49 h 103"/>
                <a:gd name="T68" fmla="*/ 53 w 97"/>
                <a:gd name="T69" fmla="*/ 41 h 103"/>
                <a:gd name="T70" fmla="*/ 9 w 97"/>
                <a:gd name="T71" fmla="*/ 67 h 103"/>
                <a:gd name="T72" fmla="*/ 8 w 97"/>
                <a:gd name="T73" fmla="*/ 7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103">
                  <a:moveTo>
                    <a:pt x="8" y="72"/>
                  </a:moveTo>
                  <a:cubicBezTo>
                    <a:pt x="6" y="74"/>
                    <a:pt x="7" y="76"/>
                    <a:pt x="7" y="79"/>
                  </a:cubicBezTo>
                  <a:cubicBezTo>
                    <a:pt x="7" y="80"/>
                    <a:pt x="7" y="81"/>
                    <a:pt x="5" y="81"/>
                  </a:cubicBezTo>
                  <a:cubicBezTo>
                    <a:pt x="4" y="81"/>
                    <a:pt x="4" y="80"/>
                    <a:pt x="4" y="79"/>
                  </a:cubicBezTo>
                  <a:cubicBezTo>
                    <a:pt x="3" y="72"/>
                    <a:pt x="2" y="65"/>
                    <a:pt x="1" y="58"/>
                  </a:cubicBezTo>
                  <a:cubicBezTo>
                    <a:pt x="0" y="49"/>
                    <a:pt x="3" y="41"/>
                    <a:pt x="8" y="34"/>
                  </a:cubicBezTo>
                  <a:cubicBezTo>
                    <a:pt x="10" y="32"/>
                    <a:pt x="11" y="29"/>
                    <a:pt x="13" y="27"/>
                  </a:cubicBezTo>
                  <a:cubicBezTo>
                    <a:pt x="24" y="11"/>
                    <a:pt x="49" y="0"/>
                    <a:pt x="67" y="4"/>
                  </a:cubicBezTo>
                  <a:cubicBezTo>
                    <a:pt x="70" y="5"/>
                    <a:pt x="74" y="6"/>
                    <a:pt x="77" y="8"/>
                  </a:cubicBezTo>
                  <a:cubicBezTo>
                    <a:pt x="82" y="13"/>
                    <a:pt x="81" y="18"/>
                    <a:pt x="75" y="21"/>
                  </a:cubicBezTo>
                  <a:cubicBezTo>
                    <a:pt x="72" y="23"/>
                    <a:pt x="73" y="24"/>
                    <a:pt x="75" y="25"/>
                  </a:cubicBezTo>
                  <a:cubicBezTo>
                    <a:pt x="78" y="28"/>
                    <a:pt x="81" y="30"/>
                    <a:pt x="84" y="32"/>
                  </a:cubicBezTo>
                  <a:cubicBezTo>
                    <a:pt x="88" y="34"/>
                    <a:pt x="91" y="36"/>
                    <a:pt x="94" y="39"/>
                  </a:cubicBezTo>
                  <a:cubicBezTo>
                    <a:pt x="97" y="43"/>
                    <a:pt x="96" y="50"/>
                    <a:pt x="91" y="52"/>
                  </a:cubicBezTo>
                  <a:cubicBezTo>
                    <a:pt x="87" y="55"/>
                    <a:pt x="84" y="52"/>
                    <a:pt x="82" y="48"/>
                  </a:cubicBezTo>
                  <a:cubicBezTo>
                    <a:pt x="80" y="46"/>
                    <a:pt x="79" y="43"/>
                    <a:pt x="78" y="41"/>
                  </a:cubicBezTo>
                  <a:cubicBezTo>
                    <a:pt x="77" y="39"/>
                    <a:pt x="75" y="36"/>
                    <a:pt x="73" y="38"/>
                  </a:cubicBezTo>
                  <a:cubicBezTo>
                    <a:pt x="70" y="39"/>
                    <a:pt x="72" y="41"/>
                    <a:pt x="73" y="43"/>
                  </a:cubicBezTo>
                  <a:cubicBezTo>
                    <a:pt x="75" y="48"/>
                    <a:pt x="78" y="53"/>
                    <a:pt x="81" y="57"/>
                  </a:cubicBezTo>
                  <a:cubicBezTo>
                    <a:pt x="86" y="63"/>
                    <a:pt x="87" y="69"/>
                    <a:pt x="86" y="76"/>
                  </a:cubicBezTo>
                  <a:cubicBezTo>
                    <a:pt x="85" y="83"/>
                    <a:pt x="82" y="90"/>
                    <a:pt x="77" y="96"/>
                  </a:cubicBezTo>
                  <a:cubicBezTo>
                    <a:pt x="74" y="101"/>
                    <a:pt x="69" y="103"/>
                    <a:pt x="64" y="103"/>
                  </a:cubicBezTo>
                  <a:cubicBezTo>
                    <a:pt x="60" y="103"/>
                    <a:pt x="57" y="102"/>
                    <a:pt x="55" y="99"/>
                  </a:cubicBezTo>
                  <a:cubicBezTo>
                    <a:pt x="53" y="95"/>
                    <a:pt x="54" y="92"/>
                    <a:pt x="56" y="88"/>
                  </a:cubicBezTo>
                  <a:cubicBezTo>
                    <a:pt x="58" y="85"/>
                    <a:pt x="61" y="83"/>
                    <a:pt x="64" y="81"/>
                  </a:cubicBezTo>
                  <a:cubicBezTo>
                    <a:pt x="67" y="77"/>
                    <a:pt x="71" y="74"/>
                    <a:pt x="72" y="70"/>
                  </a:cubicBezTo>
                  <a:cubicBezTo>
                    <a:pt x="74" y="67"/>
                    <a:pt x="73" y="64"/>
                    <a:pt x="70" y="63"/>
                  </a:cubicBezTo>
                  <a:cubicBezTo>
                    <a:pt x="67" y="61"/>
                    <a:pt x="66" y="64"/>
                    <a:pt x="65" y="66"/>
                  </a:cubicBezTo>
                  <a:cubicBezTo>
                    <a:pt x="64" y="67"/>
                    <a:pt x="63" y="69"/>
                    <a:pt x="63" y="70"/>
                  </a:cubicBezTo>
                  <a:cubicBezTo>
                    <a:pt x="61" y="73"/>
                    <a:pt x="60" y="76"/>
                    <a:pt x="55" y="76"/>
                  </a:cubicBezTo>
                  <a:cubicBezTo>
                    <a:pt x="51" y="75"/>
                    <a:pt x="48" y="73"/>
                    <a:pt x="46" y="68"/>
                  </a:cubicBezTo>
                  <a:cubicBezTo>
                    <a:pt x="45" y="64"/>
                    <a:pt x="47" y="61"/>
                    <a:pt x="50" y="59"/>
                  </a:cubicBezTo>
                  <a:cubicBezTo>
                    <a:pt x="51" y="58"/>
                    <a:pt x="52" y="57"/>
                    <a:pt x="53" y="57"/>
                  </a:cubicBezTo>
                  <a:cubicBezTo>
                    <a:pt x="56" y="55"/>
                    <a:pt x="60" y="53"/>
                    <a:pt x="60" y="49"/>
                  </a:cubicBezTo>
                  <a:cubicBezTo>
                    <a:pt x="60" y="45"/>
                    <a:pt x="56" y="43"/>
                    <a:pt x="53" y="41"/>
                  </a:cubicBezTo>
                  <a:cubicBezTo>
                    <a:pt x="34" y="30"/>
                    <a:pt x="10" y="44"/>
                    <a:pt x="9" y="67"/>
                  </a:cubicBezTo>
                  <a:cubicBezTo>
                    <a:pt x="8" y="69"/>
                    <a:pt x="8" y="70"/>
                    <a:pt x="8" y="72"/>
                  </a:cubicBezTo>
                  <a:close/>
                </a:path>
              </a:pathLst>
            </a:custGeom>
            <a:solidFill>
              <a:srgbClr val="82A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8">
              <a:extLst>
                <a:ext uri="{FF2B5EF4-FFF2-40B4-BE49-F238E27FC236}">
                  <a16:creationId xmlns:a16="http://schemas.microsoft.com/office/drawing/2014/main" id="{38D9A539-69E7-25DE-0698-5771FCBDE78F}"/>
                </a:ext>
              </a:extLst>
            </p:cNvPr>
            <p:cNvSpPr>
              <a:spLocks/>
            </p:cNvSpPr>
            <p:nvPr/>
          </p:nvSpPr>
          <p:spPr bwMode="auto">
            <a:xfrm>
              <a:off x="5926138" y="604838"/>
              <a:ext cx="360363" cy="360363"/>
            </a:xfrm>
            <a:custGeom>
              <a:avLst/>
              <a:gdLst>
                <a:gd name="T0" fmla="*/ 45 w 94"/>
                <a:gd name="T1" fmla="*/ 71 h 95"/>
                <a:gd name="T2" fmla="*/ 38 w 94"/>
                <a:gd name="T3" fmla="*/ 95 h 95"/>
                <a:gd name="T4" fmla="*/ 33 w 94"/>
                <a:gd name="T5" fmla="*/ 87 h 95"/>
                <a:gd name="T6" fmla="*/ 6 w 94"/>
                <a:gd name="T7" fmla="*/ 56 h 95"/>
                <a:gd name="T8" fmla="*/ 2 w 94"/>
                <a:gd name="T9" fmla="*/ 52 h 95"/>
                <a:gd name="T10" fmla="*/ 1 w 94"/>
                <a:gd name="T11" fmla="*/ 41 h 95"/>
                <a:gd name="T12" fmla="*/ 13 w 94"/>
                <a:gd name="T13" fmla="*/ 36 h 95"/>
                <a:gd name="T14" fmla="*/ 17 w 94"/>
                <a:gd name="T15" fmla="*/ 35 h 95"/>
                <a:gd name="T16" fmla="*/ 19 w 94"/>
                <a:gd name="T17" fmla="*/ 25 h 95"/>
                <a:gd name="T18" fmla="*/ 21 w 94"/>
                <a:gd name="T19" fmla="*/ 12 h 95"/>
                <a:gd name="T20" fmla="*/ 34 w 94"/>
                <a:gd name="T21" fmla="*/ 8 h 95"/>
                <a:gd name="T22" fmla="*/ 34 w 94"/>
                <a:gd name="T23" fmla="*/ 19 h 95"/>
                <a:gd name="T24" fmla="*/ 29 w 94"/>
                <a:gd name="T25" fmla="*/ 27 h 95"/>
                <a:gd name="T26" fmla="*/ 29 w 94"/>
                <a:gd name="T27" fmla="*/ 31 h 95"/>
                <a:gd name="T28" fmla="*/ 33 w 94"/>
                <a:gd name="T29" fmla="*/ 30 h 95"/>
                <a:gd name="T30" fmla="*/ 43 w 94"/>
                <a:gd name="T31" fmla="*/ 14 h 95"/>
                <a:gd name="T32" fmla="*/ 57 w 94"/>
                <a:gd name="T33" fmla="*/ 3 h 95"/>
                <a:gd name="T34" fmla="*/ 78 w 94"/>
                <a:gd name="T35" fmla="*/ 1 h 95"/>
                <a:gd name="T36" fmla="*/ 93 w 94"/>
                <a:gd name="T37" fmla="*/ 14 h 95"/>
                <a:gd name="T38" fmla="*/ 85 w 94"/>
                <a:gd name="T39" fmla="*/ 24 h 95"/>
                <a:gd name="T40" fmla="*/ 72 w 94"/>
                <a:gd name="T41" fmla="*/ 21 h 95"/>
                <a:gd name="T42" fmla="*/ 59 w 94"/>
                <a:gd name="T43" fmla="*/ 17 h 95"/>
                <a:gd name="T44" fmla="*/ 53 w 94"/>
                <a:gd name="T45" fmla="*/ 23 h 95"/>
                <a:gd name="T46" fmla="*/ 59 w 94"/>
                <a:gd name="T47" fmla="*/ 26 h 95"/>
                <a:gd name="T48" fmla="*/ 63 w 94"/>
                <a:gd name="T49" fmla="*/ 26 h 95"/>
                <a:gd name="T50" fmla="*/ 71 w 94"/>
                <a:gd name="T51" fmla="*/ 31 h 95"/>
                <a:gd name="T52" fmla="*/ 68 w 94"/>
                <a:gd name="T53" fmla="*/ 42 h 95"/>
                <a:gd name="T54" fmla="*/ 58 w 94"/>
                <a:gd name="T55" fmla="*/ 42 h 95"/>
                <a:gd name="T56" fmla="*/ 56 w 94"/>
                <a:gd name="T57" fmla="*/ 41 h 95"/>
                <a:gd name="T58" fmla="*/ 41 w 94"/>
                <a:gd name="T59" fmla="*/ 49 h 95"/>
                <a:gd name="T60" fmla="*/ 45 w 94"/>
                <a:gd name="T61" fmla="*/ 7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95">
                  <a:moveTo>
                    <a:pt x="45" y="71"/>
                  </a:moveTo>
                  <a:cubicBezTo>
                    <a:pt x="43" y="79"/>
                    <a:pt x="40" y="87"/>
                    <a:pt x="38" y="95"/>
                  </a:cubicBezTo>
                  <a:cubicBezTo>
                    <a:pt x="35" y="93"/>
                    <a:pt x="35" y="90"/>
                    <a:pt x="33" y="87"/>
                  </a:cubicBezTo>
                  <a:cubicBezTo>
                    <a:pt x="28" y="73"/>
                    <a:pt x="20" y="62"/>
                    <a:pt x="6" y="56"/>
                  </a:cubicBezTo>
                  <a:cubicBezTo>
                    <a:pt x="4" y="55"/>
                    <a:pt x="3" y="53"/>
                    <a:pt x="2" y="52"/>
                  </a:cubicBezTo>
                  <a:cubicBezTo>
                    <a:pt x="0" y="48"/>
                    <a:pt x="0" y="45"/>
                    <a:pt x="1" y="41"/>
                  </a:cubicBezTo>
                  <a:cubicBezTo>
                    <a:pt x="3" y="34"/>
                    <a:pt x="8" y="32"/>
                    <a:pt x="13" y="36"/>
                  </a:cubicBezTo>
                  <a:cubicBezTo>
                    <a:pt x="16" y="39"/>
                    <a:pt x="17" y="37"/>
                    <a:pt x="17" y="35"/>
                  </a:cubicBezTo>
                  <a:cubicBezTo>
                    <a:pt x="18" y="32"/>
                    <a:pt x="18" y="28"/>
                    <a:pt x="19" y="25"/>
                  </a:cubicBezTo>
                  <a:cubicBezTo>
                    <a:pt x="19" y="21"/>
                    <a:pt x="19" y="16"/>
                    <a:pt x="21" y="12"/>
                  </a:cubicBezTo>
                  <a:cubicBezTo>
                    <a:pt x="23" y="7"/>
                    <a:pt x="29" y="5"/>
                    <a:pt x="34" y="8"/>
                  </a:cubicBezTo>
                  <a:cubicBezTo>
                    <a:pt x="38" y="10"/>
                    <a:pt x="38" y="15"/>
                    <a:pt x="34" y="19"/>
                  </a:cubicBezTo>
                  <a:cubicBezTo>
                    <a:pt x="33" y="22"/>
                    <a:pt x="30" y="24"/>
                    <a:pt x="29" y="27"/>
                  </a:cubicBezTo>
                  <a:cubicBezTo>
                    <a:pt x="28" y="28"/>
                    <a:pt x="28" y="30"/>
                    <a:pt x="29" y="31"/>
                  </a:cubicBezTo>
                  <a:cubicBezTo>
                    <a:pt x="31" y="32"/>
                    <a:pt x="32" y="31"/>
                    <a:pt x="33" y="30"/>
                  </a:cubicBezTo>
                  <a:cubicBezTo>
                    <a:pt x="37" y="25"/>
                    <a:pt x="41" y="20"/>
                    <a:pt x="43" y="14"/>
                  </a:cubicBezTo>
                  <a:cubicBezTo>
                    <a:pt x="46" y="8"/>
                    <a:pt x="51" y="5"/>
                    <a:pt x="57" y="3"/>
                  </a:cubicBezTo>
                  <a:cubicBezTo>
                    <a:pt x="64" y="1"/>
                    <a:pt x="71" y="0"/>
                    <a:pt x="78" y="1"/>
                  </a:cubicBezTo>
                  <a:cubicBezTo>
                    <a:pt x="86" y="2"/>
                    <a:pt x="91" y="6"/>
                    <a:pt x="93" y="14"/>
                  </a:cubicBezTo>
                  <a:cubicBezTo>
                    <a:pt x="94" y="20"/>
                    <a:pt x="91" y="24"/>
                    <a:pt x="85" y="24"/>
                  </a:cubicBezTo>
                  <a:cubicBezTo>
                    <a:pt x="80" y="25"/>
                    <a:pt x="76" y="22"/>
                    <a:pt x="72" y="21"/>
                  </a:cubicBezTo>
                  <a:cubicBezTo>
                    <a:pt x="68" y="19"/>
                    <a:pt x="64" y="17"/>
                    <a:pt x="59" y="17"/>
                  </a:cubicBezTo>
                  <a:cubicBezTo>
                    <a:pt x="56" y="17"/>
                    <a:pt x="53" y="19"/>
                    <a:pt x="53" y="23"/>
                  </a:cubicBezTo>
                  <a:cubicBezTo>
                    <a:pt x="53" y="27"/>
                    <a:pt x="56" y="26"/>
                    <a:pt x="59" y="26"/>
                  </a:cubicBezTo>
                  <a:cubicBezTo>
                    <a:pt x="60" y="26"/>
                    <a:pt x="61" y="26"/>
                    <a:pt x="63" y="26"/>
                  </a:cubicBezTo>
                  <a:cubicBezTo>
                    <a:pt x="66" y="26"/>
                    <a:pt x="70" y="26"/>
                    <a:pt x="71" y="31"/>
                  </a:cubicBezTo>
                  <a:cubicBezTo>
                    <a:pt x="73" y="35"/>
                    <a:pt x="71" y="39"/>
                    <a:pt x="68" y="42"/>
                  </a:cubicBezTo>
                  <a:cubicBezTo>
                    <a:pt x="65" y="45"/>
                    <a:pt x="61" y="44"/>
                    <a:pt x="58" y="42"/>
                  </a:cubicBezTo>
                  <a:cubicBezTo>
                    <a:pt x="57" y="42"/>
                    <a:pt x="57" y="42"/>
                    <a:pt x="56" y="41"/>
                  </a:cubicBezTo>
                  <a:cubicBezTo>
                    <a:pt x="46" y="35"/>
                    <a:pt x="43" y="36"/>
                    <a:pt x="41" y="49"/>
                  </a:cubicBezTo>
                  <a:cubicBezTo>
                    <a:pt x="39" y="57"/>
                    <a:pt x="41" y="64"/>
                    <a:pt x="45" y="71"/>
                  </a:cubicBezTo>
                  <a:close/>
                </a:path>
              </a:pathLst>
            </a:custGeom>
            <a:solidFill>
              <a:srgbClr val="5C7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98" name="Grupo 97">
            <a:extLst>
              <a:ext uri="{FF2B5EF4-FFF2-40B4-BE49-F238E27FC236}">
                <a16:creationId xmlns:a16="http://schemas.microsoft.com/office/drawing/2014/main" id="{1E35095D-DAF3-8CF7-B7B9-56609D6DCC00}"/>
              </a:ext>
            </a:extLst>
          </p:cNvPr>
          <p:cNvGrpSpPr/>
          <p:nvPr/>
        </p:nvGrpSpPr>
        <p:grpSpPr>
          <a:xfrm>
            <a:off x="5972175" y="5060950"/>
            <a:ext cx="715963" cy="1457325"/>
            <a:chOff x="5972175" y="5060950"/>
            <a:chExt cx="715963" cy="1457325"/>
          </a:xfrm>
        </p:grpSpPr>
        <p:sp>
          <p:nvSpPr>
            <p:cNvPr id="29" name="Freeform 14">
              <a:extLst>
                <a:ext uri="{FF2B5EF4-FFF2-40B4-BE49-F238E27FC236}">
                  <a16:creationId xmlns:a16="http://schemas.microsoft.com/office/drawing/2014/main" id="{6D19D3D8-DE9B-5817-FEE4-23451B3FAEFE}"/>
                </a:ext>
              </a:extLst>
            </p:cNvPr>
            <p:cNvSpPr>
              <a:spLocks/>
            </p:cNvSpPr>
            <p:nvPr/>
          </p:nvSpPr>
          <p:spPr bwMode="auto">
            <a:xfrm>
              <a:off x="6126163" y="5505450"/>
              <a:ext cx="377825" cy="1012825"/>
            </a:xfrm>
            <a:custGeom>
              <a:avLst/>
              <a:gdLst>
                <a:gd name="T0" fmla="*/ 60 w 100"/>
                <a:gd name="T1" fmla="*/ 2 h 267"/>
                <a:gd name="T2" fmla="*/ 61 w 100"/>
                <a:gd name="T3" fmla="*/ 2 h 267"/>
                <a:gd name="T4" fmla="*/ 97 w 100"/>
                <a:gd name="T5" fmla="*/ 36 h 267"/>
                <a:gd name="T6" fmla="*/ 95 w 100"/>
                <a:gd name="T7" fmla="*/ 95 h 267"/>
                <a:gd name="T8" fmla="*/ 81 w 100"/>
                <a:gd name="T9" fmla="*/ 199 h 267"/>
                <a:gd name="T10" fmla="*/ 69 w 100"/>
                <a:gd name="T11" fmla="*/ 246 h 267"/>
                <a:gd name="T12" fmla="*/ 59 w 100"/>
                <a:gd name="T13" fmla="*/ 261 h 267"/>
                <a:gd name="T14" fmla="*/ 37 w 100"/>
                <a:gd name="T15" fmla="*/ 260 h 267"/>
                <a:gd name="T16" fmla="*/ 19 w 100"/>
                <a:gd name="T17" fmla="*/ 223 h 267"/>
                <a:gd name="T18" fmla="*/ 10 w 100"/>
                <a:gd name="T19" fmla="*/ 154 h 267"/>
                <a:gd name="T20" fmla="*/ 2 w 100"/>
                <a:gd name="T21" fmla="*/ 79 h 267"/>
                <a:gd name="T22" fmla="*/ 5 w 100"/>
                <a:gd name="T23" fmla="*/ 29 h 267"/>
                <a:gd name="T24" fmla="*/ 40 w 100"/>
                <a:gd name="T25" fmla="*/ 2 h 267"/>
                <a:gd name="T26" fmla="*/ 46 w 100"/>
                <a:gd name="T27" fmla="*/ 2 h 267"/>
                <a:gd name="T28" fmla="*/ 60 w 100"/>
                <a:gd name="T29" fmla="*/ 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267">
                  <a:moveTo>
                    <a:pt x="60" y="2"/>
                  </a:moveTo>
                  <a:cubicBezTo>
                    <a:pt x="60" y="2"/>
                    <a:pt x="61" y="2"/>
                    <a:pt x="61" y="2"/>
                  </a:cubicBezTo>
                  <a:cubicBezTo>
                    <a:pt x="82" y="1"/>
                    <a:pt x="92" y="13"/>
                    <a:pt x="97" y="36"/>
                  </a:cubicBezTo>
                  <a:cubicBezTo>
                    <a:pt x="100" y="56"/>
                    <a:pt x="98" y="76"/>
                    <a:pt x="95" y="95"/>
                  </a:cubicBezTo>
                  <a:cubicBezTo>
                    <a:pt x="91" y="130"/>
                    <a:pt x="86" y="165"/>
                    <a:pt x="81" y="199"/>
                  </a:cubicBezTo>
                  <a:cubicBezTo>
                    <a:pt x="79" y="215"/>
                    <a:pt x="76" y="231"/>
                    <a:pt x="69" y="246"/>
                  </a:cubicBezTo>
                  <a:cubicBezTo>
                    <a:pt x="66" y="251"/>
                    <a:pt x="63" y="257"/>
                    <a:pt x="59" y="261"/>
                  </a:cubicBezTo>
                  <a:cubicBezTo>
                    <a:pt x="51" y="267"/>
                    <a:pt x="44" y="267"/>
                    <a:pt x="37" y="260"/>
                  </a:cubicBezTo>
                  <a:cubicBezTo>
                    <a:pt x="27" y="249"/>
                    <a:pt x="23" y="236"/>
                    <a:pt x="19" y="223"/>
                  </a:cubicBezTo>
                  <a:cubicBezTo>
                    <a:pt x="14" y="200"/>
                    <a:pt x="12" y="177"/>
                    <a:pt x="10" y="154"/>
                  </a:cubicBezTo>
                  <a:cubicBezTo>
                    <a:pt x="7" y="129"/>
                    <a:pt x="4" y="104"/>
                    <a:pt x="2" y="79"/>
                  </a:cubicBezTo>
                  <a:cubicBezTo>
                    <a:pt x="0" y="62"/>
                    <a:pt x="0" y="46"/>
                    <a:pt x="5" y="29"/>
                  </a:cubicBezTo>
                  <a:cubicBezTo>
                    <a:pt x="10" y="10"/>
                    <a:pt x="19" y="2"/>
                    <a:pt x="40" y="2"/>
                  </a:cubicBezTo>
                  <a:cubicBezTo>
                    <a:pt x="42" y="2"/>
                    <a:pt x="44" y="2"/>
                    <a:pt x="46" y="2"/>
                  </a:cubicBezTo>
                  <a:cubicBezTo>
                    <a:pt x="51" y="0"/>
                    <a:pt x="56" y="0"/>
                    <a:pt x="60" y="2"/>
                  </a:cubicBezTo>
                  <a:close/>
                </a:path>
              </a:pathLst>
            </a:custGeom>
            <a:solidFill>
              <a:srgbClr val="E94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19">
              <a:extLst>
                <a:ext uri="{FF2B5EF4-FFF2-40B4-BE49-F238E27FC236}">
                  <a16:creationId xmlns:a16="http://schemas.microsoft.com/office/drawing/2014/main" id="{B983790F-2F43-C37B-6F29-8EEE568C42BC}"/>
                </a:ext>
              </a:extLst>
            </p:cNvPr>
            <p:cNvSpPr>
              <a:spLocks/>
            </p:cNvSpPr>
            <p:nvPr/>
          </p:nvSpPr>
          <p:spPr bwMode="auto">
            <a:xfrm>
              <a:off x="5972175" y="5251450"/>
              <a:ext cx="381000" cy="379412"/>
            </a:xfrm>
            <a:custGeom>
              <a:avLst/>
              <a:gdLst>
                <a:gd name="T0" fmla="*/ 101 w 101"/>
                <a:gd name="T1" fmla="*/ 69 h 100"/>
                <a:gd name="T2" fmla="*/ 87 w 101"/>
                <a:gd name="T3" fmla="*/ 69 h 100"/>
                <a:gd name="T4" fmla="*/ 83 w 101"/>
                <a:gd name="T5" fmla="*/ 50 h 100"/>
                <a:gd name="T6" fmla="*/ 42 w 101"/>
                <a:gd name="T7" fmla="*/ 39 h 100"/>
                <a:gd name="T8" fmla="*/ 42 w 101"/>
                <a:gd name="T9" fmla="*/ 53 h 100"/>
                <a:gd name="T10" fmla="*/ 47 w 101"/>
                <a:gd name="T11" fmla="*/ 56 h 100"/>
                <a:gd name="T12" fmla="*/ 50 w 101"/>
                <a:gd name="T13" fmla="*/ 66 h 100"/>
                <a:gd name="T14" fmla="*/ 40 w 101"/>
                <a:gd name="T15" fmla="*/ 73 h 100"/>
                <a:gd name="T16" fmla="*/ 34 w 101"/>
                <a:gd name="T17" fmla="*/ 69 h 100"/>
                <a:gd name="T18" fmla="*/ 31 w 101"/>
                <a:gd name="T19" fmla="*/ 62 h 100"/>
                <a:gd name="T20" fmla="*/ 26 w 101"/>
                <a:gd name="T21" fmla="*/ 59 h 100"/>
                <a:gd name="T22" fmla="*/ 23 w 101"/>
                <a:gd name="T23" fmla="*/ 66 h 100"/>
                <a:gd name="T24" fmla="*/ 31 w 101"/>
                <a:gd name="T25" fmla="*/ 77 h 100"/>
                <a:gd name="T26" fmla="*/ 40 w 101"/>
                <a:gd name="T27" fmla="*/ 87 h 100"/>
                <a:gd name="T28" fmla="*/ 33 w 101"/>
                <a:gd name="T29" fmla="*/ 99 h 100"/>
                <a:gd name="T30" fmla="*/ 18 w 101"/>
                <a:gd name="T31" fmla="*/ 93 h 100"/>
                <a:gd name="T32" fmla="*/ 10 w 101"/>
                <a:gd name="T33" fmla="*/ 64 h 100"/>
                <a:gd name="T34" fmla="*/ 14 w 101"/>
                <a:gd name="T35" fmla="*/ 55 h 100"/>
                <a:gd name="T36" fmla="*/ 24 w 101"/>
                <a:gd name="T37" fmla="*/ 39 h 100"/>
                <a:gd name="T38" fmla="*/ 24 w 101"/>
                <a:gd name="T39" fmla="*/ 34 h 100"/>
                <a:gd name="T40" fmla="*/ 19 w 101"/>
                <a:gd name="T41" fmla="*/ 36 h 100"/>
                <a:gd name="T42" fmla="*/ 16 w 101"/>
                <a:gd name="T43" fmla="*/ 44 h 100"/>
                <a:gd name="T44" fmla="*/ 8 w 101"/>
                <a:gd name="T45" fmla="*/ 49 h 100"/>
                <a:gd name="T46" fmla="*/ 2 w 101"/>
                <a:gd name="T47" fmla="*/ 44 h 100"/>
                <a:gd name="T48" fmla="*/ 4 w 101"/>
                <a:gd name="T49" fmla="*/ 34 h 100"/>
                <a:gd name="T50" fmla="*/ 13 w 101"/>
                <a:gd name="T51" fmla="*/ 28 h 100"/>
                <a:gd name="T52" fmla="*/ 21 w 101"/>
                <a:gd name="T53" fmla="*/ 23 h 100"/>
                <a:gd name="T54" fmla="*/ 21 w 101"/>
                <a:gd name="T55" fmla="*/ 17 h 100"/>
                <a:gd name="T56" fmla="*/ 19 w 101"/>
                <a:gd name="T57" fmla="*/ 7 h 100"/>
                <a:gd name="T58" fmla="*/ 31 w 101"/>
                <a:gd name="T59" fmla="*/ 1 h 100"/>
                <a:gd name="T60" fmla="*/ 53 w 101"/>
                <a:gd name="T61" fmla="*/ 3 h 100"/>
                <a:gd name="T62" fmla="*/ 58 w 101"/>
                <a:gd name="T63" fmla="*/ 2 h 100"/>
                <a:gd name="T64" fmla="*/ 92 w 101"/>
                <a:gd name="T65" fmla="*/ 39 h 100"/>
                <a:gd name="T66" fmla="*/ 95 w 101"/>
                <a:gd name="T67" fmla="*/ 46 h 100"/>
                <a:gd name="T68" fmla="*/ 98 w 101"/>
                <a:gd name="T69" fmla="*/ 64 h 100"/>
                <a:gd name="T70" fmla="*/ 101 w 101"/>
                <a:gd name="T71" fmla="*/ 59 h 100"/>
                <a:gd name="T72" fmla="*/ 101 w 101"/>
                <a:gd name="T73" fmla="*/ 6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1" h="100">
                  <a:moveTo>
                    <a:pt x="101" y="69"/>
                  </a:moveTo>
                  <a:cubicBezTo>
                    <a:pt x="97" y="70"/>
                    <a:pt x="92" y="70"/>
                    <a:pt x="87" y="69"/>
                  </a:cubicBezTo>
                  <a:cubicBezTo>
                    <a:pt x="88" y="62"/>
                    <a:pt x="86" y="56"/>
                    <a:pt x="83" y="50"/>
                  </a:cubicBezTo>
                  <a:cubicBezTo>
                    <a:pt x="76" y="36"/>
                    <a:pt x="56" y="30"/>
                    <a:pt x="42" y="39"/>
                  </a:cubicBezTo>
                  <a:cubicBezTo>
                    <a:pt x="35" y="43"/>
                    <a:pt x="35" y="48"/>
                    <a:pt x="42" y="53"/>
                  </a:cubicBezTo>
                  <a:cubicBezTo>
                    <a:pt x="44" y="54"/>
                    <a:pt x="45" y="55"/>
                    <a:pt x="47" y="56"/>
                  </a:cubicBezTo>
                  <a:cubicBezTo>
                    <a:pt x="50" y="59"/>
                    <a:pt x="52" y="62"/>
                    <a:pt x="50" y="66"/>
                  </a:cubicBezTo>
                  <a:cubicBezTo>
                    <a:pt x="48" y="70"/>
                    <a:pt x="44" y="72"/>
                    <a:pt x="40" y="73"/>
                  </a:cubicBezTo>
                  <a:cubicBezTo>
                    <a:pt x="37" y="73"/>
                    <a:pt x="36" y="71"/>
                    <a:pt x="34" y="69"/>
                  </a:cubicBezTo>
                  <a:cubicBezTo>
                    <a:pt x="33" y="67"/>
                    <a:pt x="32" y="64"/>
                    <a:pt x="31" y="62"/>
                  </a:cubicBezTo>
                  <a:cubicBezTo>
                    <a:pt x="30" y="60"/>
                    <a:pt x="29" y="58"/>
                    <a:pt x="26" y="59"/>
                  </a:cubicBezTo>
                  <a:cubicBezTo>
                    <a:pt x="24" y="60"/>
                    <a:pt x="22" y="63"/>
                    <a:pt x="23" y="66"/>
                  </a:cubicBezTo>
                  <a:cubicBezTo>
                    <a:pt x="25" y="70"/>
                    <a:pt x="28" y="73"/>
                    <a:pt x="31" y="77"/>
                  </a:cubicBezTo>
                  <a:cubicBezTo>
                    <a:pt x="34" y="80"/>
                    <a:pt x="38" y="82"/>
                    <a:pt x="40" y="87"/>
                  </a:cubicBezTo>
                  <a:cubicBezTo>
                    <a:pt x="43" y="94"/>
                    <a:pt x="40" y="99"/>
                    <a:pt x="33" y="99"/>
                  </a:cubicBezTo>
                  <a:cubicBezTo>
                    <a:pt x="27" y="100"/>
                    <a:pt x="22" y="98"/>
                    <a:pt x="18" y="93"/>
                  </a:cubicBezTo>
                  <a:cubicBezTo>
                    <a:pt x="12" y="84"/>
                    <a:pt x="9" y="74"/>
                    <a:pt x="10" y="64"/>
                  </a:cubicBezTo>
                  <a:cubicBezTo>
                    <a:pt x="10" y="60"/>
                    <a:pt x="12" y="57"/>
                    <a:pt x="14" y="55"/>
                  </a:cubicBezTo>
                  <a:cubicBezTo>
                    <a:pt x="18" y="50"/>
                    <a:pt x="22" y="45"/>
                    <a:pt x="24" y="39"/>
                  </a:cubicBezTo>
                  <a:cubicBezTo>
                    <a:pt x="25" y="37"/>
                    <a:pt x="26" y="35"/>
                    <a:pt x="24" y="34"/>
                  </a:cubicBezTo>
                  <a:cubicBezTo>
                    <a:pt x="22" y="33"/>
                    <a:pt x="20" y="34"/>
                    <a:pt x="19" y="36"/>
                  </a:cubicBezTo>
                  <a:cubicBezTo>
                    <a:pt x="18" y="38"/>
                    <a:pt x="17" y="41"/>
                    <a:pt x="16" y="44"/>
                  </a:cubicBezTo>
                  <a:cubicBezTo>
                    <a:pt x="14" y="47"/>
                    <a:pt x="12" y="49"/>
                    <a:pt x="8" y="49"/>
                  </a:cubicBezTo>
                  <a:cubicBezTo>
                    <a:pt x="5" y="49"/>
                    <a:pt x="3" y="47"/>
                    <a:pt x="2" y="44"/>
                  </a:cubicBezTo>
                  <a:cubicBezTo>
                    <a:pt x="0" y="41"/>
                    <a:pt x="1" y="37"/>
                    <a:pt x="4" y="34"/>
                  </a:cubicBezTo>
                  <a:cubicBezTo>
                    <a:pt x="6" y="31"/>
                    <a:pt x="10" y="30"/>
                    <a:pt x="13" y="28"/>
                  </a:cubicBezTo>
                  <a:cubicBezTo>
                    <a:pt x="16" y="26"/>
                    <a:pt x="18" y="25"/>
                    <a:pt x="21" y="23"/>
                  </a:cubicBezTo>
                  <a:cubicBezTo>
                    <a:pt x="24" y="21"/>
                    <a:pt x="27" y="19"/>
                    <a:pt x="21" y="17"/>
                  </a:cubicBezTo>
                  <a:cubicBezTo>
                    <a:pt x="17" y="15"/>
                    <a:pt x="16" y="10"/>
                    <a:pt x="19" y="7"/>
                  </a:cubicBezTo>
                  <a:cubicBezTo>
                    <a:pt x="22" y="3"/>
                    <a:pt x="27" y="1"/>
                    <a:pt x="31" y="1"/>
                  </a:cubicBezTo>
                  <a:cubicBezTo>
                    <a:pt x="39" y="0"/>
                    <a:pt x="46" y="0"/>
                    <a:pt x="53" y="3"/>
                  </a:cubicBezTo>
                  <a:cubicBezTo>
                    <a:pt x="55" y="3"/>
                    <a:pt x="57" y="6"/>
                    <a:pt x="58" y="2"/>
                  </a:cubicBezTo>
                  <a:cubicBezTo>
                    <a:pt x="74" y="10"/>
                    <a:pt x="86" y="21"/>
                    <a:pt x="92" y="39"/>
                  </a:cubicBezTo>
                  <a:cubicBezTo>
                    <a:pt x="93" y="41"/>
                    <a:pt x="94" y="43"/>
                    <a:pt x="95" y="46"/>
                  </a:cubicBezTo>
                  <a:cubicBezTo>
                    <a:pt x="97" y="52"/>
                    <a:pt x="97" y="58"/>
                    <a:pt x="98" y="64"/>
                  </a:cubicBezTo>
                  <a:cubicBezTo>
                    <a:pt x="99" y="62"/>
                    <a:pt x="98" y="59"/>
                    <a:pt x="101" y="59"/>
                  </a:cubicBezTo>
                  <a:cubicBezTo>
                    <a:pt x="101" y="62"/>
                    <a:pt x="101" y="66"/>
                    <a:pt x="101" y="69"/>
                  </a:cubicBezTo>
                  <a:close/>
                </a:path>
              </a:pathLst>
            </a:custGeom>
            <a:solidFill>
              <a:srgbClr val="739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0">
              <a:extLst>
                <a:ext uri="{FF2B5EF4-FFF2-40B4-BE49-F238E27FC236}">
                  <a16:creationId xmlns:a16="http://schemas.microsoft.com/office/drawing/2014/main" id="{1FBDD8C3-19CB-18A5-0F8F-BC71C24F2BD3}"/>
                </a:ext>
              </a:extLst>
            </p:cNvPr>
            <p:cNvSpPr>
              <a:spLocks/>
            </p:cNvSpPr>
            <p:nvPr/>
          </p:nvSpPr>
          <p:spPr bwMode="auto">
            <a:xfrm>
              <a:off x="6323013" y="5202238"/>
              <a:ext cx="365125" cy="390525"/>
            </a:xfrm>
            <a:custGeom>
              <a:avLst/>
              <a:gdLst>
                <a:gd name="T0" fmla="*/ 8 w 97"/>
                <a:gd name="T1" fmla="*/ 72 h 103"/>
                <a:gd name="T2" fmla="*/ 7 w 97"/>
                <a:gd name="T3" fmla="*/ 79 h 103"/>
                <a:gd name="T4" fmla="*/ 5 w 97"/>
                <a:gd name="T5" fmla="*/ 81 h 103"/>
                <a:gd name="T6" fmla="*/ 4 w 97"/>
                <a:gd name="T7" fmla="*/ 79 h 103"/>
                <a:gd name="T8" fmla="*/ 1 w 97"/>
                <a:gd name="T9" fmla="*/ 58 h 103"/>
                <a:gd name="T10" fmla="*/ 8 w 97"/>
                <a:gd name="T11" fmla="*/ 34 h 103"/>
                <a:gd name="T12" fmla="*/ 13 w 97"/>
                <a:gd name="T13" fmla="*/ 27 h 103"/>
                <a:gd name="T14" fmla="*/ 67 w 97"/>
                <a:gd name="T15" fmla="*/ 4 h 103"/>
                <a:gd name="T16" fmla="*/ 77 w 97"/>
                <a:gd name="T17" fmla="*/ 8 h 103"/>
                <a:gd name="T18" fmla="*/ 75 w 97"/>
                <a:gd name="T19" fmla="*/ 21 h 103"/>
                <a:gd name="T20" fmla="*/ 75 w 97"/>
                <a:gd name="T21" fmla="*/ 25 h 103"/>
                <a:gd name="T22" fmla="*/ 84 w 97"/>
                <a:gd name="T23" fmla="*/ 32 h 103"/>
                <a:gd name="T24" fmla="*/ 94 w 97"/>
                <a:gd name="T25" fmla="*/ 39 h 103"/>
                <a:gd name="T26" fmla="*/ 91 w 97"/>
                <a:gd name="T27" fmla="*/ 52 h 103"/>
                <a:gd name="T28" fmla="*/ 82 w 97"/>
                <a:gd name="T29" fmla="*/ 48 h 103"/>
                <a:gd name="T30" fmla="*/ 78 w 97"/>
                <a:gd name="T31" fmla="*/ 41 h 103"/>
                <a:gd name="T32" fmla="*/ 73 w 97"/>
                <a:gd name="T33" fmla="*/ 38 h 103"/>
                <a:gd name="T34" fmla="*/ 73 w 97"/>
                <a:gd name="T35" fmla="*/ 43 h 103"/>
                <a:gd name="T36" fmla="*/ 81 w 97"/>
                <a:gd name="T37" fmla="*/ 57 h 103"/>
                <a:gd name="T38" fmla="*/ 86 w 97"/>
                <a:gd name="T39" fmla="*/ 76 h 103"/>
                <a:gd name="T40" fmla="*/ 77 w 97"/>
                <a:gd name="T41" fmla="*/ 96 h 103"/>
                <a:gd name="T42" fmla="*/ 64 w 97"/>
                <a:gd name="T43" fmla="*/ 103 h 103"/>
                <a:gd name="T44" fmla="*/ 55 w 97"/>
                <a:gd name="T45" fmla="*/ 99 h 103"/>
                <a:gd name="T46" fmla="*/ 56 w 97"/>
                <a:gd name="T47" fmla="*/ 88 h 103"/>
                <a:gd name="T48" fmla="*/ 64 w 97"/>
                <a:gd name="T49" fmla="*/ 81 h 103"/>
                <a:gd name="T50" fmla="*/ 72 w 97"/>
                <a:gd name="T51" fmla="*/ 70 h 103"/>
                <a:gd name="T52" fmla="*/ 70 w 97"/>
                <a:gd name="T53" fmla="*/ 63 h 103"/>
                <a:gd name="T54" fmla="*/ 65 w 97"/>
                <a:gd name="T55" fmla="*/ 66 h 103"/>
                <a:gd name="T56" fmla="*/ 63 w 97"/>
                <a:gd name="T57" fmla="*/ 70 h 103"/>
                <a:gd name="T58" fmla="*/ 55 w 97"/>
                <a:gd name="T59" fmla="*/ 76 h 103"/>
                <a:gd name="T60" fmla="*/ 46 w 97"/>
                <a:gd name="T61" fmla="*/ 68 h 103"/>
                <a:gd name="T62" fmla="*/ 50 w 97"/>
                <a:gd name="T63" fmla="*/ 59 h 103"/>
                <a:gd name="T64" fmla="*/ 53 w 97"/>
                <a:gd name="T65" fmla="*/ 57 h 103"/>
                <a:gd name="T66" fmla="*/ 60 w 97"/>
                <a:gd name="T67" fmla="*/ 49 h 103"/>
                <a:gd name="T68" fmla="*/ 53 w 97"/>
                <a:gd name="T69" fmla="*/ 41 h 103"/>
                <a:gd name="T70" fmla="*/ 9 w 97"/>
                <a:gd name="T71" fmla="*/ 67 h 103"/>
                <a:gd name="T72" fmla="*/ 8 w 97"/>
                <a:gd name="T73" fmla="*/ 7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103">
                  <a:moveTo>
                    <a:pt x="8" y="72"/>
                  </a:moveTo>
                  <a:cubicBezTo>
                    <a:pt x="6" y="74"/>
                    <a:pt x="7" y="76"/>
                    <a:pt x="7" y="79"/>
                  </a:cubicBezTo>
                  <a:cubicBezTo>
                    <a:pt x="7" y="80"/>
                    <a:pt x="7" y="81"/>
                    <a:pt x="5" y="81"/>
                  </a:cubicBezTo>
                  <a:cubicBezTo>
                    <a:pt x="4" y="81"/>
                    <a:pt x="4" y="80"/>
                    <a:pt x="4" y="79"/>
                  </a:cubicBezTo>
                  <a:cubicBezTo>
                    <a:pt x="3" y="72"/>
                    <a:pt x="2" y="65"/>
                    <a:pt x="1" y="58"/>
                  </a:cubicBezTo>
                  <a:cubicBezTo>
                    <a:pt x="0" y="49"/>
                    <a:pt x="3" y="41"/>
                    <a:pt x="8" y="34"/>
                  </a:cubicBezTo>
                  <a:cubicBezTo>
                    <a:pt x="10" y="32"/>
                    <a:pt x="11" y="29"/>
                    <a:pt x="13" y="27"/>
                  </a:cubicBezTo>
                  <a:cubicBezTo>
                    <a:pt x="24" y="11"/>
                    <a:pt x="49" y="0"/>
                    <a:pt x="67" y="4"/>
                  </a:cubicBezTo>
                  <a:cubicBezTo>
                    <a:pt x="70" y="5"/>
                    <a:pt x="74" y="6"/>
                    <a:pt x="77" y="8"/>
                  </a:cubicBezTo>
                  <a:cubicBezTo>
                    <a:pt x="82" y="13"/>
                    <a:pt x="81" y="18"/>
                    <a:pt x="75" y="21"/>
                  </a:cubicBezTo>
                  <a:cubicBezTo>
                    <a:pt x="72" y="23"/>
                    <a:pt x="73" y="24"/>
                    <a:pt x="75" y="25"/>
                  </a:cubicBezTo>
                  <a:cubicBezTo>
                    <a:pt x="78" y="28"/>
                    <a:pt x="81" y="30"/>
                    <a:pt x="84" y="32"/>
                  </a:cubicBezTo>
                  <a:cubicBezTo>
                    <a:pt x="88" y="34"/>
                    <a:pt x="91" y="36"/>
                    <a:pt x="94" y="39"/>
                  </a:cubicBezTo>
                  <a:cubicBezTo>
                    <a:pt x="97" y="43"/>
                    <a:pt x="96" y="50"/>
                    <a:pt x="91" y="52"/>
                  </a:cubicBezTo>
                  <a:cubicBezTo>
                    <a:pt x="87" y="55"/>
                    <a:pt x="84" y="52"/>
                    <a:pt x="82" y="48"/>
                  </a:cubicBezTo>
                  <a:cubicBezTo>
                    <a:pt x="80" y="46"/>
                    <a:pt x="79" y="43"/>
                    <a:pt x="78" y="41"/>
                  </a:cubicBezTo>
                  <a:cubicBezTo>
                    <a:pt x="77" y="39"/>
                    <a:pt x="75" y="36"/>
                    <a:pt x="73" y="38"/>
                  </a:cubicBezTo>
                  <a:cubicBezTo>
                    <a:pt x="70" y="39"/>
                    <a:pt x="72" y="41"/>
                    <a:pt x="73" y="43"/>
                  </a:cubicBezTo>
                  <a:cubicBezTo>
                    <a:pt x="75" y="48"/>
                    <a:pt x="78" y="53"/>
                    <a:pt x="81" y="57"/>
                  </a:cubicBezTo>
                  <a:cubicBezTo>
                    <a:pt x="86" y="63"/>
                    <a:pt x="87" y="69"/>
                    <a:pt x="86" y="76"/>
                  </a:cubicBezTo>
                  <a:cubicBezTo>
                    <a:pt x="85" y="83"/>
                    <a:pt x="82" y="90"/>
                    <a:pt x="77" y="96"/>
                  </a:cubicBezTo>
                  <a:cubicBezTo>
                    <a:pt x="74" y="101"/>
                    <a:pt x="69" y="103"/>
                    <a:pt x="64" y="103"/>
                  </a:cubicBezTo>
                  <a:cubicBezTo>
                    <a:pt x="60" y="103"/>
                    <a:pt x="57" y="102"/>
                    <a:pt x="55" y="99"/>
                  </a:cubicBezTo>
                  <a:cubicBezTo>
                    <a:pt x="53" y="95"/>
                    <a:pt x="54" y="92"/>
                    <a:pt x="56" y="88"/>
                  </a:cubicBezTo>
                  <a:cubicBezTo>
                    <a:pt x="58" y="85"/>
                    <a:pt x="61" y="83"/>
                    <a:pt x="64" y="81"/>
                  </a:cubicBezTo>
                  <a:cubicBezTo>
                    <a:pt x="67" y="77"/>
                    <a:pt x="71" y="74"/>
                    <a:pt x="72" y="70"/>
                  </a:cubicBezTo>
                  <a:cubicBezTo>
                    <a:pt x="74" y="67"/>
                    <a:pt x="73" y="64"/>
                    <a:pt x="70" y="63"/>
                  </a:cubicBezTo>
                  <a:cubicBezTo>
                    <a:pt x="67" y="61"/>
                    <a:pt x="66" y="64"/>
                    <a:pt x="65" y="66"/>
                  </a:cubicBezTo>
                  <a:cubicBezTo>
                    <a:pt x="64" y="67"/>
                    <a:pt x="63" y="69"/>
                    <a:pt x="63" y="70"/>
                  </a:cubicBezTo>
                  <a:cubicBezTo>
                    <a:pt x="61" y="73"/>
                    <a:pt x="60" y="76"/>
                    <a:pt x="55" y="76"/>
                  </a:cubicBezTo>
                  <a:cubicBezTo>
                    <a:pt x="51" y="75"/>
                    <a:pt x="48" y="73"/>
                    <a:pt x="46" y="68"/>
                  </a:cubicBezTo>
                  <a:cubicBezTo>
                    <a:pt x="45" y="64"/>
                    <a:pt x="47" y="61"/>
                    <a:pt x="50" y="59"/>
                  </a:cubicBezTo>
                  <a:cubicBezTo>
                    <a:pt x="51" y="58"/>
                    <a:pt x="52" y="57"/>
                    <a:pt x="53" y="57"/>
                  </a:cubicBezTo>
                  <a:cubicBezTo>
                    <a:pt x="56" y="55"/>
                    <a:pt x="60" y="53"/>
                    <a:pt x="60" y="49"/>
                  </a:cubicBezTo>
                  <a:cubicBezTo>
                    <a:pt x="60" y="45"/>
                    <a:pt x="56" y="43"/>
                    <a:pt x="53" y="41"/>
                  </a:cubicBezTo>
                  <a:cubicBezTo>
                    <a:pt x="34" y="30"/>
                    <a:pt x="10" y="44"/>
                    <a:pt x="9" y="67"/>
                  </a:cubicBezTo>
                  <a:cubicBezTo>
                    <a:pt x="8" y="69"/>
                    <a:pt x="8" y="70"/>
                    <a:pt x="8" y="72"/>
                  </a:cubicBezTo>
                  <a:close/>
                </a:path>
              </a:pathLst>
            </a:custGeom>
            <a:solidFill>
              <a:srgbClr val="82A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4">
              <a:extLst>
                <a:ext uri="{FF2B5EF4-FFF2-40B4-BE49-F238E27FC236}">
                  <a16:creationId xmlns:a16="http://schemas.microsoft.com/office/drawing/2014/main" id="{27316689-C536-61F6-4C97-E933A848163D}"/>
                </a:ext>
              </a:extLst>
            </p:cNvPr>
            <p:cNvSpPr>
              <a:spLocks/>
            </p:cNvSpPr>
            <p:nvPr/>
          </p:nvSpPr>
          <p:spPr bwMode="auto">
            <a:xfrm>
              <a:off x="6183313" y="5060950"/>
              <a:ext cx="354013" cy="360362"/>
            </a:xfrm>
            <a:custGeom>
              <a:avLst/>
              <a:gdLst>
                <a:gd name="T0" fmla="*/ 45 w 94"/>
                <a:gd name="T1" fmla="*/ 71 h 95"/>
                <a:gd name="T2" fmla="*/ 38 w 94"/>
                <a:gd name="T3" fmla="*/ 95 h 95"/>
                <a:gd name="T4" fmla="*/ 33 w 94"/>
                <a:gd name="T5" fmla="*/ 87 h 95"/>
                <a:gd name="T6" fmla="*/ 6 w 94"/>
                <a:gd name="T7" fmla="*/ 56 h 95"/>
                <a:gd name="T8" fmla="*/ 2 w 94"/>
                <a:gd name="T9" fmla="*/ 52 h 95"/>
                <a:gd name="T10" fmla="*/ 1 w 94"/>
                <a:gd name="T11" fmla="*/ 41 h 95"/>
                <a:gd name="T12" fmla="*/ 13 w 94"/>
                <a:gd name="T13" fmla="*/ 36 h 95"/>
                <a:gd name="T14" fmla="*/ 17 w 94"/>
                <a:gd name="T15" fmla="*/ 35 h 95"/>
                <a:gd name="T16" fmla="*/ 19 w 94"/>
                <a:gd name="T17" fmla="*/ 25 h 95"/>
                <a:gd name="T18" fmla="*/ 21 w 94"/>
                <a:gd name="T19" fmla="*/ 12 h 95"/>
                <a:gd name="T20" fmla="*/ 34 w 94"/>
                <a:gd name="T21" fmla="*/ 8 h 95"/>
                <a:gd name="T22" fmla="*/ 34 w 94"/>
                <a:gd name="T23" fmla="*/ 19 h 95"/>
                <a:gd name="T24" fmla="*/ 29 w 94"/>
                <a:gd name="T25" fmla="*/ 27 h 95"/>
                <a:gd name="T26" fmla="*/ 29 w 94"/>
                <a:gd name="T27" fmla="*/ 31 h 95"/>
                <a:gd name="T28" fmla="*/ 33 w 94"/>
                <a:gd name="T29" fmla="*/ 30 h 95"/>
                <a:gd name="T30" fmla="*/ 43 w 94"/>
                <a:gd name="T31" fmla="*/ 14 h 95"/>
                <a:gd name="T32" fmla="*/ 57 w 94"/>
                <a:gd name="T33" fmla="*/ 3 h 95"/>
                <a:gd name="T34" fmla="*/ 78 w 94"/>
                <a:gd name="T35" fmla="*/ 1 h 95"/>
                <a:gd name="T36" fmla="*/ 93 w 94"/>
                <a:gd name="T37" fmla="*/ 14 h 95"/>
                <a:gd name="T38" fmla="*/ 85 w 94"/>
                <a:gd name="T39" fmla="*/ 24 h 95"/>
                <a:gd name="T40" fmla="*/ 72 w 94"/>
                <a:gd name="T41" fmla="*/ 21 h 95"/>
                <a:gd name="T42" fmla="*/ 59 w 94"/>
                <a:gd name="T43" fmla="*/ 17 h 95"/>
                <a:gd name="T44" fmla="*/ 53 w 94"/>
                <a:gd name="T45" fmla="*/ 23 h 95"/>
                <a:gd name="T46" fmla="*/ 59 w 94"/>
                <a:gd name="T47" fmla="*/ 26 h 95"/>
                <a:gd name="T48" fmla="*/ 63 w 94"/>
                <a:gd name="T49" fmla="*/ 26 h 95"/>
                <a:gd name="T50" fmla="*/ 71 w 94"/>
                <a:gd name="T51" fmla="*/ 31 h 95"/>
                <a:gd name="T52" fmla="*/ 68 w 94"/>
                <a:gd name="T53" fmla="*/ 42 h 95"/>
                <a:gd name="T54" fmla="*/ 58 w 94"/>
                <a:gd name="T55" fmla="*/ 42 h 95"/>
                <a:gd name="T56" fmla="*/ 56 w 94"/>
                <a:gd name="T57" fmla="*/ 41 h 95"/>
                <a:gd name="T58" fmla="*/ 41 w 94"/>
                <a:gd name="T59" fmla="*/ 49 h 95"/>
                <a:gd name="T60" fmla="*/ 45 w 94"/>
                <a:gd name="T61" fmla="*/ 7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95">
                  <a:moveTo>
                    <a:pt x="45" y="71"/>
                  </a:moveTo>
                  <a:cubicBezTo>
                    <a:pt x="43" y="79"/>
                    <a:pt x="40" y="87"/>
                    <a:pt x="38" y="95"/>
                  </a:cubicBezTo>
                  <a:cubicBezTo>
                    <a:pt x="35" y="93"/>
                    <a:pt x="35" y="90"/>
                    <a:pt x="33" y="87"/>
                  </a:cubicBezTo>
                  <a:cubicBezTo>
                    <a:pt x="28" y="73"/>
                    <a:pt x="20" y="62"/>
                    <a:pt x="6" y="56"/>
                  </a:cubicBezTo>
                  <a:cubicBezTo>
                    <a:pt x="4" y="55"/>
                    <a:pt x="3" y="53"/>
                    <a:pt x="2" y="52"/>
                  </a:cubicBezTo>
                  <a:cubicBezTo>
                    <a:pt x="0" y="48"/>
                    <a:pt x="0" y="45"/>
                    <a:pt x="1" y="41"/>
                  </a:cubicBezTo>
                  <a:cubicBezTo>
                    <a:pt x="3" y="34"/>
                    <a:pt x="8" y="32"/>
                    <a:pt x="13" y="36"/>
                  </a:cubicBezTo>
                  <a:cubicBezTo>
                    <a:pt x="16" y="39"/>
                    <a:pt x="17" y="37"/>
                    <a:pt x="17" y="35"/>
                  </a:cubicBezTo>
                  <a:cubicBezTo>
                    <a:pt x="18" y="32"/>
                    <a:pt x="18" y="28"/>
                    <a:pt x="19" y="25"/>
                  </a:cubicBezTo>
                  <a:cubicBezTo>
                    <a:pt x="19" y="21"/>
                    <a:pt x="19" y="16"/>
                    <a:pt x="21" y="12"/>
                  </a:cubicBezTo>
                  <a:cubicBezTo>
                    <a:pt x="23" y="7"/>
                    <a:pt x="29" y="5"/>
                    <a:pt x="34" y="8"/>
                  </a:cubicBezTo>
                  <a:cubicBezTo>
                    <a:pt x="38" y="10"/>
                    <a:pt x="38" y="15"/>
                    <a:pt x="34" y="19"/>
                  </a:cubicBezTo>
                  <a:cubicBezTo>
                    <a:pt x="33" y="22"/>
                    <a:pt x="30" y="24"/>
                    <a:pt x="29" y="27"/>
                  </a:cubicBezTo>
                  <a:cubicBezTo>
                    <a:pt x="28" y="28"/>
                    <a:pt x="28" y="30"/>
                    <a:pt x="29" y="31"/>
                  </a:cubicBezTo>
                  <a:cubicBezTo>
                    <a:pt x="31" y="32"/>
                    <a:pt x="32" y="31"/>
                    <a:pt x="33" y="30"/>
                  </a:cubicBezTo>
                  <a:cubicBezTo>
                    <a:pt x="37" y="25"/>
                    <a:pt x="41" y="20"/>
                    <a:pt x="43" y="14"/>
                  </a:cubicBezTo>
                  <a:cubicBezTo>
                    <a:pt x="46" y="8"/>
                    <a:pt x="51" y="5"/>
                    <a:pt x="57" y="3"/>
                  </a:cubicBezTo>
                  <a:cubicBezTo>
                    <a:pt x="64" y="1"/>
                    <a:pt x="71" y="0"/>
                    <a:pt x="78" y="1"/>
                  </a:cubicBezTo>
                  <a:cubicBezTo>
                    <a:pt x="86" y="2"/>
                    <a:pt x="91" y="6"/>
                    <a:pt x="93" y="14"/>
                  </a:cubicBezTo>
                  <a:cubicBezTo>
                    <a:pt x="94" y="20"/>
                    <a:pt x="91" y="24"/>
                    <a:pt x="85" y="24"/>
                  </a:cubicBezTo>
                  <a:cubicBezTo>
                    <a:pt x="80" y="25"/>
                    <a:pt x="76" y="22"/>
                    <a:pt x="72" y="21"/>
                  </a:cubicBezTo>
                  <a:cubicBezTo>
                    <a:pt x="68" y="19"/>
                    <a:pt x="64" y="17"/>
                    <a:pt x="59" y="17"/>
                  </a:cubicBezTo>
                  <a:cubicBezTo>
                    <a:pt x="56" y="17"/>
                    <a:pt x="53" y="19"/>
                    <a:pt x="53" y="23"/>
                  </a:cubicBezTo>
                  <a:cubicBezTo>
                    <a:pt x="53" y="27"/>
                    <a:pt x="56" y="26"/>
                    <a:pt x="59" y="26"/>
                  </a:cubicBezTo>
                  <a:cubicBezTo>
                    <a:pt x="60" y="26"/>
                    <a:pt x="61" y="26"/>
                    <a:pt x="63" y="26"/>
                  </a:cubicBezTo>
                  <a:cubicBezTo>
                    <a:pt x="66" y="26"/>
                    <a:pt x="70" y="26"/>
                    <a:pt x="71" y="31"/>
                  </a:cubicBezTo>
                  <a:cubicBezTo>
                    <a:pt x="73" y="35"/>
                    <a:pt x="71" y="39"/>
                    <a:pt x="68" y="42"/>
                  </a:cubicBezTo>
                  <a:cubicBezTo>
                    <a:pt x="65" y="45"/>
                    <a:pt x="61" y="44"/>
                    <a:pt x="58" y="42"/>
                  </a:cubicBezTo>
                  <a:cubicBezTo>
                    <a:pt x="57" y="42"/>
                    <a:pt x="57" y="42"/>
                    <a:pt x="56" y="41"/>
                  </a:cubicBezTo>
                  <a:cubicBezTo>
                    <a:pt x="46" y="35"/>
                    <a:pt x="43" y="36"/>
                    <a:pt x="41" y="49"/>
                  </a:cubicBezTo>
                  <a:cubicBezTo>
                    <a:pt x="39" y="57"/>
                    <a:pt x="41" y="64"/>
                    <a:pt x="45" y="71"/>
                  </a:cubicBezTo>
                  <a:close/>
                </a:path>
              </a:pathLst>
            </a:custGeom>
            <a:solidFill>
              <a:srgbClr val="5C7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97" name="Grupo 96">
            <a:extLst>
              <a:ext uri="{FF2B5EF4-FFF2-40B4-BE49-F238E27FC236}">
                <a16:creationId xmlns:a16="http://schemas.microsoft.com/office/drawing/2014/main" id="{FFBD5304-8001-78E0-58F0-C0F8156B0136}"/>
              </a:ext>
            </a:extLst>
          </p:cNvPr>
          <p:cNvGrpSpPr/>
          <p:nvPr/>
        </p:nvGrpSpPr>
        <p:grpSpPr>
          <a:xfrm>
            <a:off x="4106863" y="5103813"/>
            <a:ext cx="908050" cy="1381124"/>
            <a:chOff x="4106863" y="5103813"/>
            <a:chExt cx="908050" cy="1381124"/>
          </a:xfrm>
        </p:grpSpPr>
        <p:sp>
          <p:nvSpPr>
            <p:cNvPr id="27" name="Freeform 12">
              <a:extLst>
                <a:ext uri="{FF2B5EF4-FFF2-40B4-BE49-F238E27FC236}">
                  <a16:creationId xmlns:a16="http://schemas.microsoft.com/office/drawing/2014/main" id="{95754D05-CE40-652C-1454-3CDE88BA4597}"/>
                </a:ext>
              </a:extLst>
            </p:cNvPr>
            <p:cNvSpPr>
              <a:spLocks/>
            </p:cNvSpPr>
            <p:nvPr/>
          </p:nvSpPr>
          <p:spPr bwMode="auto">
            <a:xfrm>
              <a:off x="4106863" y="5311775"/>
              <a:ext cx="908050" cy="1173162"/>
            </a:xfrm>
            <a:custGeom>
              <a:avLst/>
              <a:gdLst>
                <a:gd name="T0" fmla="*/ 128 w 241"/>
                <a:gd name="T1" fmla="*/ 1 h 309"/>
                <a:gd name="T2" fmla="*/ 174 w 241"/>
                <a:gd name="T3" fmla="*/ 24 h 309"/>
                <a:gd name="T4" fmla="*/ 185 w 241"/>
                <a:gd name="T5" fmla="*/ 56 h 309"/>
                <a:gd name="T6" fmla="*/ 209 w 241"/>
                <a:gd name="T7" fmla="*/ 124 h 309"/>
                <a:gd name="T8" fmla="*/ 237 w 241"/>
                <a:gd name="T9" fmla="*/ 231 h 309"/>
                <a:gd name="T10" fmla="*/ 191 w 241"/>
                <a:gd name="T11" fmla="*/ 293 h 309"/>
                <a:gd name="T12" fmla="*/ 137 w 241"/>
                <a:gd name="T13" fmla="*/ 307 h 309"/>
                <a:gd name="T14" fmla="*/ 61 w 241"/>
                <a:gd name="T15" fmla="*/ 298 h 309"/>
                <a:gd name="T16" fmla="*/ 3 w 241"/>
                <a:gd name="T17" fmla="*/ 204 h 309"/>
                <a:gd name="T18" fmla="*/ 35 w 241"/>
                <a:gd name="T19" fmla="*/ 120 h 309"/>
                <a:gd name="T20" fmla="*/ 57 w 241"/>
                <a:gd name="T21" fmla="*/ 59 h 309"/>
                <a:gd name="T22" fmla="*/ 103 w 241"/>
                <a:gd name="T23" fmla="*/ 3 h 309"/>
                <a:gd name="T24" fmla="*/ 118 w 241"/>
                <a:gd name="T25" fmla="*/ 0 h 309"/>
                <a:gd name="T26" fmla="*/ 122 w 241"/>
                <a:gd name="T27" fmla="*/ 10 h 309"/>
                <a:gd name="T28" fmla="*/ 125 w 241"/>
                <a:gd name="T29" fmla="*/ 16 h 309"/>
                <a:gd name="T30" fmla="*/ 127 w 241"/>
                <a:gd name="T31" fmla="*/ 9 h 309"/>
                <a:gd name="T32" fmla="*/ 128 w 241"/>
                <a:gd name="T33" fmla="*/ 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09">
                  <a:moveTo>
                    <a:pt x="128" y="1"/>
                  </a:moveTo>
                  <a:cubicBezTo>
                    <a:pt x="146" y="3"/>
                    <a:pt x="163" y="9"/>
                    <a:pt x="174" y="24"/>
                  </a:cubicBezTo>
                  <a:cubicBezTo>
                    <a:pt x="182" y="34"/>
                    <a:pt x="186" y="45"/>
                    <a:pt x="185" y="56"/>
                  </a:cubicBezTo>
                  <a:cubicBezTo>
                    <a:pt x="185" y="82"/>
                    <a:pt x="193" y="104"/>
                    <a:pt x="209" y="124"/>
                  </a:cubicBezTo>
                  <a:cubicBezTo>
                    <a:pt x="234" y="156"/>
                    <a:pt x="241" y="192"/>
                    <a:pt x="237" y="231"/>
                  </a:cubicBezTo>
                  <a:cubicBezTo>
                    <a:pt x="233" y="260"/>
                    <a:pt x="217" y="280"/>
                    <a:pt x="191" y="293"/>
                  </a:cubicBezTo>
                  <a:cubicBezTo>
                    <a:pt x="174" y="302"/>
                    <a:pt x="156" y="305"/>
                    <a:pt x="137" y="307"/>
                  </a:cubicBezTo>
                  <a:cubicBezTo>
                    <a:pt x="111" y="309"/>
                    <a:pt x="86" y="307"/>
                    <a:pt x="61" y="298"/>
                  </a:cubicBezTo>
                  <a:cubicBezTo>
                    <a:pt x="20" y="283"/>
                    <a:pt x="0" y="249"/>
                    <a:pt x="3" y="204"/>
                  </a:cubicBezTo>
                  <a:cubicBezTo>
                    <a:pt x="6" y="173"/>
                    <a:pt x="15" y="145"/>
                    <a:pt x="35" y="120"/>
                  </a:cubicBezTo>
                  <a:cubicBezTo>
                    <a:pt x="50" y="102"/>
                    <a:pt x="56" y="82"/>
                    <a:pt x="57" y="59"/>
                  </a:cubicBezTo>
                  <a:cubicBezTo>
                    <a:pt x="57" y="29"/>
                    <a:pt x="74" y="9"/>
                    <a:pt x="103" y="3"/>
                  </a:cubicBezTo>
                  <a:cubicBezTo>
                    <a:pt x="108" y="2"/>
                    <a:pt x="113" y="1"/>
                    <a:pt x="118" y="0"/>
                  </a:cubicBezTo>
                  <a:cubicBezTo>
                    <a:pt x="122" y="2"/>
                    <a:pt x="121" y="6"/>
                    <a:pt x="122" y="10"/>
                  </a:cubicBezTo>
                  <a:cubicBezTo>
                    <a:pt x="123" y="12"/>
                    <a:pt x="121" y="16"/>
                    <a:pt x="125" y="16"/>
                  </a:cubicBezTo>
                  <a:cubicBezTo>
                    <a:pt x="128" y="16"/>
                    <a:pt x="127" y="12"/>
                    <a:pt x="127" y="9"/>
                  </a:cubicBezTo>
                  <a:cubicBezTo>
                    <a:pt x="127" y="6"/>
                    <a:pt x="125" y="3"/>
                    <a:pt x="128" y="1"/>
                  </a:cubicBezTo>
                  <a:close/>
                </a:path>
              </a:pathLst>
            </a:custGeom>
            <a:solidFill>
              <a:srgbClr val="8FB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32">
              <a:extLst>
                <a:ext uri="{FF2B5EF4-FFF2-40B4-BE49-F238E27FC236}">
                  <a16:creationId xmlns:a16="http://schemas.microsoft.com/office/drawing/2014/main" id="{13C39C15-3C91-2A25-EF6A-46FC7CACB6AC}"/>
                </a:ext>
              </a:extLst>
            </p:cNvPr>
            <p:cNvSpPr>
              <a:spLocks/>
            </p:cNvSpPr>
            <p:nvPr/>
          </p:nvSpPr>
          <p:spPr bwMode="auto">
            <a:xfrm>
              <a:off x="4554538" y="5103813"/>
              <a:ext cx="230188" cy="215900"/>
            </a:xfrm>
            <a:custGeom>
              <a:avLst/>
              <a:gdLst>
                <a:gd name="T0" fmla="*/ 56 w 61"/>
                <a:gd name="T1" fmla="*/ 3 h 57"/>
                <a:gd name="T2" fmla="*/ 58 w 61"/>
                <a:gd name="T3" fmla="*/ 3 h 57"/>
                <a:gd name="T4" fmla="*/ 57 w 61"/>
                <a:gd name="T5" fmla="*/ 30 h 57"/>
                <a:gd name="T6" fmla="*/ 14 w 61"/>
                <a:gd name="T7" fmla="*/ 49 h 57"/>
                <a:gd name="T8" fmla="*/ 7 w 61"/>
                <a:gd name="T9" fmla="*/ 47 h 57"/>
                <a:gd name="T10" fmla="*/ 1 w 61"/>
                <a:gd name="T11" fmla="*/ 38 h 57"/>
                <a:gd name="T12" fmla="*/ 36 w 61"/>
                <a:gd name="T13" fmla="*/ 20 h 57"/>
                <a:gd name="T14" fmla="*/ 50 w 61"/>
                <a:gd name="T15" fmla="*/ 14 h 57"/>
                <a:gd name="T16" fmla="*/ 56 w 61"/>
                <a:gd name="T17" fmla="*/ 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57">
                  <a:moveTo>
                    <a:pt x="56" y="3"/>
                  </a:moveTo>
                  <a:cubicBezTo>
                    <a:pt x="56" y="2"/>
                    <a:pt x="57" y="0"/>
                    <a:pt x="58" y="3"/>
                  </a:cubicBezTo>
                  <a:cubicBezTo>
                    <a:pt x="61" y="12"/>
                    <a:pt x="59" y="21"/>
                    <a:pt x="57" y="30"/>
                  </a:cubicBezTo>
                  <a:cubicBezTo>
                    <a:pt x="50" y="50"/>
                    <a:pt x="34" y="57"/>
                    <a:pt x="14" y="49"/>
                  </a:cubicBezTo>
                  <a:cubicBezTo>
                    <a:pt x="12" y="48"/>
                    <a:pt x="10" y="45"/>
                    <a:pt x="7" y="47"/>
                  </a:cubicBezTo>
                  <a:cubicBezTo>
                    <a:pt x="4" y="45"/>
                    <a:pt x="0" y="43"/>
                    <a:pt x="1" y="38"/>
                  </a:cubicBezTo>
                  <a:cubicBezTo>
                    <a:pt x="11" y="29"/>
                    <a:pt x="24" y="25"/>
                    <a:pt x="36" y="20"/>
                  </a:cubicBezTo>
                  <a:cubicBezTo>
                    <a:pt x="41" y="19"/>
                    <a:pt x="46" y="17"/>
                    <a:pt x="50" y="14"/>
                  </a:cubicBezTo>
                  <a:cubicBezTo>
                    <a:pt x="53" y="11"/>
                    <a:pt x="55" y="7"/>
                    <a:pt x="56" y="3"/>
                  </a:cubicBezTo>
                  <a:close/>
                </a:path>
              </a:pathLst>
            </a:custGeom>
            <a:solidFill>
              <a:srgbClr val="0D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36">
              <a:extLst>
                <a:ext uri="{FF2B5EF4-FFF2-40B4-BE49-F238E27FC236}">
                  <a16:creationId xmlns:a16="http://schemas.microsoft.com/office/drawing/2014/main" id="{40A6681F-16DE-E8A3-AA3C-28797AEB28A8}"/>
                </a:ext>
              </a:extLst>
            </p:cNvPr>
            <p:cNvSpPr>
              <a:spLocks/>
            </p:cNvSpPr>
            <p:nvPr/>
          </p:nvSpPr>
          <p:spPr bwMode="auto">
            <a:xfrm>
              <a:off x="4449763" y="5133975"/>
              <a:ext cx="142875" cy="249237"/>
            </a:xfrm>
            <a:custGeom>
              <a:avLst/>
              <a:gdLst>
                <a:gd name="T0" fmla="*/ 29 w 38"/>
                <a:gd name="T1" fmla="*/ 30 h 66"/>
                <a:gd name="T2" fmla="*/ 35 w 38"/>
                <a:gd name="T3" fmla="*/ 39 h 66"/>
                <a:gd name="T4" fmla="*/ 37 w 38"/>
                <a:gd name="T5" fmla="*/ 48 h 66"/>
                <a:gd name="T6" fmla="*/ 38 w 38"/>
                <a:gd name="T7" fmla="*/ 61 h 66"/>
                <a:gd name="T8" fmla="*/ 34 w 38"/>
                <a:gd name="T9" fmla="*/ 66 h 66"/>
                <a:gd name="T10" fmla="*/ 29 w 38"/>
                <a:gd name="T11" fmla="*/ 61 h 66"/>
                <a:gd name="T12" fmla="*/ 27 w 38"/>
                <a:gd name="T13" fmla="*/ 47 h 66"/>
                <a:gd name="T14" fmla="*/ 5 w 38"/>
                <a:gd name="T15" fmla="*/ 18 h 66"/>
                <a:gd name="T16" fmla="*/ 3 w 38"/>
                <a:gd name="T17" fmla="*/ 10 h 66"/>
                <a:gd name="T18" fmla="*/ 18 w 38"/>
                <a:gd name="T19" fmla="*/ 8 h 66"/>
                <a:gd name="T20" fmla="*/ 28 w 38"/>
                <a:gd name="T21" fmla="*/ 21 h 66"/>
                <a:gd name="T22" fmla="*/ 29 w 38"/>
                <a:gd name="T23"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66">
                  <a:moveTo>
                    <a:pt x="29" y="30"/>
                  </a:moveTo>
                  <a:cubicBezTo>
                    <a:pt x="29" y="35"/>
                    <a:pt x="34" y="35"/>
                    <a:pt x="35" y="39"/>
                  </a:cubicBezTo>
                  <a:cubicBezTo>
                    <a:pt x="35" y="42"/>
                    <a:pt x="36" y="45"/>
                    <a:pt x="37" y="48"/>
                  </a:cubicBezTo>
                  <a:cubicBezTo>
                    <a:pt x="37" y="52"/>
                    <a:pt x="37" y="57"/>
                    <a:pt x="38" y="61"/>
                  </a:cubicBezTo>
                  <a:cubicBezTo>
                    <a:pt x="38" y="64"/>
                    <a:pt x="37" y="66"/>
                    <a:pt x="34" y="66"/>
                  </a:cubicBezTo>
                  <a:cubicBezTo>
                    <a:pt x="31" y="66"/>
                    <a:pt x="29" y="65"/>
                    <a:pt x="29" y="61"/>
                  </a:cubicBezTo>
                  <a:cubicBezTo>
                    <a:pt x="29" y="56"/>
                    <a:pt x="29" y="52"/>
                    <a:pt x="27" y="47"/>
                  </a:cubicBezTo>
                  <a:cubicBezTo>
                    <a:pt x="24" y="34"/>
                    <a:pt x="16" y="25"/>
                    <a:pt x="5" y="18"/>
                  </a:cubicBezTo>
                  <a:cubicBezTo>
                    <a:pt x="0" y="16"/>
                    <a:pt x="1" y="14"/>
                    <a:pt x="3" y="10"/>
                  </a:cubicBezTo>
                  <a:cubicBezTo>
                    <a:pt x="10" y="2"/>
                    <a:pt x="8" y="0"/>
                    <a:pt x="18" y="8"/>
                  </a:cubicBezTo>
                  <a:cubicBezTo>
                    <a:pt x="23" y="12"/>
                    <a:pt x="26" y="16"/>
                    <a:pt x="28" y="21"/>
                  </a:cubicBezTo>
                  <a:cubicBezTo>
                    <a:pt x="32" y="24"/>
                    <a:pt x="32" y="27"/>
                    <a:pt x="29" y="30"/>
                  </a:cubicBezTo>
                  <a:close/>
                </a:path>
              </a:pathLst>
            </a:custGeom>
            <a:solidFill>
              <a:srgbClr val="673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38">
              <a:extLst>
                <a:ext uri="{FF2B5EF4-FFF2-40B4-BE49-F238E27FC236}">
                  <a16:creationId xmlns:a16="http://schemas.microsoft.com/office/drawing/2014/main" id="{AD06EB8F-9562-20F9-992B-CF7AE24E96F3}"/>
                </a:ext>
              </a:extLst>
            </p:cNvPr>
            <p:cNvSpPr>
              <a:spLocks/>
            </p:cNvSpPr>
            <p:nvPr/>
          </p:nvSpPr>
          <p:spPr bwMode="auto">
            <a:xfrm>
              <a:off x="4554538" y="5114925"/>
              <a:ext cx="219075" cy="139700"/>
            </a:xfrm>
            <a:custGeom>
              <a:avLst/>
              <a:gdLst>
                <a:gd name="T0" fmla="*/ 1 w 58"/>
                <a:gd name="T1" fmla="*/ 35 h 37"/>
                <a:gd name="T2" fmla="*/ 0 w 58"/>
                <a:gd name="T3" fmla="*/ 26 h 37"/>
                <a:gd name="T4" fmla="*/ 21 w 58"/>
                <a:gd name="T5" fmla="*/ 11 h 37"/>
                <a:gd name="T6" fmla="*/ 43 w 58"/>
                <a:gd name="T7" fmla="*/ 8 h 37"/>
                <a:gd name="T8" fmla="*/ 56 w 58"/>
                <a:gd name="T9" fmla="*/ 0 h 37"/>
                <a:gd name="T10" fmla="*/ 50 w 58"/>
                <a:gd name="T11" fmla="*/ 12 h 37"/>
                <a:gd name="T12" fmla="*/ 28 w 58"/>
                <a:gd name="T13" fmla="*/ 22 h 37"/>
                <a:gd name="T14" fmla="*/ 5 w 58"/>
                <a:gd name="T15" fmla="*/ 35 h 37"/>
                <a:gd name="T16" fmla="*/ 1 w 58"/>
                <a:gd name="T17"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7">
                  <a:moveTo>
                    <a:pt x="1" y="35"/>
                  </a:moveTo>
                  <a:cubicBezTo>
                    <a:pt x="1" y="32"/>
                    <a:pt x="2" y="29"/>
                    <a:pt x="0" y="26"/>
                  </a:cubicBezTo>
                  <a:cubicBezTo>
                    <a:pt x="4" y="16"/>
                    <a:pt x="11" y="12"/>
                    <a:pt x="21" y="11"/>
                  </a:cubicBezTo>
                  <a:cubicBezTo>
                    <a:pt x="28" y="10"/>
                    <a:pt x="36" y="10"/>
                    <a:pt x="43" y="8"/>
                  </a:cubicBezTo>
                  <a:cubicBezTo>
                    <a:pt x="48" y="6"/>
                    <a:pt x="52" y="4"/>
                    <a:pt x="56" y="0"/>
                  </a:cubicBezTo>
                  <a:cubicBezTo>
                    <a:pt x="58" y="6"/>
                    <a:pt x="54" y="9"/>
                    <a:pt x="50" y="12"/>
                  </a:cubicBezTo>
                  <a:cubicBezTo>
                    <a:pt x="44" y="17"/>
                    <a:pt x="36" y="20"/>
                    <a:pt x="28" y="22"/>
                  </a:cubicBezTo>
                  <a:cubicBezTo>
                    <a:pt x="20" y="25"/>
                    <a:pt x="12" y="28"/>
                    <a:pt x="5" y="35"/>
                  </a:cubicBezTo>
                  <a:cubicBezTo>
                    <a:pt x="4" y="36"/>
                    <a:pt x="3" y="37"/>
                    <a:pt x="1" y="35"/>
                  </a:cubicBezTo>
                  <a:close/>
                </a:path>
              </a:pathLst>
            </a:custGeom>
            <a:solidFill>
              <a:srgbClr val="138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41">
              <a:extLst>
                <a:ext uri="{FF2B5EF4-FFF2-40B4-BE49-F238E27FC236}">
                  <a16:creationId xmlns:a16="http://schemas.microsoft.com/office/drawing/2014/main" id="{8579B194-EDA7-3D89-1CFF-B82F2D5864A8}"/>
                </a:ext>
              </a:extLst>
            </p:cNvPr>
            <p:cNvSpPr>
              <a:spLocks/>
            </p:cNvSpPr>
            <p:nvPr/>
          </p:nvSpPr>
          <p:spPr bwMode="auto">
            <a:xfrm>
              <a:off x="4735513" y="5546725"/>
              <a:ext cx="222250" cy="777875"/>
            </a:xfrm>
            <a:custGeom>
              <a:avLst/>
              <a:gdLst>
                <a:gd name="T0" fmla="*/ 8 w 59"/>
                <a:gd name="T1" fmla="*/ 0 h 205"/>
                <a:gd name="T2" fmla="*/ 11 w 59"/>
                <a:gd name="T3" fmla="*/ 30 h 205"/>
                <a:gd name="T4" fmla="*/ 26 w 59"/>
                <a:gd name="T5" fmla="*/ 59 h 205"/>
                <a:gd name="T6" fmla="*/ 49 w 59"/>
                <a:gd name="T7" fmla="*/ 102 h 205"/>
                <a:gd name="T8" fmla="*/ 57 w 59"/>
                <a:gd name="T9" fmla="*/ 145 h 205"/>
                <a:gd name="T10" fmla="*/ 29 w 59"/>
                <a:gd name="T11" fmla="*/ 202 h 205"/>
                <a:gd name="T12" fmla="*/ 12 w 59"/>
                <a:gd name="T13" fmla="*/ 204 h 205"/>
                <a:gd name="T14" fmla="*/ 7 w 59"/>
                <a:gd name="T15" fmla="*/ 185 h 205"/>
                <a:gd name="T16" fmla="*/ 25 w 59"/>
                <a:gd name="T17" fmla="*/ 155 h 205"/>
                <a:gd name="T18" fmla="*/ 29 w 59"/>
                <a:gd name="T19" fmla="*/ 139 h 205"/>
                <a:gd name="T20" fmla="*/ 15 w 59"/>
                <a:gd name="T21" fmla="*/ 74 h 205"/>
                <a:gd name="T22" fmla="*/ 2 w 59"/>
                <a:gd name="T23" fmla="*/ 18 h 205"/>
                <a:gd name="T24" fmla="*/ 8 w 59"/>
                <a:gd name="T2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205">
                  <a:moveTo>
                    <a:pt x="8" y="0"/>
                  </a:moveTo>
                  <a:cubicBezTo>
                    <a:pt x="9" y="10"/>
                    <a:pt x="8" y="20"/>
                    <a:pt x="11" y="30"/>
                  </a:cubicBezTo>
                  <a:cubicBezTo>
                    <a:pt x="15" y="40"/>
                    <a:pt x="20" y="50"/>
                    <a:pt x="26" y="59"/>
                  </a:cubicBezTo>
                  <a:cubicBezTo>
                    <a:pt x="36" y="72"/>
                    <a:pt x="43" y="86"/>
                    <a:pt x="49" y="102"/>
                  </a:cubicBezTo>
                  <a:cubicBezTo>
                    <a:pt x="53" y="116"/>
                    <a:pt x="56" y="130"/>
                    <a:pt x="57" y="145"/>
                  </a:cubicBezTo>
                  <a:cubicBezTo>
                    <a:pt x="59" y="165"/>
                    <a:pt x="47" y="191"/>
                    <a:pt x="29" y="202"/>
                  </a:cubicBezTo>
                  <a:cubicBezTo>
                    <a:pt x="24" y="205"/>
                    <a:pt x="18" y="205"/>
                    <a:pt x="12" y="204"/>
                  </a:cubicBezTo>
                  <a:cubicBezTo>
                    <a:pt x="4" y="202"/>
                    <a:pt x="2" y="194"/>
                    <a:pt x="7" y="185"/>
                  </a:cubicBezTo>
                  <a:cubicBezTo>
                    <a:pt x="13" y="175"/>
                    <a:pt x="19" y="165"/>
                    <a:pt x="25" y="155"/>
                  </a:cubicBezTo>
                  <a:cubicBezTo>
                    <a:pt x="29" y="150"/>
                    <a:pt x="29" y="144"/>
                    <a:pt x="29" y="139"/>
                  </a:cubicBezTo>
                  <a:cubicBezTo>
                    <a:pt x="31" y="116"/>
                    <a:pt x="25" y="95"/>
                    <a:pt x="15" y="74"/>
                  </a:cubicBezTo>
                  <a:cubicBezTo>
                    <a:pt x="6" y="57"/>
                    <a:pt x="0" y="38"/>
                    <a:pt x="2" y="18"/>
                  </a:cubicBezTo>
                  <a:cubicBezTo>
                    <a:pt x="2" y="12"/>
                    <a:pt x="3" y="5"/>
                    <a:pt x="8" y="0"/>
                  </a:cubicBezTo>
                  <a:close/>
                </a:path>
              </a:pathLst>
            </a:custGeom>
            <a:solidFill>
              <a:srgbClr val="7A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99" name="Grupo 98">
            <a:extLst>
              <a:ext uri="{FF2B5EF4-FFF2-40B4-BE49-F238E27FC236}">
                <a16:creationId xmlns:a16="http://schemas.microsoft.com/office/drawing/2014/main" id="{4073474E-9A7A-9B70-10E1-9B74D36BB680}"/>
              </a:ext>
            </a:extLst>
          </p:cNvPr>
          <p:cNvGrpSpPr/>
          <p:nvPr/>
        </p:nvGrpSpPr>
        <p:grpSpPr>
          <a:xfrm>
            <a:off x="7642225" y="5099050"/>
            <a:ext cx="733425" cy="1373188"/>
            <a:chOff x="7642225" y="5099050"/>
            <a:chExt cx="733425" cy="1373188"/>
          </a:xfrm>
        </p:grpSpPr>
        <p:sp>
          <p:nvSpPr>
            <p:cNvPr id="30" name="Freeform 15">
              <a:extLst>
                <a:ext uri="{FF2B5EF4-FFF2-40B4-BE49-F238E27FC236}">
                  <a16:creationId xmlns:a16="http://schemas.microsoft.com/office/drawing/2014/main" id="{BAA43C19-3661-F33D-E867-927989A50354}"/>
                </a:ext>
              </a:extLst>
            </p:cNvPr>
            <p:cNvSpPr>
              <a:spLocks/>
            </p:cNvSpPr>
            <p:nvPr/>
          </p:nvSpPr>
          <p:spPr bwMode="auto">
            <a:xfrm>
              <a:off x="7642225" y="5595938"/>
              <a:ext cx="733425" cy="876300"/>
            </a:xfrm>
            <a:custGeom>
              <a:avLst/>
              <a:gdLst>
                <a:gd name="T0" fmla="*/ 104 w 195"/>
                <a:gd name="T1" fmla="*/ 221 h 231"/>
                <a:gd name="T2" fmla="*/ 103 w 195"/>
                <a:gd name="T3" fmla="*/ 225 h 231"/>
                <a:gd name="T4" fmla="*/ 98 w 195"/>
                <a:gd name="T5" fmla="*/ 231 h 231"/>
                <a:gd name="T6" fmla="*/ 92 w 195"/>
                <a:gd name="T7" fmla="*/ 225 h 231"/>
                <a:gd name="T8" fmla="*/ 86 w 195"/>
                <a:gd name="T9" fmla="*/ 206 h 231"/>
                <a:gd name="T10" fmla="*/ 69 w 195"/>
                <a:gd name="T11" fmla="*/ 183 h 231"/>
                <a:gd name="T12" fmla="*/ 24 w 195"/>
                <a:gd name="T13" fmla="*/ 141 h 231"/>
                <a:gd name="T14" fmla="*/ 0 w 195"/>
                <a:gd name="T15" fmla="*/ 95 h 231"/>
                <a:gd name="T16" fmla="*/ 25 w 195"/>
                <a:gd name="T17" fmla="*/ 32 h 231"/>
                <a:gd name="T18" fmla="*/ 90 w 195"/>
                <a:gd name="T19" fmla="*/ 3 h 231"/>
                <a:gd name="T20" fmla="*/ 93 w 195"/>
                <a:gd name="T21" fmla="*/ 2 h 231"/>
                <a:gd name="T22" fmla="*/ 105 w 195"/>
                <a:gd name="T23" fmla="*/ 2 h 231"/>
                <a:gd name="T24" fmla="*/ 170 w 195"/>
                <a:gd name="T25" fmla="*/ 31 h 231"/>
                <a:gd name="T26" fmla="*/ 195 w 195"/>
                <a:gd name="T27" fmla="*/ 91 h 231"/>
                <a:gd name="T28" fmla="*/ 188 w 195"/>
                <a:gd name="T29" fmla="*/ 120 h 231"/>
                <a:gd name="T30" fmla="*/ 168 w 195"/>
                <a:gd name="T31" fmla="*/ 144 h 231"/>
                <a:gd name="T32" fmla="*/ 165 w 195"/>
                <a:gd name="T33" fmla="*/ 146 h 231"/>
                <a:gd name="T34" fmla="*/ 132 w 195"/>
                <a:gd name="T35" fmla="*/ 176 h 231"/>
                <a:gd name="T36" fmla="*/ 130 w 195"/>
                <a:gd name="T37" fmla="*/ 179 h 231"/>
                <a:gd name="T38" fmla="*/ 126 w 195"/>
                <a:gd name="T39" fmla="*/ 183 h 231"/>
                <a:gd name="T40" fmla="*/ 119 w 195"/>
                <a:gd name="T41" fmla="*/ 192 h 231"/>
                <a:gd name="T42" fmla="*/ 115 w 195"/>
                <a:gd name="T43" fmla="*/ 196 h 231"/>
                <a:gd name="T44" fmla="*/ 110 w 195"/>
                <a:gd name="T45" fmla="*/ 199 h 231"/>
                <a:gd name="T46" fmla="*/ 110 w 195"/>
                <a:gd name="T47" fmla="*/ 192 h 231"/>
                <a:gd name="T48" fmla="*/ 133 w 195"/>
                <a:gd name="T49" fmla="*/ 167 h 231"/>
                <a:gd name="T50" fmla="*/ 171 w 195"/>
                <a:gd name="T51" fmla="*/ 130 h 231"/>
                <a:gd name="T52" fmla="*/ 182 w 195"/>
                <a:gd name="T53" fmla="*/ 97 h 231"/>
                <a:gd name="T54" fmla="*/ 170 w 195"/>
                <a:gd name="T55" fmla="*/ 116 h 231"/>
                <a:gd name="T56" fmla="*/ 100 w 195"/>
                <a:gd name="T57" fmla="*/ 177 h 231"/>
                <a:gd name="T58" fmla="*/ 85 w 195"/>
                <a:gd name="T59" fmla="*/ 183 h 231"/>
                <a:gd name="T60" fmla="*/ 83 w 195"/>
                <a:gd name="T61" fmla="*/ 188 h 231"/>
                <a:gd name="T62" fmla="*/ 95 w 195"/>
                <a:gd name="T63" fmla="*/ 215 h 231"/>
                <a:gd name="T64" fmla="*/ 99 w 195"/>
                <a:gd name="T65" fmla="*/ 219 h 231"/>
                <a:gd name="T66" fmla="*/ 104 w 195"/>
                <a:gd name="T67" fmla="*/ 22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5" h="231">
                  <a:moveTo>
                    <a:pt x="104" y="221"/>
                  </a:moveTo>
                  <a:cubicBezTo>
                    <a:pt x="104" y="223"/>
                    <a:pt x="104" y="224"/>
                    <a:pt x="103" y="225"/>
                  </a:cubicBezTo>
                  <a:cubicBezTo>
                    <a:pt x="103" y="228"/>
                    <a:pt x="102" y="231"/>
                    <a:pt x="98" y="231"/>
                  </a:cubicBezTo>
                  <a:cubicBezTo>
                    <a:pt x="94" y="231"/>
                    <a:pt x="93" y="228"/>
                    <a:pt x="92" y="225"/>
                  </a:cubicBezTo>
                  <a:cubicBezTo>
                    <a:pt x="91" y="218"/>
                    <a:pt x="89" y="212"/>
                    <a:pt x="86" y="206"/>
                  </a:cubicBezTo>
                  <a:cubicBezTo>
                    <a:pt x="81" y="197"/>
                    <a:pt x="75" y="190"/>
                    <a:pt x="69" y="183"/>
                  </a:cubicBezTo>
                  <a:cubicBezTo>
                    <a:pt x="55" y="168"/>
                    <a:pt x="38" y="156"/>
                    <a:pt x="24" y="141"/>
                  </a:cubicBezTo>
                  <a:cubicBezTo>
                    <a:pt x="12" y="128"/>
                    <a:pt x="1" y="114"/>
                    <a:pt x="0" y="95"/>
                  </a:cubicBezTo>
                  <a:cubicBezTo>
                    <a:pt x="0" y="71"/>
                    <a:pt x="8" y="50"/>
                    <a:pt x="25" y="32"/>
                  </a:cubicBezTo>
                  <a:cubicBezTo>
                    <a:pt x="42" y="13"/>
                    <a:pt x="64" y="3"/>
                    <a:pt x="90" y="3"/>
                  </a:cubicBezTo>
                  <a:cubicBezTo>
                    <a:pt x="91" y="3"/>
                    <a:pt x="92" y="2"/>
                    <a:pt x="93" y="2"/>
                  </a:cubicBezTo>
                  <a:cubicBezTo>
                    <a:pt x="97" y="0"/>
                    <a:pt x="101" y="0"/>
                    <a:pt x="105" y="2"/>
                  </a:cubicBezTo>
                  <a:cubicBezTo>
                    <a:pt x="131" y="4"/>
                    <a:pt x="152" y="13"/>
                    <a:pt x="170" y="31"/>
                  </a:cubicBezTo>
                  <a:cubicBezTo>
                    <a:pt x="186" y="48"/>
                    <a:pt x="194" y="68"/>
                    <a:pt x="195" y="91"/>
                  </a:cubicBezTo>
                  <a:cubicBezTo>
                    <a:pt x="195" y="102"/>
                    <a:pt x="193" y="111"/>
                    <a:pt x="188" y="120"/>
                  </a:cubicBezTo>
                  <a:cubicBezTo>
                    <a:pt x="182" y="129"/>
                    <a:pt x="176" y="138"/>
                    <a:pt x="168" y="144"/>
                  </a:cubicBezTo>
                  <a:cubicBezTo>
                    <a:pt x="167" y="144"/>
                    <a:pt x="166" y="145"/>
                    <a:pt x="165" y="146"/>
                  </a:cubicBezTo>
                  <a:cubicBezTo>
                    <a:pt x="154" y="156"/>
                    <a:pt x="143" y="166"/>
                    <a:pt x="132" y="176"/>
                  </a:cubicBezTo>
                  <a:cubicBezTo>
                    <a:pt x="131" y="177"/>
                    <a:pt x="130" y="178"/>
                    <a:pt x="130" y="179"/>
                  </a:cubicBezTo>
                  <a:cubicBezTo>
                    <a:pt x="129" y="181"/>
                    <a:pt x="128" y="182"/>
                    <a:pt x="126" y="183"/>
                  </a:cubicBezTo>
                  <a:cubicBezTo>
                    <a:pt x="124" y="186"/>
                    <a:pt x="120" y="188"/>
                    <a:pt x="119" y="192"/>
                  </a:cubicBezTo>
                  <a:cubicBezTo>
                    <a:pt x="118" y="193"/>
                    <a:pt x="117" y="195"/>
                    <a:pt x="115" y="196"/>
                  </a:cubicBezTo>
                  <a:cubicBezTo>
                    <a:pt x="113" y="197"/>
                    <a:pt x="113" y="201"/>
                    <a:pt x="110" y="199"/>
                  </a:cubicBezTo>
                  <a:cubicBezTo>
                    <a:pt x="108" y="197"/>
                    <a:pt x="109" y="194"/>
                    <a:pt x="110" y="192"/>
                  </a:cubicBezTo>
                  <a:cubicBezTo>
                    <a:pt x="117" y="183"/>
                    <a:pt x="125" y="174"/>
                    <a:pt x="133" y="167"/>
                  </a:cubicBezTo>
                  <a:cubicBezTo>
                    <a:pt x="146" y="155"/>
                    <a:pt x="160" y="144"/>
                    <a:pt x="171" y="130"/>
                  </a:cubicBezTo>
                  <a:cubicBezTo>
                    <a:pt x="178" y="121"/>
                    <a:pt x="184" y="111"/>
                    <a:pt x="182" y="97"/>
                  </a:cubicBezTo>
                  <a:cubicBezTo>
                    <a:pt x="178" y="104"/>
                    <a:pt x="174" y="110"/>
                    <a:pt x="170" y="116"/>
                  </a:cubicBezTo>
                  <a:cubicBezTo>
                    <a:pt x="151" y="142"/>
                    <a:pt x="129" y="163"/>
                    <a:pt x="100" y="177"/>
                  </a:cubicBezTo>
                  <a:cubicBezTo>
                    <a:pt x="95" y="179"/>
                    <a:pt x="90" y="181"/>
                    <a:pt x="85" y="183"/>
                  </a:cubicBezTo>
                  <a:cubicBezTo>
                    <a:pt x="82" y="184"/>
                    <a:pt x="80" y="185"/>
                    <a:pt x="83" y="188"/>
                  </a:cubicBezTo>
                  <a:cubicBezTo>
                    <a:pt x="89" y="196"/>
                    <a:pt x="93" y="205"/>
                    <a:pt x="95" y="215"/>
                  </a:cubicBezTo>
                  <a:cubicBezTo>
                    <a:pt x="96" y="217"/>
                    <a:pt x="97" y="218"/>
                    <a:pt x="99" y="219"/>
                  </a:cubicBezTo>
                  <a:cubicBezTo>
                    <a:pt x="101" y="219"/>
                    <a:pt x="103" y="220"/>
                    <a:pt x="104" y="221"/>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1">
              <a:extLst>
                <a:ext uri="{FF2B5EF4-FFF2-40B4-BE49-F238E27FC236}">
                  <a16:creationId xmlns:a16="http://schemas.microsoft.com/office/drawing/2014/main" id="{290ED650-E7A5-276B-C219-4FA522A79FA6}"/>
                </a:ext>
              </a:extLst>
            </p:cNvPr>
            <p:cNvSpPr>
              <a:spLocks/>
            </p:cNvSpPr>
            <p:nvPr/>
          </p:nvSpPr>
          <p:spPr bwMode="auto">
            <a:xfrm>
              <a:off x="7689850" y="5278438"/>
              <a:ext cx="347663" cy="341312"/>
            </a:xfrm>
            <a:custGeom>
              <a:avLst/>
              <a:gdLst>
                <a:gd name="T0" fmla="*/ 92 w 92"/>
                <a:gd name="T1" fmla="*/ 86 h 90"/>
                <a:gd name="T2" fmla="*/ 80 w 92"/>
                <a:gd name="T3" fmla="*/ 86 h 90"/>
                <a:gd name="T4" fmla="*/ 80 w 92"/>
                <a:gd name="T5" fmla="*/ 59 h 90"/>
                <a:gd name="T6" fmla="*/ 44 w 92"/>
                <a:gd name="T7" fmla="*/ 32 h 90"/>
                <a:gd name="T8" fmla="*/ 39 w 92"/>
                <a:gd name="T9" fmla="*/ 35 h 90"/>
                <a:gd name="T10" fmla="*/ 39 w 92"/>
                <a:gd name="T11" fmla="*/ 48 h 90"/>
                <a:gd name="T12" fmla="*/ 45 w 92"/>
                <a:gd name="T13" fmla="*/ 53 h 90"/>
                <a:gd name="T14" fmla="*/ 42 w 92"/>
                <a:gd name="T15" fmla="*/ 64 h 90"/>
                <a:gd name="T16" fmla="*/ 31 w 92"/>
                <a:gd name="T17" fmla="*/ 61 h 90"/>
                <a:gd name="T18" fmla="*/ 29 w 92"/>
                <a:gd name="T19" fmla="*/ 56 h 90"/>
                <a:gd name="T20" fmla="*/ 25 w 92"/>
                <a:gd name="T21" fmla="*/ 54 h 90"/>
                <a:gd name="T22" fmla="*/ 22 w 92"/>
                <a:gd name="T23" fmla="*/ 60 h 90"/>
                <a:gd name="T24" fmla="*/ 29 w 92"/>
                <a:gd name="T25" fmla="*/ 69 h 90"/>
                <a:gd name="T26" fmla="*/ 37 w 92"/>
                <a:gd name="T27" fmla="*/ 78 h 90"/>
                <a:gd name="T28" fmla="*/ 30 w 92"/>
                <a:gd name="T29" fmla="*/ 90 h 90"/>
                <a:gd name="T30" fmla="*/ 17 w 92"/>
                <a:gd name="T31" fmla="*/ 84 h 90"/>
                <a:gd name="T32" fmla="*/ 9 w 92"/>
                <a:gd name="T33" fmla="*/ 60 h 90"/>
                <a:gd name="T34" fmla="*/ 13 w 92"/>
                <a:gd name="T35" fmla="*/ 50 h 90"/>
                <a:gd name="T36" fmla="*/ 22 w 92"/>
                <a:gd name="T37" fmla="*/ 36 h 90"/>
                <a:gd name="T38" fmla="*/ 22 w 92"/>
                <a:gd name="T39" fmla="*/ 31 h 90"/>
                <a:gd name="T40" fmla="*/ 18 w 92"/>
                <a:gd name="T41" fmla="*/ 33 h 90"/>
                <a:gd name="T42" fmla="*/ 14 w 92"/>
                <a:gd name="T43" fmla="*/ 40 h 90"/>
                <a:gd name="T44" fmla="*/ 5 w 92"/>
                <a:gd name="T45" fmla="*/ 44 h 90"/>
                <a:gd name="T46" fmla="*/ 3 w 92"/>
                <a:gd name="T47" fmla="*/ 32 h 90"/>
                <a:gd name="T48" fmla="*/ 14 w 92"/>
                <a:gd name="T49" fmla="*/ 24 h 90"/>
                <a:gd name="T50" fmla="*/ 20 w 92"/>
                <a:gd name="T51" fmla="*/ 20 h 90"/>
                <a:gd name="T52" fmla="*/ 20 w 92"/>
                <a:gd name="T53" fmla="*/ 16 h 90"/>
                <a:gd name="T54" fmla="*/ 21 w 92"/>
                <a:gd name="T55" fmla="*/ 3 h 90"/>
                <a:gd name="T56" fmla="*/ 41 w 92"/>
                <a:gd name="T57" fmla="*/ 0 h 90"/>
                <a:gd name="T58" fmla="*/ 53 w 92"/>
                <a:gd name="T59" fmla="*/ 2 h 90"/>
                <a:gd name="T60" fmla="*/ 81 w 92"/>
                <a:gd name="T61" fmla="*/ 28 h 90"/>
                <a:gd name="T62" fmla="*/ 87 w 92"/>
                <a:gd name="T63" fmla="*/ 39 h 90"/>
                <a:gd name="T64" fmla="*/ 89 w 92"/>
                <a:gd name="T65" fmla="*/ 49 h 90"/>
                <a:gd name="T66" fmla="*/ 92 w 92"/>
                <a:gd name="T67" fmla="*/ 52 h 90"/>
                <a:gd name="T68" fmla="*/ 92 w 92"/>
                <a:gd name="T69" fmla="*/ 8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 h="90">
                  <a:moveTo>
                    <a:pt x="92" y="86"/>
                  </a:moveTo>
                  <a:cubicBezTo>
                    <a:pt x="88" y="87"/>
                    <a:pt x="84" y="87"/>
                    <a:pt x="80" y="86"/>
                  </a:cubicBezTo>
                  <a:cubicBezTo>
                    <a:pt x="80" y="77"/>
                    <a:pt x="80" y="68"/>
                    <a:pt x="80" y="59"/>
                  </a:cubicBezTo>
                  <a:cubicBezTo>
                    <a:pt x="79" y="39"/>
                    <a:pt x="63" y="27"/>
                    <a:pt x="44" y="32"/>
                  </a:cubicBezTo>
                  <a:cubicBezTo>
                    <a:pt x="42" y="33"/>
                    <a:pt x="40" y="34"/>
                    <a:pt x="39" y="35"/>
                  </a:cubicBezTo>
                  <a:cubicBezTo>
                    <a:pt x="32" y="39"/>
                    <a:pt x="32" y="44"/>
                    <a:pt x="39" y="48"/>
                  </a:cubicBezTo>
                  <a:cubicBezTo>
                    <a:pt x="41" y="49"/>
                    <a:pt x="43" y="50"/>
                    <a:pt x="45" y="53"/>
                  </a:cubicBezTo>
                  <a:cubicBezTo>
                    <a:pt x="48" y="56"/>
                    <a:pt x="46" y="61"/>
                    <a:pt x="42" y="64"/>
                  </a:cubicBezTo>
                  <a:cubicBezTo>
                    <a:pt x="37" y="67"/>
                    <a:pt x="34" y="66"/>
                    <a:pt x="31" y="61"/>
                  </a:cubicBezTo>
                  <a:cubicBezTo>
                    <a:pt x="31" y="60"/>
                    <a:pt x="30" y="58"/>
                    <a:pt x="29" y="56"/>
                  </a:cubicBezTo>
                  <a:cubicBezTo>
                    <a:pt x="28" y="55"/>
                    <a:pt x="27" y="52"/>
                    <a:pt x="25" y="54"/>
                  </a:cubicBezTo>
                  <a:cubicBezTo>
                    <a:pt x="22" y="55"/>
                    <a:pt x="21" y="57"/>
                    <a:pt x="22" y="60"/>
                  </a:cubicBezTo>
                  <a:cubicBezTo>
                    <a:pt x="23" y="63"/>
                    <a:pt x="26" y="66"/>
                    <a:pt x="29" y="69"/>
                  </a:cubicBezTo>
                  <a:cubicBezTo>
                    <a:pt x="32" y="72"/>
                    <a:pt x="35" y="74"/>
                    <a:pt x="37" y="78"/>
                  </a:cubicBezTo>
                  <a:cubicBezTo>
                    <a:pt x="40" y="85"/>
                    <a:pt x="37" y="90"/>
                    <a:pt x="30" y="90"/>
                  </a:cubicBezTo>
                  <a:cubicBezTo>
                    <a:pt x="25" y="90"/>
                    <a:pt x="20" y="88"/>
                    <a:pt x="17" y="84"/>
                  </a:cubicBezTo>
                  <a:cubicBezTo>
                    <a:pt x="12" y="77"/>
                    <a:pt x="9" y="68"/>
                    <a:pt x="9" y="60"/>
                  </a:cubicBezTo>
                  <a:cubicBezTo>
                    <a:pt x="9" y="56"/>
                    <a:pt x="11" y="53"/>
                    <a:pt x="13" y="50"/>
                  </a:cubicBezTo>
                  <a:cubicBezTo>
                    <a:pt x="16" y="46"/>
                    <a:pt x="20" y="41"/>
                    <a:pt x="22" y="36"/>
                  </a:cubicBezTo>
                  <a:cubicBezTo>
                    <a:pt x="23" y="34"/>
                    <a:pt x="24" y="32"/>
                    <a:pt x="22" y="31"/>
                  </a:cubicBezTo>
                  <a:cubicBezTo>
                    <a:pt x="20" y="30"/>
                    <a:pt x="18" y="32"/>
                    <a:pt x="18" y="33"/>
                  </a:cubicBezTo>
                  <a:cubicBezTo>
                    <a:pt x="16" y="35"/>
                    <a:pt x="15" y="38"/>
                    <a:pt x="14" y="40"/>
                  </a:cubicBezTo>
                  <a:cubicBezTo>
                    <a:pt x="12" y="44"/>
                    <a:pt x="9" y="47"/>
                    <a:pt x="5" y="44"/>
                  </a:cubicBezTo>
                  <a:cubicBezTo>
                    <a:pt x="1" y="41"/>
                    <a:pt x="0" y="35"/>
                    <a:pt x="3" y="32"/>
                  </a:cubicBezTo>
                  <a:cubicBezTo>
                    <a:pt x="6" y="28"/>
                    <a:pt x="10" y="26"/>
                    <a:pt x="14" y="24"/>
                  </a:cubicBezTo>
                  <a:cubicBezTo>
                    <a:pt x="16" y="23"/>
                    <a:pt x="18" y="21"/>
                    <a:pt x="20" y="20"/>
                  </a:cubicBezTo>
                  <a:cubicBezTo>
                    <a:pt x="22" y="19"/>
                    <a:pt x="23" y="17"/>
                    <a:pt x="20" y="16"/>
                  </a:cubicBezTo>
                  <a:cubicBezTo>
                    <a:pt x="14" y="12"/>
                    <a:pt x="15" y="7"/>
                    <a:pt x="21" y="3"/>
                  </a:cubicBezTo>
                  <a:cubicBezTo>
                    <a:pt x="27" y="0"/>
                    <a:pt x="34" y="0"/>
                    <a:pt x="41" y="0"/>
                  </a:cubicBezTo>
                  <a:cubicBezTo>
                    <a:pt x="45" y="1"/>
                    <a:pt x="48" y="4"/>
                    <a:pt x="53" y="2"/>
                  </a:cubicBezTo>
                  <a:cubicBezTo>
                    <a:pt x="66" y="7"/>
                    <a:pt x="76" y="15"/>
                    <a:pt x="81" y="28"/>
                  </a:cubicBezTo>
                  <a:cubicBezTo>
                    <a:pt x="83" y="32"/>
                    <a:pt x="84" y="36"/>
                    <a:pt x="87" y="39"/>
                  </a:cubicBezTo>
                  <a:cubicBezTo>
                    <a:pt x="88" y="42"/>
                    <a:pt x="89" y="46"/>
                    <a:pt x="89" y="49"/>
                  </a:cubicBezTo>
                  <a:cubicBezTo>
                    <a:pt x="89" y="52"/>
                    <a:pt x="90" y="52"/>
                    <a:pt x="92" y="52"/>
                  </a:cubicBezTo>
                  <a:cubicBezTo>
                    <a:pt x="92" y="63"/>
                    <a:pt x="92" y="75"/>
                    <a:pt x="92" y="86"/>
                  </a:cubicBezTo>
                  <a:close/>
                </a:path>
              </a:pathLst>
            </a:custGeom>
            <a:solidFill>
              <a:srgbClr val="739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3">
              <a:extLst>
                <a:ext uri="{FF2B5EF4-FFF2-40B4-BE49-F238E27FC236}">
                  <a16:creationId xmlns:a16="http://schemas.microsoft.com/office/drawing/2014/main" id="{50DDFB9D-E8EB-170D-024E-61482BCB55A7}"/>
                </a:ext>
              </a:extLst>
            </p:cNvPr>
            <p:cNvSpPr>
              <a:spLocks/>
            </p:cNvSpPr>
            <p:nvPr/>
          </p:nvSpPr>
          <p:spPr bwMode="auto">
            <a:xfrm>
              <a:off x="8010525" y="5235575"/>
              <a:ext cx="328613" cy="349250"/>
            </a:xfrm>
            <a:custGeom>
              <a:avLst/>
              <a:gdLst>
                <a:gd name="T0" fmla="*/ 7 w 87"/>
                <a:gd name="T1" fmla="*/ 63 h 92"/>
                <a:gd name="T2" fmla="*/ 4 w 87"/>
                <a:gd name="T3" fmla="*/ 66 h 92"/>
                <a:gd name="T4" fmla="*/ 3 w 87"/>
                <a:gd name="T5" fmla="*/ 61 h 92"/>
                <a:gd name="T6" fmla="*/ 1 w 87"/>
                <a:gd name="T7" fmla="*/ 51 h 92"/>
                <a:gd name="T8" fmla="*/ 1 w 87"/>
                <a:gd name="T9" fmla="*/ 43 h 92"/>
                <a:gd name="T10" fmla="*/ 6 w 87"/>
                <a:gd name="T11" fmla="*/ 28 h 92"/>
                <a:gd name="T12" fmla="*/ 10 w 87"/>
                <a:gd name="T13" fmla="*/ 24 h 92"/>
                <a:gd name="T14" fmla="*/ 59 w 87"/>
                <a:gd name="T15" fmla="*/ 1 h 92"/>
                <a:gd name="T16" fmla="*/ 70 w 87"/>
                <a:gd name="T17" fmla="*/ 7 h 92"/>
                <a:gd name="T18" fmla="*/ 68 w 87"/>
                <a:gd name="T19" fmla="*/ 16 h 92"/>
                <a:gd name="T20" fmla="*/ 68 w 87"/>
                <a:gd name="T21" fmla="*/ 21 h 92"/>
                <a:gd name="T22" fmla="*/ 77 w 87"/>
                <a:gd name="T23" fmla="*/ 27 h 92"/>
                <a:gd name="T24" fmla="*/ 85 w 87"/>
                <a:gd name="T25" fmla="*/ 33 h 92"/>
                <a:gd name="T26" fmla="*/ 83 w 87"/>
                <a:gd name="T27" fmla="*/ 44 h 92"/>
                <a:gd name="T28" fmla="*/ 74 w 87"/>
                <a:gd name="T29" fmla="*/ 41 h 92"/>
                <a:gd name="T30" fmla="*/ 70 w 87"/>
                <a:gd name="T31" fmla="*/ 34 h 92"/>
                <a:gd name="T32" fmla="*/ 66 w 87"/>
                <a:gd name="T33" fmla="*/ 32 h 92"/>
                <a:gd name="T34" fmla="*/ 65 w 87"/>
                <a:gd name="T35" fmla="*/ 36 h 92"/>
                <a:gd name="T36" fmla="*/ 75 w 87"/>
                <a:gd name="T37" fmla="*/ 51 h 92"/>
                <a:gd name="T38" fmla="*/ 64 w 87"/>
                <a:gd name="T39" fmla="*/ 90 h 92"/>
                <a:gd name="T40" fmla="*/ 50 w 87"/>
                <a:gd name="T41" fmla="*/ 88 h 92"/>
                <a:gd name="T42" fmla="*/ 54 w 87"/>
                <a:gd name="T43" fmla="*/ 75 h 92"/>
                <a:gd name="T44" fmla="*/ 62 w 87"/>
                <a:gd name="T45" fmla="*/ 66 h 92"/>
                <a:gd name="T46" fmla="*/ 66 w 87"/>
                <a:gd name="T47" fmla="*/ 60 h 92"/>
                <a:gd name="T48" fmla="*/ 63 w 87"/>
                <a:gd name="T49" fmla="*/ 55 h 92"/>
                <a:gd name="T50" fmla="*/ 59 w 87"/>
                <a:gd name="T51" fmla="*/ 57 h 92"/>
                <a:gd name="T52" fmla="*/ 57 w 87"/>
                <a:gd name="T53" fmla="*/ 61 h 92"/>
                <a:gd name="T54" fmla="*/ 50 w 87"/>
                <a:gd name="T55" fmla="*/ 67 h 92"/>
                <a:gd name="T56" fmla="*/ 42 w 87"/>
                <a:gd name="T57" fmla="*/ 60 h 92"/>
                <a:gd name="T58" fmla="*/ 45 w 87"/>
                <a:gd name="T59" fmla="*/ 51 h 92"/>
                <a:gd name="T60" fmla="*/ 48 w 87"/>
                <a:gd name="T61" fmla="*/ 49 h 92"/>
                <a:gd name="T62" fmla="*/ 54 w 87"/>
                <a:gd name="T63" fmla="*/ 42 h 92"/>
                <a:gd name="T64" fmla="*/ 46 w 87"/>
                <a:gd name="T65" fmla="*/ 34 h 92"/>
                <a:gd name="T66" fmla="*/ 8 w 87"/>
                <a:gd name="T67" fmla="*/ 59 h 92"/>
                <a:gd name="T68" fmla="*/ 7 w 87"/>
                <a:gd name="T69"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 h="92">
                  <a:moveTo>
                    <a:pt x="7" y="63"/>
                  </a:moveTo>
                  <a:cubicBezTo>
                    <a:pt x="6" y="64"/>
                    <a:pt x="6" y="66"/>
                    <a:pt x="4" y="66"/>
                  </a:cubicBezTo>
                  <a:cubicBezTo>
                    <a:pt x="2" y="65"/>
                    <a:pt x="2" y="63"/>
                    <a:pt x="3" y="61"/>
                  </a:cubicBezTo>
                  <a:cubicBezTo>
                    <a:pt x="3" y="57"/>
                    <a:pt x="0" y="54"/>
                    <a:pt x="1" y="51"/>
                  </a:cubicBezTo>
                  <a:cubicBezTo>
                    <a:pt x="0" y="48"/>
                    <a:pt x="0" y="46"/>
                    <a:pt x="1" y="43"/>
                  </a:cubicBezTo>
                  <a:cubicBezTo>
                    <a:pt x="2" y="38"/>
                    <a:pt x="3" y="33"/>
                    <a:pt x="6" y="28"/>
                  </a:cubicBezTo>
                  <a:cubicBezTo>
                    <a:pt x="9" y="28"/>
                    <a:pt x="9" y="26"/>
                    <a:pt x="10" y="24"/>
                  </a:cubicBezTo>
                  <a:cubicBezTo>
                    <a:pt x="22" y="7"/>
                    <a:pt x="38" y="0"/>
                    <a:pt x="59" y="1"/>
                  </a:cubicBezTo>
                  <a:cubicBezTo>
                    <a:pt x="63" y="1"/>
                    <a:pt x="67" y="3"/>
                    <a:pt x="70" y="7"/>
                  </a:cubicBezTo>
                  <a:cubicBezTo>
                    <a:pt x="73" y="10"/>
                    <a:pt x="72" y="15"/>
                    <a:pt x="68" y="16"/>
                  </a:cubicBezTo>
                  <a:cubicBezTo>
                    <a:pt x="63" y="18"/>
                    <a:pt x="66" y="20"/>
                    <a:pt x="68" y="21"/>
                  </a:cubicBezTo>
                  <a:cubicBezTo>
                    <a:pt x="71" y="24"/>
                    <a:pt x="74" y="25"/>
                    <a:pt x="77" y="27"/>
                  </a:cubicBezTo>
                  <a:cubicBezTo>
                    <a:pt x="80" y="29"/>
                    <a:pt x="83" y="30"/>
                    <a:pt x="85" y="33"/>
                  </a:cubicBezTo>
                  <a:cubicBezTo>
                    <a:pt x="87" y="37"/>
                    <a:pt x="86" y="42"/>
                    <a:pt x="83" y="44"/>
                  </a:cubicBezTo>
                  <a:cubicBezTo>
                    <a:pt x="79" y="47"/>
                    <a:pt x="76" y="44"/>
                    <a:pt x="74" y="41"/>
                  </a:cubicBezTo>
                  <a:cubicBezTo>
                    <a:pt x="72" y="39"/>
                    <a:pt x="71" y="36"/>
                    <a:pt x="70" y="34"/>
                  </a:cubicBezTo>
                  <a:cubicBezTo>
                    <a:pt x="69" y="32"/>
                    <a:pt x="68" y="31"/>
                    <a:pt x="66" y="32"/>
                  </a:cubicBezTo>
                  <a:cubicBezTo>
                    <a:pt x="64" y="33"/>
                    <a:pt x="65" y="34"/>
                    <a:pt x="65" y="36"/>
                  </a:cubicBezTo>
                  <a:cubicBezTo>
                    <a:pt x="68" y="41"/>
                    <a:pt x="71" y="46"/>
                    <a:pt x="75" y="51"/>
                  </a:cubicBezTo>
                  <a:cubicBezTo>
                    <a:pt x="83" y="61"/>
                    <a:pt x="76" y="85"/>
                    <a:pt x="64" y="90"/>
                  </a:cubicBezTo>
                  <a:cubicBezTo>
                    <a:pt x="59" y="91"/>
                    <a:pt x="54" y="92"/>
                    <a:pt x="50" y="88"/>
                  </a:cubicBezTo>
                  <a:cubicBezTo>
                    <a:pt x="47" y="83"/>
                    <a:pt x="50" y="79"/>
                    <a:pt x="54" y="75"/>
                  </a:cubicBezTo>
                  <a:cubicBezTo>
                    <a:pt x="56" y="72"/>
                    <a:pt x="59" y="69"/>
                    <a:pt x="62" y="66"/>
                  </a:cubicBezTo>
                  <a:cubicBezTo>
                    <a:pt x="64" y="65"/>
                    <a:pt x="65" y="63"/>
                    <a:pt x="66" y="60"/>
                  </a:cubicBezTo>
                  <a:cubicBezTo>
                    <a:pt x="66" y="58"/>
                    <a:pt x="66" y="56"/>
                    <a:pt x="63" y="55"/>
                  </a:cubicBezTo>
                  <a:cubicBezTo>
                    <a:pt x="61" y="54"/>
                    <a:pt x="60" y="55"/>
                    <a:pt x="59" y="57"/>
                  </a:cubicBezTo>
                  <a:cubicBezTo>
                    <a:pt x="58" y="58"/>
                    <a:pt x="57" y="60"/>
                    <a:pt x="57" y="61"/>
                  </a:cubicBezTo>
                  <a:cubicBezTo>
                    <a:pt x="55" y="64"/>
                    <a:pt x="54" y="67"/>
                    <a:pt x="50" y="67"/>
                  </a:cubicBezTo>
                  <a:cubicBezTo>
                    <a:pt x="46" y="66"/>
                    <a:pt x="43" y="63"/>
                    <a:pt x="42" y="60"/>
                  </a:cubicBezTo>
                  <a:cubicBezTo>
                    <a:pt x="40" y="56"/>
                    <a:pt x="42" y="53"/>
                    <a:pt x="45" y="51"/>
                  </a:cubicBezTo>
                  <a:cubicBezTo>
                    <a:pt x="46" y="50"/>
                    <a:pt x="47" y="50"/>
                    <a:pt x="48" y="49"/>
                  </a:cubicBezTo>
                  <a:cubicBezTo>
                    <a:pt x="51" y="47"/>
                    <a:pt x="54" y="46"/>
                    <a:pt x="54" y="42"/>
                  </a:cubicBezTo>
                  <a:cubicBezTo>
                    <a:pt x="53" y="38"/>
                    <a:pt x="50" y="36"/>
                    <a:pt x="46" y="34"/>
                  </a:cubicBezTo>
                  <a:cubicBezTo>
                    <a:pt x="28" y="26"/>
                    <a:pt x="9" y="38"/>
                    <a:pt x="8" y="59"/>
                  </a:cubicBezTo>
                  <a:cubicBezTo>
                    <a:pt x="8" y="60"/>
                    <a:pt x="7" y="61"/>
                    <a:pt x="7" y="63"/>
                  </a:cubicBezTo>
                  <a:close/>
                </a:path>
              </a:pathLst>
            </a:custGeom>
            <a:solidFill>
              <a:srgbClr val="84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6">
              <a:extLst>
                <a:ext uri="{FF2B5EF4-FFF2-40B4-BE49-F238E27FC236}">
                  <a16:creationId xmlns:a16="http://schemas.microsoft.com/office/drawing/2014/main" id="{432F5265-CC9F-F534-2B66-8B67F61E8799}"/>
                </a:ext>
              </a:extLst>
            </p:cNvPr>
            <p:cNvSpPr>
              <a:spLocks/>
            </p:cNvSpPr>
            <p:nvPr/>
          </p:nvSpPr>
          <p:spPr bwMode="auto">
            <a:xfrm>
              <a:off x="7881938" y="5099050"/>
              <a:ext cx="320675" cy="330200"/>
            </a:xfrm>
            <a:custGeom>
              <a:avLst/>
              <a:gdLst>
                <a:gd name="T0" fmla="*/ 40 w 85"/>
                <a:gd name="T1" fmla="*/ 64 h 87"/>
                <a:gd name="T2" fmla="*/ 36 w 85"/>
                <a:gd name="T3" fmla="*/ 80 h 87"/>
                <a:gd name="T4" fmla="*/ 35 w 85"/>
                <a:gd name="T5" fmla="*/ 87 h 87"/>
                <a:gd name="T6" fmla="*/ 30 w 85"/>
                <a:gd name="T7" fmla="*/ 77 h 87"/>
                <a:gd name="T8" fmla="*/ 6 w 85"/>
                <a:gd name="T9" fmla="*/ 53 h 87"/>
                <a:gd name="T10" fmla="*/ 2 w 85"/>
                <a:gd name="T11" fmla="*/ 49 h 87"/>
                <a:gd name="T12" fmla="*/ 0 w 85"/>
                <a:gd name="T13" fmla="*/ 40 h 87"/>
                <a:gd name="T14" fmla="*/ 12 w 85"/>
                <a:gd name="T15" fmla="*/ 34 h 87"/>
                <a:gd name="T16" fmla="*/ 16 w 85"/>
                <a:gd name="T17" fmla="*/ 31 h 87"/>
                <a:gd name="T18" fmla="*/ 17 w 85"/>
                <a:gd name="T19" fmla="*/ 17 h 87"/>
                <a:gd name="T20" fmla="*/ 19 w 85"/>
                <a:gd name="T21" fmla="*/ 11 h 87"/>
                <a:gd name="T22" fmla="*/ 30 w 85"/>
                <a:gd name="T23" fmla="*/ 8 h 87"/>
                <a:gd name="T24" fmla="*/ 31 w 85"/>
                <a:gd name="T25" fmla="*/ 17 h 87"/>
                <a:gd name="T26" fmla="*/ 27 w 85"/>
                <a:gd name="T27" fmla="*/ 23 h 87"/>
                <a:gd name="T28" fmla="*/ 26 w 85"/>
                <a:gd name="T29" fmla="*/ 29 h 87"/>
                <a:gd name="T30" fmla="*/ 31 w 85"/>
                <a:gd name="T31" fmla="*/ 26 h 87"/>
                <a:gd name="T32" fmla="*/ 38 w 85"/>
                <a:gd name="T33" fmla="*/ 14 h 87"/>
                <a:gd name="T34" fmla="*/ 52 w 85"/>
                <a:gd name="T35" fmla="*/ 3 h 87"/>
                <a:gd name="T36" fmla="*/ 72 w 85"/>
                <a:gd name="T37" fmla="*/ 2 h 87"/>
                <a:gd name="T38" fmla="*/ 78 w 85"/>
                <a:gd name="T39" fmla="*/ 4 h 87"/>
                <a:gd name="T40" fmla="*/ 83 w 85"/>
                <a:gd name="T41" fmla="*/ 18 h 87"/>
                <a:gd name="T42" fmla="*/ 69 w 85"/>
                <a:gd name="T43" fmla="*/ 21 h 87"/>
                <a:gd name="T44" fmla="*/ 58 w 85"/>
                <a:gd name="T45" fmla="*/ 17 h 87"/>
                <a:gd name="T46" fmla="*/ 51 w 85"/>
                <a:gd name="T47" fmla="*/ 17 h 87"/>
                <a:gd name="T48" fmla="*/ 48 w 85"/>
                <a:gd name="T49" fmla="*/ 22 h 87"/>
                <a:gd name="T50" fmla="*/ 52 w 85"/>
                <a:gd name="T51" fmla="*/ 24 h 87"/>
                <a:gd name="T52" fmla="*/ 56 w 85"/>
                <a:gd name="T53" fmla="*/ 24 h 87"/>
                <a:gd name="T54" fmla="*/ 64 w 85"/>
                <a:gd name="T55" fmla="*/ 28 h 87"/>
                <a:gd name="T56" fmla="*/ 62 w 85"/>
                <a:gd name="T57" fmla="*/ 38 h 87"/>
                <a:gd name="T58" fmla="*/ 53 w 85"/>
                <a:gd name="T59" fmla="*/ 39 h 87"/>
                <a:gd name="T60" fmla="*/ 50 w 85"/>
                <a:gd name="T61" fmla="*/ 38 h 87"/>
                <a:gd name="T62" fmla="*/ 37 w 85"/>
                <a:gd name="T63" fmla="*/ 44 h 87"/>
                <a:gd name="T64" fmla="*/ 40 w 85"/>
                <a:gd name="T65" fmla="*/ 6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87">
                  <a:moveTo>
                    <a:pt x="40" y="64"/>
                  </a:moveTo>
                  <a:cubicBezTo>
                    <a:pt x="41" y="70"/>
                    <a:pt x="37" y="74"/>
                    <a:pt x="36" y="80"/>
                  </a:cubicBezTo>
                  <a:cubicBezTo>
                    <a:pt x="36" y="82"/>
                    <a:pt x="35" y="84"/>
                    <a:pt x="35" y="87"/>
                  </a:cubicBezTo>
                  <a:cubicBezTo>
                    <a:pt x="31" y="85"/>
                    <a:pt x="31" y="81"/>
                    <a:pt x="30" y="77"/>
                  </a:cubicBezTo>
                  <a:cubicBezTo>
                    <a:pt x="25" y="66"/>
                    <a:pt x="18" y="58"/>
                    <a:pt x="6" y="53"/>
                  </a:cubicBezTo>
                  <a:cubicBezTo>
                    <a:pt x="4" y="52"/>
                    <a:pt x="3" y="51"/>
                    <a:pt x="2" y="49"/>
                  </a:cubicBezTo>
                  <a:cubicBezTo>
                    <a:pt x="0" y="46"/>
                    <a:pt x="0" y="43"/>
                    <a:pt x="0" y="40"/>
                  </a:cubicBezTo>
                  <a:cubicBezTo>
                    <a:pt x="1" y="33"/>
                    <a:pt x="5" y="30"/>
                    <a:pt x="12" y="34"/>
                  </a:cubicBezTo>
                  <a:cubicBezTo>
                    <a:pt x="15" y="36"/>
                    <a:pt x="15" y="33"/>
                    <a:pt x="16" y="31"/>
                  </a:cubicBezTo>
                  <a:cubicBezTo>
                    <a:pt x="16" y="27"/>
                    <a:pt x="17" y="22"/>
                    <a:pt x="17" y="17"/>
                  </a:cubicBezTo>
                  <a:cubicBezTo>
                    <a:pt x="17" y="15"/>
                    <a:pt x="18" y="13"/>
                    <a:pt x="19" y="11"/>
                  </a:cubicBezTo>
                  <a:cubicBezTo>
                    <a:pt x="22" y="7"/>
                    <a:pt x="26" y="6"/>
                    <a:pt x="30" y="8"/>
                  </a:cubicBezTo>
                  <a:cubicBezTo>
                    <a:pt x="34" y="10"/>
                    <a:pt x="33" y="14"/>
                    <a:pt x="31" y="17"/>
                  </a:cubicBezTo>
                  <a:cubicBezTo>
                    <a:pt x="30" y="19"/>
                    <a:pt x="28" y="21"/>
                    <a:pt x="27" y="23"/>
                  </a:cubicBezTo>
                  <a:cubicBezTo>
                    <a:pt x="26" y="25"/>
                    <a:pt x="23" y="27"/>
                    <a:pt x="26" y="29"/>
                  </a:cubicBezTo>
                  <a:cubicBezTo>
                    <a:pt x="28" y="31"/>
                    <a:pt x="30" y="28"/>
                    <a:pt x="31" y="26"/>
                  </a:cubicBezTo>
                  <a:cubicBezTo>
                    <a:pt x="33" y="23"/>
                    <a:pt x="36" y="19"/>
                    <a:pt x="38" y="14"/>
                  </a:cubicBezTo>
                  <a:cubicBezTo>
                    <a:pt x="41" y="8"/>
                    <a:pt x="46" y="5"/>
                    <a:pt x="52" y="3"/>
                  </a:cubicBezTo>
                  <a:cubicBezTo>
                    <a:pt x="58" y="1"/>
                    <a:pt x="65" y="0"/>
                    <a:pt x="72" y="2"/>
                  </a:cubicBezTo>
                  <a:cubicBezTo>
                    <a:pt x="74" y="2"/>
                    <a:pt x="76" y="3"/>
                    <a:pt x="78" y="4"/>
                  </a:cubicBezTo>
                  <a:cubicBezTo>
                    <a:pt x="83" y="8"/>
                    <a:pt x="85" y="15"/>
                    <a:pt x="83" y="18"/>
                  </a:cubicBezTo>
                  <a:cubicBezTo>
                    <a:pt x="79" y="24"/>
                    <a:pt x="74" y="23"/>
                    <a:pt x="69" y="21"/>
                  </a:cubicBezTo>
                  <a:cubicBezTo>
                    <a:pt x="66" y="20"/>
                    <a:pt x="62" y="18"/>
                    <a:pt x="58" y="17"/>
                  </a:cubicBezTo>
                  <a:cubicBezTo>
                    <a:pt x="56" y="16"/>
                    <a:pt x="53" y="16"/>
                    <a:pt x="51" y="17"/>
                  </a:cubicBezTo>
                  <a:cubicBezTo>
                    <a:pt x="48" y="17"/>
                    <a:pt x="47" y="19"/>
                    <a:pt x="48" y="22"/>
                  </a:cubicBezTo>
                  <a:cubicBezTo>
                    <a:pt x="48" y="24"/>
                    <a:pt x="50" y="24"/>
                    <a:pt x="52" y="24"/>
                  </a:cubicBezTo>
                  <a:cubicBezTo>
                    <a:pt x="53" y="24"/>
                    <a:pt x="55" y="24"/>
                    <a:pt x="56" y="24"/>
                  </a:cubicBezTo>
                  <a:cubicBezTo>
                    <a:pt x="59" y="24"/>
                    <a:pt x="63" y="24"/>
                    <a:pt x="64" y="28"/>
                  </a:cubicBezTo>
                  <a:cubicBezTo>
                    <a:pt x="65" y="31"/>
                    <a:pt x="65" y="35"/>
                    <a:pt x="62" y="38"/>
                  </a:cubicBezTo>
                  <a:cubicBezTo>
                    <a:pt x="60" y="41"/>
                    <a:pt x="56" y="41"/>
                    <a:pt x="53" y="39"/>
                  </a:cubicBezTo>
                  <a:cubicBezTo>
                    <a:pt x="52" y="39"/>
                    <a:pt x="51" y="38"/>
                    <a:pt x="50" y="38"/>
                  </a:cubicBezTo>
                  <a:cubicBezTo>
                    <a:pt x="41" y="33"/>
                    <a:pt x="39" y="34"/>
                    <a:pt x="37" y="44"/>
                  </a:cubicBezTo>
                  <a:cubicBezTo>
                    <a:pt x="35" y="51"/>
                    <a:pt x="37" y="58"/>
                    <a:pt x="40" y="64"/>
                  </a:cubicBezTo>
                  <a:close/>
                </a:path>
              </a:pathLst>
            </a:custGeom>
            <a:solidFill>
              <a:srgbClr val="5C7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8">
              <a:extLst>
                <a:ext uri="{FF2B5EF4-FFF2-40B4-BE49-F238E27FC236}">
                  <a16:creationId xmlns:a16="http://schemas.microsoft.com/office/drawing/2014/main" id="{11FD8672-F87E-067B-7A27-91DF7D3DB7E9}"/>
                </a:ext>
              </a:extLst>
            </p:cNvPr>
            <p:cNvSpPr>
              <a:spLocks/>
            </p:cNvSpPr>
            <p:nvPr/>
          </p:nvSpPr>
          <p:spPr bwMode="auto">
            <a:xfrm>
              <a:off x="7931150" y="5949950"/>
              <a:ext cx="407988" cy="485775"/>
            </a:xfrm>
            <a:custGeom>
              <a:avLst/>
              <a:gdLst>
                <a:gd name="T0" fmla="*/ 27 w 108"/>
                <a:gd name="T1" fmla="*/ 128 h 128"/>
                <a:gd name="T2" fmla="*/ 15 w 108"/>
                <a:gd name="T3" fmla="*/ 118 h 128"/>
                <a:gd name="T4" fmla="*/ 3 w 108"/>
                <a:gd name="T5" fmla="*/ 94 h 128"/>
                <a:gd name="T6" fmla="*/ 4 w 108"/>
                <a:gd name="T7" fmla="*/ 89 h 128"/>
                <a:gd name="T8" fmla="*/ 57 w 108"/>
                <a:gd name="T9" fmla="*/ 60 h 128"/>
                <a:gd name="T10" fmla="*/ 91 w 108"/>
                <a:gd name="T11" fmla="*/ 23 h 128"/>
                <a:gd name="T12" fmla="*/ 106 w 108"/>
                <a:gd name="T13" fmla="*/ 0 h 128"/>
                <a:gd name="T14" fmla="*/ 102 w 108"/>
                <a:gd name="T15" fmla="*/ 28 h 128"/>
                <a:gd name="T16" fmla="*/ 74 w 108"/>
                <a:gd name="T17" fmla="*/ 59 h 128"/>
                <a:gd name="T18" fmla="*/ 38 w 108"/>
                <a:gd name="T19" fmla="*/ 96 h 128"/>
                <a:gd name="T20" fmla="*/ 33 w 108"/>
                <a:gd name="T21" fmla="*/ 106 h 128"/>
                <a:gd name="T22" fmla="*/ 38 w 108"/>
                <a:gd name="T23" fmla="*/ 103 h 128"/>
                <a:gd name="T24" fmla="*/ 27 w 108"/>
                <a:gd name="T25"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28">
                  <a:moveTo>
                    <a:pt x="27" y="128"/>
                  </a:moveTo>
                  <a:cubicBezTo>
                    <a:pt x="21" y="128"/>
                    <a:pt x="17" y="125"/>
                    <a:pt x="15" y="118"/>
                  </a:cubicBezTo>
                  <a:cubicBezTo>
                    <a:pt x="14" y="109"/>
                    <a:pt x="9" y="101"/>
                    <a:pt x="3" y="94"/>
                  </a:cubicBezTo>
                  <a:cubicBezTo>
                    <a:pt x="0" y="91"/>
                    <a:pt x="2" y="90"/>
                    <a:pt x="4" y="89"/>
                  </a:cubicBezTo>
                  <a:cubicBezTo>
                    <a:pt x="24" y="83"/>
                    <a:pt x="42" y="73"/>
                    <a:pt x="57" y="60"/>
                  </a:cubicBezTo>
                  <a:cubicBezTo>
                    <a:pt x="70" y="49"/>
                    <a:pt x="82" y="37"/>
                    <a:pt x="91" y="23"/>
                  </a:cubicBezTo>
                  <a:cubicBezTo>
                    <a:pt x="96" y="16"/>
                    <a:pt x="101" y="9"/>
                    <a:pt x="106" y="0"/>
                  </a:cubicBezTo>
                  <a:cubicBezTo>
                    <a:pt x="108" y="11"/>
                    <a:pt x="107" y="19"/>
                    <a:pt x="102" y="28"/>
                  </a:cubicBezTo>
                  <a:cubicBezTo>
                    <a:pt x="95" y="40"/>
                    <a:pt x="84" y="50"/>
                    <a:pt x="74" y="59"/>
                  </a:cubicBezTo>
                  <a:cubicBezTo>
                    <a:pt x="62" y="71"/>
                    <a:pt x="48" y="82"/>
                    <a:pt x="38" y="96"/>
                  </a:cubicBezTo>
                  <a:cubicBezTo>
                    <a:pt x="36" y="98"/>
                    <a:pt x="33" y="101"/>
                    <a:pt x="33" y="106"/>
                  </a:cubicBezTo>
                  <a:cubicBezTo>
                    <a:pt x="36" y="106"/>
                    <a:pt x="36" y="103"/>
                    <a:pt x="38" y="103"/>
                  </a:cubicBezTo>
                  <a:cubicBezTo>
                    <a:pt x="34" y="111"/>
                    <a:pt x="29" y="119"/>
                    <a:pt x="27" y="128"/>
                  </a:cubicBezTo>
                  <a:close/>
                </a:path>
              </a:pathLst>
            </a:custGeom>
            <a:solidFill>
              <a:srgbClr val="8A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39">
              <a:extLst>
                <a:ext uri="{FF2B5EF4-FFF2-40B4-BE49-F238E27FC236}">
                  <a16:creationId xmlns:a16="http://schemas.microsoft.com/office/drawing/2014/main" id="{7141786C-2EB6-DC26-9B85-92DA06054929}"/>
                </a:ext>
              </a:extLst>
            </p:cNvPr>
            <p:cNvSpPr>
              <a:spLocks/>
            </p:cNvSpPr>
            <p:nvPr/>
          </p:nvSpPr>
          <p:spPr bwMode="auto">
            <a:xfrm>
              <a:off x="8123238" y="6142038"/>
              <a:ext cx="150813" cy="133350"/>
            </a:xfrm>
            <a:custGeom>
              <a:avLst/>
              <a:gdLst>
                <a:gd name="T0" fmla="*/ 2 w 40"/>
                <a:gd name="T1" fmla="*/ 35 h 35"/>
                <a:gd name="T2" fmla="*/ 3 w 40"/>
                <a:gd name="T3" fmla="*/ 32 h 35"/>
                <a:gd name="T4" fmla="*/ 35 w 40"/>
                <a:gd name="T5" fmla="*/ 2 h 35"/>
                <a:gd name="T6" fmla="*/ 40 w 40"/>
                <a:gd name="T7" fmla="*/ 0 h 35"/>
                <a:gd name="T8" fmla="*/ 2 w 40"/>
                <a:gd name="T9" fmla="*/ 35 h 35"/>
              </a:gdLst>
              <a:ahLst/>
              <a:cxnLst>
                <a:cxn ang="0">
                  <a:pos x="T0" y="T1"/>
                </a:cxn>
                <a:cxn ang="0">
                  <a:pos x="T2" y="T3"/>
                </a:cxn>
                <a:cxn ang="0">
                  <a:pos x="T4" y="T5"/>
                </a:cxn>
                <a:cxn ang="0">
                  <a:pos x="T6" y="T7"/>
                </a:cxn>
                <a:cxn ang="0">
                  <a:pos x="T8" y="T9"/>
                </a:cxn>
              </a:cxnLst>
              <a:rect l="0" t="0" r="r" b="b"/>
              <a:pathLst>
                <a:path w="40" h="35">
                  <a:moveTo>
                    <a:pt x="2" y="35"/>
                  </a:moveTo>
                  <a:cubicBezTo>
                    <a:pt x="0" y="34"/>
                    <a:pt x="2" y="33"/>
                    <a:pt x="3" y="32"/>
                  </a:cubicBezTo>
                  <a:cubicBezTo>
                    <a:pt x="14" y="22"/>
                    <a:pt x="25" y="12"/>
                    <a:pt x="35" y="2"/>
                  </a:cubicBezTo>
                  <a:cubicBezTo>
                    <a:pt x="37" y="1"/>
                    <a:pt x="38" y="0"/>
                    <a:pt x="40" y="0"/>
                  </a:cubicBezTo>
                  <a:cubicBezTo>
                    <a:pt x="28" y="13"/>
                    <a:pt x="14" y="24"/>
                    <a:pt x="2" y="35"/>
                  </a:cubicBezTo>
                  <a:close/>
                </a:path>
              </a:pathLst>
            </a:custGeom>
            <a:solidFill>
              <a:srgbClr val="8A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0">
              <a:extLst>
                <a:ext uri="{FF2B5EF4-FFF2-40B4-BE49-F238E27FC236}">
                  <a16:creationId xmlns:a16="http://schemas.microsoft.com/office/drawing/2014/main" id="{89F3858A-9E30-A650-734B-EADFF45DA6F3}"/>
                </a:ext>
              </a:extLst>
            </p:cNvPr>
            <p:cNvSpPr>
              <a:spLocks/>
            </p:cNvSpPr>
            <p:nvPr/>
          </p:nvSpPr>
          <p:spPr bwMode="auto">
            <a:xfrm>
              <a:off x="8089900" y="6291263"/>
              <a:ext cx="26988" cy="33337"/>
            </a:xfrm>
            <a:custGeom>
              <a:avLst/>
              <a:gdLst>
                <a:gd name="T0" fmla="*/ 0 w 7"/>
                <a:gd name="T1" fmla="*/ 9 h 9"/>
                <a:gd name="T2" fmla="*/ 7 w 7"/>
                <a:gd name="T3" fmla="*/ 0 h 9"/>
                <a:gd name="T4" fmla="*/ 0 w 7"/>
                <a:gd name="T5" fmla="*/ 9 h 9"/>
              </a:gdLst>
              <a:ahLst/>
              <a:cxnLst>
                <a:cxn ang="0">
                  <a:pos x="T0" y="T1"/>
                </a:cxn>
                <a:cxn ang="0">
                  <a:pos x="T2" y="T3"/>
                </a:cxn>
                <a:cxn ang="0">
                  <a:pos x="T4" y="T5"/>
                </a:cxn>
              </a:cxnLst>
              <a:rect l="0" t="0" r="r" b="b"/>
              <a:pathLst>
                <a:path w="7" h="9">
                  <a:moveTo>
                    <a:pt x="0" y="9"/>
                  </a:moveTo>
                  <a:cubicBezTo>
                    <a:pt x="1" y="4"/>
                    <a:pt x="3" y="2"/>
                    <a:pt x="7" y="0"/>
                  </a:cubicBezTo>
                  <a:cubicBezTo>
                    <a:pt x="5" y="3"/>
                    <a:pt x="2" y="6"/>
                    <a:pt x="0" y="9"/>
                  </a:cubicBezTo>
                  <a:close/>
                </a:path>
              </a:pathLst>
            </a:custGeom>
            <a:solidFill>
              <a:srgbClr val="8A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43">
              <a:extLst>
                <a:ext uri="{FF2B5EF4-FFF2-40B4-BE49-F238E27FC236}">
                  <a16:creationId xmlns:a16="http://schemas.microsoft.com/office/drawing/2014/main" id="{66B54584-0A78-9EA4-1305-EE655274374F}"/>
                </a:ext>
              </a:extLst>
            </p:cNvPr>
            <p:cNvSpPr>
              <a:spLocks/>
            </p:cNvSpPr>
            <p:nvPr/>
          </p:nvSpPr>
          <p:spPr bwMode="auto">
            <a:xfrm>
              <a:off x="7675563" y="5614988"/>
              <a:ext cx="595313" cy="542925"/>
            </a:xfrm>
            <a:custGeom>
              <a:avLst/>
              <a:gdLst>
                <a:gd name="T0" fmla="*/ 35 w 158"/>
                <a:gd name="T1" fmla="*/ 143 h 143"/>
                <a:gd name="T2" fmla="*/ 1 w 158"/>
                <a:gd name="T3" fmla="*/ 82 h 143"/>
                <a:gd name="T4" fmla="*/ 6 w 158"/>
                <a:gd name="T5" fmla="*/ 55 h 143"/>
                <a:gd name="T6" fmla="*/ 64 w 158"/>
                <a:gd name="T7" fmla="*/ 6 h 143"/>
                <a:gd name="T8" fmla="*/ 131 w 158"/>
                <a:gd name="T9" fmla="*/ 12 h 143"/>
                <a:gd name="T10" fmla="*/ 155 w 158"/>
                <a:gd name="T11" fmla="*/ 29 h 143"/>
                <a:gd name="T12" fmla="*/ 155 w 158"/>
                <a:gd name="T13" fmla="*/ 36 h 143"/>
                <a:gd name="T14" fmla="*/ 120 w 158"/>
                <a:gd name="T15" fmla="*/ 75 h 143"/>
                <a:gd name="T16" fmla="*/ 69 w 158"/>
                <a:gd name="T17" fmla="*/ 96 h 143"/>
                <a:gd name="T18" fmla="*/ 48 w 158"/>
                <a:gd name="T19" fmla="*/ 105 h 143"/>
                <a:gd name="T20" fmla="*/ 35 w 158"/>
                <a:gd name="T21" fmla="*/ 133 h 143"/>
                <a:gd name="T22" fmla="*/ 35 w 158"/>
                <a:gd name="T23"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 h="143">
                  <a:moveTo>
                    <a:pt x="35" y="143"/>
                  </a:moveTo>
                  <a:cubicBezTo>
                    <a:pt x="17" y="126"/>
                    <a:pt x="4" y="107"/>
                    <a:pt x="1" y="82"/>
                  </a:cubicBezTo>
                  <a:cubicBezTo>
                    <a:pt x="0" y="73"/>
                    <a:pt x="2" y="64"/>
                    <a:pt x="6" y="55"/>
                  </a:cubicBezTo>
                  <a:cubicBezTo>
                    <a:pt x="17" y="29"/>
                    <a:pt x="37" y="14"/>
                    <a:pt x="64" y="6"/>
                  </a:cubicBezTo>
                  <a:cubicBezTo>
                    <a:pt x="87" y="0"/>
                    <a:pt x="110" y="2"/>
                    <a:pt x="131" y="12"/>
                  </a:cubicBezTo>
                  <a:cubicBezTo>
                    <a:pt x="140" y="15"/>
                    <a:pt x="148" y="22"/>
                    <a:pt x="155" y="29"/>
                  </a:cubicBezTo>
                  <a:cubicBezTo>
                    <a:pt x="158" y="31"/>
                    <a:pt x="156" y="33"/>
                    <a:pt x="155" y="36"/>
                  </a:cubicBezTo>
                  <a:cubicBezTo>
                    <a:pt x="149" y="54"/>
                    <a:pt x="136" y="66"/>
                    <a:pt x="120" y="75"/>
                  </a:cubicBezTo>
                  <a:cubicBezTo>
                    <a:pt x="104" y="84"/>
                    <a:pt x="87" y="91"/>
                    <a:pt x="69" y="96"/>
                  </a:cubicBezTo>
                  <a:cubicBezTo>
                    <a:pt x="61" y="98"/>
                    <a:pt x="54" y="101"/>
                    <a:pt x="48" y="105"/>
                  </a:cubicBezTo>
                  <a:cubicBezTo>
                    <a:pt x="38" y="112"/>
                    <a:pt x="36" y="123"/>
                    <a:pt x="35" y="133"/>
                  </a:cubicBezTo>
                  <a:cubicBezTo>
                    <a:pt x="35" y="137"/>
                    <a:pt x="35" y="140"/>
                    <a:pt x="35" y="143"/>
                  </a:cubicBezTo>
                  <a:close/>
                </a:path>
              </a:pathLst>
            </a:custGeom>
            <a:solidFill>
              <a:srgbClr val="BE3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00" name="Grupo 99">
            <a:extLst>
              <a:ext uri="{FF2B5EF4-FFF2-40B4-BE49-F238E27FC236}">
                <a16:creationId xmlns:a16="http://schemas.microsoft.com/office/drawing/2014/main" id="{4997BD33-EA18-CE80-B8DE-E35A133D1AC9}"/>
              </a:ext>
            </a:extLst>
          </p:cNvPr>
          <p:cNvGrpSpPr/>
          <p:nvPr/>
        </p:nvGrpSpPr>
        <p:grpSpPr>
          <a:xfrm>
            <a:off x="9329738" y="5049838"/>
            <a:ext cx="735012" cy="1484312"/>
            <a:chOff x="9329738" y="5049838"/>
            <a:chExt cx="735012" cy="1484312"/>
          </a:xfrm>
        </p:grpSpPr>
        <p:sp>
          <p:nvSpPr>
            <p:cNvPr id="28" name="Freeform 13">
              <a:extLst>
                <a:ext uri="{FF2B5EF4-FFF2-40B4-BE49-F238E27FC236}">
                  <a16:creationId xmlns:a16="http://schemas.microsoft.com/office/drawing/2014/main" id="{71567E7C-D64B-999C-0A0D-53E32DB56A1F}"/>
                </a:ext>
              </a:extLst>
            </p:cNvPr>
            <p:cNvSpPr>
              <a:spLocks/>
            </p:cNvSpPr>
            <p:nvPr/>
          </p:nvSpPr>
          <p:spPr bwMode="auto">
            <a:xfrm>
              <a:off x="9329738" y="5429250"/>
              <a:ext cx="671513" cy="1066800"/>
            </a:xfrm>
            <a:custGeom>
              <a:avLst/>
              <a:gdLst>
                <a:gd name="T0" fmla="*/ 44 w 178"/>
                <a:gd name="T1" fmla="*/ 274 h 281"/>
                <a:gd name="T2" fmla="*/ 3 w 178"/>
                <a:gd name="T3" fmla="*/ 209 h 281"/>
                <a:gd name="T4" fmla="*/ 17 w 178"/>
                <a:gd name="T5" fmla="*/ 101 h 281"/>
                <a:gd name="T6" fmla="*/ 34 w 178"/>
                <a:gd name="T7" fmla="*/ 30 h 281"/>
                <a:gd name="T8" fmla="*/ 34 w 178"/>
                <a:gd name="T9" fmla="*/ 27 h 281"/>
                <a:gd name="T10" fmla="*/ 34 w 178"/>
                <a:gd name="T11" fmla="*/ 26 h 281"/>
                <a:gd name="T12" fmla="*/ 40 w 178"/>
                <a:gd name="T13" fmla="*/ 20 h 281"/>
                <a:gd name="T14" fmla="*/ 44 w 178"/>
                <a:gd name="T15" fmla="*/ 20 h 281"/>
                <a:gd name="T16" fmla="*/ 32 w 178"/>
                <a:gd name="T17" fmla="*/ 83 h 281"/>
                <a:gd name="T18" fmla="*/ 15 w 178"/>
                <a:gd name="T19" fmla="*/ 147 h 281"/>
                <a:gd name="T20" fmla="*/ 17 w 178"/>
                <a:gd name="T21" fmla="*/ 210 h 281"/>
                <a:gd name="T22" fmla="*/ 29 w 178"/>
                <a:gd name="T23" fmla="*/ 235 h 281"/>
                <a:gd name="T24" fmla="*/ 30 w 178"/>
                <a:gd name="T25" fmla="*/ 233 h 281"/>
                <a:gd name="T26" fmla="*/ 31 w 178"/>
                <a:gd name="T27" fmla="*/ 190 h 281"/>
                <a:gd name="T28" fmla="*/ 56 w 178"/>
                <a:gd name="T29" fmla="*/ 67 h 281"/>
                <a:gd name="T30" fmla="*/ 87 w 178"/>
                <a:gd name="T31" fmla="*/ 19 h 281"/>
                <a:gd name="T32" fmla="*/ 94 w 178"/>
                <a:gd name="T33" fmla="*/ 21 h 281"/>
                <a:gd name="T34" fmla="*/ 106 w 178"/>
                <a:gd name="T35" fmla="*/ 28 h 281"/>
                <a:gd name="T36" fmla="*/ 108 w 178"/>
                <a:gd name="T37" fmla="*/ 26 h 281"/>
                <a:gd name="T38" fmla="*/ 109 w 178"/>
                <a:gd name="T39" fmla="*/ 6 h 281"/>
                <a:gd name="T40" fmla="*/ 112 w 178"/>
                <a:gd name="T41" fmla="*/ 1 h 281"/>
                <a:gd name="T42" fmla="*/ 119 w 178"/>
                <a:gd name="T43" fmla="*/ 2 h 281"/>
                <a:gd name="T44" fmla="*/ 126 w 178"/>
                <a:gd name="T45" fmla="*/ 5 h 281"/>
                <a:gd name="T46" fmla="*/ 133 w 178"/>
                <a:gd name="T47" fmla="*/ 6 h 281"/>
                <a:gd name="T48" fmla="*/ 141 w 178"/>
                <a:gd name="T49" fmla="*/ 17 h 281"/>
                <a:gd name="T50" fmla="*/ 139 w 178"/>
                <a:gd name="T51" fmla="*/ 43 h 281"/>
                <a:gd name="T52" fmla="*/ 153 w 178"/>
                <a:gd name="T53" fmla="*/ 112 h 281"/>
                <a:gd name="T54" fmla="*/ 175 w 178"/>
                <a:gd name="T55" fmla="*/ 182 h 281"/>
                <a:gd name="T56" fmla="*/ 162 w 178"/>
                <a:gd name="T57" fmla="*/ 241 h 281"/>
                <a:gd name="T58" fmla="*/ 114 w 178"/>
                <a:gd name="T59" fmla="*/ 273 h 281"/>
                <a:gd name="T60" fmla="*/ 59 w 178"/>
                <a:gd name="T61" fmla="*/ 278 h 281"/>
                <a:gd name="T62" fmla="*/ 44 w 178"/>
                <a:gd name="T63" fmla="*/ 27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8" h="281">
                  <a:moveTo>
                    <a:pt x="44" y="274"/>
                  </a:moveTo>
                  <a:cubicBezTo>
                    <a:pt x="19" y="259"/>
                    <a:pt x="5" y="239"/>
                    <a:pt x="3" y="209"/>
                  </a:cubicBezTo>
                  <a:cubicBezTo>
                    <a:pt x="0" y="172"/>
                    <a:pt x="6" y="136"/>
                    <a:pt x="17" y="101"/>
                  </a:cubicBezTo>
                  <a:cubicBezTo>
                    <a:pt x="24" y="78"/>
                    <a:pt x="30" y="54"/>
                    <a:pt x="34" y="30"/>
                  </a:cubicBezTo>
                  <a:cubicBezTo>
                    <a:pt x="34" y="29"/>
                    <a:pt x="34" y="28"/>
                    <a:pt x="34" y="27"/>
                  </a:cubicBezTo>
                  <a:cubicBezTo>
                    <a:pt x="34" y="27"/>
                    <a:pt x="34" y="26"/>
                    <a:pt x="34" y="26"/>
                  </a:cubicBezTo>
                  <a:cubicBezTo>
                    <a:pt x="36" y="23"/>
                    <a:pt x="38" y="21"/>
                    <a:pt x="40" y="20"/>
                  </a:cubicBezTo>
                  <a:cubicBezTo>
                    <a:pt x="41" y="19"/>
                    <a:pt x="43" y="18"/>
                    <a:pt x="44" y="20"/>
                  </a:cubicBezTo>
                  <a:cubicBezTo>
                    <a:pt x="42" y="42"/>
                    <a:pt x="38" y="63"/>
                    <a:pt x="32" y="83"/>
                  </a:cubicBezTo>
                  <a:cubicBezTo>
                    <a:pt x="25" y="104"/>
                    <a:pt x="18" y="125"/>
                    <a:pt x="15" y="147"/>
                  </a:cubicBezTo>
                  <a:cubicBezTo>
                    <a:pt x="12" y="168"/>
                    <a:pt x="12" y="189"/>
                    <a:pt x="17" y="210"/>
                  </a:cubicBezTo>
                  <a:cubicBezTo>
                    <a:pt x="19" y="220"/>
                    <a:pt x="23" y="228"/>
                    <a:pt x="29" y="235"/>
                  </a:cubicBezTo>
                  <a:cubicBezTo>
                    <a:pt x="30" y="235"/>
                    <a:pt x="30" y="234"/>
                    <a:pt x="30" y="233"/>
                  </a:cubicBezTo>
                  <a:cubicBezTo>
                    <a:pt x="30" y="219"/>
                    <a:pt x="30" y="204"/>
                    <a:pt x="31" y="190"/>
                  </a:cubicBezTo>
                  <a:cubicBezTo>
                    <a:pt x="34" y="148"/>
                    <a:pt x="40" y="106"/>
                    <a:pt x="56" y="67"/>
                  </a:cubicBezTo>
                  <a:cubicBezTo>
                    <a:pt x="63" y="49"/>
                    <a:pt x="73" y="33"/>
                    <a:pt x="87" y="19"/>
                  </a:cubicBezTo>
                  <a:cubicBezTo>
                    <a:pt x="90" y="17"/>
                    <a:pt x="92" y="19"/>
                    <a:pt x="94" y="21"/>
                  </a:cubicBezTo>
                  <a:cubicBezTo>
                    <a:pt x="98" y="23"/>
                    <a:pt x="102" y="26"/>
                    <a:pt x="106" y="28"/>
                  </a:cubicBezTo>
                  <a:cubicBezTo>
                    <a:pt x="109" y="29"/>
                    <a:pt x="108" y="27"/>
                    <a:pt x="108" y="26"/>
                  </a:cubicBezTo>
                  <a:cubicBezTo>
                    <a:pt x="107" y="19"/>
                    <a:pt x="107" y="13"/>
                    <a:pt x="109" y="6"/>
                  </a:cubicBezTo>
                  <a:cubicBezTo>
                    <a:pt x="110" y="4"/>
                    <a:pt x="110" y="2"/>
                    <a:pt x="112" y="1"/>
                  </a:cubicBezTo>
                  <a:cubicBezTo>
                    <a:pt x="115" y="0"/>
                    <a:pt x="117" y="1"/>
                    <a:pt x="119" y="2"/>
                  </a:cubicBezTo>
                  <a:cubicBezTo>
                    <a:pt x="121" y="4"/>
                    <a:pt x="123" y="6"/>
                    <a:pt x="126" y="5"/>
                  </a:cubicBezTo>
                  <a:cubicBezTo>
                    <a:pt x="129" y="5"/>
                    <a:pt x="131" y="6"/>
                    <a:pt x="133" y="6"/>
                  </a:cubicBezTo>
                  <a:cubicBezTo>
                    <a:pt x="140" y="8"/>
                    <a:pt x="141" y="10"/>
                    <a:pt x="141" y="17"/>
                  </a:cubicBezTo>
                  <a:cubicBezTo>
                    <a:pt x="140" y="26"/>
                    <a:pt x="139" y="34"/>
                    <a:pt x="139" y="43"/>
                  </a:cubicBezTo>
                  <a:cubicBezTo>
                    <a:pt x="137" y="68"/>
                    <a:pt x="143" y="90"/>
                    <a:pt x="153" y="112"/>
                  </a:cubicBezTo>
                  <a:cubicBezTo>
                    <a:pt x="162" y="135"/>
                    <a:pt x="171" y="158"/>
                    <a:pt x="175" y="182"/>
                  </a:cubicBezTo>
                  <a:cubicBezTo>
                    <a:pt x="178" y="204"/>
                    <a:pt x="175" y="224"/>
                    <a:pt x="162" y="241"/>
                  </a:cubicBezTo>
                  <a:cubicBezTo>
                    <a:pt x="149" y="257"/>
                    <a:pt x="133" y="267"/>
                    <a:pt x="114" y="273"/>
                  </a:cubicBezTo>
                  <a:cubicBezTo>
                    <a:pt x="96" y="279"/>
                    <a:pt x="78" y="281"/>
                    <a:pt x="59" y="278"/>
                  </a:cubicBezTo>
                  <a:cubicBezTo>
                    <a:pt x="54" y="277"/>
                    <a:pt x="49" y="274"/>
                    <a:pt x="44" y="274"/>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17">
              <a:extLst>
                <a:ext uri="{FF2B5EF4-FFF2-40B4-BE49-F238E27FC236}">
                  <a16:creationId xmlns:a16="http://schemas.microsoft.com/office/drawing/2014/main" id="{5C14DEC2-B2C3-C7CA-75B5-C512592B55BE}"/>
                </a:ext>
              </a:extLst>
            </p:cNvPr>
            <p:cNvSpPr>
              <a:spLocks/>
            </p:cNvSpPr>
            <p:nvPr/>
          </p:nvSpPr>
          <p:spPr bwMode="auto">
            <a:xfrm>
              <a:off x="9496425" y="5437188"/>
              <a:ext cx="568325" cy="1096962"/>
            </a:xfrm>
            <a:custGeom>
              <a:avLst/>
              <a:gdLst>
                <a:gd name="T0" fmla="*/ 0 w 151"/>
                <a:gd name="T1" fmla="*/ 272 h 289"/>
                <a:gd name="T2" fmla="*/ 7 w 151"/>
                <a:gd name="T3" fmla="*/ 272 h 289"/>
                <a:gd name="T4" fmla="*/ 89 w 151"/>
                <a:gd name="T5" fmla="*/ 261 h 289"/>
                <a:gd name="T6" fmla="*/ 127 w 151"/>
                <a:gd name="T7" fmla="*/ 218 h 289"/>
                <a:gd name="T8" fmla="*/ 130 w 151"/>
                <a:gd name="T9" fmla="*/ 189 h 289"/>
                <a:gd name="T10" fmla="*/ 124 w 151"/>
                <a:gd name="T11" fmla="*/ 157 h 289"/>
                <a:gd name="T12" fmla="*/ 111 w 151"/>
                <a:gd name="T13" fmla="*/ 120 h 289"/>
                <a:gd name="T14" fmla="*/ 93 w 151"/>
                <a:gd name="T15" fmla="*/ 62 h 289"/>
                <a:gd name="T16" fmla="*/ 94 w 151"/>
                <a:gd name="T17" fmla="*/ 29 h 289"/>
                <a:gd name="T18" fmla="*/ 95 w 151"/>
                <a:gd name="T19" fmla="*/ 12 h 289"/>
                <a:gd name="T20" fmla="*/ 91 w 151"/>
                <a:gd name="T21" fmla="*/ 6 h 289"/>
                <a:gd name="T22" fmla="*/ 81 w 151"/>
                <a:gd name="T23" fmla="*/ 5 h 289"/>
                <a:gd name="T24" fmla="*/ 75 w 151"/>
                <a:gd name="T25" fmla="*/ 1 h 289"/>
                <a:gd name="T26" fmla="*/ 77 w 151"/>
                <a:gd name="T27" fmla="*/ 0 h 289"/>
                <a:gd name="T28" fmla="*/ 113 w 151"/>
                <a:gd name="T29" fmla="*/ 19 h 289"/>
                <a:gd name="T30" fmla="*/ 114 w 151"/>
                <a:gd name="T31" fmla="*/ 23 h 289"/>
                <a:gd name="T32" fmla="*/ 116 w 151"/>
                <a:gd name="T33" fmla="*/ 91 h 289"/>
                <a:gd name="T34" fmla="*/ 132 w 151"/>
                <a:gd name="T35" fmla="*/ 136 h 289"/>
                <a:gd name="T36" fmla="*/ 149 w 151"/>
                <a:gd name="T37" fmla="*/ 201 h 289"/>
                <a:gd name="T38" fmla="*/ 131 w 151"/>
                <a:gd name="T39" fmla="*/ 253 h 289"/>
                <a:gd name="T40" fmla="*/ 69 w 151"/>
                <a:gd name="T41" fmla="*/ 284 h 289"/>
                <a:gd name="T42" fmla="*/ 0 w 151"/>
                <a:gd name="T43" fmla="*/ 27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1" h="289">
                  <a:moveTo>
                    <a:pt x="0" y="272"/>
                  </a:moveTo>
                  <a:cubicBezTo>
                    <a:pt x="3" y="269"/>
                    <a:pt x="5" y="272"/>
                    <a:pt x="7" y="272"/>
                  </a:cubicBezTo>
                  <a:cubicBezTo>
                    <a:pt x="36" y="281"/>
                    <a:pt x="63" y="275"/>
                    <a:pt x="89" y="261"/>
                  </a:cubicBezTo>
                  <a:cubicBezTo>
                    <a:pt x="107" y="252"/>
                    <a:pt x="120" y="237"/>
                    <a:pt x="127" y="218"/>
                  </a:cubicBezTo>
                  <a:cubicBezTo>
                    <a:pt x="131" y="209"/>
                    <a:pt x="132" y="199"/>
                    <a:pt x="130" y="189"/>
                  </a:cubicBezTo>
                  <a:cubicBezTo>
                    <a:pt x="128" y="179"/>
                    <a:pt x="127" y="168"/>
                    <a:pt x="124" y="157"/>
                  </a:cubicBezTo>
                  <a:cubicBezTo>
                    <a:pt x="120" y="144"/>
                    <a:pt x="116" y="132"/>
                    <a:pt x="111" y="120"/>
                  </a:cubicBezTo>
                  <a:cubicBezTo>
                    <a:pt x="103" y="101"/>
                    <a:pt x="95" y="82"/>
                    <a:pt x="93" y="62"/>
                  </a:cubicBezTo>
                  <a:cubicBezTo>
                    <a:pt x="92" y="51"/>
                    <a:pt x="92" y="40"/>
                    <a:pt x="94" y="29"/>
                  </a:cubicBezTo>
                  <a:cubicBezTo>
                    <a:pt x="95" y="23"/>
                    <a:pt x="94" y="17"/>
                    <a:pt x="95" y="12"/>
                  </a:cubicBezTo>
                  <a:cubicBezTo>
                    <a:pt x="96" y="9"/>
                    <a:pt x="94" y="7"/>
                    <a:pt x="91" y="6"/>
                  </a:cubicBezTo>
                  <a:cubicBezTo>
                    <a:pt x="88" y="6"/>
                    <a:pt x="85" y="5"/>
                    <a:pt x="81" y="5"/>
                  </a:cubicBezTo>
                  <a:cubicBezTo>
                    <a:pt x="79" y="5"/>
                    <a:pt x="76" y="4"/>
                    <a:pt x="75" y="1"/>
                  </a:cubicBezTo>
                  <a:cubicBezTo>
                    <a:pt x="75" y="1"/>
                    <a:pt x="76" y="0"/>
                    <a:pt x="77" y="0"/>
                  </a:cubicBezTo>
                  <a:cubicBezTo>
                    <a:pt x="92" y="1"/>
                    <a:pt x="104" y="6"/>
                    <a:pt x="113" y="19"/>
                  </a:cubicBezTo>
                  <a:cubicBezTo>
                    <a:pt x="114" y="20"/>
                    <a:pt x="115" y="21"/>
                    <a:pt x="114" y="23"/>
                  </a:cubicBezTo>
                  <a:cubicBezTo>
                    <a:pt x="111" y="46"/>
                    <a:pt x="110" y="69"/>
                    <a:pt x="116" y="91"/>
                  </a:cubicBezTo>
                  <a:cubicBezTo>
                    <a:pt x="120" y="107"/>
                    <a:pt x="127" y="121"/>
                    <a:pt x="132" y="136"/>
                  </a:cubicBezTo>
                  <a:cubicBezTo>
                    <a:pt x="141" y="157"/>
                    <a:pt x="147" y="178"/>
                    <a:pt x="149" y="201"/>
                  </a:cubicBezTo>
                  <a:cubicBezTo>
                    <a:pt x="151" y="221"/>
                    <a:pt x="144" y="238"/>
                    <a:pt x="131" y="253"/>
                  </a:cubicBezTo>
                  <a:cubicBezTo>
                    <a:pt x="114" y="271"/>
                    <a:pt x="93" y="280"/>
                    <a:pt x="69" y="284"/>
                  </a:cubicBezTo>
                  <a:cubicBezTo>
                    <a:pt x="44" y="289"/>
                    <a:pt x="21" y="284"/>
                    <a:pt x="0" y="272"/>
                  </a:cubicBezTo>
                  <a:close/>
                </a:path>
              </a:pathLst>
            </a:custGeom>
            <a:solidFill>
              <a:srgbClr val="89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2">
              <a:extLst>
                <a:ext uri="{FF2B5EF4-FFF2-40B4-BE49-F238E27FC236}">
                  <a16:creationId xmlns:a16="http://schemas.microsoft.com/office/drawing/2014/main" id="{2D58F143-64EB-7031-0A28-91D9D91AE0E2}"/>
                </a:ext>
              </a:extLst>
            </p:cNvPr>
            <p:cNvSpPr>
              <a:spLocks/>
            </p:cNvSpPr>
            <p:nvPr/>
          </p:nvSpPr>
          <p:spPr bwMode="auto">
            <a:xfrm>
              <a:off x="9450388" y="5049838"/>
              <a:ext cx="298450" cy="501650"/>
            </a:xfrm>
            <a:custGeom>
              <a:avLst/>
              <a:gdLst>
                <a:gd name="T0" fmla="*/ 11 w 79"/>
                <a:gd name="T1" fmla="*/ 119 h 132"/>
                <a:gd name="T2" fmla="*/ 2 w 79"/>
                <a:gd name="T3" fmla="*/ 126 h 132"/>
                <a:gd name="T4" fmla="*/ 16 w 79"/>
                <a:gd name="T5" fmla="*/ 96 h 132"/>
                <a:gd name="T6" fmla="*/ 27 w 79"/>
                <a:gd name="T7" fmla="*/ 89 h 132"/>
                <a:gd name="T8" fmla="*/ 35 w 79"/>
                <a:gd name="T9" fmla="*/ 76 h 132"/>
                <a:gd name="T10" fmla="*/ 36 w 79"/>
                <a:gd name="T11" fmla="*/ 63 h 132"/>
                <a:gd name="T12" fmla="*/ 53 w 79"/>
                <a:gd name="T13" fmla="*/ 46 h 132"/>
                <a:gd name="T14" fmla="*/ 61 w 79"/>
                <a:gd name="T15" fmla="*/ 35 h 132"/>
                <a:gd name="T16" fmla="*/ 39 w 79"/>
                <a:gd name="T17" fmla="*/ 18 h 132"/>
                <a:gd name="T18" fmla="*/ 33 w 79"/>
                <a:gd name="T19" fmla="*/ 17 h 132"/>
                <a:gd name="T20" fmla="*/ 35 w 79"/>
                <a:gd name="T21" fmla="*/ 10 h 132"/>
                <a:gd name="T22" fmla="*/ 48 w 79"/>
                <a:gd name="T23" fmla="*/ 4 h 132"/>
                <a:gd name="T24" fmla="*/ 71 w 79"/>
                <a:gd name="T25" fmla="*/ 44 h 132"/>
                <a:gd name="T26" fmla="*/ 71 w 79"/>
                <a:gd name="T27" fmla="*/ 45 h 132"/>
                <a:gd name="T28" fmla="*/ 70 w 79"/>
                <a:gd name="T29" fmla="*/ 93 h 132"/>
                <a:gd name="T30" fmla="*/ 77 w 79"/>
                <a:gd name="T31" fmla="*/ 128 h 132"/>
                <a:gd name="T32" fmla="*/ 78 w 79"/>
                <a:gd name="T33" fmla="*/ 130 h 132"/>
                <a:gd name="T34" fmla="*/ 74 w 79"/>
                <a:gd name="T35" fmla="*/ 130 h 132"/>
                <a:gd name="T36" fmla="*/ 57 w 79"/>
                <a:gd name="T37" fmla="*/ 119 h 132"/>
                <a:gd name="T38" fmla="*/ 54 w 79"/>
                <a:gd name="T39" fmla="*/ 118 h 132"/>
                <a:gd name="T40" fmla="*/ 46 w 79"/>
                <a:gd name="T41" fmla="*/ 110 h 132"/>
                <a:gd name="T42" fmla="*/ 45 w 79"/>
                <a:gd name="T43" fmla="*/ 109 h 132"/>
                <a:gd name="T44" fmla="*/ 39 w 79"/>
                <a:gd name="T45" fmla="*/ 106 h 132"/>
                <a:gd name="T46" fmla="*/ 38 w 79"/>
                <a:gd name="T47" fmla="*/ 107 h 132"/>
                <a:gd name="T48" fmla="*/ 12 w 79"/>
                <a:gd name="T49" fmla="*/ 119 h 132"/>
                <a:gd name="T50" fmla="*/ 11 w 79"/>
                <a:gd name="T51" fmla="*/ 11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132">
                  <a:moveTo>
                    <a:pt x="11" y="119"/>
                  </a:moveTo>
                  <a:cubicBezTo>
                    <a:pt x="7" y="120"/>
                    <a:pt x="6" y="125"/>
                    <a:pt x="2" y="126"/>
                  </a:cubicBezTo>
                  <a:cubicBezTo>
                    <a:pt x="0" y="112"/>
                    <a:pt x="7" y="103"/>
                    <a:pt x="16" y="96"/>
                  </a:cubicBezTo>
                  <a:cubicBezTo>
                    <a:pt x="19" y="93"/>
                    <a:pt x="23" y="90"/>
                    <a:pt x="27" y="89"/>
                  </a:cubicBezTo>
                  <a:cubicBezTo>
                    <a:pt x="33" y="86"/>
                    <a:pt x="35" y="82"/>
                    <a:pt x="35" y="76"/>
                  </a:cubicBezTo>
                  <a:cubicBezTo>
                    <a:pt x="34" y="71"/>
                    <a:pt x="35" y="67"/>
                    <a:pt x="36" y="63"/>
                  </a:cubicBezTo>
                  <a:cubicBezTo>
                    <a:pt x="39" y="54"/>
                    <a:pt x="44" y="48"/>
                    <a:pt x="53" y="46"/>
                  </a:cubicBezTo>
                  <a:cubicBezTo>
                    <a:pt x="64" y="45"/>
                    <a:pt x="64" y="47"/>
                    <a:pt x="61" y="35"/>
                  </a:cubicBezTo>
                  <a:cubicBezTo>
                    <a:pt x="58" y="24"/>
                    <a:pt x="49" y="19"/>
                    <a:pt x="39" y="18"/>
                  </a:cubicBezTo>
                  <a:cubicBezTo>
                    <a:pt x="37" y="17"/>
                    <a:pt x="35" y="17"/>
                    <a:pt x="33" y="17"/>
                  </a:cubicBezTo>
                  <a:cubicBezTo>
                    <a:pt x="33" y="15"/>
                    <a:pt x="34" y="12"/>
                    <a:pt x="35" y="10"/>
                  </a:cubicBezTo>
                  <a:cubicBezTo>
                    <a:pt x="38" y="0"/>
                    <a:pt x="39" y="0"/>
                    <a:pt x="48" y="4"/>
                  </a:cubicBezTo>
                  <a:cubicBezTo>
                    <a:pt x="65" y="12"/>
                    <a:pt x="72" y="25"/>
                    <a:pt x="71" y="44"/>
                  </a:cubicBezTo>
                  <a:cubicBezTo>
                    <a:pt x="71" y="44"/>
                    <a:pt x="71" y="44"/>
                    <a:pt x="71" y="45"/>
                  </a:cubicBezTo>
                  <a:cubicBezTo>
                    <a:pt x="76" y="61"/>
                    <a:pt x="73" y="77"/>
                    <a:pt x="70" y="93"/>
                  </a:cubicBezTo>
                  <a:cubicBezTo>
                    <a:pt x="68" y="105"/>
                    <a:pt x="71" y="117"/>
                    <a:pt x="77" y="128"/>
                  </a:cubicBezTo>
                  <a:cubicBezTo>
                    <a:pt x="78" y="128"/>
                    <a:pt x="79" y="129"/>
                    <a:pt x="78" y="130"/>
                  </a:cubicBezTo>
                  <a:cubicBezTo>
                    <a:pt x="77" y="132"/>
                    <a:pt x="75" y="130"/>
                    <a:pt x="74" y="130"/>
                  </a:cubicBezTo>
                  <a:cubicBezTo>
                    <a:pt x="68" y="126"/>
                    <a:pt x="62" y="123"/>
                    <a:pt x="57" y="119"/>
                  </a:cubicBezTo>
                  <a:cubicBezTo>
                    <a:pt x="56" y="119"/>
                    <a:pt x="55" y="119"/>
                    <a:pt x="54" y="118"/>
                  </a:cubicBezTo>
                  <a:cubicBezTo>
                    <a:pt x="52" y="116"/>
                    <a:pt x="49" y="113"/>
                    <a:pt x="46" y="110"/>
                  </a:cubicBezTo>
                  <a:cubicBezTo>
                    <a:pt x="46" y="110"/>
                    <a:pt x="45" y="109"/>
                    <a:pt x="45" y="109"/>
                  </a:cubicBezTo>
                  <a:cubicBezTo>
                    <a:pt x="44" y="106"/>
                    <a:pt x="42" y="105"/>
                    <a:pt x="39" y="106"/>
                  </a:cubicBezTo>
                  <a:cubicBezTo>
                    <a:pt x="39" y="107"/>
                    <a:pt x="38" y="107"/>
                    <a:pt x="38" y="107"/>
                  </a:cubicBezTo>
                  <a:cubicBezTo>
                    <a:pt x="27" y="106"/>
                    <a:pt x="18" y="111"/>
                    <a:pt x="12" y="119"/>
                  </a:cubicBezTo>
                  <a:cubicBezTo>
                    <a:pt x="11" y="119"/>
                    <a:pt x="11" y="119"/>
                    <a:pt x="11" y="119"/>
                  </a:cubicBezTo>
                  <a:close/>
                </a:path>
              </a:pathLst>
            </a:custGeom>
            <a:solidFill>
              <a:srgbClr val="546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7">
              <a:extLst>
                <a:ext uri="{FF2B5EF4-FFF2-40B4-BE49-F238E27FC236}">
                  <a16:creationId xmlns:a16="http://schemas.microsoft.com/office/drawing/2014/main" id="{814FEF88-467B-7858-8111-F139C7DBA113}"/>
                </a:ext>
              </a:extLst>
            </p:cNvPr>
            <p:cNvSpPr>
              <a:spLocks/>
            </p:cNvSpPr>
            <p:nvPr/>
          </p:nvSpPr>
          <p:spPr bwMode="auto">
            <a:xfrm>
              <a:off x="9702800" y="5216525"/>
              <a:ext cx="241300" cy="319087"/>
            </a:xfrm>
            <a:custGeom>
              <a:avLst/>
              <a:gdLst>
                <a:gd name="T0" fmla="*/ 10 w 64"/>
                <a:gd name="T1" fmla="*/ 84 h 84"/>
                <a:gd name="T2" fmla="*/ 1 w 64"/>
                <a:gd name="T3" fmla="*/ 54 h 84"/>
                <a:gd name="T4" fmla="*/ 5 w 64"/>
                <a:gd name="T5" fmla="*/ 22 h 84"/>
                <a:gd name="T6" fmla="*/ 3 w 64"/>
                <a:gd name="T7" fmla="*/ 5 h 84"/>
                <a:gd name="T8" fmla="*/ 4 w 64"/>
                <a:gd name="T9" fmla="*/ 0 h 84"/>
                <a:gd name="T10" fmla="*/ 9 w 64"/>
                <a:gd name="T11" fmla="*/ 2 h 84"/>
                <a:gd name="T12" fmla="*/ 55 w 64"/>
                <a:gd name="T13" fmla="*/ 35 h 84"/>
                <a:gd name="T14" fmla="*/ 62 w 64"/>
                <a:gd name="T15" fmla="*/ 79 h 84"/>
                <a:gd name="T16" fmla="*/ 59 w 64"/>
                <a:gd name="T17" fmla="*/ 74 h 84"/>
                <a:gd name="T18" fmla="*/ 43 w 64"/>
                <a:gd name="T19" fmla="*/ 52 h 84"/>
                <a:gd name="T20" fmla="*/ 26 w 64"/>
                <a:gd name="T21" fmla="*/ 42 h 84"/>
                <a:gd name="T22" fmla="*/ 21 w 64"/>
                <a:gd name="T23" fmla="*/ 44 h 84"/>
                <a:gd name="T24" fmla="*/ 14 w 64"/>
                <a:gd name="T25" fmla="*/ 58 h 84"/>
                <a:gd name="T26" fmla="*/ 10 w 64"/>
                <a:gd name="T2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84">
                  <a:moveTo>
                    <a:pt x="10" y="84"/>
                  </a:moveTo>
                  <a:cubicBezTo>
                    <a:pt x="2" y="76"/>
                    <a:pt x="0" y="65"/>
                    <a:pt x="1" y="54"/>
                  </a:cubicBezTo>
                  <a:cubicBezTo>
                    <a:pt x="2" y="44"/>
                    <a:pt x="4" y="33"/>
                    <a:pt x="5" y="22"/>
                  </a:cubicBezTo>
                  <a:cubicBezTo>
                    <a:pt x="6" y="16"/>
                    <a:pt x="4" y="10"/>
                    <a:pt x="3" y="5"/>
                  </a:cubicBezTo>
                  <a:cubicBezTo>
                    <a:pt x="2" y="3"/>
                    <a:pt x="1" y="1"/>
                    <a:pt x="4" y="0"/>
                  </a:cubicBezTo>
                  <a:cubicBezTo>
                    <a:pt x="5" y="2"/>
                    <a:pt x="7" y="2"/>
                    <a:pt x="9" y="2"/>
                  </a:cubicBezTo>
                  <a:cubicBezTo>
                    <a:pt x="31" y="3"/>
                    <a:pt x="46" y="15"/>
                    <a:pt x="55" y="35"/>
                  </a:cubicBezTo>
                  <a:cubicBezTo>
                    <a:pt x="61" y="48"/>
                    <a:pt x="64" y="63"/>
                    <a:pt x="62" y="79"/>
                  </a:cubicBezTo>
                  <a:cubicBezTo>
                    <a:pt x="59" y="78"/>
                    <a:pt x="59" y="76"/>
                    <a:pt x="59" y="74"/>
                  </a:cubicBezTo>
                  <a:cubicBezTo>
                    <a:pt x="57" y="64"/>
                    <a:pt x="50" y="58"/>
                    <a:pt x="43" y="52"/>
                  </a:cubicBezTo>
                  <a:cubicBezTo>
                    <a:pt x="38" y="48"/>
                    <a:pt x="32" y="46"/>
                    <a:pt x="26" y="42"/>
                  </a:cubicBezTo>
                  <a:cubicBezTo>
                    <a:pt x="24" y="40"/>
                    <a:pt x="22" y="42"/>
                    <a:pt x="21" y="44"/>
                  </a:cubicBezTo>
                  <a:cubicBezTo>
                    <a:pt x="19" y="49"/>
                    <a:pt x="17" y="54"/>
                    <a:pt x="14" y="58"/>
                  </a:cubicBezTo>
                  <a:cubicBezTo>
                    <a:pt x="10" y="66"/>
                    <a:pt x="10" y="75"/>
                    <a:pt x="10" y="84"/>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33">
              <a:extLst>
                <a:ext uri="{FF2B5EF4-FFF2-40B4-BE49-F238E27FC236}">
                  <a16:creationId xmlns:a16="http://schemas.microsoft.com/office/drawing/2014/main" id="{5623BCFD-9ECC-DB60-1441-69963B22CD54}"/>
                </a:ext>
              </a:extLst>
            </p:cNvPr>
            <p:cNvSpPr>
              <a:spLocks/>
            </p:cNvSpPr>
            <p:nvPr/>
          </p:nvSpPr>
          <p:spPr bwMode="auto">
            <a:xfrm>
              <a:off x="9447213" y="5221288"/>
              <a:ext cx="203200" cy="311150"/>
            </a:xfrm>
            <a:custGeom>
              <a:avLst/>
              <a:gdLst>
                <a:gd name="T0" fmla="*/ 54 w 54"/>
                <a:gd name="T1" fmla="*/ 1 h 82"/>
                <a:gd name="T2" fmla="*/ 37 w 54"/>
                <a:gd name="T3" fmla="*/ 35 h 82"/>
                <a:gd name="T4" fmla="*/ 31 w 54"/>
                <a:gd name="T5" fmla="*/ 44 h 82"/>
                <a:gd name="T6" fmla="*/ 8 w 54"/>
                <a:gd name="T7" fmla="*/ 64 h 82"/>
                <a:gd name="T8" fmla="*/ 3 w 54"/>
                <a:gd name="T9" fmla="*/ 81 h 82"/>
                <a:gd name="T10" fmla="*/ 3 w 54"/>
                <a:gd name="T11" fmla="*/ 82 h 82"/>
                <a:gd name="T12" fmla="*/ 25 w 54"/>
                <a:gd name="T13" fmla="*/ 13 h 82"/>
                <a:gd name="T14" fmla="*/ 54 w 54"/>
                <a:gd name="T15" fmla="*/ 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82">
                  <a:moveTo>
                    <a:pt x="54" y="1"/>
                  </a:moveTo>
                  <a:cubicBezTo>
                    <a:pt x="40" y="8"/>
                    <a:pt x="36" y="20"/>
                    <a:pt x="37" y="35"/>
                  </a:cubicBezTo>
                  <a:cubicBezTo>
                    <a:pt x="38" y="39"/>
                    <a:pt x="35" y="42"/>
                    <a:pt x="31" y="44"/>
                  </a:cubicBezTo>
                  <a:cubicBezTo>
                    <a:pt x="22" y="48"/>
                    <a:pt x="13" y="54"/>
                    <a:pt x="8" y="64"/>
                  </a:cubicBezTo>
                  <a:cubicBezTo>
                    <a:pt x="5" y="69"/>
                    <a:pt x="3" y="75"/>
                    <a:pt x="3" y="81"/>
                  </a:cubicBezTo>
                  <a:cubicBezTo>
                    <a:pt x="3" y="81"/>
                    <a:pt x="3" y="82"/>
                    <a:pt x="3" y="82"/>
                  </a:cubicBezTo>
                  <a:cubicBezTo>
                    <a:pt x="0" y="56"/>
                    <a:pt x="4" y="32"/>
                    <a:pt x="25" y="13"/>
                  </a:cubicBezTo>
                  <a:cubicBezTo>
                    <a:pt x="33" y="6"/>
                    <a:pt x="42" y="0"/>
                    <a:pt x="54" y="1"/>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37">
              <a:extLst>
                <a:ext uri="{FF2B5EF4-FFF2-40B4-BE49-F238E27FC236}">
                  <a16:creationId xmlns:a16="http://schemas.microsoft.com/office/drawing/2014/main" id="{E7076F90-A94B-461D-BB05-26F595A1C6BB}"/>
                </a:ext>
              </a:extLst>
            </p:cNvPr>
            <p:cNvSpPr>
              <a:spLocks/>
            </p:cNvSpPr>
            <p:nvPr/>
          </p:nvSpPr>
          <p:spPr bwMode="auto">
            <a:xfrm>
              <a:off x="9755188" y="5360988"/>
              <a:ext cx="180975" cy="171450"/>
            </a:xfrm>
            <a:custGeom>
              <a:avLst/>
              <a:gdLst>
                <a:gd name="T0" fmla="*/ 0 w 48"/>
                <a:gd name="T1" fmla="*/ 20 h 45"/>
                <a:gd name="T2" fmla="*/ 7 w 48"/>
                <a:gd name="T3" fmla="*/ 2 h 45"/>
                <a:gd name="T4" fmla="*/ 11 w 48"/>
                <a:gd name="T5" fmla="*/ 2 h 45"/>
                <a:gd name="T6" fmla="*/ 34 w 48"/>
                <a:gd name="T7" fmla="*/ 16 h 45"/>
                <a:gd name="T8" fmla="*/ 48 w 48"/>
                <a:gd name="T9" fmla="*/ 41 h 45"/>
                <a:gd name="T10" fmla="*/ 48 w 48"/>
                <a:gd name="T11" fmla="*/ 44 h 45"/>
                <a:gd name="T12" fmla="*/ 45 w 48"/>
                <a:gd name="T13" fmla="*/ 43 h 45"/>
                <a:gd name="T14" fmla="*/ 16 w 48"/>
                <a:gd name="T15" fmla="*/ 24 h 45"/>
                <a:gd name="T16" fmla="*/ 6 w 48"/>
                <a:gd name="T17" fmla="*/ 21 h 45"/>
                <a:gd name="T18" fmla="*/ 0 w 48"/>
                <a:gd name="T19" fmla="*/ 2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5">
                  <a:moveTo>
                    <a:pt x="0" y="20"/>
                  </a:moveTo>
                  <a:cubicBezTo>
                    <a:pt x="1" y="13"/>
                    <a:pt x="5" y="8"/>
                    <a:pt x="7" y="2"/>
                  </a:cubicBezTo>
                  <a:cubicBezTo>
                    <a:pt x="8" y="0"/>
                    <a:pt x="9" y="1"/>
                    <a:pt x="11" y="2"/>
                  </a:cubicBezTo>
                  <a:cubicBezTo>
                    <a:pt x="18" y="7"/>
                    <a:pt x="27" y="10"/>
                    <a:pt x="34" y="16"/>
                  </a:cubicBezTo>
                  <a:cubicBezTo>
                    <a:pt x="42" y="23"/>
                    <a:pt x="46" y="31"/>
                    <a:pt x="48" y="41"/>
                  </a:cubicBezTo>
                  <a:cubicBezTo>
                    <a:pt x="48" y="42"/>
                    <a:pt x="48" y="44"/>
                    <a:pt x="48" y="44"/>
                  </a:cubicBezTo>
                  <a:cubicBezTo>
                    <a:pt x="47" y="45"/>
                    <a:pt x="46" y="43"/>
                    <a:pt x="45" y="43"/>
                  </a:cubicBezTo>
                  <a:cubicBezTo>
                    <a:pt x="37" y="33"/>
                    <a:pt x="30" y="23"/>
                    <a:pt x="16" y="24"/>
                  </a:cubicBezTo>
                  <a:cubicBezTo>
                    <a:pt x="12" y="24"/>
                    <a:pt x="10" y="20"/>
                    <a:pt x="6" y="21"/>
                  </a:cubicBezTo>
                  <a:cubicBezTo>
                    <a:pt x="4" y="20"/>
                    <a:pt x="2" y="20"/>
                    <a:pt x="0" y="20"/>
                  </a:cubicBezTo>
                  <a:close/>
                </a:path>
              </a:pathLst>
            </a:custGeom>
            <a:solidFill>
              <a:srgbClr val="626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42">
              <a:extLst>
                <a:ext uri="{FF2B5EF4-FFF2-40B4-BE49-F238E27FC236}">
                  <a16:creationId xmlns:a16="http://schemas.microsoft.com/office/drawing/2014/main" id="{EE804E60-66B1-5D91-7432-1D870ED32370}"/>
                </a:ext>
              </a:extLst>
            </p:cNvPr>
            <p:cNvSpPr>
              <a:spLocks/>
            </p:cNvSpPr>
            <p:nvPr/>
          </p:nvSpPr>
          <p:spPr bwMode="auto">
            <a:xfrm>
              <a:off x="9371013" y="5445125"/>
              <a:ext cx="293688" cy="895350"/>
            </a:xfrm>
            <a:custGeom>
              <a:avLst/>
              <a:gdLst>
                <a:gd name="T0" fmla="*/ 76 w 78"/>
                <a:gd name="T1" fmla="*/ 14 h 236"/>
                <a:gd name="T2" fmla="*/ 78 w 78"/>
                <a:gd name="T3" fmla="*/ 15 h 236"/>
                <a:gd name="T4" fmla="*/ 65 w 78"/>
                <a:gd name="T5" fmla="*/ 31 h 236"/>
                <a:gd name="T6" fmla="*/ 35 w 78"/>
                <a:gd name="T7" fmla="*/ 98 h 236"/>
                <a:gd name="T8" fmla="*/ 25 w 78"/>
                <a:gd name="T9" fmla="*/ 153 h 236"/>
                <a:gd name="T10" fmla="*/ 22 w 78"/>
                <a:gd name="T11" fmla="*/ 187 h 236"/>
                <a:gd name="T12" fmla="*/ 21 w 78"/>
                <a:gd name="T13" fmla="*/ 236 h 236"/>
                <a:gd name="T14" fmla="*/ 7 w 78"/>
                <a:gd name="T15" fmla="*/ 215 h 236"/>
                <a:gd name="T16" fmla="*/ 1 w 78"/>
                <a:gd name="T17" fmla="*/ 153 h 236"/>
                <a:gd name="T18" fmla="*/ 11 w 78"/>
                <a:gd name="T19" fmla="*/ 103 h 236"/>
                <a:gd name="T20" fmla="*/ 23 w 78"/>
                <a:gd name="T21" fmla="*/ 64 h 236"/>
                <a:gd name="T22" fmla="*/ 31 w 78"/>
                <a:gd name="T23" fmla="*/ 20 h 236"/>
                <a:gd name="T24" fmla="*/ 32 w 78"/>
                <a:gd name="T25" fmla="*/ 15 h 236"/>
                <a:gd name="T26" fmla="*/ 32 w 78"/>
                <a:gd name="T27" fmla="*/ 15 h 236"/>
                <a:gd name="T28" fmla="*/ 57 w 78"/>
                <a:gd name="T29" fmla="*/ 2 h 236"/>
                <a:gd name="T30" fmla="*/ 59 w 78"/>
                <a:gd name="T31" fmla="*/ 2 h 236"/>
                <a:gd name="T32" fmla="*/ 60 w 78"/>
                <a:gd name="T33" fmla="*/ 2 h 236"/>
                <a:gd name="T34" fmla="*/ 67 w 78"/>
                <a:gd name="T35" fmla="*/ 4 h 236"/>
                <a:gd name="T36" fmla="*/ 68 w 78"/>
                <a:gd name="T37" fmla="*/ 5 h 236"/>
                <a:gd name="T38" fmla="*/ 76 w 78"/>
                <a:gd name="T39" fmla="*/ 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8" h="236">
                  <a:moveTo>
                    <a:pt x="76" y="14"/>
                  </a:moveTo>
                  <a:cubicBezTo>
                    <a:pt x="77" y="14"/>
                    <a:pt x="77" y="15"/>
                    <a:pt x="78" y="15"/>
                  </a:cubicBezTo>
                  <a:cubicBezTo>
                    <a:pt x="75" y="22"/>
                    <a:pt x="69" y="26"/>
                    <a:pt x="65" y="31"/>
                  </a:cubicBezTo>
                  <a:cubicBezTo>
                    <a:pt x="50" y="52"/>
                    <a:pt x="42" y="74"/>
                    <a:pt x="35" y="98"/>
                  </a:cubicBezTo>
                  <a:cubicBezTo>
                    <a:pt x="31" y="116"/>
                    <a:pt x="27" y="135"/>
                    <a:pt x="25" y="153"/>
                  </a:cubicBezTo>
                  <a:cubicBezTo>
                    <a:pt x="24" y="164"/>
                    <a:pt x="23" y="176"/>
                    <a:pt x="22" y="187"/>
                  </a:cubicBezTo>
                  <a:cubicBezTo>
                    <a:pt x="21" y="203"/>
                    <a:pt x="21" y="219"/>
                    <a:pt x="21" y="236"/>
                  </a:cubicBezTo>
                  <a:cubicBezTo>
                    <a:pt x="13" y="230"/>
                    <a:pt x="9" y="223"/>
                    <a:pt x="7" y="215"/>
                  </a:cubicBezTo>
                  <a:cubicBezTo>
                    <a:pt x="0" y="195"/>
                    <a:pt x="0" y="174"/>
                    <a:pt x="1" y="153"/>
                  </a:cubicBezTo>
                  <a:cubicBezTo>
                    <a:pt x="3" y="136"/>
                    <a:pt x="7" y="120"/>
                    <a:pt x="11" y="103"/>
                  </a:cubicBezTo>
                  <a:cubicBezTo>
                    <a:pt x="15" y="90"/>
                    <a:pt x="20" y="78"/>
                    <a:pt x="23" y="64"/>
                  </a:cubicBezTo>
                  <a:cubicBezTo>
                    <a:pt x="27" y="50"/>
                    <a:pt x="30" y="35"/>
                    <a:pt x="31" y="20"/>
                  </a:cubicBezTo>
                  <a:cubicBezTo>
                    <a:pt x="31" y="18"/>
                    <a:pt x="31" y="17"/>
                    <a:pt x="32" y="15"/>
                  </a:cubicBezTo>
                  <a:cubicBezTo>
                    <a:pt x="32" y="15"/>
                    <a:pt x="32" y="15"/>
                    <a:pt x="32" y="15"/>
                  </a:cubicBezTo>
                  <a:cubicBezTo>
                    <a:pt x="38" y="7"/>
                    <a:pt x="46" y="2"/>
                    <a:pt x="57" y="2"/>
                  </a:cubicBezTo>
                  <a:cubicBezTo>
                    <a:pt x="58" y="2"/>
                    <a:pt x="59" y="2"/>
                    <a:pt x="59" y="2"/>
                  </a:cubicBezTo>
                  <a:cubicBezTo>
                    <a:pt x="60" y="2"/>
                    <a:pt x="60" y="2"/>
                    <a:pt x="60" y="2"/>
                  </a:cubicBezTo>
                  <a:cubicBezTo>
                    <a:pt x="63" y="0"/>
                    <a:pt x="65" y="1"/>
                    <a:pt x="67" y="4"/>
                  </a:cubicBezTo>
                  <a:cubicBezTo>
                    <a:pt x="67" y="5"/>
                    <a:pt x="68" y="5"/>
                    <a:pt x="68" y="5"/>
                  </a:cubicBezTo>
                  <a:cubicBezTo>
                    <a:pt x="70" y="9"/>
                    <a:pt x="73" y="11"/>
                    <a:pt x="76" y="14"/>
                  </a:cubicBezTo>
                  <a:close/>
                </a:path>
              </a:pathLst>
            </a:custGeom>
            <a:solidFill>
              <a:srgbClr val="BE3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75">
              <a:extLst>
                <a:ext uri="{FF2B5EF4-FFF2-40B4-BE49-F238E27FC236}">
                  <a16:creationId xmlns:a16="http://schemas.microsoft.com/office/drawing/2014/main" id="{2EED835E-54CE-3BDC-1E1F-4CE507DBF099}"/>
                </a:ext>
              </a:extLst>
            </p:cNvPr>
            <p:cNvSpPr>
              <a:spLocks/>
            </p:cNvSpPr>
            <p:nvPr/>
          </p:nvSpPr>
          <p:spPr bwMode="auto">
            <a:xfrm>
              <a:off x="9491663" y="5448300"/>
              <a:ext cx="101600" cy="53975"/>
            </a:xfrm>
            <a:custGeom>
              <a:avLst/>
              <a:gdLst>
                <a:gd name="T0" fmla="*/ 27 w 27"/>
                <a:gd name="T1" fmla="*/ 1 h 14"/>
                <a:gd name="T2" fmla="*/ 27 w 27"/>
                <a:gd name="T3" fmla="*/ 1 h 14"/>
                <a:gd name="T4" fmla="*/ 0 w 27"/>
                <a:gd name="T5" fmla="*/ 14 h 14"/>
                <a:gd name="T6" fmla="*/ 27 w 27"/>
                <a:gd name="T7" fmla="*/ 1 h 14"/>
              </a:gdLst>
              <a:ahLst/>
              <a:cxnLst>
                <a:cxn ang="0">
                  <a:pos x="T0" y="T1"/>
                </a:cxn>
                <a:cxn ang="0">
                  <a:pos x="T2" y="T3"/>
                </a:cxn>
                <a:cxn ang="0">
                  <a:pos x="T4" y="T5"/>
                </a:cxn>
                <a:cxn ang="0">
                  <a:pos x="T6" y="T7"/>
                </a:cxn>
              </a:cxnLst>
              <a:rect l="0" t="0" r="r" b="b"/>
              <a:pathLst>
                <a:path w="27" h="14">
                  <a:moveTo>
                    <a:pt x="27" y="1"/>
                  </a:moveTo>
                  <a:cubicBezTo>
                    <a:pt x="27" y="1"/>
                    <a:pt x="27" y="1"/>
                    <a:pt x="27" y="1"/>
                  </a:cubicBezTo>
                  <a:cubicBezTo>
                    <a:pt x="16" y="1"/>
                    <a:pt x="7" y="7"/>
                    <a:pt x="0" y="14"/>
                  </a:cubicBezTo>
                  <a:cubicBezTo>
                    <a:pt x="6" y="3"/>
                    <a:pt x="16" y="0"/>
                    <a:pt x="27" y="1"/>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76">
              <a:extLst>
                <a:ext uri="{FF2B5EF4-FFF2-40B4-BE49-F238E27FC236}">
                  <a16:creationId xmlns:a16="http://schemas.microsoft.com/office/drawing/2014/main" id="{C1A11E58-D7E9-AAC2-DB56-787D71E0F652}"/>
                </a:ext>
              </a:extLst>
            </p:cNvPr>
            <p:cNvSpPr>
              <a:spLocks/>
            </p:cNvSpPr>
            <p:nvPr/>
          </p:nvSpPr>
          <p:spPr bwMode="auto">
            <a:xfrm>
              <a:off x="9628188" y="5464175"/>
              <a:ext cx="30163" cy="33337"/>
            </a:xfrm>
            <a:custGeom>
              <a:avLst/>
              <a:gdLst>
                <a:gd name="T0" fmla="*/ 8 w 8"/>
                <a:gd name="T1" fmla="*/ 9 h 9"/>
                <a:gd name="T2" fmla="*/ 0 w 8"/>
                <a:gd name="T3" fmla="*/ 0 h 9"/>
                <a:gd name="T4" fmla="*/ 8 w 8"/>
                <a:gd name="T5" fmla="*/ 9 h 9"/>
              </a:gdLst>
              <a:ahLst/>
              <a:cxnLst>
                <a:cxn ang="0">
                  <a:pos x="T0" y="T1"/>
                </a:cxn>
                <a:cxn ang="0">
                  <a:pos x="T2" y="T3"/>
                </a:cxn>
                <a:cxn ang="0">
                  <a:pos x="T4" y="T5"/>
                </a:cxn>
              </a:cxnLst>
              <a:rect l="0" t="0" r="r" b="b"/>
              <a:pathLst>
                <a:path w="8" h="9">
                  <a:moveTo>
                    <a:pt x="8" y="9"/>
                  </a:moveTo>
                  <a:cubicBezTo>
                    <a:pt x="4" y="7"/>
                    <a:pt x="1" y="5"/>
                    <a:pt x="0" y="0"/>
                  </a:cubicBezTo>
                  <a:cubicBezTo>
                    <a:pt x="3" y="3"/>
                    <a:pt x="6" y="5"/>
                    <a:pt x="8" y="9"/>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77">
              <a:extLst>
                <a:ext uri="{FF2B5EF4-FFF2-40B4-BE49-F238E27FC236}">
                  <a16:creationId xmlns:a16="http://schemas.microsoft.com/office/drawing/2014/main" id="{F71C63B2-563B-058F-43F6-C8402DB7071B}"/>
                </a:ext>
              </a:extLst>
            </p:cNvPr>
            <p:cNvSpPr>
              <a:spLocks/>
            </p:cNvSpPr>
            <p:nvPr/>
          </p:nvSpPr>
          <p:spPr bwMode="auto">
            <a:xfrm>
              <a:off x="9598025" y="5437188"/>
              <a:ext cx="25400" cy="22225"/>
            </a:xfrm>
            <a:custGeom>
              <a:avLst/>
              <a:gdLst>
                <a:gd name="T0" fmla="*/ 7 w 7"/>
                <a:gd name="T1" fmla="*/ 6 h 6"/>
                <a:gd name="T2" fmla="*/ 0 w 7"/>
                <a:gd name="T3" fmla="*/ 4 h 6"/>
                <a:gd name="T4" fmla="*/ 7 w 7"/>
                <a:gd name="T5" fmla="*/ 6 h 6"/>
              </a:gdLst>
              <a:ahLst/>
              <a:cxnLst>
                <a:cxn ang="0">
                  <a:pos x="T0" y="T1"/>
                </a:cxn>
                <a:cxn ang="0">
                  <a:pos x="T2" y="T3"/>
                </a:cxn>
                <a:cxn ang="0">
                  <a:pos x="T4" y="T5"/>
                </a:cxn>
              </a:cxnLst>
              <a:rect l="0" t="0" r="r" b="b"/>
              <a:pathLst>
                <a:path w="7" h="6">
                  <a:moveTo>
                    <a:pt x="7" y="6"/>
                  </a:moveTo>
                  <a:cubicBezTo>
                    <a:pt x="5" y="4"/>
                    <a:pt x="2" y="3"/>
                    <a:pt x="0" y="4"/>
                  </a:cubicBezTo>
                  <a:cubicBezTo>
                    <a:pt x="3" y="0"/>
                    <a:pt x="6" y="1"/>
                    <a:pt x="7" y="6"/>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96" name="Grupo 95">
            <a:extLst>
              <a:ext uri="{FF2B5EF4-FFF2-40B4-BE49-F238E27FC236}">
                <a16:creationId xmlns:a16="http://schemas.microsoft.com/office/drawing/2014/main" id="{432EBFB8-67C1-A0C5-D348-865F5A43D467}"/>
              </a:ext>
            </a:extLst>
          </p:cNvPr>
          <p:cNvGrpSpPr/>
          <p:nvPr/>
        </p:nvGrpSpPr>
        <p:grpSpPr>
          <a:xfrm>
            <a:off x="2286000" y="5159375"/>
            <a:ext cx="946150" cy="1276350"/>
            <a:chOff x="2286000" y="5159375"/>
            <a:chExt cx="946150" cy="1276350"/>
          </a:xfrm>
        </p:grpSpPr>
        <p:sp>
          <p:nvSpPr>
            <p:cNvPr id="31" name="Freeform 16">
              <a:extLst>
                <a:ext uri="{FF2B5EF4-FFF2-40B4-BE49-F238E27FC236}">
                  <a16:creationId xmlns:a16="http://schemas.microsoft.com/office/drawing/2014/main" id="{0ACAA161-B062-F094-ADDF-D261D1CCFE03}"/>
                </a:ext>
              </a:extLst>
            </p:cNvPr>
            <p:cNvSpPr>
              <a:spLocks/>
            </p:cNvSpPr>
            <p:nvPr/>
          </p:nvSpPr>
          <p:spPr bwMode="auto">
            <a:xfrm>
              <a:off x="2390775" y="5688013"/>
              <a:ext cx="720725" cy="747712"/>
            </a:xfrm>
            <a:custGeom>
              <a:avLst/>
              <a:gdLst>
                <a:gd name="T0" fmla="*/ 172 w 191"/>
                <a:gd name="T1" fmla="*/ 16 h 197"/>
                <a:gd name="T2" fmla="*/ 188 w 191"/>
                <a:gd name="T3" fmla="*/ 69 h 197"/>
                <a:gd name="T4" fmla="*/ 164 w 191"/>
                <a:gd name="T5" fmla="*/ 157 h 197"/>
                <a:gd name="T6" fmla="*/ 84 w 191"/>
                <a:gd name="T7" fmla="*/ 191 h 197"/>
                <a:gd name="T8" fmla="*/ 27 w 191"/>
                <a:gd name="T9" fmla="*/ 151 h 197"/>
                <a:gd name="T10" fmla="*/ 23 w 191"/>
                <a:gd name="T11" fmla="*/ 18 h 197"/>
                <a:gd name="T12" fmla="*/ 24 w 191"/>
                <a:gd name="T13" fmla="*/ 16 h 197"/>
                <a:gd name="T14" fmla="*/ 38 w 191"/>
                <a:gd name="T15" fmla="*/ 9 h 197"/>
                <a:gd name="T16" fmla="*/ 48 w 191"/>
                <a:gd name="T17" fmla="*/ 17 h 197"/>
                <a:gd name="T18" fmla="*/ 44 w 191"/>
                <a:gd name="T19" fmla="*/ 26 h 197"/>
                <a:gd name="T20" fmla="*/ 40 w 191"/>
                <a:gd name="T21" fmla="*/ 28 h 197"/>
                <a:gd name="T22" fmla="*/ 34 w 191"/>
                <a:gd name="T23" fmla="*/ 27 h 197"/>
                <a:gd name="T24" fmla="*/ 30 w 191"/>
                <a:gd name="T25" fmla="*/ 23 h 197"/>
                <a:gd name="T26" fmla="*/ 34 w 191"/>
                <a:gd name="T27" fmla="*/ 31 h 197"/>
                <a:gd name="T28" fmla="*/ 51 w 191"/>
                <a:gd name="T29" fmla="*/ 22 h 197"/>
                <a:gd name="T30" fmla="*/ 49 w 191"/>
                <a:gd name="T31" fmla="*/ 13 h 197"/>
                <a:gd name="T32" fmla="*/ 42 w 191"/>
                <a:gd name="T33" fmla="*/ 6 h 197"/>
                <a:gd name="T34" fmla="*/ 47 w 191"/>
                <a:gd name="T35" fmla="*/ 5 h 197"/>
                <a:gd name="T36" fmla="*/ 69 w 191"/>
                <a:gd name="T37" fmla="*/ 11 h 197"/>
                <a:gd name="T38" fmla="*/ 74 w 191"/>
                <a:gd name="T39" fmla="*/ 19 h 197"/>
                <a:gd name="T40" fmla="*/ 68 w 191"/>
                <a:gd name="T41" fmla="*/ 19 h 197"/>
                <a:gd name="T42" fmla="*/ 57 w 191"/>
                <a:gd name="T43" fmla="*/ 27 h 197"/>
                <a:gd name="T44" fmla="*/ 60 w 191"/>
                <a:gd name="T45" fmla="*/ 39 h 197"/>
                <a:gd name="T46" fmla="*/ 74 w 191"/>
                <a:gd name="T47" fmla="*/ 43 h 197"/>
                <a:gd name="T48" fmla="*/ 85 w 191"/>
                <a:gd name="T49" fmla="*/ 30 h 197"/>
                <a:gd name="T50" fmla="*/ 86 w 191"/>
                <a:gd name="T51" fmla="*/ 27 h 197"/>
                <a:gd name="T52" fmla="*/ 95 w 191"/>
                <a:gd name="T53" fmla="*/ 30 h 197"/>
                <a:gd name="T54" fmla="*/ 93 w 191"/>
                <a:gd name="T55" fmla="*/ 34 h 197"/>
                <a:gd name="T56" fmla="*/ 92 w 191"/>
                <a:gd name="T57" fmla="*/ 50 h 197"/>
                <a:gd name="T58" fmla="*/ 104 w 191"/>
                <a:gd name="T59" fmla="*/ 55 h 197"/>
                <a:gd name="T60" fmla="*/ 117 w 191"/>
                <a:gd name="T61" fmla="*/ 45 h 197"/>
                <a:gd name="T62" fmla="*/ 110 w 191"/>
                <a:gd name="T63" fmla="*/ 33 h 197"/>
                <a:gd name="T64" fmla="*/ 105 w 191"/>
                <a:gd name="T65" fmla="*/ 29 h 197"/>
                <a:gd name="T66" fmla="*/ 112 w 191"/>
                <a:gd name="T67" fmla="*/ 18 h 197"/>
                <a:gd name="T68" fmla="*/ 114 w 191"/>
                <a:gd name="T69" fmla="*/ 25 h 197"/>
                <a:gd name="T70" fmla="*/ 126 w 191"/>
                <a:gd name="T71" fmla="*/ 35 h 197"/>
                <a:gd name="T72" fmla="*/ 142 w 191"/>
                <a:gd name="T73" fmla="*/ 25 h 197"/>
                <a:gd name="T74" fmla="*/ 136 w 191"/>
                <a:gd name="T75" fmla="*/ 14 h 197"/>
                <a:gd name="T76" fmla="*/ 130 w 191"/>
                <a:gd name="T77" fmla="*/ 10 h 197"/>
                <a:gd name="T78" fmla="*/ 136 w 191"/>
                <a:gd name="T79" fmla="*/ 0 h 197"/>
                <a:gd name="T80" fmla="*/ 138 w 191"/>
                <a:gd name="T81" fmla="*/ 6 h 197"/>
                <a:gd name="T82" fmla="*/ 157 w 191"/>
                <a:gd name="T83" fmla="*/ 14 h 197"/>
                <a:gd name="T84" fmla="*/ 153 w 191"/>
                <a:gd name="T85" fmla="*/ 10 h 197"/>
                <a:gd name="T86" fmla="*/ 158 w 191"/>
                <a:gd name="T87" fmla="*/ 7 h 197"/>
                <a:gd name="T88" fmla="*/ 172 w 191"/>
                <a:gd name="T89" fmla="*/ 1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 h="197">
                  <a:moveTo>
                    <a:pt x="172" y="16"/>
                  </a:moveTo>
                  <a:cubicBezTo>
                    <a:pt x="182" y="32"/>
                    <a:pt x="187" y="50"/>
                    <a:pt x="188" y="69"/>
                  </a:cubicBezTo>
                  <a:cubicBezTo>
                    <a:pt x="191" y="101"/>
                    <a:pt x="184" y="131"/>
                    <a:pt x="164" y="157"/>
                  </a:cubicBezTo>
                  <a:cubicBezTo>
                    <a:pt x="144" y="183"/>
                    <a:pt x="118" y="197"/>
                    <a:pt x="84" y="191"/>
                  </a:cubicBezTo>
                  <a:cubicBezTo>
                    <a:pt x="59" y="187"/>
                    <a:pt x="40" y="172"/>
                    <a:pt x="27" y="151"/>
                  </a:cubicBezTo>
                  <a:cubicBezTo>
                    <a:pt x="1" y="108"/>
                    <a:pt x="0" y="63"/>
                    <a:pt x="23" y="18"/>
                  </a:cubicBezTo>
                  <a:cubicBezTo>
                    <a:pt x="23" y="17"/>
                    <a:pt x="24" y="17"/>
                    <a:pt x="24" y="16"/>
                  </a:cubicBezTo>
                  <a:cubicBezTo>
                    <a:pt x="28" y="12"/>
                    <a:pt x="31" y="8"/>
                    <a:pt x="38" y="9"/>
                  </a:cubicBezTo>
                  <a:cubicBezTo>
                    <a:pt x="39" y="13"/>
                    <a:pt x="44" y="15"/>
                    <a:pt x="48" y="17"/>
                  </a:cubicBezTo>
                  <a:cubicBezTo>
                    <a:pt x="45" y="19"/>
                    <a:pt x="41" y="21"/>
                    <a:pt x="44" y="26"/>
                  </a:cubicBezTo>
                  <a:cubicBezTo>
                    <a:pt x="44" y="28"/>
                    <a:pt x="42" y="28"/>
                    <a:pt x="40" y="28"/>
                  </a:cubicBezTo>
                  <a:cubicBezTo>
                    <a:pt x="38" y="27"/>
                    <a:pt x="37" y="26"/>
                    <a:pt x="34" y="27"/>
                  </a:cubicBezTo>
                  <a:cubicBezTo>
                    <a:pt x="30" y="29"/>
                    <a:pt x="29" y="27"/>
                    <a:pt x="30" y="23"/>
                  </a:cubicBezTo>
                  <a:cubicBezTo>
                    <a:pt x="27" y="29"/>
                    <a:pt x="28" y="31"/>
                    <a:pt x="34" y="31"/>
                  </a:cubicBezTo>
                  <a:cubicBezTo>
                    <a:pt x="41" y="32"/>
                    <a:pt x="48" y="28"/>
                    <a:pt x="51" y="22"/>
                  </a:cubicBezTo>
                  <a:cubicBezTo>
                    <a:pt x="52" y="19"/>
                    <a:pt x="51" y="16"/>
                    <a:pt x="49" y="13"/>
                  </a:cubicBezTo>
                  <a:cubicBezTo>
                    <a:pt x="47" y="11"/>
                    <a:pt x="43" y="10"/>
                    <a:pt x="42" y="6"/>
                  </a:cubicBezTo>
                  <a:cubicBezTo>
                    <a:pt x="44" y="5"/>
                    <a:pt x="45" y="5"/>
                    <a:pt x="47" y="5"/>
                  </a:cubicBezTo>
                  <a:cubicBezTo>
                    <a:pt x="53" y="11"/>
                    <a:pt x="61" y="13"/>
                    <a:pt x="69" y="11"/>
                  </a:cubicBezTo>
                  <a:cubicBezTo>
                    <a:pt x="71" y="13"/>
                    <a:pt x="75" y="15"/>
                    <a:pt x="74" y="19"/>
                  </a:cubicBezTo>
                  <a:cubicBezTo>
                    <a:pt x="72" y="20"/>
                    <a:pt x="70" y="19"/>
                    <a:pt x="68" y="19"/>
                  </a:cubicBezTo>
                  <a:cubicBezTo>
                    <a:pt x="63" y="20"/>
                    <a:pt x="59" y="22"/>
                    <a:pt x="57" y="27"/>
                  </a:cubicBezTo>
                  <a:cubicBezTo>
                    <a:pt x="55" y="32"/>
                    <a:pt x="57" y="36"/>
                    <a:pt x="60" y="39"/>
                  </a:cubicBezTo>
                  <a:cubicBezTo>
                    <a:pt x="64" y="43"/>
                    <a:pt x="69" y="45"/>
                    <a:pt x="74" y="43"/>
                  </a:cubicBezTo>
                  <a:cubicBezTo>
                    <a:pt x="80" y="40"/>
                    <a:pt x="85" y="37"/>
                    <a:pt x="85" y="30"/>
                  </a:cubicBezTo>
                  <a:cubicBezTo>
                    <a:pt x="85" y="29"/>
                    <a:pt x="85" y="28"/>
                    <a:pt x="86" y="27"/>
                  </a:cubicBezTo>
                  <a:cubicBezTo>
                    <a:pt x="89" y="26"/>
                    <a:pt x="92" y="28"/>
                    <a:pt x="95" y="30"/>
                  </a:cubicBezTo>
                  <a:cubicBezTo>
                    <a:pt x="95" y="32"/>
                    <a:pt x="94" y="33"/>
                    <a:pt x="93" y="34"/>
                  </a:cubicBezTo>
                  <a:cubicBezTo>
                    <a:pt x="88" y="40"/>
                    <a:pt x="88" y="44"/>
                    <a:pt x="92" y="50"/>
                  </a:cubicBezTo>
                  <a:cubicBezTo>
                    <a:pt x="94" y="54"/>
                    <a:pt x="99" y="56"/>
                    <a:pt x="104" y="55"/>
                  </a:cubicBezTo>
                  <a:cubicBezTo>
                    <a:pt x="110" y="54"/>
                    <a:pt x="115" y="51"/>
                    <a:pt x="117" y="45"/>
                  </a:cubicBezTo>
                  <a:cubicBezTo>
                    <a:pt x="118" y="40"/>
                    <a:pt x="115" y="36"/>
                    <a:pt x="110" y="33"/>
                  </a:cubicBezTo>
                  <a:cubicBezTo>
                    <a:pt x="108" y="32"/>
                    <a:pt x="105" y="32"/>
                    <a:pt x="105" y="29"/>
                  </a:cubicBezTo>
                  <a:cubicBezTo>
                    <a:pt x="108" y="26"/>
                    <a:pt x="109" y="22"/>
                    <a:pt x="112" y="18"/>
                  </a:cubicBezTo>
                  <a:cubicBezTo>
                    <a:pt x="115" y="20"/>
                    <a:pt x="114" y="23"/>
                    <a:pt x="114" y="25"/>
                  </a:cubicBezTo>
                  <a:cubicBezTo>
                    <a:pt x="116" y="32"/>
                    <a:pt x="120" y="35"/>
                    <a:pt x="126" y="35"/>
                  </a:cubicBezTo>
                  <a:cubicBezTo>
                    <a:pt x="134" y="35"/>
                    <a:pt x="140" y="31"/>
                    <a:pt x="142" y="25"/>
                  </a:cubicBezTo>
                  <a:cubicBezTo>
                    <a:pt x="143" y="20"/>
                    <a:pt x="140" y="17"/>
                    <a:pt x="136" y="14"/>
                  </a:cubicBezTo>
                  <a:cubicBezTo>
                    <a:pt x="134" y="13"/>
                    <a:pt x="131" y="13"/>
                    <a:pt x="130" y="10"/>
                  </a:cubicBezTo>
                  <a:cubicBezTo>
                    <a:pt x="132" y="7"/>
                    <a:pt x="134" y="3"/>
                    <a:pt x="136" y="0"/>
                  </a:cubicBezTo>
                  <a:cubicBezTo>
                    <a:pt x="138" y="1"/>
                    <a:pt x="138" y="4"/>
                    <a:pt x="138" y="6"/>
                  </a:cubicBezTo>
                  <a:cubicBezTo>
                    <a:pt x="141" y="14"/>
                    <a:pt x="148" y="18"/>
                    <a:pt x="157" y="14"/>
                  </a:cubicBezTo>
                  <a:cubicBezTo>
                    <a:pt x="156" y="12"/>
                    <a:pt x="153" y="12"/>
                    <a:pt x="153" y="10"/>
                  </a:cubicBezTo>
                  <a:cubicBezTo>
                    <a:pt x="154" y="7"/>
                    <a:pt x="156" y="5"/>
                    <a:pt x="158" y="7"/>
                  </a:cubicBezTo>
                  <a:cubicBezTo>
                    <a:pt x="163" y="10"/>
                    <a:pt x="169" y="11"/>
                    <a:pt x="172" y="16"/>
                  </a:cubicBezTo>
                  <a:close/>
                </a:path>
              </a:pathLst>
            </a:custGeom>
            <a:solidFill>
              <a:srgbClr val="FAB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18">
              <a:extLst>
                <a:ext uri="{FF2B5EF4-FFF2-40B4-BE49-F238E27FC236}">
                  <a16:creationId xmlns:a16="http://schemas.microsoft.com/office/drawing/2014/main" id="{738D8279-C43F-6093-E07C-43B77B37100B}"/>
                </a:ext>
              </a:extLst>
            </p:cNvPr>
            <p:cNvSpPr>
              <a:spLocks/>
            </p:cNvSpPr>
            <p:nvPr/>
          </p:nvSpPr>
          <p:spPr bwMode="auto">
            <a:xfrm>
              <a:off x="2625725" y="5159375"/>
              <a:ext cx="523875" cy="403225"/>
            </a:xfrm>
            <a:custGeom>
              <a:avLst/>
              <a:gdLst>
                <a:gd name="T0" fmla="*/ 12 w 139"/>
                <a:gd name="T1" fmla="*/ 69 h 106"/>
                <a:gd name="T2" fmla="*/ 12 w 139"/>
                <a:gd name="T3" fmla="*/ 45 h 106"/>
                <a:gd name="T4" fmla="*/ 0 w 139"/>
                <a:gd name="T5" fmla="*/ 0 h 106"/>
                <a:gd name="T6" fmla="*/ 38 w 139"/>
                <a:gd name="T7" fmla="*/ 45 h 106"/>
                <a:gd name="T8" fmla="*/ 75 w 139"/>
                <a:gd name="T9" fmla="*/ 0 h 106"/>
                <a:gd name="T10" fmla="*/ 65 w 139"/>
                <a:gd name="T11" fmla="*/ 36 h 106"/>
                <a:gd name="T12" fmla="*/ 63 w 139"/>
                <a:gd name="T13" fmla="*/ 73 h 106"/>
                <a:gd name="T14" fmla="*/ 139 w 139"/>
                <a:gd name="T15" fmla="*/ 44 h 106"/>
                <a:gd name="T16" fmla="*/ 134 w 139"/>
                <a:gd name="T17" fmla="*/ 48 h 106"/>
                <a:gd name="T18" fmla="*/ 99 w 139"/>
                <a:gd name="T19" fmla="*/ 78 h 106"/>
                <a:gd name="T20" fmla="*/ 99 w 139"/>
                <a:gd name="T21" fmla="*/ 82 h 106"/>
                <a:gd name="T22" fmla="*/ 94 w 139"/>
                <a:gd name="T23" fmla="*/ 84 h 106"/>
                <a:gd name="T24" fmla="*/ 44 w 139"/>
                <a:gd name="T25" fmla="*/ 105 h 106"/>
                <a:gd name="T26" fmla="*/ 37 w 139"/>
                <a:gd name="T27" fmla="*/ 101 h 106"/>
                <a:gd name="T28" fmla="*/ 21 w 139"/>
                <a:gd name="T29" fmla="*/ 80 h 106"/>
                <a:gd name="T30" fmla="*/ 15 w 139"/>
                <a:gd name="T31" fmla="*/ 75 h 106"/>
                <a:gd name="T32" fmla="*/ 12 w 139"/>
                <a:gd name="T33"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 h="106">
                  <a:moveTo>
                    <a:pt x="12" y="69"/>
                  </a:moveTo>
                  <a:cubicBezTo>
                    <a:pt x="15" y="61"/>
                    <a:pt x="13" y="53"/>
                    <a:pt x="12" y="45"/>
                  </a:cubicBezTo>
                  <a:cubicBezTo>
                    <a:pt x="11" y="30"/>
                    <a:pt x="6" y="16"/>
                    <a:pt x="0" y="0"/>
                  </a:cubicBezTo>
                  <a:cubicBezTo>
                    <a:pt x="18" y="11"/>
                    <a:pt x="30" y="26"/>
                    <a:pt x="38" y="45"/>
                  </a:cubicBezTo>
                  <a:cubicBezTo>
                    <a:pt x="46" y="26"/>
                    <a:pt x="57" y="12"/>
                    <a:pt x="75" y="0"/>
                  </a:cubicBezTo>
                  <a:cubicBezTo>
                    <a:pt x="71" y="13"/>
                    <a:pt x="67" y="24"/>
                    <a:pt x="65" y="36"/>
                  </a:cubicBezTo>
                  <a:cubicBezTo>
                    <a:pt x="62" y="47"/>
                    <a:pt x="62" y="59"/>
                    <a:pt x="63" y="73"/>
                  </a:cubicBezTo>
                  <a:cubicBezTo>
                    <a:pt x="85" y="54"/>
                    <a:pt x="110" y="43"/>
                    <a:pt x="139" y="44"/>
                  </a:cubicBezTo>
                  <a:cubicBezTo>
                    <a:pt x="138" y="47"/>
                    <a:pt x="136" y="47"/>
                    <a:pt x="134" y="48"/>
                  </a:cubicBezTo>
                  <a:cubicBezTo>
                    <a:pt x="121" y="57"/>
                    <a:pt x="109" y="66"/>
                    <a:pt x="99" y="78"/>
                  </a:cubicBezTo>
                  <a:cubicBezTo>
                    <a:pt x="98" y="79"/>
                    <a:pt x="95" y="81"/>
                    <a:pt x="99" y="82"/>
                  </a:cubicBezTo>
                  <a:cubicBezTo>
                    <a:pt x="98" y="85"/>
                    <a:pt x="96" y="84"/>
                    <a:pt x="94" y="84"/>
                  </a:cubicBezTo>
                  <a:cubicBezTo>
                    <a:pt x="76" y="88"/>
                    <a:pt x="59" y="94"/>
                    <a:pt x="44" y="105"/>
                  </a:cubicBezTo>
                  <a:cubicBezTo>
                    <a:pt x="40" y="106"/>
                    <a:pt x="38" y="103"/>
                    <a:pt x="37" y="101"/>
                  </a:cubicBezTo>
                  <a:cubicBezTo>
                    <a:pt x="32" y="93"/>
                    <a:pt x="26" y="87"/>
                    <a:pt x="21" y="80"/>
                  </a:cubicBezTo>
                  <a:cubicBezTo>
                    <a:pt x="19" y="78"/>
                    <a:pt x="17" y="77"/>
                    <a:pt x="15" y="75"/>
                  </a:cubicBezTo>
                  <a:cubicBezTo>
                    <a:pt x="14" y="74"/>
                    <a:pt x="11" y="72"/>
                    <a:pt x="12" y="69"/>
                  </a:cubicBezTo>
                  <a:close/>
                </a:path>
              </a:pathLst>
            </a:custGeom>
            <a:solidFill>
              <a:srgbClr val="4E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5">
              <a:extLst>
                <a:ext uri="{FF2B5EF4-FFF2-40B4-BE49-F238E27FC236}">
                  <a16:creationId xmlns:a16="http://schemas.microsoft.com/office/drawing/2014/main" id="{581472E4-E956-5BB6-45C0-D707C66138A7}"/>
                </a:ext>
              </a:extLst>
            </p:cNvPr>
            <p:cNvSpPr>
              <a:spLocks/>
            </p:cNvSpPr>
            <p:nvPr/>
          </p:nvSpPr>
          <p:spPr bwMode="auto">
            <a:xfrm>
              <a:off x="2286000" y="5314950"/>
              <a:ext cx="477838" cy="311150"/>
            </a:xfrm>
            <a:custGeom>
              <a:avLst/>
              <a:gdLst>
                <a:gd name="T0" fmla="*/ 80 w 127"/>
                <a:gd name="T1" fmla="*/ 81 h 82"/>
                <a:gd name="T2" fmla="*/ 24 w 127"/>
                <a:gd name="T3" fmla="*/ 58 h 82"/>
                <a:gd name="T4" fmla="*/ 0 w 127"/>
                <a:gd name="T5" fmla="*/ 54 h 82"/>
                <a:gd name="T6" fmla="*/ 37 w 127"/>
                <a:gd name="T7" fmla="*/ 42 h 82"/>
                <a:gd name="T8" fmla="*/ 75 w 127"/>
                <a:gd name="T9" fmla="*/ 43 h 82"/>
                <a:gd name="T10" fmla="*/ 33 w 127"/>
                <a:gd name="T11" fmla="*/ 2 h 82"/>
                <a:gd name="T12" fmla="*/ 47 w 127"/>
                <a:gd name="T13" fmla="*/ 5 h 82"/>
                <a:gd name="T14" fmla="*/ 82 w 127"/>
                <a:gd name="T15" fmla="*/ 31 h 82"/>
                <a:gd name="T16" fmla="*/ 90 w 127"/>
                <a:gd name="T17" fmla="*/ 39 h 82"/>
                <a:gd name="T18" fmla="*/ 114 w 127"/>
                <a:gd name="T19" fmla="*/ 57 h 82"/>
                <a:gd name="T20" fmla="*/ 124 w 127"/>
                <a:gd name="T21" fmla="*/ 64 h 82"/>
                <a:gd name="T22" fmla="*/ 126 w 127"/>
                <a:gd name="T23" fmla="*/ 68 h 82"/>
                <a:gd name="T24" fmla="*/ 116 w 127"/>
                <a:gd name="T25" fmla="*/ 70 h 82"/>
                <a:gd name="T26" fmla="*/ 87 w 127"/>
                <a:gd name="T27" fmla="*/ 80 h 82"/>
                <a:gd name="T28" fmla="*/ 80 w 127"/>
                <a:gd name="T29"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7" h="82">
                  <a:moveTo>
                    <a:pt x="80" y="81"/>
                  </a:moveTo>
                  <a:cubicBezTo>
                    <a:pt x="62" y="72"/>
                    <a:pt x="44" y="61"/>
                    <a:pt x="24" y="58"/>
                  </a:cubicBezTo>
                  <a:cubicBezTo>
                    <a:pt x="17" y="57"/>
                    <a:pt x="9" y="56"/>
                    <a:pt x="0" y="54"/>
                  </a:cubicBezTo>
                  <a:cubicBezTo>
                    <a:pt x="12" y="47"/>
                    <a:pt x="24" y="43"/>
                    <a:pt x="37" y="42"/>
                  </a:cubicBezTo>
                  <a:cubicBezTo>
                    <a:pt x="49" y="40"/>
                    <a:pt x="62" y="41"/>
                    <a:pt x="75" y="43"/>
                  </a:cubicBezTo>
                  <a:cubicBezTo>
                    <a:pt x="64" y="26"/>
                    <a:pt x="49" y="14"/>
                    <a:pt x="33" y="2"/>
                  </a:cubicBezTo>
                  <a:cubicBezTo>
                    <a:pt x="38" y="0"/>
                    <a:pt x="43" y="2"/>
                    <a:pt x="47" y="5"/>
                  </a:cubicBezTo>
                  <a:cubicBezTo>
                    <a:pt x="60" y="12"/>
                    <a:pt x="71" y="21"/>
                    <a:pt x="82" y="31"/>
                  </a:cubicBezTo>
                  <a:cubicBezTo>
                    <a:pt x="84" y="33"/>
                    <a:pt x="87" y="36"/>
                    <a:pt x="90" y="39"/>
                  </a:cubicBezTo>
                  <a:cubicBezTo>
                    <a:pt x="97" y="47"/>
                    <a:pt x="105" y="53"/>
                    <a:pt x="114" y="57"/>
                  </a:cubicBezTo>
                  <a:cubicBezTo>
                    <a:pt x="118" y="58"/>
                    <a:pt x="121" y="61"/>
                    <a:pt x="124" y="64"/>
                  </a:cubicBezTo>
                  <a:cubicBezTo>
                    <a:pt x="125" y="65"/>
                    <a:pt x="127" y="66"/>
                    <a:pt x="126" y="68"/>
                  </a:cubicBezTo>
                  <a:cubicBezTo>
                    <a:pt x="122" y="69"/>
                    <a:pt x="119" y="69"/>
                    <a:pt x="116" y="70"/>
                  </a:cubicBezTo>
                  <a:cubicBezTo>
                    <a:pt x="106" y="72"/>
                    <a:pt x="96" y="74"/>
                    <a:pt x="87" y="80"/>
                  </a:cubicBezTo>
                  <a:cubicBezTo>
                    <a:pt x="85" y="81"/>
                    <a:pt x="83" y="82"/>
                    <a:pt x="80" y="81"/>
                  </a:cubicBezTo>
                  <a:close/>
                </a:path>
              </a:pathLst>
            </a:custGeom>
            <a:solidFill>
              <a:srgbClr val="4E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9">
              <a:extLst>
                <a:ext uri="{FF2B5EF4-FFF2-40B4-BE49-F238E27FC236}">
                  <a16:creationId xmlns:a16="http://schemas.microsoft.com/office/drawing/2014/main" id="{8597DEE5-DFA3-8E0E-87CD-684C8A6D3200}"/>
                </a:ext>
              </a:extLst>
            </p:cNvPr>
            <p:cNvSpPr>
              <a:spLocks/>
            </p:cNvSpPr>
            <p:nvPr/>
          </p:nvSpPr>
          <p:spPr bwMode="auto">
            <a:xfrm>
              <a:off x="2409825" y="5314950"/>
              <a:ext cx="474663" cy="277812"/>
            </a:xfrm>
            <a:custGeom>
              <a:avLst/>
              <a:gdLst>
                <a:gd name="T0" fmla="*/ 93 w 126"/>
                <a:gd name="T1" fmla="*/ 67 h 73"/>
                <a:gd name="T2" fmla="*/ 69 w 126"/>
                <a:gd name="T3" fmla="*/ 52 h 73"/>
                <a:gd name="T4" fmla="*/ 64 w 126"/>
                <a:gd name="T5" fmla="*/ 48 h 73"/>
                <a:gd name="T6" fmla="*/ 23 w 126"/>
                <a:gd name="T7" fmla="*/ 12 h 73"/>
                <a:gd name="T8" fmla="*/ 10 w 126"/>
                <a:gd name="T9" fmla="*/ 4 h 73"/>
                <a:gd name="T10" fmla="*/ 0 w 126"/>
                <a:gd name="T11" fmla="*/ 2 h 73"/>
                <a:gd name="T12" fmla="*/ 3 w 126"/>
                <a:gd name="T13" fmla="*/ 0 h 73"/>
                <a:gd name="T14" fmla="*/ 51 w 126"/>
                <a:gd name="T15" fmla="*/ 15 h 73"/>
                <a:gd name="T16" fmla="*/ 69 w 126"/>
                <a:gd name="T17" fmla="*/ 28 h 73"/>
                <a:gd name="T18" fmla="*/ 91 w 126"/>
                <a:gd name="T19" fmla="*/ 52 h 73"/>
                <a:gd name="T20" fmla="*/ 100 w 126"/>
                <a:gd name="T21" fmla="*/ 63 h 73"/>
                <a:gd name="T22" fmla="*/ 108 w 126"/>
                <a:gd name="T23" fmla="*/ 59 h 73"/>
                <a:gd name="T24" fmla="*/ 117 w 126"/>
                <a:gd name="T25" fmla="*/ 63 h 73"/>
                <a:gd name="T26" fmla="*/ 118 w 126"/>
                <a:gd name="T27" fmla="*/ 64 h 73"/>
                <a:gd name="T28" fmla="*/ 126 w 126"/>
                <a:gd name="T29" fmla="*/ 70 h 73"/>
                <a:gd name="T30" fmla="*/ 121 w 126"/>
                <a:gd name="T31" fmla="*/ 73 h 73"/>
                <a:gd name="T32" fmla="*/ 93 w 126"/>
                <a:gd name="T33" fmla="*/ 6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 h="73">
                  <a:moveTo>
                    <a:pt x="93" y="67"/>
                  </a:moveTo>
                  <a:cubicBezTo>
                    <a:pt x="86" y="61"/>
                    <a:pt x="78" y="56"/>
                    <a:pt x="69" y="52"/>
                  </a:cubicBezTo>
                  <a:cubicBezTo>
                    <a:pt x="67" y="51"/>
                    <a:pt x="65" y="50"/>
                    <a:pt x="64" y="48"/>
                  </a:cubicBezTo>
                  <a:cubicBezTo>
                    <a:pt x="51" y="35"/>
                    <a:pt x="38" y="22"/>
                    <a:pt x="23" y="12"/>
                  </a:cubicBezTo>
                  <a:cubicBezTo>
                    <a:pt x="19" y="9"/>
                    <a:pt x="15" y="7"/>
                    <a:pt x="10" y="4"/>
                  </a:cubicBezTo>
                  <a:cubicBezTo>
                    <a:pt x="7" y="2"/>
                    <a:pt x="4" y="2"/>
                    <a:pt x="0" y="2"/>
                  </a:cubicBezTo>
                  <a:cubicBezTo>
                    <a:pt x="1" y="0"/>
                    <a:pt x="1" y="0"/>
                    <a:pt x="3" y="0"/>
                  </a:cubicBezTo>
                  <a:cubicBezTo>
                    <a:pt x="21" y="1"/>
                    <a:pt x="37" y="6"/>
                    <a:pt x="51" y="15"/>
                  </a:cubicBezTo>
                  <a:cubicBezTo>
                    <a:pt x="58" y="19"/>
                    <a:pt x="64" y="23"/>
                    <a:pt x="69" y="28"/>
                  </a:cubicBezTo>
                  <a:cubicBezTo>
                    <a:pt x="77" y="36"/>
                    <a:pt x="84" y="44"/>
                    <a:pt x="91" y="52"/>
                  </a:cubicBezTo>
                  <a:cubicBezTo>
                    <a:pt x="94" y="56"/>
                    <a:pt x="95" y="62"/>
                    <a:pt x="100" y="63"/>
                  </a:cubicBezTo>
                  <a:cubicBezTo>
                    <a:pt x="103" y="62"/>
                    <a:pt x="106" y="61"/>
                    <a:pt x="108" y="59"/>
                  </a:cubicBezTo>
                  <a:cubicBezTo>
                    <a:pt x="112" y="56"/>
                    <a:pt x="117" y="58"/>
                    <a:pt x="117" y="63"/>
                  </a:cubicBezTo>
                  <a:cubicBezTo>
                    <a:pt x="117" y="64"/>
                    <a:pt x="118" y="64"/>
                    <a:pt x="118" y="64"/>
                  </a:cubicBezTo>
                  <a:cubicBezTo>
                    <a:pt x="122" y="64"/>
                    <a:pt x="124" y="66"/>
                    <a:pt x="126" y="70"/>
                  </a:cubicBezTo>
                  <a:cubicBezTo>
                    <a:pt x="125" y="73"/>
                    <a:pt x="123" y="73"/>
                    <a:pt x="121" y="73"/>
                  </a:cubicBezTo>
                  <a:cubicBezTo>
                    <a:pt x="111" y="71"/>
                    <a:pt x="102" y="70"/>
                    <a:pt x="93" y="67"/>
                  </a:cubicBezTo>
                  <a:close/>
                </a:path>
              </a:pathLst>
            </a:custGeom>
            <a:solidFill>
              <a:srgbClr val="3C5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0">
              <a:extLst>
                <a:ext uri="{FF2B5EF4-FFF2-40B4-BE49-F238E27FC236}">
                  <a16:creationId xmlns:a16="http://schemas.microsoft.com/office/drawing/2014/main" id="{518B21F5-2461-244C-6678-BB0C6DA5F82B}"/>
                </a:ext>
              </a:extLst>
            </p:cNvPr>
            <p:cNvSpPr>
              <a:spLocks/>
            </p:cNvSpPr>
            <p:nvPr/>
          </p:nvSpPr>
          <p:spPr bwMode="auto">
            <a:xfrm>
              <a:off x="2787650" y="5456238"/>
              <a:ext cx="444500" cy="128587"/>
            </a:xfrm>
            <a:custGeom>
              <a:avLst/>
              <a:gdLst>
                <a:gd name="T0" fmla="*/ 26 w 118"/>
                <a:gd name="T1" fmla="*/ 33 h 34"/>
                <a:gd name="T2" fmla="*/ 17 w 118"/>
                <a:gd name="T3" fmla="*/ 28 h 34"/>
                <a:gd name="T4" fmla="*/ 16 w 118"/>
                <a:gd name="T5" fmla="*/ 26 h 34"/>
                <a:gd name="T6" fmla="*/ 14 w 118"/>
                <a:gd name="T7" fmla="*/ 22 h 34"/>
                <a:gd name="T8" fmla="*/ 9 w 118"/>
                <a:gd name="T9" fmla="*/ 23 h 34"/>
                <a:gd name="T10" fmla="*/ 0 w 118"/>
                <a:gd name="T11" fmla="*/ 26 h 34"/>
                <a:gd name="T12" fmla="*/ 10 w 118"/>
                <a:gd name="T13" fmla="*/ 20 h 34"/>
                <a:gd name="T14" fmla="*/ 54 w 118"/>
                <a:gd name="T15" fmla="*/ 5 h 34"/>
                <a:gd name="T16" fmla="*/ 56 w 118"/>
                <a:gd name="T17" fmla="*/ 4 h 34"/>
                <a:gd name="T18" fmla="*/ 118 w 118"/>
                <a:gd name="T19" fmla="*/ 13 h 34"/>
                <a:gd name="T20" fmla="*/ 114 w 118"/>
                <a:gd name="T21" fmla="*/ 15 h 34"/>
                <a:gd name="T22" fmla="*/ 64 w 118"/>
                <a:gd name="T23" fmla="*/ 21 h 34"/>
                <a:gd name="T24" fmla="*/ 32 w 118"/>
                <a:gd name="T25" fmla="*/ 32 h 34"/>
                <a:gd name="T26" fmla="*/ 26 w 118"/>
                <a:gd name="T2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8" h="34">
                  <a:moveTo>
                    <a:pt x="26" y="33"/>
                  </a:moveTo>
                  <a:cubicBezTo>
                    <a:pt x="23" y="31"/>
                    <a:pt x="21" y="27"/>
                    <a:pt x="17" y="28"/>
                  </a:cubicBezTo>
                  <a:cubicBezTo>
                    <a:pt x="16" y="28"/>
                    <a:pt x="16" y="27"/>
                    <a:pt x="16" y="26"/>
                  </a:cubicBezTo>
                  <a:cubicBezTo>
                    <a:pt x="18" y="23"/>
                    <a:pt x="16" y="23"/>
                    <a:pt x="14" y="22"/>
                  </a:cubicBezTo>
                  <a:cubicBezTo>
                    <a:pt x="12" y="22"/>
                    <a:pt x="9" y="21"/>
                    <a:pt x="9" y="23"/>
                  </a:cubicBezTo>
                  <a:cubicBezTo>
                    <a:pt x="7" y="27"/>
                    <a:pt x="4" y="26"/>
                    <a:pt x="0" y="26"/>
                  </a:cubicBezTo>
                  <a:cubicBezTo>
                    <a:pt x="3" y="23"/>
                    <a:pt x="6" y="22"/>
                    <a:pt x="10" y="20"/>
                  </a:cubicBezTo>
                  <a:cubicBezTo>
                    <a:pt x="24" y="12"/>
                    <a:pt x="38" y="7"/>
                    <a:pt x="54" y="5"/>
                  </a:cubicBezTo>
                  <a:cubicBezTo>
                    <a:pt x="55" y="5"/>
                    <a:pt x="55" y="4"/>
                    <a:pt x="56" y="4"/>
                  </a:cubicBezTo>
                  <a:cubicBezTo>
                    <a:pt x="77" y="0"/>
                    <a:pt x="98" y="3"/>
                    <a:pt x="118" y="13"/>
                  </a:cubicBezTo>
                  <a:cubicBezTo>
                    <a:pt x="116" y="15"/>
                    <a:pt x="115" y="15"/>
                    <a:pt x="114" y="15"/>
                  </a:cubicBezTo>
                  <a:cubicBezTo>
                    <a:pt x="97" y="13"/>
                    <a:pt x="81" y="16"/>
                    <a:pt x="64" y="21"/>
                  </a:cubicBezTo>
                  <a:cubicBezTo>
                    <a:pt x="53" y="24"/>
                    <a:pt x="43" y="28"/>
                    <a:pt x="32" y="32"/>
                  </a:cubicBezTo>
                  <a:cubicBezTo>
                    <a:pt x="30" y="33"/>
                    <a:pt x="28" y="34"/>
                    <a:pt x="26" y="33"/>
                  </a:cubicBezTo>
                  <a:close/>
                </a:path>
              </a:pathLst>
            </a:custGeom>
            <a:solidFill>
              <a:srgbClr val="3C5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1">
              <a:extLst>
                <a:ext uri="{FF2B5EF4-FFF2-40B4-BE49-F238E27FC236}">
                  <a16:creationId xmlns:a16="http://schemas.microsoft.com/office/drawing/2014/main" id="{2F294506-C3EF-01AF-DCD5-64693C5CA4A5}"/>
                </a:ext>
              </a:extLst>
            </p:cNvPr>
            <p:cNvSpPr>
              <a:spLocks/>
            </p:cNvSpPr>
            <p:nvPr/>
          </p:nvSpPr>
          <p:spPr bwMode="auto">
            <a:xfrm>
              <a:off x="2481263" y="5614988"/>
              <a:ext cx="558800" cy="198437"/>
            </a:xfrm>
            <a:custGeom>
              <a:avLst/>
              <a:gdLst>
                <a:gd name="T0" fmla="*/ 113 w 148"/>
                <a:gd name="T1" fmla="*/ 19 h 52"/>
                <a:gd name="T2" fmla="*/ 107 w 148"/>
                <a:gd name="T3" fmla="*/ 29 h 52"/>
                <a:gd name="T4" fmla="*/ 105 w 148"/>
                <a:gd name="T5" fmla="*/ 30 h 52"/>
                <a:gd name="T6" fmla="*/ 88 w 148"/>
                <a:gd name="T7" fmla="*/ 38 h 52"/>
                <a:gd name="T8" fmla="*/ 81 w 148"/>
                <a:gd name="T9" fmla="*/ 49 h 52"/>
                <a:gd name="T10" fmla="*/ 70 w 148"/>
                <a:gd name="T11" fmla="*/ 50 h 52"/>
                <a:gd name="T12" fmla="*/ 62 w 148"/>
                <a:gd name="T13" fmla="*/ 46 h 52"/>
                <a:gd name="T14" fmla="*/ 50 w 148"/>
                <a:gd name="T15" fmla="*/ 38 h 52"/>
                <a:gd name="T16" fmla="*/ 45 w 148"/>
                <a:gd name="T17" fmla="*/ 30 h 52"/>
                <a:gd name="T18" fmla="*/ 49 w 148"/>
                <a:gd name="T19" fmla="*/ 25 h 52"/>
                <a:gd name="T20" fmla="*/ 50 w 148"/>
                <a:gd name="T21" fmla="*/ 14 h 52"/>
                <a:gd name="T22" fmla="*/ 38 w 148"/>
                <a:gd name="T23" fmla="*/ 9 h 52"/>
                <a:gd name="T24" fmla="*/ 23 w 148"/>
                <a:gd name="T25" fmla="*/ 24 h 52"/>
                <a:gd name="T26" fmla="*/ 18 w 148"/>
                <a:gd name="T27" fmla="*/ 26 h 52"/>
                <a:gd name="T28" fmla="*/ 13 w 148"/>
                <a:gd name="T29" fmla="*/ 28 h 52"/>
                <a:gd name="T30" fmla="*/ 0 w 148"/>
                <a:gd name="T31" fmla="*/ 35 h 52"/>
                <a:gd name="T32" fmla="*/ 13 w 148"/>
                <a:gd name="T33" fmla="*/ 17 h 52"/>
                <a:gd name="T34" fmla="*/ 27 w 148"/>
                <a:gd name="T35" fmla="*/ 7 h 52"/>
                <a:gd name="T36" fmla="*/ 48 w 148"/>
                <a:gd name="T37" fmla="*/ 4 h 52"/>
                <a:gd name="T38" fmla="*/ 73 w 148"/>
                <a:gd name="T39" fmla="*/ 7 h 52"/>
                <a:gd name="T40" fmla="*/ 81 w 148"/>
                <a:gd name="T41" fmla="*/ 13 h 52"/>
                <a:gd name="T42" fmla="*/ 97 w 148"/>
                <a:gd name="T43" fmla="*/ 22 h 52"/>
                <a:gd name="T44" fmla="*/ 110 w 148"/>
                <a:gd name="T45" fmla="*/ 6 h 52"/>
                <a:gd name="T46" fmla="*/ 118 w 148"/>
                <a:gd name="T47" fmla="*/ 5 h 52"/>
                <a:gd name="T48" fmla="*/ 132 w 148"/>
                <a:gd name="T49" fmla="*/ 16 h 52"/>
                <a:gd name="T50" fmla="*/ 136 w 148"/>
                <a:gd name="T51" fmla="*/ 19 h 52"/>
                <a:gd name="T52" fmla="*/ 148 w 148"/>
                <a:gd name="T53" fmla="*/ 35 h 52"/>
                <a:gd name="T54" fmla="*/ 134 w 148"/>
                <a:gd name="T55" fmla="*/ 27 h 52"/>
                <a:gd name="T56" fmla="*/ 130 w 148"/>
                <a:gd name="T57" fmla="*/ 28 h 52"/>
                <a:gd name="T58" fmla="*/ 125 w 148"/>
                <a:gd name="T59" fmla="*/ 30 h 52"/>
                <a:gd name="T60" fmla="*/ 122 w 148"/>
                <a:gd name="T61" fmla="*/ 28 h 52"/>
                <a:gd name="T62" fmla="*/ 119 w 148"/>
                <a:gd name="T63" fmla="*/ 22 h 52"/>
                <a:gd name="T64" fmla="*/ 119 w 148"/>
                <a:gd name="T65" fmla="*/ 19 h 52"/>
                <a:gd name="T66" fmla="*/ 120 w 148"/>
                <a:gd name="T67" fmla="*/ 16 h 52"/>
                <a:gd name="T68" fmla="*/ 116 w 148"/>
                <a:gd name="T69" fmla="*/ 16 h 52"/>
                <a:gd name="T70" fmla="*/ 113 w 148"/>
                <a:gd name="T71"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8" h="52">
                  <a:moveTo>
                    <a:pt x="113" y="19"/>
                  </a:moveTo>
                  <a:cubicBezTo>
                    <a:pt x="112" y="23"/>
                    <a:pt x="111" y="27"/>
                    <a:pt x="107" y="29"/>
                  </a:cubicBezTo>
                  <a:cubicBezTo>
                    <a:pt x="106" y="30"/>
                    <a:pt x="106" y="30"/>
                    <a:pt x="105" y="30"/>
                  </a:cubicBezTo>
                  <a:cubicBezTo>
                    <a:pt x="99" y="30"/>
                    <a:pt x="93" y="33"/>
                    <a:pt x="88" y="38"/>
                  </a:cubicBezTo>
                  <a:cubicBezTo>
                    <a:pt x="88" y="43"/>
                    <a:pt x="85" y="46"/>
                    <a:pt x="81" y="49"/>
                  </a:cubicBezTo>
                  <a:cubicBezTo>
                    <a:pt x="78" y="51"/>
                    <a:pt x="74" y="52"/>
                    <a:pt x="70" y="50"/>
                  </a:cubicBezTo>
                  <a:cubicBezTo>
                    <a:pt x="68" y="49"/>
                    <a:pt x="65" y="47"/>
                    <a:pt x="62" y="46"/>
                  </a:cubicBezTo>
                  <a:cubicBezTo>
                    <a:pt x="58" y="44"/>
                    <a:pt x="53" y="41"/>
                    <a:pt x="50" y="38"/>
                  </a:cubicBezTo>
                  <a:cubicBezTo>
                    <a:pt x="49" y="35"/>
                    <a:pt x="45" y="34"/>
                    <a:pt x="45" y="30"/>
                  </a:cubicBezTo>
                  <a:cubicBezTo>
                    <a:pt x="45" y="28"/>
                    <a:pt x="47" y="27"/>
                    <a:pt x="49" y="25"/>
                  </a:cubicBezTo>
                  <a:cubicBezTo>
                    <a:pt x="52" y="22"/>
                    <a:pt x="53" y="18"/>
                    <a:pt x="50" y="14"/>
                  </a:cubicBezTo>
                  <a:cubicBezTo>
                    <a:pt x="48" y="10"/>
                    <a:pt x="41" y="7"/>
                    <a:pt x="38" y="9"/>
                  </a:cubicBezTo>
                  <a:cubicBezTo>
                    <a:pt x="31" y="12"/>
                    <a:pt x="24" y="15"/>
                    <a:pt x="23" y="24"/>
                  </a:cubicBezTo>
                  <a:cubicBezTo>
                    <a:pt x="22" y="25"/>
                    <a:pt x="20" y="26"/>
                    <a:pt x="18" y="26"/>
                  </a:cubicBezTo>
                  <a:cubicBezTo>
                    <a:pt x="17" y="27"/>
                    <a:pt x="15" y="28"/>
                    <a:pt x="13" y="28"/>
                  </a:cubicBezTo>
                  <a:cubicBezTo>
                    <a:pt x="8" y="29"/>
                    <a:pt x="5" y="33"/>
                    <a:pt x="0" y="35"/>
                  </a:cubicBezTo>
                  <a:cubicBezTo>
                    <a:pt x="3" y="28"/>
                    <a:pt x="8" y="22"/>
                    <a:pt x="13" y="17"/>
                  </a:cubicBezTo>
                  <a:cubicBezTo>
                    <a:pt x="18" y="14"/>
                    <a:pt x="22" y="9"/>
                    <a:pt x="27" y="7"/>
                  </a:cubicBezTo>
                  <a:cubicBezTo>
                    <a:pt x="33" y="3"/>
                    <a:pt x="40" y="0"/>
                    <a:pt x="48" y="4"/>
                  </a:cubicBezTo>
                  <a:cubicBezTo>
                    <a:pt x="55" y="13"/>
                    <a:pt x="64" y="11"/>
                    <a:pt x="73" y="7"/>
                  </a:cubicBezTo>
                  <a:cubicBezTo>
                    <a:pt x="77" y="7"/>
                    <a:pt x="80" y="9"/>
                    <a:pt x="81" y="13"/>
                  </a:cubicBezTo>
                  <a:cubicBezTo>
                    <a:pt x="85" y="21"/>
                    <a:pt x="90" y="24"/>
                    <a:pt x="97" y="22"/>
                  </a:cubicBezTo>
                  <a:cubicBezTo>
                    <a:pt x="105" y="21"/>
                    <a:pt x="110" y="15"/>
                    <a:pt x="110" y="6"/>
                  </a:cubicBezTo>
                  <a:cubicBezTo>
                    <a:pt x="112" y="2"/>
                    <a:pt x="115" y="4"/>
                    <a:pt x="118" y="5"/>
                  </a:cubicBezTo>
                  <a:cubicBezTo>
                    <a:pt x="123" y="8"/>
                    <a:pt x="127" y="13"/>
                    <a:pt x="132" y="16"/>
                  </a:cubicBezTo>
                  <a:cubicBezTo>
                    <a:pt x="133" y="17"/>
                    <a:pt x="134" y="19"/>
                    <a:pt x="136" y="19"/>
                  </a:cubicBezTo>
                  <a:cubicBezTo>
                    <a:pt x="141" y="23"/>
                    <a:pt x="145" y="29"/>
                    <a:pt x="148" y="35"/>
                  </a:cubicBezTo>
                  <a:cubicBezTo>
                    <a:pt x="143" y="33"/>
                    <a:pt x="139" y="30"/>
                    <a:pt x="134" y="27"/>
                  </a:cubicBezTo>
                  <a:cubicBezTo>
                    <a:pt x="132" y="25"/>
                    <a:pt x="131" y="27"/>
                    <a:pt x="130" y="28"/>
                  </a:cubicBezTo>
                  <a:cubicBezTo>
                    <a:pt x="128" y="28"/>
                    <a:pt x="127" y="29"/>
                    <a:pt x="125" y="30"/>
                  </a:cubicBezTo>
                  <a:cubicBezTo>
                    <a:pt x="123" y="30"/>
                    <a:pt x="122" y="30"/>
                    <a:pt x="122" y="28"/>
                  </a:cubicBezTo>
                  <a:cubicBezTo>
                    <a:pt x="122" y="25"/>
                    <a:pt x="121" y="23"/>
                    <a:pt x="119" y="22"/>
                  </a:cubicBezTo>
                  <a:cubicBezTo>
                    <a:pt x="117" y="21"/>
                    <a:pt x="117" y="19"/>
                    <a:pt x="119" y="19"/>
                  </a:cubicBezTo>
                  <a:cubicBezTo>
                    <a:pt x="120" y="18"/>
                    <a:pt x="122" y="17"/>
                    <a:pt x="120" y="16"/>
                  </a:cubicBezTo>
                  <a:cubicBezTo>
                    <a:pt x="119" y="15"/>
                    <a:pt x="118" y="15"/>
                    <a:pt x="116" y="16"/>
                  </a:cubicBezTo>
                  <a:cubicBezTo>
                    <a:pt x="115" y="17"/>
                    <a:pt x="114" y="19"/>
                    <a:pt x="113" y="19"/>
                  </a:cubicBezTo>
                  <a:close/>
                </a:path>
              </a:pathLst>
            </a:custGeom>
            <a:solidFill>
              <a:srgbClr val="FDD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34">
              <a:extLst>
                <a:ext uri="{FF2B5EF4-FFF2-40B4-BE49-F238E27FC236}">
                  <a16:creationId xmlns:a16="http://schemas.microsoft.com/office/drawing/2014/main" id="{9CAE814F-5756-446B-28C1-9CD06A73021F}"/>
                </a:ext>
              </a:extLst>
            </p:cNvPr>
            <p:cNvSpPr>
              <a:spLocks/>
            </p:cNvSpPr>
            <p:nvPr/>
          </p:nvSpPr>
          <p:spPr bwMode="auto">
            <a:xfrm>
              <a:off x="2530475" y="5570538"/>
              <a:ext cx="463550" cy="123825"/>
            </a:xfrm>
            <a:custGeom>
              <a:avLst/>
              <a:gdLst>
                <a:gd name="T0" fmla="*/ 123 w 123"/>
                <a:gd name="T1" fmla="*/ 31 h 33"/>
                <a:gd name="T2" fmla="*/ 120 w 123"/>
                <a:gd name="T3" fmla="*/ 31 h 33"/>
                <a:gd name="T4" fmla="*/ 107 w 123"/>
                <a:gd name="T5" fmla="*/ 21 h 33"/>
                <a:gd name="T6" fmla="*/ 97 w 123"/>
                <a:gd name="T7" fmla="*/ 18 h 33"/>
                <a:gd name="T8" fmla="*/ 92 w 123"/>
                <a:gd name="T9" fmla="*/ 18 h 33"/>
                <a:gd name="T10" fmla="*/ 81 w 123"/>
                <a:gd name="T11" fmla="*/ 13 h 33"/>
                <a:gd name="T12" fmla="*/ 69 w 123"/>
                <a:gd name="T13" fmla="*/ 20 h 33"/>
                <a:gd name="T14" fmla="*/ 67 w 123"/>
                <a:gd name="T15" fmla="*/ 26 h 33"/>
                <a:gd name="T16" fmla="*/ 60 w 123"/>
                <a:gd name="T17" fmla="*/ 21 h 33"/>
                <a:gd name="T18" fmla="*/ 62 w 123"/>
                <a:gd name="T19" fmla="*/ 15 h 33"/>
                <a:gd name="T20" fmla="*/ 62 w 123"/>
                <a:gd name="T21" fmla="*/ 11 h 33"/>
                <a:gd name="T22" fmla="*/ 57 w 123"/>
                <a:gd name="T23" fmla="*/ 11 h 33"/>
                <a:gd name="T24" fmla="*/ 55 w 123"/>
                <a:gd name="T25" fmla="*/ 15 h 33"/>
                <a:gd name="T26" fmla="*/ 56 w 123"/>
                <a:gd name="T27" fmla="*/ 17 h 33"/>
                <a:gd name="T28" fmla="*/ 53 w 123"/>
                <a:gd name="T29" fmla="*/ 20 h 33"/>
                <a:gd name="T30" fmla="*/ 44 w 123"/>
                <a:gd name="T31" fmla="*/ 20 h 33"/>
                <a:gd name="T32" fmla="*/ 41 w 123"/>
                <a:gd name="T33" fmla="*/ 17 h 33"/>
                <a:gd name="T34" fmla="*/ 41 w 123"/>
                <a:gd name="T35" fmla="*/ 14 h 33"/>
                <a:gd name="T36" fmla="*/ 37 w 123"/>
                <a:gd name="T37" fmla="*/ 15 h 33"/>
                <a:gd name="T38" fmla="*/ 35 w 123"/>
                <a:gd name="T39" fmla="*/ 17 h 33"/>
                <a:gd name="T40" fmla="*/ 5 w 123"/>
                <a:gd name="T41" fmla="*/ 26 h 33"/>
                <a:gd name="T42" fmla="*/ 0 w 123"/>
                <a:gd name="T43" fmla="*/ 29 h 33"/>
                <a:gd name="T44" fmla="*/ 15 w 123"/>
                <a:gd name="T45" fmla="*/ 14 h 33"/>
                <a:gd name="T46" fmla="*/ 20 w 123"/>
                <a:gd name="T47" fmla="*/ 12 h 33"/>
                <a:gd name="T48" fmla="*/ 61 w 123"/>
                <a:gd name="T49" fmla="*/ 0 h 33"/>
                <a:gd name="T50" fmla="*/ 89 w 123"/>
                <a:gd name="T51" fmla="*/ 5 h 33"/>
                <a:gd name="T52" fmla="*/ 106 w 123"/>
                <a:gd name="T53" fmla="*/ 14 h 33"/>
                <a:gd name="T54" fmla="*/ 115 w 123"/>
                <a:gd name="T55" fmla="*/ 23 h 33"/>
                <a:gd name="T56" fmla="*/ 123 w 123"/>
                <a:gd name="T5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3" h="33">
                  <a:moveTo>
                    <a:pt x="123" y="31"/>
                  </a:moveTo>
                  <a:cubicBezTo>
                    <a:pt x="122" y="33"/>
                    <a:pt x="121" y="32"/>
                    <a:pt x="120" y="31"/>
                  </a:cubicBezTo>
                  <a:cubicBezTo>
                    <a:pt x="116" y="27"/>
                    <a:pt x="112" y="24"/>
                    <a:pt x="107" y="21"/>
                  </a:cubicBezTo>
                  <a:cubicBezTo>
                    <a:pt x="104" y="19"/>
                    <a:pt x="101" y="15"/>
                    <a:pt x="97" y="18"/>
                  </a:cubicBezTo>
                  <a:cubicBezTo>
                    <a:pt x="95" y="20"/>
                    <a:pt x="94" y="18"/>
                    <a:pt x="92" y="18"/>
                  </a:cubicBezTo>
                  <a:cubicBezTo>
                    <a:pt x="89" y="16"/>
                    <a:pt x="85" y="14"/>
                    <a:pt x="81" y="13"/>
                  </a:cubicBezTo>
                  <a:cubicBezTo>
                    <a:pt x="75" y="11"/>
                    <a:pt x="70" y="13"/>
                    <a:pt x="69" y="20"/>
                  </a:cubicBezTo>
                  <a:cubicBezTo>
                    <a:pt x="68" y="22"/>
                    <a:pt x="69" y="24"/>
                    <a:pt x="67" y="26"/>
                  </a:cubicBezTo>
                  <a:cubicBezTo>
                    <a:pt x="66" y="22"/>
                    <a:pt x="64" y="20"/>
                    <a:pt x="60" y="21"/>
                  </a:cubicBezTo>
                  <a:cubicBezTo>
                    <a:pt x="59" y="18"/>
                    <a:pt x="61" y="17"/>
                    <a:pt x="62" y="15"/>
                  </a:cubicBezTo>
                  <a:cubicBezTo>
                    <a:pt x="63" y="14"/>
                    <a:pt x="63" y="12"/>
                    <a:pt x="62" y="11"/>
                  </a:cubicBezTo>
                  <a:cubicBezTo>
                    <a:pt x="60" y="10"/>
                    <a:pt x="58" y="10"/>
                    <a:pt x="57" y="11"/>
                  </a:cubicBezTo>
                  <a:cubicBezTo>
                    <a:pt x="55" y="12"/>
                    <a:pt x="55" y="13"/>
                    <a:pt x="55" y="15"/>
                  </a:cubicBezTo>
                  <a:cubicBezTo>
                    <a:pt x="55" y="15"/>
                    <a:pt x="56" y="16"/>
                    <a:pt x="56" y="17"/>
                  </a:cubicBezTo>
                  <a:cubicBezTo>
                    <a:pt x="57" y="20"/>
                    <a:pt x="55" y="21"/>
                    <a:pt x="53" y="20"/>
                  </a:cubicBezTo>
                  <a:cubicBezTo>
                    <a:pt x="49" y="18"/>
                    <a:pt x="47" y="18"/>
                    <a:pt x="44" y="20"/>
                  </a:cubicBezTo>
                  <a:cubicBezTo>
                    <a:pt x="42" y="21"/>
                    <a:pt x="40" y="20"/>
                    <a:pt x="41" y="17"/>
                  </a:cubicBezTo>
                  <a:cubicBezTo>
                    <a:pt x="41" y="16"/>
                    <a:pt x="43" y="15"/>
                    <a:pt x="41" y="14"/>
                  </a:cubicBezTo>
                  <a:cubicBezTo>
                    <a:pt x="39" y="13"/>
                    <a:pt x="38" y="14"/>
                    <a:pt x="37" y="15"/>
                  </a:cubicBezTo>
                  <a:cubicBezTo>
                    <a:pt x="36" y="16"/>
                    <a:pt x="35" y="17"/>
                    <a:pt x="35" y="17"/>
                  </a:cubicBezTo>
                  <a:cubicBezTo>
                    <a:pt x="23" y="13"/>
                    <a:pt x="14" y="20"/>
                    <a:pt x="5" y="26"/>
                  </a:cubicBezTo>
                  <a:cubicBezTo>
                    <a:pt x="4" y="27"/>
                    <a:pt x="3" y="30"/>
                    <a:pt x="0" y="29"/>
                  </a:cubicBezTo>
                  <a:cubicBezTo>
                    <a:pt x="4" y="23"/>
                    <a:pt x="11" y="20"/>
                    <a:pt x="15" y="14"/>
                  </a:cubicBezTo>
                  <a:cubicBezTo>
                    <a:pt x="17" y="13"/>
                    <a:pt x="18" y="13"/>
                    <a:pt x="20" y="12"/>
                  </a:cubicBezTo>
                  <a:cubicBezTo>
                    <a:pt x="32" y="4"/>
                    <a:pt x="46" y="1"/>
                    <a:pt x="61" y="0"/>
                  </a:cubicBezTo>
                  <a:cubicBezTo>
                    <a:pt x="71" y="0"/>
                    <a:pt x="80" y="2"/>
                    <a:pt x="89" y="5"/>
                  </a:cubicBezTo>
                  <a:cubicBezTo>
                    <a:pt x="95" y="6"/>
                    <a:pt x="101" y="9"/>
                    <a:pt x="106" y="14"/>
                  </a:cubicBezTo>
                  <a:cubicBezTo>
                    <a:pt x="107" y="18"/>
                    <a:pt x="112" y="19"/>
                    <a:pt x="115" y="23"/>
                  </a:cubicBezTo>
                  <a:cubicBezTo>
                    <a:pt x="117" y="26"/>
                    <a:pt x="120" y="28"/>
                    <a:pt x="123" y="31"/>
                  </a:cubicBezTo>
                  <a:close/>
                </a:path>
              </a:pathLst>
            </a:custGeom>
            <a:solidFill>
              <a:srgbClr val="FAB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35">
              <a:extLst>
                <a:ext uri="{FF2B5EF4-FFF2-40B4-BE49-F238E27FC236}">
                  <a16:creationId xmlns:a16="http://schemas.microsoft.com/office/drawing/2014/main" id="{6BCBC376-A732-D145-DE13-0C5DF7ACA38B}"/>
                </a:ext>
              </a:extLst>
            </p:cNvPr>
            <p:cNvSpPr>
              <a:spLocks/>
            </p:cNvSpPr>
            <p:nvPr/>
          </p:nvSpPr>
          <p:spPr bwMode="auto">
            <a:xfrm>
              <a:off x="2867025" y="5502275"/>
              <a:ext cx="349250" cy="120650"/>
            </a:xfrm>
            <a:custGeom>
              <a:avLst/>
              <a:gdLst>
                <a:gd name="T0" fmla="*/ 17 w 93"/>
                <a:gd name="T1" fmla="*/ 32 h 32"/>
                <a:gd name="T2" fmla="*/ 0 w 93"/>
                <a:gd name="T3" fmla="*/ 23 h 32"/>
                <a:gd name="T4" fmla="*/ 5 w 93"/>
                <a:gd name="T5" fmla="*/ 21 h 32"/>
                <a:gd name="T6" fmla="*/ 57 w 93"/>
                <a:gd name="T7" fmla="*/ 3 h 32"/>
                <a:gd name="T8" fmla="*/ 85 w 93"/>
                <a:gd name="T9" fmla="*/ 0 h 32"/>
                <a:gd name="T10" fmla="*/ 93 w 93"/>
                <a:gd name="T11" fmla="*/ 3 h 32"/>
                <a:gd name="T12" fmla="*/ 74 w 93"/>
                <a:gd name="T13" fmla="*/ 7 h 32"/>
                <a:gd name="T14" fmla="*/ 23 w 93"/>
                <a:gd name="T15" fmla="*/ 29 h 32"/>
                <a:gd name="T16" fmla="*/ 17 w 93"/>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32">
                  <a:moveTo>
                    <a:pt x="17" y="32"/>
                  </a:moveTo>
                  <a:cubicBezTo>
                    <a:pt x="11" y="30"/>
                    <a:pt x="6" y="26"/>
                    <a:pt x="0" y="23"/>
                  </a:cubicBezTo>
                  <a:cubicBezTo>
                    <a:pt x="1" y="22"/>
                    <a:pt x="3" y="21"/>
                    <a:pt x="5" y="21"/>
                  </a:cubicBezTo>
                  <a:cubicBezTo>
                    <a:pt x="22" y="14"/>
                    <a:pt x="39" y="7"/>
                    <a:pt x="57" y="3"/>
                  </a:cubicBezTo>
                  <a:cubicBezTo>
                    <a:pt x="66" y="1"/>
                    <a:pt x="76" y="0"/>
                    <a:pt x="85" y="0"/>
                  </a:cubicBezTo>
                  <a:cubicBezTo>
                    <a:pt x="88" y="0"/>
                    <a:pt x="91" y="1"/>
                    <a:pt x="93" y="3"/>
                  </a:cubicBezTo>
                  <a:cubicBezTo>
                    <a:pt x="87" y="4"/>
                    <a:pt x="81" y="5"/>
                    <a:pt x="74" y="7"/>
                  </a:cubicBezTo>
                  <a:cubicBezTo>
                    <a:pt x="56" y="11"/>
                    <a:pt x="40" y="20"/>
                    <a:pt x="23" y="29"/>
                  </a:cubicBezTo>
                  <a:cubicBezTo>
                    <a:pt x="21" y="30"/>
                    <a:pt x="19" y="31"/>
                    <a:pt x="17" y="32"/>
                  </a:cubicBezTo>
                  <a:close/>
                </a:path>
              </a:pathLst>
            </a:custGeom>
            <a:solidFill>
              <a:srgbClr val="6183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44">
              <a:extLst>
                <a:ext uri="{FF2B5EF4-FFF2-40B4-BE49-F238E27FC236}">
                  <a16:creationId xmlns:a16="http://schemas.microsoft.com/office/drawing/2014/main" id="{DD720F6B-0DFF-29C3-5515-7D7C5221E566}"/>
                </a:ext>
              </a:extLst>
            </p:cNvPr>
            <p:cNvSpPr>
              <a:spLocks/>
            </p:cNvSpPr>
            <p:nvPr/>
          </p:nvSpPr>
          <p:spPr bwMode="auto">
            <a:xfrm>
              <a:off x="2787650" y="6037263"/>
              <a:ext cx="120650" cy="104775"/>
            </a:xfrm>
            <a:custGeom>
              <a:avLst/>
              <a:gdLst>
                <a:gd name="T0" fmla="*/ 15 w 32"/>
                <a:gd name="T1" fmla="*/ 0 h 28"/>
                <a:gd name="T2" fmla="*/ 32 w 32"/>
                <a:gd name="T3" fmla="*/ 14 h 28"/>
                <a:gd name="T4" fmla="*/ 15 w 32"/>
                <a:gd name="T5" fmla="*/ 28 h 28"/>
                <a:gd name="T6" fmla="*/ 0 w 32"/>
                <a:gd name="T7" fmla="*/ 13 h 28"/>
                <a:gd name="T8" fmla="*/ 15 w 32"/>
                <a:gd name="T9" fmla="*/ 0 h 28"/>
              </a:gdLst>
              <a:ahLst/>
              <a:cxnLst>
                <a:cxn ang="0">
                  <a:pos x="T0" y="T1"/>
                </a:cxn>
                <a:cxn ang="0">
                  <a:pos x="T2" y="T3"/>
                </a:cxn>
                <a:cxn ang="0">
                  <a:pos x="T4" y="T5"/>
                </a:cxn>
                <a:cxn ang="0">
                  <a:pos x="T6" y="T7"/>
                </a:cxn>
                <a:cxn ang="0">
                  <a:pos x="T8" y="T9"/>
                </a:cxn>
              </a:cxnLst>
              <a:rect l="0" t="0" r="r" b="b"/>
              <a:pathLst>
                <a:path w="32" h="28">
                  <a:moveTo>
                    <a:pt x="15" y="0"/>
                  </a:moveTo>
                  <a:cubicBezTo>
                    <a:pt x="24" y="0"/>
                    <a:pt x="32" y="7"/>
                    <a:pt x="32" y="14"/>
                  </a:cubicBezTo>
                  <a:cubicBezTo>
                    <a:pt x="32" y="22"/>
                    <a:pt x="24" y="28"/>
                    <a:pt x="15" y="28"/>
                  </a:cubicBezTo>
                  <a:cubicBezTo>
                    <a:pt x="7" y="28"/>
                    <a:pt x="0" y="20"/>
                    <a:pt x="0" y="13"/>
                  </a:cubicBezTo>
                  <a:cubicBezTo>
                    <a:pt x="1" y="6"/>
                    <a:pt x="7" y="0"/>
                    <a:pt x="15" y="0"/>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45">
              <a:extLst>
                <a:ext uri="{FF2B5EF4-FFF2-40B4-BE49-F238E27FC236}">
                  <a16:creationId xmlns:a16="http://schemas.microsoft.com/office/drawing/2014/main" id="{E3FEFB31-92EC-1FFE-01D5-272DCAC8F774}"/>
                </a:ext>
              </a:extLst>
            </p:cNvPr>
            <p:cNvSpPr>
              <a:spLocks/>
            </p:cNvSpPr>
            <p:nvPr/>
          </p:nvSpPr>
          <p:spPr bwMode="auto">
            <a:xfrm>
              <a:off x="2878138" y="5964238"/>
              <a:ext cx="123825" cy="103187"/>
            </a:xfrm>
            <a:custGeom>
              <a:avLst/>
              <a:gdLst>
                <a:gd name="T0" fmla="*/ 15 w 33"/>
                <a:gd name="T1" fmla="*/ 27 h 27"/>
                <a:gd name="T2" fmla="*/ 1 w 33"/>
                <a:gd name="T3" fmla="*/ 13 h 27"/>
                <a:gd name="T4" fmla="*/ 16 w 33"/>
                <a:gd name="T5" fmla="*/ 0 h 27"/>
                <a:gd name="T6" fmla="*/ 33 w 33"/>
                <a:gd name="T7" fmla="*/ 13 h 27"/>
                <a:gd name="T8" fmla="*/ 15 w 33"/>
                <a:gd name="T9" fmla="*/ 27 h 27"/>
              </a:gdLst>
              <a:ahLst/>
              <a:cxnLst>
                <a:cxn ang="0">
                  <a:pos x="T0" y="T1"/>
                </a:cxn>
                <a:cxn ang="0">
                  <a:pos x="T2" y="T3"/>
                </a:cxn>
                <a:cxn ang="0">
                  <a:pos x="T4" y="T5"/>
                </a:cxn>
                <a:cxn ang="0">
                  <a:pos x="T6" y="T7"/>
                </a:cxn>
                <a:cxn ang="0">
                  <a:pos x="T8" y="T9"/>
                </a:cxn>
              </a:cxnLst>
              <a:rect l="0" t="0" r="r" b="b"/>
              <a:pathLst>
                <a:path w="33" h="27">
                  <a:moveTo>
                    <a:pt x="15" y="27"/>
                  </a:moveTo>
                  <a:cubicBezTo>
                    <a:pt x="8" y="27"/>
                    <a:pt x="0" y="19"/>
                    <a:pt x="1" y="13"/>
                  </a:cubicBezTo>
                  <a:cubicBezTo>
                    <a:pt x="1" y="5"/>
                    <a:pt x="7" y="0"/>
                    <a:pt x="16" y="0"/>
                  </a:cubicBezTo>
                  <a:cubicBezTo>
                    <a:pt x="25" y="0"/>
                    <a:pt x="33" y="6"/>
                    <a:pt x="33" y="13"/>
                  </a:cubicBezTo>
                  <a:cubicBezTo>
                    <a:pt x="33" y="20"/>
                    <a:pt x="25" y="27"/>
                    <a:pt x="15" y="27"/>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46">
              <a:extLst>
                <a:ext uri="{FF2B5EF4-FFF2-40B4-BE49-F238E27FC236}">
                  <a16:creationId xmlns:a16="http://schemas.microsoft.com/office/drawing/2014/main" id="{2933E435-1552-5081-A179-8390D7CA27FE}"/>
                </a:ext>
              </a:extLst>
            </p:cNvPr>
            <p:cNvSpPr>
              <a:spLocks/>
            </p:cNvSpPr>
            <p:nvPr/>
          </p:nvSpPr>
          <p:spPr bwMode="auto">
            <a:xfrm>
              <a:off x="2741613" y="6223000"/>
              <a:ext cx="125413" cy="101600"/>
            </a:xfrm>
            <a:custGeom>
              <a:avLst/>
              <a:gdLst>
                <a:gd name="T0" fmla="*/ 15 w 33"/>
                <a:gd name="T1" fmla="*/ 27 h 27"/>
                <a:gd name="T2" fmla="*/ 0 w 33"/>
                <a:gd name="T3" fmla="*/ 13 h 27"/>
                <a:gd name="T4" fmla="*/ 14 w 33"/>
                <a:gd name="T5" fmla="*/ 0 h 27"/>
                <a:gd name="T6" fmla="*/ 33 w 33"/>
                <a:gd name="T7" fmla="*/ 13 h 27"/>
                <a:gd name="T8" fmla="*/ 15 w 33"/>
                <a:gd name="T9" fmla="*/ 27 h 27"/>
              </a:gdLst>
              <a:ahLst/>
              <a:cxnLst>
                <a:cxn ang="0">
                  <a:pos x="T0" y="T1"/>
                </a:cxn>
                <a:cxn ang="0">
                  <a:pos x="T2" y="T3"/>
                </a:cxn>
                <a:cxn ang="0">
                  <a:pos x="T4" y="T5"/>
                </a:cxn>
                <a:cxn ang="0">
                  <a:pos x="T6" y="T7"/>
                </a:cxn>
                <a:cxn ang="0">
                  <a:pos x="T8" y="T9"/>
                </a:cxn>
              </a:cxnLst>
              <a:rect l="0" t="0" r="r" b="b"/>
              <a:pathLst>
                <a:path w="33" h="27">
                  <a:moveTo>
                    <a:pt x="15" y="27"/>
                  </a:moveTo>
                  <a:cubicBezTo>
                    <a:pt x="7" y="27"/>
                    <a:pt x="0" y="20"/>
                    <a:pt x="0" y="13"/>
                  </a:cubicBezTo>
                  <a:cubicBezTo>
                    <a:pt x="0" y="6"/>
                    <a:pt x="6" y="0"/>
                    <a:pt x="14" y="0"/>
                  </a:cubicBezTo>
                  <a:cubicBezTo>
                    <a:pt x="23" y="0"/>
                    <a:pt x="33" y="7"/>
                    <a:pt x="33" y="13"/>
                  </a:cubicBezTo>
                  <a:cubicBezTo>
                    <a:pt x="33" y="19"/>
                    <a:pt x="23" y="27"/>
                    <a:pt x="15" y="27"/>
                  </a:cubicBezTo>
                  <a:close/>
                </a:path>
              </a:pathLst>
            </a:custGeom>
            <a:solidFill>
              <a:srgbClr val="CE8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47">
              <a:extLst>
                <a:ext uri="{FF2B5EF4-FFF2-40B4-BE49-F238E27FC236}">
                  <a16:creationId xmlns:a16="http://schemas.microsoft.com/office/drawing/2014/main" id="{63171A9E-657A-6C83-F66E-0A4E83CCA620}"/>
                </a:ext>
              </a:extLst>
            </p:cNvPr>
            <p:cNvSpPr>
              <a:spLocks/>
            </p:cNvSpPr>
            <p:nvPr/>
          </p:nvSpPr>
          <p:spPr bwMode="auto">
            <a:xfrm>
              <a:off x="2832100" y="6146800"/>
              <a:ext cx="125413" cy="101600"/>
            </a:xfrm>
            <a:custGeom>
              <a:avLst/>
              <a:gdLst>
                <a:gd name="T0" fmla="*/ 15 w 33"/>
                <a:gd name="T1" fmla="*/ 0 h 27"/>
                <a:gd name="T2" fmla="*/ 33 w 33"/>
                <a:gd name="T3" fmla="*/ 14 h 27"/>
                <a:gd name="T4" fmla="*/ 15 w 33"/>
                <a:gd name="T5" fmla="*/ 27 h 27"/>
                <a:gd name="T6" fmla="*/ 1 w 33"/>
                <a:gd name="T7" fmla="*/ 12 h 27"/>
                <a:gd name="T8" fmla="*/ 15 w 33"/>
                <a:gd name="T9" fmla="*/ 0 h 27"/>
              </a:gdLst>
              <a:ahLst/>
              <a:cxnLst>
                <a:cxn ang="0">
                  <a:pos x="T0" y="T1"/>
                </a:cxn>
                <a:cxn ang="0">
                  <a:pos x="T2" y="T3"/>
                </a:cxn>
                <a:cxn ang="0">
                  <a:pos x="T4" y="T5"/>
                </a:cxn>
                <a:cxn ang="0">
                  <a:pos x="T6" y="T7"/>
                </a:cxn>
                <a:cxn ang="0">
                  <a:pos x="T8" y="T9"/>
                </a:cxn>
              </a:cxnLst>
              <a:rect l="0" t="0" r="r" b="b"/>
              <a:pathLst>
                <a:path w="33" h="27">
                  <a:moveTo>
                    <a:pt x="15" y="0"/>
                  </a:moveTo>
                  <a:cubicBezTo>
                    <a:pt x="25" y="0"/>
                    <a:pt x="33" y="6"/>
                    <a:pt x="33" y="14"/>
                  </a:cubicBezTo>
                  <a:cubicBezTo>
                    <a:pt x="33" y="20"/>
                    <a:pt x="24" y="27"/>
                    <a:pt x="15" y="27"/>
                  </a:cubicBezTo>
                  <a:cubicBezTo>
                    <a:pt x="8" y="27"/>
                    <a:pt x="0" y="20"/>
                    <a:pt x="1" y="12"/>
                  </a:cubicBezTo>
                  <a:cubicBezTo>
                    <a:pt x="1" y="6"/>
                    <a:pt x="7" y="0"/>
                    <a:pt x="15" y="0"/>
                  </a:cubicBezTo>
                  <a:close/>
                </a:path>
              </a:pathLst>
            </a:custGeom>
            <a:solidFill>
              <a:srgbClr val="CE8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48">
              <a:extLst>
                <a:ext uri="{FF2B5EF4-FFF2-40B4-BE49-F238E27FC236}">
                  <a16:creationId xmlns:a16="http://schemas.microsoft.com/office/drawing/2014/main" id="{859F6F1B-2832-97EC-09DD-DBB8224F0891}"/>
                </a:ext>
              </a:extLst>
            </p:cNvPr>
            <p:cNvSpPr>
              <a:spLocks/>
            </p:cNvSpPr>
            <p:nvPr/>
          </p:nvSpPr>
          <p:spPr bwMode="auto">
            <a:xfrm>
              <a:off x="2930525" y="6070600"/>
              <a:ext cx="117475" cy="106362"/>
            </a:xfrm>
            <a:custGeom>
              <a:avLst/>
              <a:gdLst>
                <a:gd name="T0" fmla="*/ 14 w 31"/>
                <a:gd name="T1" fmla="*/ 0 h 28"/>
                <a:gd name="T2" fmla="*/ 31 w 31"/>
                <a:gd name="T3" fmla="*/ 14 h 28"/>
                <a:gd name="T4" fmla="*/ 14 w 31"/>
                <a:gd name="T5" fmla="*/ 28 h 28"/>
                <a:gd name="T6" fmla="*/ 0 w 31"/>
                <a:gd name="T7" fmla="*/ 13 h 28"/>
                <a:gd name="T8" fmla="*/ 14 w 31"/>
                <a:gd name="T9" fmla="*/ 0 h 28"/>
              </a:gdLst>
              <a:ahLst/>
              <a:cxnLst>
                <a:cxn ang="0">
                  <a:pos x="T0" y="T1"/>
                </a:cxn>
                <a:cxn ang="0">
                  <a:pos x="T2" y="T3"/>
                </a:cxn>
                <a:cxn ang="0">
                  <a:pos x="T4" y="T5"/>
                </a:cxn>
                <a:cxn ang="0">
                  <a:pos x="T6" y="T7"/>
                </a:cxn>
                <a:cxn ang="0">
                  <a:pos x="T8" y="T9"/>
                </a:cxn>
              </a:cxnLst>
              <a:rect l="0" t="0" r="r" b="b"/>
              <a:pathLst>
                <a:path w="31" h="28">
                  <a:moveTo>
                    <a:pt x="14" y="0"/>
                  </a:moveTo>
                  <a:cubicBezTo>
                    <a:pt x="23" y="0"/>
                    <a:pt x="31" y="7"/>
                    <a:pt x="31" y="14"/>
                  </a:cubicBezTo>
                  <a:cubicBezTo>
                    <a:pt x="31" y="20"/>
                    <a:pt x="22" y="27"/>
                    <a:pt x="14" y="28"/>
                  </a:cubicBezTo>
                  <a:cubicBezTo>
                    <a:pt x="6" y="28"/>
                    <a:pt x="0" y="21"/>
                    <a:pt x="0" y="13"/>
                  </a:cubicBezTo>
                  <a:cubicBezTo>
                    <a:pt x="0" y="6"/>
                    <a:pt x="6" y="0"/>
                    <a:pt x="14" y="0"/>
                  </a:cubicBezTo>
                  <a:close/>
                </a:path>
              </a:pathLst>
            </a:custGeom>
            <a:solidFill>
              <a:srgbClr val="CE8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49">
              <a:extLst>
                <a:ext uri="{FF2B5EF4-FFF2-40B4-BE49-F238E27FC236}">
                  <a16:creationId xmlns:a16="http://schemas.microsoft.com/office/drawing/2014/main" id="{860A8E67-0086-2990-350D-DBE15040E7D3}"/>
                </a:ext>
              </a:extLst>
            </p:cNvPr>
            <p:cNvSpPr>
              <a:spLocks/>
            </p:cNvSpPr>
            <p:nvPr/>
          </p:nvSpPr>
          <p:spPr bwMode="auto">
            <a:xfrm>
              <a:off x="2746375" y="5926138"/>
              <a:ext cx="123825" cy="103187"/>
            </a:xfrm>
            <a:custGeom>
              <a:avLst/>
              <a:gdLst>
                <a:gd name="T0" fmla="*/ 15 w 33"/>
                <a:gd name="T1" fmla="*/ 0 h 27"/>
                <a:gd name="T2" fmla="*/ 33 w 33"/>
                <a:gd name="T3" fmla="*/ 13 h 27"/>
                <a:gd name="T4" fmla="*/ 15 w 33"/>
                <a:gd name="T5" fmla="*/ 27 h 27"/>
                <a:gd name="T6" fmla="*/ 1 w 33"/>
                <a:gd name="T7" fmla="*/ 12 h 27"/>
                <a:gd name="T8" fmla="*/ 15 w 33"/>
                <a:gd name="T9" fmla="*/ 0 h 27"/>
              </a:gdLst>
              <a:ahLst/>
              <a:cxnLst>
                <a:cxn ang="0">
                  <a:pos x="T0" y="T1"/>
                </a:cxn>
                <a:cxn ang="0">
                  <a:pos x="T2" y="T3"/>
                </a:cxn>
                <a:cxn ang="0">
                  <a:pos x="T4" y="T5"/>
                </a:cxn>
                <a:cxn ang="0">
                  <a:pos x="T6" y="T7"/>
                </a:cxn>
                <a:cxn ang="0">
                  <a:pos x="T8" y="T9"/>
                </a:cxn>
              </a:cxnLst>
              <a:rect l="0" t="0" r="r" b="b"/>
              <a:pathLst>
                <a:path w="33" h="27">
                  <a:moveTo>
                    <a:pt x="15" y="0"/>
                  </a:moveTo>
                  <a:cubicBezTo>
                    <a:pt x="25" y="0"/>
                    <a:pt x="33" y="6"/>
                    <a:pt x="33" y="13"/>
                  </a:cubicBezTo>
                  <a:cubicBezTo>
                    <a:pt x="33" y="20"/>
                    <a:pt x="24" y="27"/>
                    <a:pt x="15" y="27"/>
                  </a:cubicBezTo>
                  <a:cubicBezTo>
                    <a:pt x="8" y="27"/>
                    <a:pt x="0" y="19"/>
                    <a:pt x="1" y="12"/>
                  </a:cubicBezTo>
                  <a:cubicBezTo>
                    <a:pt x="1" y="6"/>
                    <a:pt x="7" y="0"/>
                    <a:pt x="15" y="0"/>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50">
              <a:extLst>
                <a:ext uri="{FF2B5EF4-FFF2-40B4-BE49-F238E27FC236}">
                  <a16:creationId xmlns:a16="http://schemas.microsoft.com/office/drawing/2014/main" id="{456C3ADE-DA6A-4144-CF48-D4C45F1C1199}"/>
                </a:ext>
              </a:extLst>
            </p:cNvPr>
            <p:cNvSpPr>
              <a:spLocks/>
            </p:cNvSpPr>
            <p:nvPr/>
          </p:nvSpPr>
          <p:spPr bwMode="auto">
            <a:xfrm>
              <a:off x="2560638" y="6078538"/>
              <a:ext cx="125413" cy="106362"/>
            </a:xfrm>
            <a:custGeom>
              <a:avLst/>
              <a:gdLst>
                <a:gd name="T0" fmla="*/ 15 w 33"/>
                <a:gd name="T1" fmla="*/ 0 h 28"/>
                <a:gd name="T2" fmla="*/ 32 w 33"/>
                <a:gd name="T3" fmla="*/ 14 h 28"/>
                <a:gd name="T4" fmla="*/ 21 w 33"/>
                <a:gd name="T5" fmla="*/ 26 h 28"/>
                <a:gd name="T6" fmla="*/ 4 w 33"/>
                <a:gd name="T7" fmla="*/ 20 h 28"/>
                <a:gd name="T8" fmla="*/ 3 w 33"/>
                <a:gd name="T9" fmla="*/ 6 h 28"/>
                <a:gd name="T10" fmla="*/ 15 w 33"/>
                <a:gd name="T11" fmla="*/ 0 h 28"/>
              </a:gdLst>
              <a:ahLst/>
              <a:cxnLst>
                <a:cxn ang="0">
                  <a:pos x="T0" y="T1"/>
                </a:cxn>
                <a:cxn ang="0">
                  <a:pos x="T2" y="T3"/>
                </a:cxn>
                <a:cxn ang="0">
                  <a:pos x="T4" y="T5"/>
                </a:cxn>
                <a:cxn ang="0">
                  <a:pos x="T6" y="T7"/>
                </a:cxn>
                <a:cxn ang="0">
                  <a:pos x="T8" y="T9"/>
                </a:cxn>
                <a:cxn ang="0">
                  <a:pos x="T10" y="T11"/>
                </a:cxn>
              </a:cxnLst>
              <a:rect l="0" t="0" r="r" b="b"/>
              <a:pathLst>
                <a:path w="33" h="28">
                  <a:moveTo>
                    <a:pt x="15" y="0"/>
                  </a:moveTo>
                  <a:cubicBezTo>
                    <a:pt x="27" y="1"/>
                    <a:pt x="33" y="6"/>
                    <a:pt x="32" y="14"/>
                  </a:cubicBezTo>
                  <a:cubicBezTo>
                    <a:pt x="32" y="21"/>
                    <a:pt x="27" y="23"/>
                    <a:pt x="21" y="26"/>
                  </a:cubicBezTo>
                  <a:cubicBezTo>
                    <a:pt x="14" y="28"/>
                    <a:pt x="8" y="26"/>
                    <a:pt x="4" y="20"/>
                  </a:cubicBezTo>
                  <a:cubicBezTo>
                    <a:pt x="0" y="16"/>
                    <a:pt x="0" y="11"/>
                    <a:pt x="3" y="6"/>
                  </a:cubicBezTo>
                  <a:cubicBezTo>
                    <a:pt x="6" y="0"/>
                    <a:pt x="11" y="0"/>
                    <a:pt x="15" y="0"/>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51">
              <a:extLst>
                <a:ext uri="{FF2B5EF4-FFF2-40B4-BE49-F238E27FC236}">
                  <a16:creationId xmlns:a16="http://schemas.microsoft.com/office/drawing/2014/main" id="{05F1DFFD-3624-BE9D-C7EA-1675AFE315DC}"/>
                </a:ext>
              </a:extLst>
            </p:cNvPr>
            <p:cNvSpPr>
              <a:spLocks/>
            </p:cNvSpPr>
            <p:nvPr/>
          </p:nvSpPr>
          <p:spPr bwMode="auto">
            <a:xfrm>
              <a:off x="2719388" y="5797550"/>
              <a:ext cx="123825" cy="109537"/>
            </a:xfrm>
            <a:custGeom>
              <a:avLst/>
              <a:gdLst>
                <a:gd name="T0" fmla="*/ 7 w 33"/>
                <a:gd name="T1" fmla="*/ 2 h 29"/>
                <a:gd name="T2" fmla="*/ 18 w 33"/>
                <a:gd name="T3" fmla="*/ 1 h 29"/>
                <a:gd name="T4" fmla="*/ 29 w 33"/>
                <a:gd name="T5" fmla="*/ 7 h 29"/>
                <a:gd name="T6" fmla="*/ 31 w 33"/>
                <a:gd name="T7" fmla="*/ 18 h 29"/>
                <a:gd name="T8" fmla="*/ 13 w 33"/>
                <a:gd name="T9" fmla="*/ 28 h 29"/>
                <a:gd name="T10" fmla="*/ 0 w 33"/>
                <a:gd name="T11" fmla="*/ 13 h 29"/>
                <a:gd name="T12" fmla="*/ 7 w 33"/>
                <a:gd name="T13" fmla="*/ 2 h 29"/>
              </a:gdLst>
              <a:ahLst/>
              <a:cxnLst>
                <a:cxn ang="0">
                  <a:pos x="T0" y="T1"/>
                </a:cxn>
                <a:cxn ang="0">
                  <a:pos x="T2" y="T3"/>
                </a:cxn>
                <a:cxn ang="0">
                  <a:pos x="T4" y="T5"/>
                </a:cxn>
                <a:cxn ang="0">
                  <a:pos x="T6" y="T7"/>
                </a:cxn>
                <a:cxn ang="0">
                  <a:pos x="T8" y="T9"/>
                </a:cxn>
                <a:cxn ang="0">
                  <a:pos x="T10" y="T11"/>
                </a:cxn>
                <a:cxn ang="0">
                  <a:pos x="T12" y="T13"/>
                </a:cxn>
              </a:cxnLst>
              <a:rect l="0" t="0" r="r" b="b"/>
              <a:pathLst>
                <a:path w="33" h="29">
                  <a:moveTo>
                    <a:pt x="7" y="2"/>
                  </a:moveTo>
                  <a:cubicBezTo>
                    <a:pt x="11" y="1"/>
                    <a:pt x="15" y="0"/>
                    <a:pt x="18" y="1"/>
                  </a:cubicBezTo>
                  <a:cubicBezTo>
                    <a:pt x="22" y="3"/>
                    <a:pt x="26" y="3"/>
                    <a:pt x="29" y="7"/>
                  </a:cubicBezTo>
                  <a:cubicBezTo>
                    <a:pt x="32" y="11"/>
                    <a:pt x="33" y="14"/>
                    <a:pt x="31" y="18"/>
                  </a:cubicBezTo>
                  <a:cubicBezTo>
                    <a:pt x="29" y="24"/>
                    <a:pt x="20" y="29"/>
                    <a:pt x="13" y="28"/>
                  </a:cubicBezTo>
                  <a:cubicBezTo>
                    <a:pt x="6" y="27"/>
                    <a:pt x="0" y="21"/>
                    <a:pt x="0" y="13"/>
                  </a:cubicBezTo>
                  <a:cubicBezTo>
                    <a:pt x="0" y="8"/>
                    <a:pt x="3" y="5"/>
                    <a:pt x="7" y="2"/>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52">
              <a:extLst>
                <a:ext uri="{FF2B5EF4-FFF2-40B4-BE49-F238E27FC236}">
                  <a16:creationId xmlns:a16="http://schemas.microsoft.com/office/drawing/2014/main" id="{4E620A59-2CFB-5C56-02DE-7A408EBEE672}"/>
                </a:ext>
              </a:extLst>
            </p:cNvPr>
            <p:cNvSpPr>
              <a:spLocks/>
            </p:cNvSpPr>
            <p:nvPr/>
          </p:nvSpPr>
          <p:spPr bwMode="auto">
            <a:xfrm>
              <a:off x="2809875" y="5726113"/>
              <a:ext cx="123825" cy="112712"/>
            </a:xfrm>
            <a:custGeom>
              <a:avLst/>
              <a:gdLst>
                <a:gd name="T0" fmla="*/ 1 w 33"/>
                <a:gd name="T1" fmla="*/ 9 h 30"/>
                <a:gd name="T2" fmla="*/ 20 w 33"/>
                <a:gd name="T3" fmla="*/ 0 h 30"/>
                <a:gd name="T4" fmla="*/ 25 w 33"/>
                <a:gd name="T5" fmla="*/ 2 h 30"/>
                <a:gd name="T6" fmla="*/ 33 w 33"/>
                <a:gd name="T7" fmla="*/ 13 h 30"/>
                <a:gd name="T8" fmla="*/ 25 w 33"/>
                <a:gd name="T9" fmla="*/ 25 h 30"/>
                <a:gd name="T10" fmla="*/ 1 w 33"/>
                <a:gd name="T11" fmla="*/ 9 h 30"/>
              </a:gdLst>
              <a:ahLst/>
              <a:cxnLst>
                <a:cxn ang="0">
                  <a:pos x="T0" y="T1"/>
                </a:cxn>
                <a:cxn ang="0">
                  <a:pos x="T2" y="T3"/>
                </a:cxn>
                <a:cxn ang="0">
                  <a:pos x="T4" y="T5"/>
                </a:cxn>
                <a:cxn ang="0">
                  <a:pos x="T6" y="T7"/>
                </a:cxn>
                <a:cxn ang="0">
                  <a:pos x="T8" y="T9"/>
                </a:cxn>
                <a:cxn ang="0">
                  <a:pos x="T10" y="T11"/>
                </a:cxn>
              </a:cxnLst>
              <a:rect l="0" t="0" r="r" b="b"/>
              <a:pathLst>
                <a:path w="33" h="30">
                  <a:moveTo>
                    <a:pt x="1" y="9"/>
                  </a:moveTo>
                  <a:cubicBezTo>
                    <a:pt x="5" y="0"/>
                    <a:pt x="12" y="0"/>
                    <a:pt x="20" y="0"/>
                  </a:cubicBezTo>
                  <a:cubicBezTo>
                    <a:pt x="21" y="1"/>
                    <a:pt x="23" y="1"/>
                    <a:pt x="25" y="2"/>
                  </a:cubicBezTo>
                  <a:cubicBezTo>
                    <a:pt x="29" y="5"/>
                    <a:pt x="33" y="8"/>
                    <a:pt x="33" y="13"/>
                  </a:cubicBezTo>
                  <a:cubicBezTo>
                    <a:pt x="33" y="19"/>
                    <a:pt x="30" y="23"/>
                    <a:pt x="25" y="25"/>
                  </a:cubicBezTo>
                  <a:cubicBezTo>
                    <a:pt x="13" y="30"/>
                    <a:pt x="0" y="26"/>
                    <a:pt x="1" y="9"/>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53">
              <a:extLst>
                <a:ext uri="{FF2B5EF4-FFF2-40B4-BE49-F238E27FC236}">
                  <a16:creationId xmlns:a16="http://schemas.microsoft.com/office/drawing/2014/main" id="{E9F6E16F-1957-5C7E-AAE4-0E114CACFB21}"/>
                </a:ext>
              </a:extLst>
            </p:cNvPr>
            <p:cNvSpPr>
              <a:spLocks/>
            </p:cNvSpPr>
            <p:nvPr/>
          </p:nvSpPr>
          <p:spPr bwMode="auto">
            <a:xfrm>
              <a:off x="2590800" y="5748338"/>
              <a:ext cx="125413" cy="120650"/>
            </a:xfrm>
            <a:custGeom>
              <a:avLst/>
              <a:gdLst>
                <a:gd name="T0" fmla="*/ 21 w 33"/>
                <a:gd name="T1" fmla="*/ 3 h 32"/>
                <a:gd name="T2" fmla="*/ 33 w 33"/>
                <a:gd name="T3" fmla="*/ 11 h 32"/>
                <a:gd name="T4" fmla="*/ 13 w 33"/>
                <a:gd name="T5" fmla="*/ 29 h 32"/>
                <a:gd name="T6" fmla="*/ 2 w 33"/>
                <a:gd name="T7" fmla="*/ 12 h 32"/>
                <a:gd name="T8" fmla="*/ 21 w 33"/>
                <a:gd name="T9" fmla="*/ 3 h 32"/>
              </a:gdLst>
              <a:ahLst/>
              <a:cxnLst>
                <a:cxn ang="0">
                  <a:pos x="T0" y="T1"/>
                </a:cxn>
                <a:cxn ang="0">
                  <a:pos x="T2" y="T3"/>
                </a:cxn>
                <a:cxn ang="0">
                  <a:pos x="T4" y="T5"/>
                </a:cxn>
                <a:cxn ang="0">
                  <a:pos x="T6" y="T7"/>
                </a:cxn>
                <a:cxn ang="0">
                  <a:pos x="T8" y="T9"/>
                </a:cxn>
              </a:cxnLst>
              <a:rect l="0" t="0" r="r" b="b"/>
              <a:pathLst>
                <a:path w="33" h="32">
                  <a:moveTo>
                    <a:pt x="21" y="3"/>
                  </a:moveTo>
                  <a:cubicBezTo>
                    <a:pt x="26" y="4"/>
                    <a:pt x="30" y="7"/>
                    <a:pt x="33" y="11"/>
                  </a:cubicBezTo>
                  <a:cubicBezTo>
                    <a:pt x="33" y="23"/>
                    <a:pt x="23" y="32"/>
                    <a:pt x="13" y="29"/>
                  </a:cubicBezTo>
                  <a:cubicBezTo>
                    <a:pt x="5" y="27"/>
                    <a:pt x="0" y="18"/>
                    <a:pt x="2" y="12"/>
                  </a:cubicBezTo>
                  <a:cubicBezTo>
                    <a:pt x="4" y="4"/>
                    <a:pt x="11" y="0"/>
                    <a:pt x="21" y="3"/>
                  </a:cubicBezTo>
                  <a:close/>
                </a:path>
              </a:pathLst>
            </a:custGeom>
            <a:solidFill>
              <a:srgbClr val="F198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54">
              <a:extLst>
                <a:ext uri="{FF2B5EF4-FFF2-40B4-BE49-F238E27FC236}">
                  <a16:creationId xmlns:a16="http://schemas.microsoft.com/office/drawing/2014/main" id="{B50D4C78-6FBB-FEE2-C380-CE90BE726F1D}"/>
                </a:ext>
              </a:extLst>
            </p:cNvPr>
            <p:cNvSpPr>
              <a:spLocks/>
            </p:cNvSpPr>
            <p:nvPr/>
          </p:nvSpPr>
          <p:spPr bwMode="auto">
            <a:xfrm>
              <a:off x="2439988" y="6024563"/>
              <a:ext cx="125413" cy="106362"/>
            </a:xfrm>
            <a:custGeom>
              <a:avLst/>
              <a:gdLst>
                <a:gd name="T0" fmla="*/ 2 w 33"/>
                <a:gd name="T1" fmla="*/ 13 h 28"/>
                <a:gd name="T2" fmla="*/ 16 w 33"/>
                <a:gd name="T3" fmla="*/ 0 h 28"/>
                <a:gd name="T4" fmla="*/ 33 w 33"/>
                <a:gd name="T5" fmla="*/ 13 h 28"/>
                <a:gd name="T6" fmla="*/ 16 w 33"/>
                <a:gd name="T7" fmla="*/ 27 h 28"/>
                <a:gd name="T8" fmla="*/ 2 w 33"/>
                <a:gd name="T9" fmla="*/ 13 h 28"/>
              </a:gdLst>
              <a:ahLst/>
              <a:cxnLst>
                <a:cxn ang="0">
                  <a:pos x="T0" y="T1"/>
                </a:cxn>
                <a:cxn ang="0">
                  <a:pos x="T2" y="T3"/>
                </a:cxn>
                <a:cxn ang="0">
                  <a:pos x="T4" y="T5"/>
                </a:cxn>
                <a:cxn ang="0">
                  <a:pos x="T6" y="T7"/>
                </a:cxn>
                <a:cxn ang="0">
                  <a:pos x="T8" y="T9"/>
                </a:cxn>
              </a:cxnLst>
              <a:rect l="0" t="0" r="r" b="b"/>
              <a:pathLst>
                <a:path w="33" h="28">
                  <a:moveTo>
                    <a:pt x="2" y="13"/>
                  </a:moveTo>
                  <a:cubicBezTo>
                    <a:pt x="0" y="5"/>
                    <a:pt x="9" y="0"/>
                    <a:pt x="16" y="0"/>
                  </a:cubicBezTo>
                  <a:cubicBezTo>
                    <a:pt x="24" y="0"/>
                    <a:pt x="33" y="7"/>
                    <a:pt x="33" y="13"/>
                  </a:cubicBezTo>
                  <a:cubicBezTo>
                    <a:pt x="33" y="20"/>
                    <a:pt x="24" y="27"/>
                    <a:pt x="16" y="27"/>
                  </a:cubicBezTo>
                  <a:cubicBezTo>
                    <a:pt x="8" y="28"/>
                    <a:pt x="2" y="21"/>
                    <a:pt x="2" y="13"/>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55">
              <a:extLst>
                <a:ext uri="{FF2B5EF4-FFF2-40B4-BE49-F238E27FC236}">
                  <a16:creationId xmlns:a16="http://schemas.microsoft.com/office/drawing/2014/main" id="{18517E3E-232D-0D9E-6396-F10D0CD870EC}"/>
                </a:ext>
              </a:extLst>
            </p:cNvPr>
            <p:cNvSpPr>
              <a:spLocks/>
            </p:cNvSpPr>
            <p:nvPr/>
          </p:nvSpPr>
          <p:spPr bwMode="auto">
            <a:xfrm>
              <a:off x="2505075" y="5830888"/>
              <a:ext cx="120650" cy="103187"/>
            </a:xfrm>
            <a:custGeom>
              <a:avLst/>
              <a:gdLst>
                <a:gd name="T0" fmla="*/ 15 w 32"/>
                <a:gd name="T1" fmla="*/ 0 h 27"/>
                <a:gd name="T2" fmla="*/ 32 w 32"/>
                <a:gd name="T3" fmla="*/ 13 h 27"/>
                <a:gd name="T4" fmla="*/ 15 w 32"/>
                <a:gd name="T5" fmla="*/ 27 h 27"/>
                <a:gd name="T6" fmla="*/ 0 w 32"/>
                <a:gd name="T7" fmla="*/ 12 h 27"/>
                <a:gd name="T8" fmla="*/ 15 w 32"/>
                <a:gd name="T9" fmla="*/ 0 h 27"/>
              </a:gdLst>
              <a:ahLst/>
              <a:cxnLst>
                <a:cxn ang="0">
                  <a:pos x="T0" y="T1"/>
                </a:cxn>
                <a:cxn ang="0">
                  <a:pos x="T2" y="T3"/>
                </a:cxn>
                <a:cxn ang="0">
                  <a:pos x="T4" y="T5"/>
                </a:cxn>
                <a:cxn ang="0">
                  <a:pos x="T6" y="T7"/>
                </a:cxn>
                <a:cxn ang="0">
                  <a:pos x="T8" y="T9"/>
                </a:cxn>
              </a:cxnLst>
              <a:rect l="0" t="0" r="r" b="b"/>
              <a:pathLst>
                <a:path w="32" h="27">
                  <a:moveTo>
                    <a:pt x="15" y="0"/>
                  </a:moveTo>
                  <a:cubicBezTo>
                    <a:pt x="24" y="0"/>
                    <a:pt x="32" y="6"/>
                    <a:pt x="32" y="13"/>
                  </a:cubicBezTo>
                  <a:cubicBezTo>
                    <a:pt x="32" y="20"/>
                    <a:pt x="24" y="27"/>
                    <a:pt x="15" y="27"/>
                  </a:cubicBezTo>
                  <a:cubicBezTo>
                    <a:pt x="6" y="27"/>
                    <a:pt x="0" y="21"/>
                    <a:pt x="0" y="12"/>
                  </a:cubicBezTo>
                  <a:cubicBezTo>
                    <a:pt x="0" y="4"/>
                    <a:pt x="6" y="0"/>
                    <a:pt x="15" y="0"/>
                  </a:cubicBezTo>
                  <a:close/>
                </a:path>
              </a:pathLst>
            </a:custGeom>
            <a:solidFill>
              <a:srgbClr val="F198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56">
              <a:extLst>
                <a:ext uri="{FF2B5EF4-FFF2-40B4-BE49-F238E27FC236}">
                  <a16:creationId xmlns:a16="http://schemas.microsoft.com/office/drawing/2014/main" id="{FCF28637-2008-530A-DF6B-13C4CF95F4EB}"/>
                </a:ext>
              </a:extLst>
            </p:cNvPr>
            <p:cNvSpPr>
              <a:spLocks/>
            </p:cNvSpPr>
            <p:nvPr/>
          </p:nvSpPr>
          <p:spPr bwMode="auto">
            <a:xfrm>
              <a:off x="2606675" y="6188075"/>
              <a:ext cx="115888" cy="103187"/>
            </a:xfrm>
            <a:custGeom>
              <a:avLst/>
              <a:gdLst>
                <a:gd name="T0" fmla="*/ 15 w 31"/>
                <a:gd name="T1" fmla="*/ 0 h 27"/>
                <a:gd name="T2" fmla="*/ 31 w 31"/>
                <a:gd name="T3" fmla="*/ 13 h 27"/>
                <a:gd name="T4" fmla="*/ 13 w 31"/>
                <a:gd name="T5" fmla="*/ 27 h 27"/>
                <a:gd name="T6" fmla="*/ 0 w 31"/>
                <a:gd name="T7" fmla="*/ 12 h 27"/>
                <a:gd name="T8" fmla="*/ 15 w 31"/>
                <a:gd name="T9" fmla="*/ 0 h 27"/>
              </a:gdLst>
              <a:ahLst/>
              <a:cxnLst>
                <a:cxn ang="0">
                  <a:pos x="T0" y="T1"/>
                </a:cxn>
                <a:cxn ang="0">
                  <a:pos x="T2" y="T3"/>
                </a:cxn>
                <a:cxn ang="0">
                  <a:pos x="T4" y="T5"/>
                </a:cxn>
                <a:cxn ang="0">
                  <a:pos x="T6" y="T7"/>
                </a:cxn>
                <a:cxn ang="0">
                  <a:pos x="T8" y="T9"/>
                </a:cxn>
              </a:cxnLst>
              <a:rect l="0" t="0" r="r" b="b"/>
              <a:pathLst>
                <a:path w="31" h="27">
                  <a:moveTo>
                    <a:pt x="15" y="0"/>
                  </a:moveTo>
                  <a:cubicBezTo>
                    <a:pt x="24" y="0"/>
                    <a:pt x="31" y="6"/>
                    <a:pt x="31" y="13"/>
                  </a:cubicBezTo>
                  <a:cubicBezTo>
                    <a:pt x="31" y="21"/>
                    <a:pt x="24" y="27"/>
                    <a:pt x="13" y="27"/>
                  </a:cubicBezTo>
                  <a:cubicBezTo>
                    <a:pt x="5" y="27"/>
                    <a:pt x="0" y="21"/>
                    <a:pt x="0" y="12"/>
                  </a:cubicBezTo>
                  <a:cubicBezTo>
                    <a:pt x="0" y="5"/>
                    <a:pt x="6" y="0"/>
                    <a:pt x="15" y="0"/>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57">
              <a:extLst>
                <a:ext uri="{FF2B5EF4-FFF2-40B4-BE49-F238E27FC236}">
                  <a16:creationId xmlns:a16="http://schemas.microsoft.com/office/drawing/2014/main" id="{352CF6B4-97D7-15FC-D84B-B3B126CA8136}"/>
                </a:ext>
              </a:extLst>
            </p:cNvPr>
            <p:cNvSpPr>
              <a:spLocks/>
            </p:cNvSpPr>
            <p:nvPr/>
          </p:nvSpPr>
          <p:spPr bwMode="auto">
            <a:xfrm>
              <a:off x="2538413" y="5949950"/>
              <a:ext cx="117475" cy="101600"/>
            </a:xfrm>
            <a:custGeom>
              <a:avLst/>
              <a:gdLst>
                <a:gd name="T0" fmla="*/ 14 w 31"/>
                <a:gd name="T1" fmla="*/ 27 h 27"/>
                <a:gd name="T2" fmla="*/ 0 w 31"/>
                <a:gd name="T3" fmla="*/ 13 h 27"/>
                <a:gd name="T4" fmla="*/ 14 w 31"/>
                <a:gd name="T5" fmla="*/ 0 h 27"/>
                <a:gd name="T6" fmla="*/ 31 w 31"/>
                <a:gd name="T7" fmla="*/ 14 h 27"/>
                <a:gd name="T8" fmla="*/ 14 w 31"/>
                <a:gd name="T9" fmla="*/ 27 h 27"/>
              </a:gdLst>
              <a:ahLst/>
              <a:cxnLst>
                <a:cxn ang="0">
                  <a:pos x="T0" y="T1"/>
                </a:cxn>
                <a:cxn ang="0">
                  <a:pos x="T2" y="T3"/>
                </a:cxn>
                <a:cxn ang="0">
                  <a:pos x="T4" y="T5"/>
                </a:cxn>
                <a:cxn ang="0">
                  <a:pos x="T6" y="T7"/>
                </a:cxn>
                <a:cxn ang="0">
                  <a:pos x="T8" y="T9"/>
                </a:cxn>
              </a:cxnLst>
              <a:rect l="0" t="0" r="r" b="b"/>
              <a:pathLst>
                <a:path w="31" h="27">
                  <a:moveTo>
                    <a:pt x="14" y="27"/>
                  </a:moveTo>
                  <a:cubicBezTo>
                    <a:pt x="6" y="27"/>
                    <a:pt x="0" y="21"/>
                    <a:pt x="0" y="13"/>
                  </a:cubicBezTo>
                  <a:cubicBezTo>
                    <a:pt x="0" y="6"/>
                    <a:pt x="6" y="0"/>
                    <a:pt x="14" y="0"/>
                  </a:cubicBezTo>
                  <a:cubicBezTo>
                    <a:pt x="23" y="0"/>
                    <a:pt x="31" y="7"/>
                    <a:pt x="31" y="14"/>
                  </a:cubicBezTo>
                  <a:cubicBezTo>
                    <a:pt x="31" y="21"/>
                    <a:pt x="23" y="27"/>
                    <a:pt x="14" y="27"/>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58">
              <a:extLst>
                <a:ext uri="{FF2B5EF4-FFF2-40B4-BE49-F238E27FC236}">
                  <a16:creationId xmlns:a16="http://schemas.microsoft.com/office/drawing/2014/main" id="{F35F5875-D4A7-B09E-936A-B03BD789F939}"/>
                </a:ext>
              </a:extLst>
            </p:cNvPr>
            <p:cNvSpPr>
              <a:spLocks/>
            </p:cNvSpPr>
            <p:nvPr/>
          </p:nvSpPr>
          <p:spPr bwMode="auto">
            <a:xfrm>
              <a:off x="2697163" y="6116638"/>
              <a:ext cx="120650" cy="101600"/>
            </a:xfrm>
            <a:custGeom>
              <a:avLst/>
              <a:gdLst>
                <a:gd name="T0" fmla="*/ 14 w 32"/>
                <a:gd name="T1" fmla="*/ 26 h 27"/>
                <a:gd name="T2" fmla="*/ 0 w 32"/>
                <a:gd name="T3" fmla="*/ 12 h 27"/>
                <a:gd name="T4" fmla="*/ 15 w 32"/>
                <a:gd name="T5" fmla="*/ 0 h 27"/>
                <a:gd name="T6" fmla="*/ 32 w 32"/>
                <a:gd name="T7" fmla="*/ 13 h 27"/>
                <a:gd name="T8" fmla="*/ 14 w 32"/>
                <a:gd name="T9" fmla="*/ 26 h 27"/>
              </a:gdLst>
              <a:ahLst/>
              <a:cxnLst>
                <a:cxn ang="0">
                  <a:pos x="T0" y="T1"/>
                </a:cxn>
                <a:cxn ang="0">
                  <a:pos x="T2" y="T3"/>
                </a:cxn>
                <a:cxn ang="0">
                  <a:pos x="T4" y="T5"/>
                </a:cxn>
                <a:cxn ang="0">
                  <a:pos x="T6" y="T7"/>
                </a:cxn>
                <a:cxn ang="0">
                  <a:pos x="T8" y="T9"/>
                </a:cxn>
              </a:cxnLst>
              <a:rect l="0" t="0" r="r" b="b"/>
              <a:pathLst>
                <a:path w="32" h="27">
                  <a:moveTo>
                    <a:pt x="14" y="26"/>
                  </a:moveTo>
                  <a:cubicBezTo>
                    <a:pt x="7" y="26"/>
                    <a:pt x="0" y="19"/>
                    <a:pt x="0" y="12"/>
                  </a:cubicBezTo>
                  <a:cubicBezTo>
                    <a:pt x="0" y="4"/>
                    <a:pt x="6" y="0"/>
                    <a:pt x="15" y="0"/>
                  </a:cubicBezTo>
                  <a:cubicBezTo>
                    <a:pt x="25" y="0"/>
                    <a:pt x="32" y="6"/>
                    <a:pt x="32" y="13"/>
                  </a:cubicBezTo>
                  <a:cubicBezTo>
                    <a:pt x="31" y="20"/>
                    <a:pt x="23" y="27"/>
                    <a:pt x="14" y="26"/>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59">
              <a:extLst>
                <a:ext uri="{FF2B5EF4-FFF2-40B4-BE49-F238E27FC236}">
                  <a16:creationId xmlns:a16="http://schemas.microsoft.com/office/drawing/2014/main" id="{52B66698-6E9B-EF49-06DA-C7CAFC297946}"/>
                </a:ext>
              </a:extLst>
            </p:cNvPr>
            <p:cNvSpPr>
              <a:spLocks/>
            </p:cNvSpPr>
            <p:nvPr/>
          </p:nvSpPr>
          <p:spPr bwMode="auto">
            <a:xfrm>
              <a:off x="2840038" y="5849938"/>
              <a:ext cx="131763" cy="111125"/>
            </a:xfrm>
            <a:custGeom>
              <a:avLst/>
              <a:gdLst>
                <a:gd name="T0" fmla="*/ 1 w 35"/>
                <a:gd name="T1" fmla="*/ 13 h 29"/>
                <a:gd name="T2" fmla="*/ 16 w 35"/>
                <a:gd name="T3" fmla="*/ 0 h 29"/>
                <a:gd name="T4" fmla="*/ 25 w 35"/>
                <a:gd name="T5" fmla="*/ 3 h 29"/>
                <a:gd name="T6" fmla="*/ 28 w 35"/>
                <a:gd name="T7" fmla="*/ 22 h 29"/>
                <a:gd name="T8" fmla="*/ 10 w 35"/>
                <a:gd name="T9" fmla="*/ 26 h 29"/>
                <a:gd name="T10" fmla="*/ 1 w 35"/>
                <a:gd name="T11" fmla="*/ 13 h 29"/>
              </a:gdLst>
              <a:ahLst/>
              <a:cxnLst>
                <a:cxn ang="0">
                  <a:pos x="T0" y="T1"/>
                </a:cxn>
                <a:cxn ang="0">
                  <a:pos x="T2" y="T3"/>
                </a:cxn>
                <a:cxn ang="0">
                  <a:pos x="T4" y="T5"/>
                </a:cxn>
                <a:cxn ang="0">
                  <a:pos x="T6" y="T7"/>
                </a:cxn>
                <a:cxn ang="0">
                  <a:pos x="T8" y="T9"/>
                </a:cxn>
                <a:cxn ang="0">
                  <a:pos x="T10" y="T11"/>
                </a:cxn>
              </a:cxnLst>
              <a:rect l="0" t="0" r="r" b="b"/>
              <a:pathLst>
                <a:path w="35" h="29">
                  <a:moveTo>
                    <a:pt x="1" y="13"/>
                  </a:moveTo>
                  <a:cubicBezTo>
                    <a:pt x="0" y="5"/>
                    <a:pt x="7" y="0"/>
                    <a:pt x="16" y="0"/>
                  </a:cubicBezTo>
                  <a:cubicBezTo>
                    <a:pt x="19" y="0"/>
                    <a:pt x="22" y="1"/>
                    <a:pt x="25" y="3"/>
                  </a:cubicBezTo>
                  <a:cubicBezTo>
                    <a:pt x="33" y="9"/>
                    <a:pt x="35" y="14"/>
                    <a:pt x="28" y="22"/>
                  </a:cubicBezTo>
                  <a:cubicBezTo>
                    <a:pt x="23" y="27"/>
                    <a:pt x="16" y="29"/>
                    <a:pt x="10" y="26"/>
                  </a:cubicBezTo>
                  <a:cubicBezTo>
                    <a:pt x="4" y="24"/>
                    <a:pt x="1" y="19"/>
                    <a:pt x="1" y="13"/>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60">
              <a:extLst>
                <a:ext uri="{FF2B5EF4-FFF2-40B4-BE49-F238E27FC236}">
                  <a16:creationId xmlns:a16="http://schemas.microsoft.com/office/drawing/2014/main" id="{39D0F5B0-3C34-3FF8-C38C-5DE13C431B8C}"/>
                </a:ext>
              </a:extLst>
            </p:cNvPr>
            <p:cNvSpPr>
              <a:spLocks/>
            </p:cNvSpPr>
            <p:nvPr/>
          </p:nvSpPr>
          <p:spPr bwMode="auto">
            <a:xfrm>
              <a:off x="2655888" y="6002338"/>
              <a:ext cx="123825" cy="98425"/>
            </a:xfrm>
            <a:custGeom>
              <a:avLst/>
              <a:gdLst>
                <a:gd name="T0" fmla="*/ 15 w 33"/>
                <a:gd name="T1" fmla="*/ 26 h 26"/>
                <a:gd name="T2" fmla="*/ 0 w 33"/>
                <a:gd name="T3" fmla="*/ 12 h 26"/>
                <a:gd name="T4" fmla="*/ 14 w 33"/>
                <a:gd name="T5" fmla="*/ 0 h 26"/>
                <a:gd name="T6" fmla="*/ 33 w 33"/>
                <a:gd name="T7" fmla="*/ 13 h 26"/>
                <a:gd name="T8" fmla="*/ 15 w 33"/>
                <a:gd name="T9" fmla="*/ 26 h 26"/>
              </a:gdLst>
              <a:ahLst/>
              <a:cxnLst>
                <a:cxn ang="0">
                  <a:pos x="T0" y="T1"/>
                </a:cxn>
                <a:cxn ang="0">
                  <a:pos x="T2" y="T3"/>
                </a:cxn>
                <a:cxn ang="0">
                  <a:pos x="T4" y="T5"/>
                </a:cxn>
                <a:cxn ang="0">
                  <a:pos x="T6" y="T7"/>
                </a:cxn>
                <a:cxn ang="0">
                  <a:pos x="T8" y="T9"/>
                </a:cxn>
              </a:cxnLst>
              <a:rect l="0" t="0" r="r" b="b"/>
              <a:pathLst>
                <a:path w="33" h="26">
                  <a:moveTo>
                    <a:pt x="15" y="26"/>
                  </a:moveTo>
                  <a:cubicBezTo>
                    <a:pt x="7" y="26"/>
                    <a:pt x="0" y="20"/>
                    <a:pt x="0" y="12"/>
                  </a:cubicBezTo>
                  <a:cubicBezTo>
                    <a:pt x="0" y="5"/>
                    <a:pt x="7" y="0"/>
                    <a:pt x="14" y="0"/>
                  </a:cubicBezTo>
                  <a:cubicBezTo>
                    <a:pt x="23" y="0"/>
                    <a:pt x="32" y="6"/>
                    <a:pt x="33" y="13"/>
                  </a:cubicBezTo>
                  <a:cubicBezTo>
                    <a:pt x="33" y="19"/>
                    <a:pt x="24" y="26"/>
                    <a:pt x="15" y="26"/>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61">
              <a:extLst>
                <a:ext uri="{FF2B5EF4-FFF2-40B4-BE49-F238E27FC236}">
                  <a16:creationId xmlns:a16="http://schemas.microsoft.com/office/drawing/2014/main" id="{2A116CA6-497D-7EE4-4D27-0D88D425579C}"/>
                </a:ext>
              </a:extLst>
            </p:cNvPr>
            <p:cNvSpPr>
              <a:spLocks/>
            </p:cNvSpPr>
            <p:nvPr/>
          </p:nvSpPr>
          <p:spPr bwMode="auto">
            <a:xfrm>
              <a:off x="2628900" y="5876925"/>
              <a:ext cx="120650" cy="103187"/>
            </a:xfrm>
            <a:custGeom>
              <a:avLst/>
              <a:gdLst>
                <a:gd name="T0" fmla="*/ 31 w 32"/>
                <a:gd name="T1" fmla="*/ 13 h 27"/>
                <a:gd name="T2" fmla="*/ 15 w 32"/>
                <a:gd name="T3" fmla="*/ 27 h 27"/>
                <a:gd name="T4" fmla="*/ 0 w 32"/>
                <a:gd name="T5" fmla="*/ 13 h 27"/>
                <a:gd name="T6" fmla="*/ 15 w 32"/>
                <a:gd name="T7" fmla="*/ 0 h 27"/>
                <a:gd name="T8" fmla="*/ 31 w 32"/>
                <a:gd name="T9" fmla="*/ 13 h 27"/>
              </a:gdLst>
              <a:ahLst/>
              <a:cxnLst>
                <a:cxn ang="0">
                  <a:pos x="T0" y="T1"/>
                </a:cxn>
                <a:cxn ang="0">
                  <a:pos x="T2" y="T3"/>
                </a:cxn>
                <a:cxn ang="0">
                  <a:pos x="T4" y="T5"/>
                </a:cxn>
                <a:cxn ang="0">
                  <a:pos x="T6" y="T7"/>
                </a:cxn>
                <a:cxn ang="0">
                  <a:pos x="T8" y="T9"/>
                </a:cxn>
              </a:cxnLst>
              <a:rect l="0" t="0" r="r" b="b"/>
              <a:pathLst>
                <a:path w="32" h="27">
                  <a:moveTo>
                    <a:pt x="31" y="13"/>
                  </a:moveTo>
                  <a:cubicBezTo>
                    <a:pt x="31" y="20"/>
                    <a:pt x="24" y="27"/>
                    <a:pt x="15" y="27"/>
                  </a:cubicBezTo>
                  <a:cubicBezTo>
                    <a:pt x="7" y="27"/>
                    <a:pt x="0" y="19"/>
                    <a:pt x="0" y="13"/>
                  </a:cubicBezTo>
                  <a:cubicBezTo>
                    <a:pt x="0" y="5"/>
                    <a:pt x="6" y="0"/>
                    <a:pt x="15" y="0"/>
                  </a:cubicBezTo>
                  <a:cubicBezTo>
                    <a:pt x="25" y="0"/>
                    <a:pt x="32" y="5"/>
                    <a:pt x="31" y="13"/>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62">
              <a:extLst>
                <a:ext uri="{FF2B5EF4-FFF2-40B4-BE49-F238E27FC236}">
                  <a16:creationId xmlns:a16="http://schemas.microsoft.com/office/drawing/2014/main" id="{8B4764C6-FAFA-E8B1-1106-B531F68D5F11}"/>
                </a:ext>
              </a:extLst>
            </p:cNvPr>
            <p:cNvSpPr>
              <a:spLocks/>
            </p:cNvSpPr>
            <p:nvPr/>
          </p:nvSpPr>
          <p:spPr bwMode="auto">
            <a:xfrm>
              <a:off x="2933700" y="5775325"/>
              <a:ext cx="114300" cy="101600"/>
            </a:xfrm>
            <a:custGeom>
              <a:avLst/>
              <a:gdLst>
                <a:gd name="T0" fmla="*/ 14 w 30"/>
                <a:gd name="T1" fmla="*/ 27 h 27"/>
                <a:gd name="T2" fmla="*/ 0 w 30"/>
                <a:gd name="T3" fmla="*/ 13 h 27"/>
                <a:gd name="T4" fmla="*/ 14 w 30"/>
                <a:gd name="T5" fmla="*/ 1 h 27"/>
                <a:gd name="T6" fmla="*/ 30 w 30"/>
                <a:gd name="T7" fmla="*/ 17 h 27"/>
                <a:gd name="T8" fmla="*/ 14 w 30"/>
                <a:gd name="T9" fmla="*/ 27 h 27"/>
              </a:gdLst>
              <a:ahLst/>
              <a:cxnLst>
                <a:cxn ang="0">
                  <a:pos x="T0" y="T1"/>
                </a:cxn>
                <a:cxn ang="0">
                  <a:pos x="T2" y="T3"/>
                </a:cxn>
                <a:cxn ang="0">
                  <a:pos x="T4" y="T5"/>
                </a:cxn>
                <a:cxn ang="0">
                  <a:pos x="T6" y="T7"/>
                </a:cxn>
                <a:cxn ang="0">
                  <a:pos x="T8" y="T9"/>
                </a:cxn>
              </a:cxnLst>
              <a:rect l="0" t="0" r="r" b="b"/>
              <a:pathLst>
                <a:path w="30" h="27">
                  <a:moveTo>
                    <a:pt x="14" y="27"/>
                  </a:moveTo>
                  <a:cubicBezTo>
                    <a:pt x="6" y="27"/>
                    <a:pt x="0" y="21"/>
                    <a:pt x="0" y="13"/>
                  </a:cubicBezTo>
                  <a:cubicBezTo>
                    <a:pt x="0" y="6"/>
                    <a:pt x="6" y="0"/>
                    <a:pt x="14" y="1"/>
                  </a:cubicBezTo>
                  <a:cubicBezTo>
                    <a:pt x="23" y="1"/>
                    <a:pt x="30" y="8"/>
                    <a:pt x="30" y="17"/>
                  </a:cubicBezTo>
                  <a:cubicBezTo>
                    <a:pt x="30" y="22"/>
                    <a:pt x="22" y="27"/>
                    <a:pt x="14" y="27"/>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63">
              <a:extLst>
                <a:ext uri="{FF2B5EF4-FFF2-40B4-BE49-F238E27FC236}">
                  <a16:creationId xmlns:a16="http://schemas.microsoft.com/office/drawing/2014/main" id="{1B20E14E-C654-11EB-DAC2-73B552F31564}"/>
                </a:ext>
              </a:extLst>
            </p:cNvPr>
            <p:cNvSpPr>
              <a:spLocks/>
            </p:cNvSpPr>
            <p:nvPr/>
          </p:nvSpPr>
          <p:spPr bwMode="auto">
            <a:xfrm>
              <a:off x="2560638" y="5634038"/>
              <a:ext cx="128588" cy="111125"/>
            </a:xfrm>
            <a:custGeom>
              <a:avLst/>
              <a:gdLst>
                <a:gd name="T0" fmla="*/ 2 w 34"/>
                <a:gd name="T1" fmla="*/ 19 h 29"/>
                <a:gd name="T2" fmla="*/ 5 w 34"/>
                <a:gd name="T3" fmla="*/ 9 h 29"/>
                <a:gd name="T4" fmla="*/ 12 w 34"/>
                <a:gd name="T5" fmla="*/ 4 h 29"/>
                <a:gd name="T6" fmla="*/ 31 w 34"/>
                <a:gd name="T7" fmla="*/ 8 h 29"/>
                <a:gd name="T8" fmla="*/ 29 w 34"/>
                <a:gd name="T9" fmla="*/ 21 h 29"/>
                <a:gd name="T10" fmla="*/ 24 w 34"/>
                <a:gd name="T11" fmla="*/ 25 h 29"/>
                <a:gd name="T12" fmla="*/ 2 w 34"/>
                <a:gd name="T13" fmla="*/ 19 h 29"/>
              </a:gdLst>
              <a:ahLst/>
              <a:cxnLst>
                <a:cxn ang="0">
                  <a:pos x="T0" y="T1"/>
                </a:cxn>
                <a:cxn ang="0">
                  <a:pos x="T2" y="T3"/>
                </a:cxn>
                <a:cxn ang="0">
                  <a:pos x="T4" y="T5"/>
                </a:cxn>
                <a:cxn ang="0">
                  <a:pos x="T6" y="T7"/>
                </a:cxn>
                <a:cxn ang="0">
                  <a:pos x="T8" y="T9"/>
                </a:cxn>
                <a:cxn ang="0">
                  <a:pos x="T10" y="T11"/>
                </a:cxn>
                <a:cxn ang="0">
                  <a:pos x="T12" y="T13"/>
                </a:cxn>
              </a:cxnLst>
              <a:rect l="0" t="0" r="r" b="b"/>
              <a:pathLst>
                <a:path w="34" h="29">
                  <a:moveTo>
                    <a:pt x="2" y="19"/>
                  </a:moveTo>
                  <a:cubicBezTo>
                    <a:pt x="0" y="15"/>
                    <a:pt x="1" y="12"/>
                    <a:pt x="5" y="9"/>
                  </a:cubicBezTo>
                  <a:cubicBezTo>
                    <a:pt x="7" y="7"/>
                    <a:pt x="10" y="6"/>
                    <a:pt x="12" y="4"/>
                  </a:cubicBezTo>
                  <a:cubicBezTo>
                    <a:pt x="19" y="0"/>
                    <a:pt x="27" y="1"/>
                    <a:pt x="31" y="8"/>
                  </a:cubicBezTo>
                  <a:cubicBezTo>
                    <a:pt x="34" y="13"/>
                    <a:pt x="33" y="17"/>
                    <a:pt x="29" y="21"/>
                  </a:cubicBezTo>
                  <a:cubicBezTo>
                    <a:pt x="27" y="23"/>
                    <a:pt x="26" y="24"/>
                    <a:pt x="24" y="25"/>
                  </a:cubicBezTo>
                  <a:cubicBezTo>
                    <a:pt x="14" y="29"/>
                    <a:pt x="7" y="27"/>
                    <a:pt x="2" y="19"/>
                  </a:cubicBezTo>
                  <a:close/>
                </a:path>
              </a:pathLst>
            </a:custGeom>
            <a:solidFill>
              <a:srgbClr val="CE8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64">
              <a:extLst>
                <a:ext uri="{FF2B5EF4-FFF2-40B4-BE49-F238E27FC236}">
                  <a16:creationId xmlns:a16="http://schemas.microsoft.com/office/drawing/2014/main" id="{6D5B1651-8087-5B39-54D6-CCDBBF2DE217}"/>
                </a:ext>
              </a:extLst>
            </p:cNvPr>
            <p:cNvSpPr>
              <a:spLocks/>
            </p:cNvSpPr>
            <p:nvPr/>
          </p:nvSpPr>
          <p:spPr bwMode="auto">
            <a:xfrm>
              <a:off x="2971800" y="5892800"/>
              <a:ext cx="106363" cy="106362"/>
            </a:xfrm>
            <a:custGeom>
              <a:avLst/>
              <a:gdLst>
                <a:gd name="T0" fmla="*/ 16 w 28"/>
                <a:gd name="T1" fmla="*/ 4 h 28"/>
                <a:gd name="T2" fmla="*/ 5 w 28"/>
                <a:gd name="T3" fmla="*/ 10 h 28"/>
                <a:gd name="T4" fmla="*/ 9 w 28"/>
                <a:gd name="T5" fmla="*/ 20 h 28"/>
                <a:gd name="T6" fmla="*/ 22 w 28"/>
                <a:gd name="T7" fmla="*/ 21 h 28"/>
                <a:gd name="T8" fmla="*/ 20 w 28"/>
                <a:gd name="T9" fmla="*/ 14 h 28"/>
                <a:gd name="T10" fmla="*/ 24 w 28"/>
                <a:gd name="T11" fmla="*/ 11 h 28"/>
                <a:gd name="T12" fmla="*/ 27 w 28"/>
                <a:gd name="T13" fmla="*/ 14 h 28"/>
                <a:gd name="T14" fmla="*/ 13 w 28"/>
                <a:gd name="T15" fmla="*/ 26 h 28"/>
                <a:gd name="T16" fmla="*/ 1 w 28"/>
                <a:gd name="T17" fmla="*/ 10 h 28"/>
                <a:gd name="T18" fmla="*/ 15 w 28"/>
                <a:gd name="T19" fmla="*/ 0 h 28"/>
                <a:gd name="T20" fmla="*/ 22 w 28"/>
                <a:gd name="T21" fmla="*/ 0 h 28"/>
                <a:gd name="T22" fmla="*/ 26 w 28"/>
                <a:gd name="T23" fmla="*/ 8 h 28"/>
                <a:gd name="T24" fmla="*/ 18 w 28"/>
                <a:gd name="T25" fmla="*/ 8 h 28"/>
                <a:gd name="T26" fmla="*/ 16 w 28"/>
                <a:gd name="T27"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8">
                  <a:moveTo>
                    <a:pt x="16" y="4"/>
                  </a:moveTo>
                  <a:cubicBezTo>
                    <a:pt x="13" y="8"/>
                    <a:pt x="11" y="9"/>
                    <a:pt x="5" y="10"/>
                  </a:cubicBezTo>
                  <a:cubicBezTo>
                    <a:pt x="12" y="12"/>
                    <a:pt x="12" y="15"/>
                    <a:pt x="9" y="20"/>
                  </a:cubicBezTo>
                  <a:cubicBezTo>
                    <a:pt x="14" y="16"/>
                    <a:pt x="18" y="17"/>
                    <a:pt x="22" y="21"/>
                  </a:cubicBezTo>
                  <a:cubicBezTo>
                    <a:pt x="22" y="18"/>
                    <a:pt x="20" y="16"/>
                    <a:pt x="20" y="14"/>
                  </a:cubicBezTo>
                  <a:cubicBezTo>
                    <a:pt x="21" y="12"/>
                    <a:pt x="22" y="11"/>
                    <a:pt x="24" y="11"/>
                  </a:cubicBezTo>
                  <a:cubicBezTo>
                    <a:pt x="27" y="10"/>
                    <a:pt x="27" y="12"/>
                    <a:pt x="27" y="14"/>
                  </a:cubicBezTo>
                  <a:cubicBezTo>
                    <a:pt x="28" y="22"/>
                    <a:pt x="22" y="28"/>
                    <a:pt x="13" y="26"/>
                  </a:cubicBezTo>
                  <a:cubicBezTo>
                    <a:pt x="5" y="25"/>
                    <a:pt x="0" y="17"/>
                    <a:pt x="1" y="10"/>
                  </a:cubicBezTo>
                  <a:cubicBezTo>
                    <a:pt x="1" y="3"/>
                    <a:pt x="7" y="0"/>
                    <a:pt x="15" y="0"/>
                  </a:cubicBezTo>
                  <a:cubicBezTo>
                    <a:pt x="17" y="0"/>
                    <a:pt x="20" y="0"/>
                    <a:pt x="22" y="0"/>
                  </a:cubicBezTo>
                  <a:cubicBezTo>
                    <a:pt x="25" y="1"/>
                    <a:pt x="28" y="4"/>
                    <a:pt x="26" y="8"/>
                  </a:cubicBezTo>
                  <a:cubicBezTo>
                    <a:pt x="24" y="11"/>
                    <a:pt x="21" y="8"/>
                    <a:pt x="18" y="8"/>
                  </a:cubicBezTo>
                  <a:cubicBezTo>
                    <a:pt x="17" y="7"/>
                    <a:pt x="17" y="5"/>
                    <a:pt x="16" y="4"/>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65">
              <a:extLst>
                <a:ext uri="{FF2B5EF4-FFF2-40B4-BE49-F238E27FC236}">
                  <a16:creationId xmlns:a16="http://schemas.microsoft.com/office/drawing/2014/main" id="{49C65D95-C30C-01AE-2D58-C46EEFF85A91}"/>
                </a:ext>
              </a:extLst>
            </p:cNvPr>
            <p:cNvSpPr>
              <a:spLocks/>
            </p:cNvSpPr>
            <p:nvPr/>
          </p:nvSpPr>
          <p:spPr bwMode="auto">
            <a:xfrm>
              <a:off x="2647950" y="6291263"/>
              <a:ext cx="128588" cy="98425"/>
            </a:xfrm>
            <a:custGeom>
              <a:avLst/>
              <a:gdLst>
                <a:gd name="T0" fmla="*/ 22 w 34"/>
                <a:gd name="T1" fmla="*/ 23 h 26"/>
                <a:gd name="T2" fmla="*/ 27 w 34"/>
                <a:gd name="T3" fmla="*/ 13 h 26"/>
                <a:gd name="T4" fmla="*/ 16 w 34"/>
                <a:gd name="T5" fmla="*/ 5 h 26"/>
                <a:gd name="T6" fmla="*/ 5 w 34"/>
                <a:gd name="T7" fmla="*/ 12 h 26"/>
                <a:gd name="T8" fmla="*/ 12 w 34"/>
                <a:gd name="T9" fmla="*/ 17 h 26"/>
                <a:gd name="T10" fmla="*/ 8 w 34"/>
                <a:gd name="T11" fmla="*/ 21 h 26"/>
                <a:gd name="T12" fmla="*/ 1 w 34"/>
                <a:gd name="T13" fmla="*/ 16 h 26"/>
                <a:gd name="T14" fmla="*/ 7 w 34"/>
                <a:gd name="T15" fmla="*/ 3 h 26"/>
                <a:gd name="T16" fmla="*/ 30 w 34"/>
                <a:gd name="T17" fmla="*/ 8 h 26"/>
                <a:gd name="T18" fmla="*/ 31 w 34"/>
                <a:gd name="T19" fmla="*/ 20 h 26"/>
                <a:gd name="T20" fmla="*/ 20 w 34"/>
                <a:gd name="T21" fmla="*/ 24 h 26"/>
                <a:gd name="T22" fmla="*/ 16 w 34"/>
                <a:gd name="T23" fmla="*/ 24 h 26"/>
                <a:gd name="T24" fmla="*/ 13 w 34"/>
                <a:gd name="T25" fmla="*/ 22 h 26"/>
                <a:gd name="T26" fmla="*/ 14 w 34"/>
                <a:gd name="T27" fmla="*/ 21 h 26"/>
                <a:gd name="T28" fmla="*/ 18 w 34"/>
                <a:gd name="T29" fmla="*/ 20 h 26"/>
                <a:gd name="T30" fmla="*/ 22 w 34"/>
                <a:gd name="T3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26">
                  <a:moveTo>
                    <a:pt x="22" y="23"/>
                  </a:moveTo>
                  <a:cubicBezTo>
                    <a:pt x="19" y="17"/>
                    <a:pt x="20" y="13"/>
                    <a:pt x="27" y="13"/>
                  </a:cubicBezTo>
                  <a:cubicBezTo>
                    <a:pt x="22" y="12"/>
                    <a:pt x="17" y="12"/>
                    <a:pt x="16" y="5"/>
                  </a:cubicBezTo>
                  <a:cubicBezTo>
                    <a:pt x="15" y="11"/>
                    <a:pt x="11" y="12"/>
                    <a:pt x="5" y="12"/>
                  </a:cubicBezTo>
                  <a:cubicBezTo>
                    <a:pt x="8" y="14"/>
                    <a:pt x="12" y="13"/>
                    <a:pt x="12" y="17"/>
                  </a:cubicBezTo>
                  <a:cubicBezTo>
                    <a:pt x="11" y="19"/>
                    <a:pt x="11" y="22"/>
                    <a:pt x="8" y="21"/>
                  </a:cubicBezTo>
                  <a:cubicBezTo>
                    <a:pt x="5" y="21"/>
                    <a:pt x="2" y="20"/>
                    <a:pt x="1" y="16"/>
                  </a:cubicBezTo>
                  <a:cubicBezTo>
                    <a:pt x="0" y="10"/>
                    <a:pt x="3" y="6"/>
                    <a:pt x="7" y="3"/>
                  </a:cubicBezTo>
                  <a:cubicBezTo>
                    <a:pt x="14" y="0"/>
                    <a:pt x="25" y="2"/>
                    <a:pt x="30" y="8"/>
                  </a:cubicBezTo>
                  <a:cubicBezTo>
                    <a:pt x="33" y="12"/>
                    <a:pt x="34" y="16"/>
                    <a:pt x="31" y="20"/>
                  </a:cubicBezTo>
                  <a:cubicBezTo>
                    <a:pt x="29" y="25"/>
                    <a:pt x="25" y="26"/>
                    <a:pt x="20" y="24"/>
                  </a:cubicBezTo>
                  <a:cubicBezTo>
                    <a:pt x="19" y="24"/>
                    <a:pt x="18" y="24"/>
                    <a:pt x="16" y="24"/>
                  </a:cubicBezTo>
                  <a:cubicBezTo>
                    <a:pt x="15" y="24"/>
                    <a:pt x="13" y="24"/>
                    <a:pt x="13" y="22"/>
                  </a:cubicBezTo>
                  <a:cubicBezTo>
                    <a:pt x="13" y="22"/>
                    <a:pt x="13" y="21"/>
                    <a:pt x="14" y="21"/>
                  </a:cubicBezTo>
                  <a:cubicBezTo>
                    <a:pt x="15" y="19"/>
                    <a:pt x="16" y="19"/>
                    <a:pt x="18" y="20"/>
                  </a:cubicBezTo>
                  <a:cubicBezTo>
                    <a:pt x="19" y="21"/>
                    <a:pt x="20" y="22"/>
                    <a:pt x="22" y="23"/>
                  </a:cubicBezTo>
                  <a:close/>
                </a:path>
              </a:pathLst>
            </a:custGeom>
            <a:solidFill>
              <a:srgbClr val="CB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66">
              <a:extLst>
                <a:ext uri="{FF2B5EF4-FFF2-40B4-BE49-F238E27FC236}">
                  <a16:creationId xmlns:a16="http://schemas.microsoft.com/office/drawing/2014/main" id="{0727894B-5016-EEE5-F2D1-B2630592524D}"/>
                </a:ext>
              </a:extLst>
            </p:cNvPr>
            <p:cNvSpPr>
              <a:spLocks/>
            </p:cNvSpPr>
            <p:nvPr/>
          </p:nvSpPr>
          <p:spPr bwMode="auto">
            <a:xfrm>
              <a:off x="2481263" y="6142038"/>
              <a:ext cx="114300" cy="114300"/>
            </a:xfrm>
            <a:custGeom>
              <a:avLst/>
              <a:gdLst>
                <a:gd name="T0" fmla="*/ 19 w 30"/>
                <a:gd name="T1" fmla="*/ 22 h 30"/>
                <a:gd name="T2" fmla="*/ 23 w 30"/>
                <a:gd name="T3" fmla="*/ 13 h 30"/>
                <a:gd name="T4" fmla="*/ 13 w 30"/>
                <a:gd name="T5" fmla="*/ 8 h 30"/>
                <a:gd name="T6" fmla="*/ 11 w 30"/>
                <a:gd name="T7" fmla="*/ 10 h 30"/>
                <a:gd name="T8" fmla="*/ 3 w 30"/>
                <a:gd name="T9" fmla="*/ 12 h 30"/>
                <a:gd name="T10" fmla="*/ 1 w 30"/>
                <a:gd name="T11" fmla="*/ 9 h 30"/>
                <a:gd name="T12" fmla="*/ 5 w 30"/>
                <a:gd name="T13" fmla="*/ 4 h 30"/>
                <a:gd name="T14" fmla="*/ 29 w 30"/>
                <a:gd name="T15" fmla="*/ 12 h 30"/>
                <a:gd name="T16" fmla="*/ 26 w 30"/>
                <a:gd name="T17" fmla="*/ 24 h 30"/>
                <a:gd name="T18" fmla="*/ 12 w 30"/>
                <a:gd name="T19" fmla="*/ 29 h 30"/>
                <a:gd name="T20" fmla="*/ 8 w 30"/>
                <a:gd name="T21" fmla="*/ 24 h 30"/>
                <a:gd name="T22" fmla="*/ 14 w 30"/>
                <a:gd name="T23" fmla="*/ 21 h 30"/>
                <a:gd name="T24" fmla="*/ 19 w 30"/>
                <a:gd name="T25"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9" y="22"/>
                  </a:moveTo>
                  <a:cubicBezTo>
                    <a:pt x="16" y="18"/>
                    <a:pt x="17" y="15"/>
                    <a:pt x="23" y="13"/>
                  </a:cubicBezTo>
                  <a:cubicBezTo>
                    <a:pt x="18" y="12"/>
                    <a:pt x="14" y="12"/>
                    <a:pt x="13" y="8"/>
                  </a:cubicBezTo>
                  <a:cubicBezTo>
                    <a:pt x="11" y="8"/>
                    <a:pt x="11" y="9"/>
                    <a:pt x="11" y="10"/>
                  </a:cubicBezTo>
                  <a:cubicBezTo>
                    <a:pt x="9" y="13"/>
                    <a:pt x="6" y="12"/>
                    <a:pt x="3" y="12"/>
                  </a:cubicBezTo>
                  <a:cubicBezTo>
                    <a:pt x="2" y="12"/>
                    <a:pt x="0" y="11"/>
                    <a:pt x="1" y="9"/>
                  </a:cubicBezTo>
                  <a:cubicBezTo>
                    <a:pt x="1" y="7"/>
                    <a:pt x="3" y="5"/>
                    <a:pt x="5" y="4"/>
                  </a:cubicBezTo>
                  <a:cubicBezTo>
                    <a:pt x="12" y="0"/>
                    <a:pt x="26" y="4"/>
                    <a:pt x="29" y="12"/>
                  </a:cubicBezTo>
                  <a:cubicBezTo>
                    <a:pt x="30" y="17"/>
                    <a:pt x="29" y="21"/>
                    <a:pt x="26" y="24"/>
                  </a:cubicBezTo>
                  <a:cubicBezTo>
                    <a:pt x="22" y="27"/>
                    <a:pt x="17" y="30"/>
                    <a:pt x="12" y="29"/>
                  </a:cubicBezTo>
                  <a:cubicBezTo>
                    <a:pt x="10" y="28"/>
                    <a:pt x="8" y="26"/>
                    <a:pt x="8" y="24"/>
                  </a:cubicBezTo>
                  <a:cubicBezTo>
                    <a:pt x="9" y="22"/>
                    <a:pt x="11" y="20"/>
                    <a:pt x="14" y="21"/>
                  </a:cubicBezTo>
                  <a:cubicBezTo>
                    <a:pt x="15" y="21"/>
                    <a:pt x="16" y="23"/>
                    <a:pt x="19" y="22"/>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67">
              <a:extLst>
                <a:ext uri="{FF2B5EF4-FFF2-40B4-BE49-F238E27FC236}">
                  <a16:creationId xmlns:a16="http://schemas.microsoft.com/office/drawing/2014/main" id="{58759D1C-B4C5-0C99-DAF3-B6E89EFE2143}"/>
                </a:ext>
              </a:extLst>
            </p:cNvPr>
            <p:cNvSpPr>
              <a:spLocks/>
            </p:cNvSpPr>
            <p:nvPr/>
          </p:nvSpPr>
          <p:spPr bwMode="auto">
            <a:xfrm>
              <a:off x="2486025" y="5710238"/>
              <a:ext cx="112713" cy="114300"/>
            </a:xfrm>
            <a:custGeom>
              <a:avLst/>
              <a:gdLst>
                <a:gd name="T0" fmla="*/ 12 w 30"/>
                <a:gd name="T1" fmla="*/ 3 h 30"/>
                <a:gd name="T2" fmla="*/ 17 w 30"/>
                <a:gd name="T3" fmla="*/ 1 h 30"/>
                <a:gd name="T4" fmla="*/ 18 w 30"/>
                <a:gd name="T5" fmla="*/ 1 h 30"/>
                <a:gd name="T6" fmla="*/ 27 w 30"/>
                <a:gd name="T7" fmla="*/ 18 h 30"/>
                <a:gd name="T8" fmla="*/ 3 w 30"/>
                <a:gd name="T9" fmla="*/ 25 h 30"/>
                <a:gd name="T10" fmla="*/ 1 w 30"/>
                <a:gd name="T11" fmla="*/ 21 h 30"/>
                <a:gd name="T12" fmla="*/ 6 w 30"/>
                <a:gd name="T13" fmla="*/ 13 h 30"/>
                <a:gd name="T14" fmla="*/ 7 w 30"/>
                <a:gd name="T15" fmla="*/ 15 h 30"/>
                <a:gd name="T16" fmla="*/ 6 w 30"/>
                <a:gd name="T17" fmla="*/ 21 h 30"/>
                <a:gd name="T18" fmla="*/ 18 w 30"/>
                <a:gd name="T19" fmla="*/ 21 h 30"/>
                <a:gd name="T20" fmla="*/ 22 w 30"/>
                <a:gd name="T21" fmla="*/ 11 h 30"/>
                <a:gd name="T22" fmla="*/ 12 w 30"/>
                <a:gd name="T23"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0">
                  <a:moveTo>
                    <a:pt x="12" y="3"/>
                  </a:moveTo>
                  <a:cubicBezTo>
                    <a:pt x="14" y="1"/>
                    <a:pt x="15" y="0"/>
                    <a:pt x="17" y="1"/>
                  </a:cubicBezTo>
                  <a:cubicBezTo>
                    <a:pt x="18" y="1"/>
                    <a:pt x="18" y="1"/>
                    <a:pt x="18" y="1"/>
                  </a:cubicBezTo>
                  <a:cubicBezTo>
                    <a:pt x="27" y="6"/>
                    <a:pt x="30" y="12"/>
                    <a:pt x="27" y="18"/>
                  </a:cubicBezTo>
                  <a:cubicBezTo>
                    <a:pt x="23" y="26"/>
                    <a:pt x="10" y="30"/>
                    <a:pt x="3" y="25"/>
                  </a:cubicBezTo>
                  <a:cubicBezTo>
                    <a:pt x="2" y="24"/>
                    <a:pt x="0" y="23"/>
                    <a:pt x="1" y="21"/>
                  </a:cubicBezTo>
                  <a:cubicBezTo>
                    <a:pt x="3" y="18"/>
                    <a:pt x="3" y="15"/>
                    <a:pt x="6" y="13"/>
                  </a:cubicBezTo>
                  <a:cubicBezTo>
                    <a:pt x="7" y="13"/>
                    <a:pt x="8" y="14"/>
                    <a:pt x="7" y="15"/>
                  </a:cubicBezTo>
                  <a:cubicBezTo>
                    <a:pt x="7" y="17"/>
                    <a:pt x="6" y="19"/>
                    <a:pt x="6" y="21"/>
                  </a:cubicBezTo>
                  <a:cubicBezTo>
                    <a:pt x="10" y="17"/>
                    <a:pt x="14" y="18"/>
                    <a:pt x="18" y="21"/>
                  </a:cubicBezTo>
                  <a:cubicBezTo>
                    <a:pt x="15" y="16"/>
                    <a:pt x="14" y="12"/>
                    <a:pt x="22" y="11"/>
                  </a:cubicBezTo>
                  <a:cubicBezTo>
                    <a:pt x="16" y="10"/>
                    <a:pt x="12" y="9"/>
                    <a:pt x="12" y="3"/>
                  </a:cubicBezTo>
                  <a:close/>
                </a:path>
              </a:pathLst>
            </a:custGeom>
            <a:solidFill>
              <a:srgbClr val="CC7F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68">
              <a:extLst>
                <a:ext uri="{FF2B5EF4-FFF2-40B4-BE49-F238E27FC236}">
                  <a16:creationId xmlns:a16="http://schemas.microsoft.com/office/drawing/2014/main" id="{3F18A134-7CFA-0B69-D8CE-5B713611C59C}"/>
                </a:ext>
              </a:extLst>
            </p:cNvPr>
            <p:cNvSpPr>
              <a:spLocks/>
            </p:cNvSpPr>
            <p:nvPr/>
          </p:nvSpPr>
          <p:spPr bwMode="auto">
            <a:xfrm>
              <a:off x="2444750" y="5903913"/>
              <a:ext cx="90488" cy="106362"/>
            </a:xfrm>
            <a:custGeom>
              <a:avLst/>
              <a:gdLst>
                <a:gd name="T0" fmla="*/ 13 w 24"/>
                <a:gd name="T1" fmla="*/ 22 h 28"/>
                <a:gd name="T2" fmla="*/ 16 w 24"/>
                <a:gd name="T3" fmla="*/ 12 h 28"/>
                <a:gd name="T4" fmla="*/ 7 w 24"/>
                <a:gd name="T5" fmla="*/ 7 h 28"/>
                <a:gd name="T6" fmla="*/ 5 w 24"/>
                <a:gd name="T7" fmla="*/ 8 h 28"/>
                <a:gd name="T8" fmla="*/ 2 w 24"/>
                <a:gd name="T9" fmla="*/ 9 h 28"/>
                <a:gd name="T10" fmla="*/ 2 w 24"/>
                <a:gd name="T11" fmla="*/ 6 h 28"/>
                <a:gd name="T12" fmla="*/ 4 w 24"/>
                <a:gd name="T13" fmla="*/ 0 h 28"/>
                <a:gd name="T14" fmla="*/ 21 w 24"/>
                <a:gd name="T15" fmla="*/ 7 h 28"/>
                <a:gd name="T16" fmla="*/ 21 w 24"/>
                <a:gd name="T17" fmla="*/ 20 h 28"/>
                <a:gd name="T18" fmla="*/ 5 w 24"/>
                <a:gd name="T19" fmla="*/ 27 h 28"/>
                <a:gd name="T20" fmla="*/ 1 w 24"/>
                <a:gd name="T21" fmla="*/ 25 h 28"/>
                <a:gd name="T22" fmla="*/ 3 w 24"/>
                <a:gd name="T23" fmla="*/ 21 h 28"/>
                <a:gd name="T24" fmla="*/ 8 w 24"/>
                <a:gd name="T25" fmla="*/ 19 h 28"/>
                <a:gd name="T26" fmla="*/ 13 w 24"/>
                <a:gd name="T2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8">
                  <a:moveTo>
                    <a:pt x="13" y="22"/>
                  </a:moveTo>
                  <a:cubicBezTo>
                    <a:pt x="12" y="17"/>
                    <a:pt x="9" y="13"/>
                    <a:pt x="16" y="12"/>
                  </a:cubicBezTo>
                  <a:cubicBezTo>
                    <a:pt x="13" y="9"/>
                    <a:pt x="9" y="11"/>
                    <a:pt x="7" y="7"/>
                  </a:cubicBezTo>
                  <a:cubicBezTo>
                    <a:pt x="7" y="7"/>
                    <a:pt x="6" y="7"/>
                    <a:pt x="5" y="8"/>
                  </a:cubicBezTo>
                  <a:cubicBezTo>
                    <a:pt x="4" y="9"/>
                    <a:pt x="3" y="11"/>
                    <a:pt x="2" y="9"/>
                  </a:cubicBezTo>
                  <a:cubicBezTo>
                    <a:pt x="0" y="8"/>
                    <a:pt x="1" y="7"/>
                    <a:pt x="2" y="6"/>
                  </a:cubicBezTo>
                  <a:cubicBezTo>
                    <a:pt x="2" y="4"/>
                    <a:pt x="1" y="1"/>
                    <a:pt x="4" y="0"/>
                  </a:cubicBezTo>
                  <a:cubicBezTo>
                    <a:pt x="9" y="0"/>
                    <a:pt x="18" y="3"/>
                    <a:pt x="21" y="7"/>
                  </a:cubicBezTo>
                  <a:cubicBezTo>
                    <a:pt x="24" y="11"/>
                    <a:pt x="24" y="16"/>
                    <a:pt x="21" y="20"/>
                  </a:cubicBezTo>
                  <a:cubicBezTo>
                    <a:pt x="18" y="25"/>
                    <a:pt x="10" y="28"/>
                    <a:pt x="5" y="27"/>
                  </a:cubicBezTo>
                  <a:cubicBezTo>
                    <a:pt x="4" y="27"/>
                    <a:pt x="2" y="27"/>
                    <a:pt x="1" y="25"/>
                  </a:cubicBezTo>
                  <a:cubicBezTo>
                    <a:pt x="0" y="23"/>
                    <a:pt x="2" y="22"/>
                    <a:pt x="3" y="21"/>
                  </a:cubicBezTo>
                  <a:cubicBezTo>
                    <a:pt x="5" y="20"/>
                    <a:pt x="6" y="18"/>
                    <a:pt x="8" y="19"/>
                  </a:cubicBezTo>
                  <a:cubicBezTo>
                    <a:pt x="9" y="20"/>
                    <a:pt x="11" y="21"/>
                    <a:pt x="13" y="22"/>
                  </a:cubicBezTo>
                  <a:close/>
                </a:path>
              </a:pathLst>
            </a:custGeom>
            <a:solidFill>
              <a:srgbClr val="F198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69">
              <a:extLst>
                <a:ext uri="{FF2B5EF4-FFF2-40B4-BE49-F238E27FC236}">
                  <a16:creationId xmlns:a16="http://schemas.microsoft.com/office/drawing/2014/main" id="{D91352F3-14D7-18DC-CADC-CA9D22D7A368}"/>
                </a:ext>
              </a:extLst>
            </p:cNvPr>
            <p:cNvSpPr>
              <a:spLocks/>
            </p:cNvSpPr>
            <p:nvPr/>
          </p:nvSpPr>
          <p:spPr bwMode="auto">
            <a:xfrm>
              <a:off x="2862263" y="6267450"/>
              <a:ext cx="106363" cy="84137"/>
            </a:xfrm>
            <a:custGeom>
              <a:avLst/>
              <a:gdLst>
                <a:gd name="T0" fmla="*/ 5 w 28"/>
                <a:gd name="T1" fmla="*/ 11 h 22"/>
                <a:gd name="T2" fmla="*/ 11 w 28"/>
                <a:gd name="T3" fmla="*/ 17 h 22"/>
                <a:gd name="T4" fmla="*/ 5 w 28"/>
                <a:gd name="T5" fmla="*/ 22 h 22"/>
                <a:gd name="T6" fmla="*/ 1 w 28"/>
                <a:gd name="T7" fmla="*/ 16 h 22"/>
                <a:gd name="T8" fmla="*/ 7 w 28"/>
                <a:gd name="T9" fmla="*/ 2 h 22"/>
                <a:gd name="T10" fmla="*/ 26 w 28"/>
                <a:gd name="T11" fmla="*/ 4 h 22"/>
                <a:gd name="T12" fmla="*/ 26 w 28"/>
                <a:gd name="T13" fmla="*/ 7 h 22"/>
                <a:gd name="T14" fmla="*/ 21 w 28"/>
                <a:gd name="T15" fmla="*/ 10 h 22"/>
                <a:gd name="T16" fmla="*/ 5 w 2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5" y="11"/>
                  </a:moveTo>
                  <a:cubicBezTo>
                    <a:pt x="7" y="13"/>
                    <a:pt x="12" y="12"/>
                    <a:pt x="11" y="17"/>
                  </a:cubicBezTo>
                  <a:cubicBezTo>
                    <a:pt x="10" y="19"/>
                    <a:pt x="8" y="22"/>
                    <a:pt x="5" y="22"/>
                  </a:cubicBezTo>
                  <a:cubicBezTo>
                    <a:pt x="2" y="22"/>
                    <a:pt x="1" y="19"/>
                    <a:pt x="1" y="16"/>
                  </a:cubicBezTo>
                  <a:cubicBezTo>
                    <a:pt x="0" y="10"/>
                    <a:pt x="1" y="5"/>
                    <a:pt x="7" y="2"/>
                  </a:cubicBezTo>
                  <a:cubicBezTo>
                    <a:pt x="11" y="0"/>
                    <a:pt x="22" y="1"/>
                    <a:pt x="26" y="4"/>
                  </a:cubicBezTo>
                  <a:cubicBezTo>
                    <a:pt x="27" y="5"/>
                    <a:pt x="28" y="6"/>
                    <a:pt x="26" y="7"/>
                  </a:cubicBezTo>
                  <a:cubicBezTo>
                    <a:pt x="25" y="9"/>
                    <a:pt x="23" y="12"/>
                    <a:pt x="21" y="10"/>
                  </a:cubicBezTo>
                  <a:cubicBezTo>
                    <a:pt x="15" y="5"/>
                    <a:pt x="11" y="11"/>
                    <a:pt x="5" y="11"/>
                  </a:cubicBezTo>
                  <a:close/>
                </a:path>
              </a:pathLst>
            </a:custGeom>
            <a:solidFill>
              <a:srgbClr val="CB7F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70">
              <a:extLst>
                <a:ext uri="{FF2B5EF4-FFF2-40B4-BE49-F238E27FC236}">
                  <a16:creationId xmlns:a16="http://schemas.microsoft.com/office/drawing/2014/main" id="{7718C0F5-8135-9883-7182-1DF4CD179DD6}"/>
                </a:ext>
              </a:extLst>
            </p:cNvPr>
            <p:cNvSpPr>
              <a:spLocks/>
            </p:cNvSpPr>
            <p:nvPr/>
          </p:nvSpPr>
          <p:spPr bwMode="auto">
            <a:xfrm>
              <a:off x="2908300" y="5661025"/>
              <a:ext cx="85725" cy="98425"/>
            </a:xfrm>
            <a:custGeom>
              <a:avLst/>
              <a:gdLst>
                <a:gd name="T0" fmla="*/ 0 w 23"/>
                <a:gd name="T1" fmla="*/ 7 h 26"/>
                <a:gd name="T2" fmla="*/ 6 w 23"/>
                <a:gd name="T3" fmla="*/ 1 h 26"/>
                <a:gd name="T4" fmla="*/ 11 w 23"/>
                <a:gd name="T5" fmla="*/ 6 h 26"/>
                <a:gd name="T6" fmla="*/ 5 w 23"/>
                <a:gd name="T7" fmla="*/ 8 h 26"/>
                <a:gd name="T8" fmla="*/ 9 w 23"/>
                <a:gd name="T9" fmla="*/ 16 h 26"/>
                <a:gd name="T10" fmla="*/ 17 w 23"/>
                <a:gd name="T11" fmla="*/ 16 h 26"/>
                <a:gd name="T12" fmla="*/ 23 w 23"/>
                <a:gd name="T13" fmla="*/ 21 h 26"/>
                <a:gd name="T14" fmla="*/ 7 w 23"/>
                <a:gd name="T15" fmla="*/ 23 h 26"/>
                <a:gd name="T16" fmla="*/ 0 w 23"/>
                <a:gd name="T17"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6">
                  <a:moveTo>
                    <a:pt x="0" y="7"/>
                  </a:moveTo>
                  <a:cubicBezTo>
                    <a:pt x="1" y="4"/>
                    <a:pt x="2" y="0"/>
                    <a:pt x="6" y="1"/>
                  </a:cubicBezTo>
                  <a:cubicBezTo>
                    <a:pt x="8" y="1"/>
                    <a:pt x="11" y="3"/>
                    <a:pt x="11" y="6"/>
                  </a:cubicBezTo>
                  <a:cubicBezTo>
                    <a:pt x="11" y="8"/>
                    <a:pt x="8" y="7"/>
                    <a:pt x="5" y="8"/>
                  </a:cubicBezTo>
                  <a:cubicBezTo>
                    <a:pt x="10" y="10"/>
                    <a:pt x="13" y="12"/>
                    <a:pt x="9" y="16"/>
                  </a:cubicBezTo>
                  <a:cubicBezTo>
                    <a:pt x="12" y="18"/>
                    <a:pt x="14" y="13"/>
                    <a:pt x="17" y="16"/>
                  </a:cubicBezTo>
                  <a:cubicBezTo>
                    <a:pt x="18" y="19"/>
                    <a:pt x="22" y="18"/>
                    <a:pt x="23" y="21"/>
                  </a:cubicBezTo>
                  <a:cubicBezTo>
                    <a:pt x="18" y="24"/>
                    <a:pt x="13" y="26"/>
                    <a:pt x="7" y="23"/>
                  </a:cubicBezTo>
                  <a:cubicBezTo>
                    <a:pt x="1" y="20"/>
                    <a:pt x="0" y="14"/>
                    <a:pt x="0" y="7"/>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71">
              <a:extLst>
                <a:ext uri="{FF2B5EF4-FFF2-40B4-BE49-F238E27FC236}">
                  <a16:creationId xmlns:a16="http://schemas.microsoft.com/office/drawing/2014/main" id="{7B7D67EF-EBE1-E428-87EC-6225C87B0DEA}"/>
                </a:ext>
              </a:extLst>
            </p:cNvPr>
            <p:cNvSpPr>
              <a:spLocks/>
            </p:cNvSpPr>
            <p:nvPr/>
          </p:nvSpPr>
          <p:spPr bwMode="auto">
            <a:xfrm>
              <a:off x="2541588" y="6256338"/>
              <a:ext cx="95250" cy="92075"/>
            </a:xfrm>
            <a:custGeom>
              <a:avLst/>
              <a:gdLst>
                <a:gd name="T0" fmla="*/ 11 w 25"/>
                <a:gd name="T1" fmla="*/ 16 h 24"/>
                <a:gd name="T2" fmla="*/ 16 w 25"/>
                <a:gd name="T3" fmla="*/ 13 h 24"/>
                <a:gd name="T4" fmla="*/ 8 w 25"/>
                <a:gd name="T5" fmla="*/ 7 h 24"/>
                <a:gd name="T6" fmla="*/ 6 w 25"/>
                <a:gd name="T7" fmla="*/ 8 h 24"/>
                <a:gd name="T8" fmla="*/ 3 w 25"/>
                <a:gd name="T9" fmla="*/ 9 h 24"/>
                <a:gd name="T10" fmla="*/ 0 w 25"/>
                <a:gd name="T11" fmla="*/ 4 h 24"/>
                <a:gd name="T12" fmla="*/ 3 w 25"/>
                <a:gd name="T13" fmla="*/ 2 h 24"/>
                <a:gd name="T14" fmla="*/ 23 w 25"/>
                <a:gd name="T15" fmla="*/ 11 h 24"/>
                <a:gd name="T16" fmla="*/ 21 w 25"/>
                <a:gd name="T17" fmla="*/ 22 h 24"/>
                <a:gd name="T18" fmla="*/ 14 w 25"/>
                <a:gd name="T19" fmla="*/ 18 h 24"/>
                <a:gd name="T20" fmla="*/ 11 w 25"/>
                <a:gd name="T21"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4">
                  <a:moveTo>
                    <a:pt x="11" y="16"/>
                  </a:moveTo>
                  <a:cubicBezTo>
                    <a:pt x="13" y="15"/>
                    <a:pt x="14" y="14"/>
                    <a:pt x="16" y="13"/>
                  </a:cubicBezTo>
                  <a:cubicBezTo>
                    <a:pt x="14" y="11"/>
                    <a:pt x="9" y="12"/>
                    <a:pt x="8" y="7"/>
                  </a:cubicBezTo>
                  <a:cubicBezTo>
                    <a:pt x="8" y="6"/>
                    <a:pt x="7" y="7"/>
                    <a:pt x="6" y="8"/>
                  </a:cubicBezTo>
                  <a:cubicBezTo>
                    <a:pt x="6" y="10"/>
                    <a:pt x="5" y="10"/>
                    <a:pt x="3" y="9"/>
                  </a:cubicBezTo>
                  <a:cubicBezTo>
                    <a:pt x="2" y="7"/>
                    <a:pt x="0" y="7"/>
                    <a:pt x="0" y="4"/>
                  </a:cubicBezTo>
                  <a:cubicBezTo>
                    <a:pt x="0" y="3"/>
                    <a:pt x="2" y="3"/>
                    <a:pt x="3" y="2"/>
                  </a:cubicBezTo>
                  <a:cubicBezTo>
                    <a:pt x="10" y="0"/>
                    <a:pt x="19" y="4"/>
                    <a:pt x="23" y="11"/>
                  </a:cubicBezTo>
                  <a:cubicBezTo>
                    <a:pt x="25" y="15"/>
                    <a:pt x="25" y="19"/>
                    <a:pt x="21" y="22"/>
                  </a:cubicBezTo>
                  <a:cubicBezTo>
                    <a:pt x="18" y="24"/>
                    <a:pt x="16" y="20"/>
                    <a:pt x="14" y="18"/>
                  </a:cubicBezTo>
                  <a:cubicBezTo>
                    <a:pt x="13" y="18"/>
                    <a:pt x="12" y="17"/>
                    <a:pt x="11" y="16"/>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72">
              <a:extLst>
                <a:ext uri="{FF2B5EF4-FFF2-40B4-BE49-F238E27FC236}">
                  <a16:creationId xmlns:a16="http://schemas.microsoft.com/office/drawing/2014/main" id="{6D6E74C7-72ED-76B0-20EE-62C5F86F51C7}"/>
                </a:ext>
              </a:extLst>
            </p:cNvPr>
            <p:cNvSpPr>
              <a:spLocks/>
            </p:cNvSpPr>
            <p:nvPr/>
          </p:nvSpPr>
          <p:spPr bwMode="auto">
            <a:xfrm>
              <a:off x="3009900" y="5991225"/>
              <a:ext cx="68263" cy="109537"/>
            </a:xfrm>
            <a:custGeom>
              <a:avLst/>
              <a:gdLst>
                <a:gd name="T0" fmla="*/ 11 w 18"/>
                <a:gd name="T1" fmla="*/ 23 h 29"/>
                <a:gd name="T2" fmla="*/ 16 w 18"/>
                <a:gd name="T3" fmla="*/ 21 h 29"/>
                <a:gd name="T4" fmla="*/ 14 w 18"/>
                <a:gd name="T5" fmla="*/ 28 h 29"/>
                <a:gd name="T6" fmla="*/ 8 w 18"/>
                <a:gd name="T7" fmla="*/ 25 h 29"/>
                <a:gd name="T8" fmla="*/ 11 w 18"/>
                <a:gd name="T9" fmla="*/ 3 h 29"/>
                <a:gd name="T10" fmla="*/ 17 w 18"/>
                <a:gd name="T11" fmla="*/ 3 h 29"/>
                <a:gd name="T12" fmla="*/ 14 w 18"/>
                <a:gd name="T13" fmla="*/ 11 h 29"/>
                <a:gd name="T14" fmla="*/ 10 w 18"/>
                <a:gd name="T15" fmla="*/ 12 h 29"/>
                <a:gd name="T16" fmla="*/ 11 w 18"/>
                <a:gd name="T1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9">
                  <a:moveTo>
                    <a:pt x="11" y="23"/>
                  </a:moveTo>
                  <a:cubicBezTo>
                    <a:pt x="13" y="22"/>
                    <a:pt x="14" y="22"/>
                    <a:pt x="16" y="21"/>
                  </a:cubicBezTo>
                  <a:cubicBezTo>
                    <a:pt x="16" y="24"/>
                    <a:pt x="16" y="27"/>
                    <a:pt x="14" y="28"/>
                  </a:cubicBezTo>
                  <a:cubicBezTo>
                    <a:pt x="12" y="29"/>
                    <a:pt x="10" y="27"/>
                    <a:pt x="8" y="25"/>
                  </a:cubicBezTo>
                  <a:cubicBezTo>
                    <a:pt x="0" y="18"/>
                    <a:pt x="1" y="7"/>
                    <a:pt x="11" y="3"/>
                  </a:cubicBezTo>
                  <a:cubicBezTo>
                    <a:pt x="13" y="2"/>
                    <a:pt x="16" y="0"/>
                    <a:pt x="17" y="3"/>
                  </a:cubicBezTo>
                  <a:cubicBezTo>
                    <a:pt x="18" y="6"/>
                    <a:pt x="17" y="9"/>
                    <a:pt x="14" y="11"/>
                  </a:cubicBezTo>
                  <a:cubicBezTo>
                    <a:pt x="13" y="12"/>
                    <a:pt x="11" y="11"/>
                    <a:pt x="10" y="12"/>
                  </a:cubicBezTo>
                  <a:cubicBezTo>
                    <a:pt x="15" y="16"/>
                    <a:pt x="15" y="16"/>
                    <a:pt x="11" y="23"/>
                  </a:cubicBezTo>
                  <a:close/>
                </a:path>
              </a:pathLst>
            </a:custGeom>
            <a:solidFill>
              <a:srgbClr val="CB7F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73">
              <a:extLst>
                <a:ext uri="{FF2B5EF4-FFF2-40B4-BE49-F238E27FC236}">
                  <a16:creationId xmlns:a16="http://schemas.microsoft.com/office/drawing/2014/main" id="{31F9F5D5-8993-92A1-2C52-1AD7B72235D3}"/>
                </a:ext>
              </a:extLst>
            </p:cNvPr>
            <p:cNvSpPr>
              <a:spLocks/>
            </p:cNvSpPr>
            <p:nvPr/>
          </p:nvSpPr>
          <p:spPr bwMode="auto">
            <a:xfrm>
              <a:off x="2952750" y="6192838"/>
              <a:ext cx="79375" cy="87312"/>
            </a:xfrm>
            <a:custGeom>
              <a:avLst/>
              <a:gdLst>
                <a:gd name="T0" fmla="*/ 6 w 21"/>
                <a:gd name="T1" fmla="*/ 11 h 23"/>
                <a:gd name="T2" fmla="*/ 9 w 21"/>
                <a:gd name="T3" fmla="*/ 19 h 23"/>
                <a:gd name="T4" fmla="*/ 6 w 21"/>
                <a:gd name="T5" fmla="*/ 23 h 23"/>
                <a:gd name="T6" fmla="*/ 2 w 21"/>
                <a:gd name="T7" fmla="*/ 18 h 23"/>
                <a:gd name="T8" fmla="*/ 4 w 21"/>
                <a:gd name="T9" fmla="*/ 6 h 23"/>
                <a:gd name="T10" fmla="*/ 18 w 21"/>
                <a:gd name="T11" fmla="*/ 1 h 23"/>
                <a:gd name="T12" fmla="*/ 20 w 21"/>
                <a:gd name="T13" fmla="*/ 3 h 23"/>
                <a:gd name="T14" fmla="*/ 17 w 21"/>
                <a:gd name="T15" fmla="*/ 6 h 23"/>
                <a:gd name="T16" fmla="*/ 15 w 21"/>
                <a:gd name="T17" fmla="*/ 6 h 23"/>
                <a:gd name="T18" fmla="*/ 6 w 21"/>
                <a:gd name="T19"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3">
                  <a:moveTo>
                    <a:pt x="6" y="11"/>
                  </a:moveTo>
                  <a:cubicBezTo>
                    <a:pt x="11" y="13"/>
                    <a:pt x="14" y="15"/>
                    <a:pt x="9" y="19"/>
                  </a:cubicBezTo>
                  <a:cubicBezTo>
                    <a:pt x="8" y="21"/>
                    <a:pt x="8" y="23"/>
                    <a:pt x="6" y="23"/>
                  </a:cubicBezTo>
                  <a:cubicBezTo>
                    <a:pt x="3" y="23"/>
                    <a:pt x="2" y="20"/>
                    <a:pt x="2" y="18"/>
                  </a:cubicBezTo>
                  <a:cubicBezTo>
                    <a:pt x="1" y="14"/>
                    <a:pt x="0" y="9"/>
                    <a:pt x="4" y="6"/>
                  </a:cubicBezTo>
                  <a:cubicBezTo>
                    <a:pt x="7" y="1"/>
                    <a:pt x="12" y="0"/>
                    <a:pt x="18" y="1"/>
                  </a:cubicBezTo>
                  <a:cubicBezTo>
                    <a:pt x="19" y="1"/>
                    <a:pt x="21" y="1"/>
                    <a:pt x="20" y="3"/>
                  </a:cubicBezTo>
                  <a:cubicBezTo>
                    <a:pt x="19" y="4"/>
                    <a:pt x="20" y="8"/>
                    <a:pt x="17" y="6"/>
                  </a:cubicBezTo>
                  <a:cubicBezTo>
                    <a:pt x="16" y="5"/>
                    <a:pt x="15" y="5"/>
                    <a:pt x="15" y="6"/>
                  </a:cubicBezTo>
                  <a:cubicBezTo>
                    <a:pt x="14" y="10"/>
                    <a:pt x="10" y="10"/>
                    <a:pt x="6" y="11"/>
                  </a:cubicBezTo>
                  <a:close/>
                </a:path>
              </a:pathLst>
            </a:custGeom>
            <a:solidFill>
              <a:srgbClr val="CC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74">
              <a:extLst>
                <a:ext uri="{FF2B5EF4-FFF2-40B4-BE49-F238E27FC236}">
                  <a16:creationId xmlns:a16="http://schemas.microsoft.com/office/drawing/2014/main" id="{0FC76D25-37FB-266F-2A47-49CDE1FC081F}"/>
                </a:ext>
              </a:extLst>
            </p:cNvPr>
            <p:cNvSpPr>
              <a:spLocks/>
            </p:cNvSpPr>
            <p:nvPr/>
          </p:nvSpPr>
          <p:spPr bwMode="auto">
            <a:xfrm>
              <a:off x="2771775" y="6335713"/>
              <a:ext cx="95250" cy="53975"/>
            </a:xfrm>
            <a:custGeom>
              <a:avLst/>
              <a:gdLst>
                <a:gd name="T0" fmla="*/ 0 w 25"/>
                <a:gd name="T1" fmla="*/ 13 h 14"/>
                <a:gd name="T2" fmla="*/ 25 w 25"/>
                <a:gd name="T3" fmla="*/ 6 h 14"/>
                <a:gd name="T4" fmla="*/ 14 w 25"/>
                <a:gd name="T5" fmla="*/ 9 h 14"/>
                <a:gd name="T6" fmla="*/ 0 w 25"/>
                <a:gd name="T7" fmla="*/ 13 h 14"/>
              </a:gdLst>
              <a:ahLst/>
              <a:cxnLst>
                <a:cxn ang="0">
                  <a:pos x="T0" y="T1"/>
                </a:cxn>
                <a:cxn ang="0">
                  <a:pos x="T2" y="T3"/>
                </a:cxn>
                <a:cxn ang="0">
                  <a:pos x="T4" y="T5"/>
                </a:cxn>
                <a:cxn ang="0">
                  <a:pos x="T6" y="T7"/>
                </a:cxn>
              </a:cxnLst>
              <a:rect l="0" t="0" r="r" b="b"/>
              <a:pathLst>
                <a:path w="25" h="14">
                  <a:moveTo>
                    <a:pt x="0" y="13"/>
                  </a:moveTo>
                  <a:cubicBezTo>
                    <a:pt x="2" y="1"/>
                    <a:pt x="17" y="0"/>
                    <a:pt x="25" y="6"/>
                  </a:cubicBezTo>
                  <a:cubicBezTo>
                    <a:pt x="23" y="11"/>
                    <a:pt x="16" y="7"/>
                    <a:pt x="14" y="9"/>
                  </a:cubicBezTo>
                  <a:cubicBezTo>
                    <a:pt x="9" y="14"/>
                    <a:pt x="5" y="11"/>
                    <a:pt x="0" y="13"/>
                  </a:cubicBezTo>
                  <a:close/>
                </a:path>
              </a:pathLst>
            </a:custGeom>
            <a:solidFill>
              <a:srgbClr val="CB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78">
              <a:extLst>
                <a:ext uri="{FF2B5EF4-FFF2-40B4-BE49-F238E27FC236}">
                  <a16:creationId xmlns:a16="http://schemas.microsoft.com/office/drawing/2014/main" id="{DD79EF6B-211B-DA22-5239-EB0EE30223C8}"/>
                </a:ext>
              </a:extLst>
            </p:cNvPr>
            <p:cNvSpPr>
              <a:spLocks/>
            </p:cNvSpPr>
            <p:nvPr/>
          </p:nvSpPr>
          <p:spPr bwMode="auto">
            <a:xfrm>
              <a:off x="2689225" y="5680075"/>
              <a:ext cx="120650" cy="101600"/>
            </a:xfrm>
            <a:custGeom>
              <a:avLst/>
              <a:gdLst>
                <a:gd name="T0" fmla="*/ 15 w 32"/>
                <a:gd name="T1" fmla="*/ 27 h 27"/>
                <a:gd name="T2" fmla="*/ 0 w 32"/>
                <a:gd name="T3" fmla="*/ 13 h 27"/>
                <a:gd name="T4" fmla="*/ 14 w 32"/>
                <a:gd name="T5" fmla="*/ 0 h 27"/>
                <a:gd name="T6" fmla="*/ 32 w 32"/>
                <a:gd name="T7" fmla="*/ 13 h 27"/>
                <a:gd name="T8" fmla="*/ 15 w 32"/>
                <a:gd name="T9" fmla="*/ 27 h 27"/>
              </a:gdLst>
              <a:ahLst/>
              <a:cxnLst>
                <a:cxn ang="0">
                  <a:pos x="T0" y="T1"/>
                </a:cxn>
                <a:cxn ang="0">
                  <a:pos x="T2" y="T3"/>
                </a:cxn>
                <a:cxn ang="0">
                  <a:pos x="T4" y="T5"/>
                </a:cxn>
                <a:cxn ang="0">
                  <a:pos x="T6" y="T7"/>
                </a:cxn>
                <a:cxn ang="0">
                  <a:pos x="T8" y="T9"/>
                </a:cxn>
              </a:cxnLst>
              <a:rect l="0" t="0" r="r" b="b"/>
              <a:pathLst>
                <a:path w="32" h="27">
                  <a:moveTo>
                    <a:pt x="15" y="27"/>
                  </a:moveTo>
                  <a:cubicBezTo>
                    <a:pt x="6" y="27"/>
                    <a:pt x="0" y="21"/>
                    <a:pt x="0" y="13"/>
                  </a:cubicBezTo>
                  <a:cubicBezTo>
                    <a:pt x="0" y="6"/>
                    <a:pt x="6" y="0"/>
                    <a:pt x="14" y="0"/>
                  </a:cubicBezTo>
                  <a:cubicBezTo>
                    <a:pt x="22" y="0"/>
                    <a:pt x="32" y="7"/>
                    <a:pt x="32" y="13"/>
                  </a:cubicBezTo>
                  <a:cubicBezTo>
                    <a:pt x="32" y="20"/>
                    <a:pt x="24" y="27"/>
                    <a:pt x="15" y="27"/>
                  </a:cubicBezTo>
                  <a:close/>
                </a:path>
              </a:pathLst>
            </a:custGeom>
            <a:solidFill>
              <a:srgbClr val="F099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79">
              <a:extLst>
                <a:ext uri="{FF2B5EF4-FFF2-40B4-BE49-F238E27FC236}">
                  <a16:creationId xmlns:a16="http://schemas.microsoft.com/office/drawing/2014/main" id="{C2600D44-E7E5-727F-82A1-502EF42212F3}"/>
                </a:ext>
              </a:extLst>
            </p:cNvPr>
            <p:cNvSpPr>
              <a:spLocks/>
            </p:cNvSpPr>
            <p:nvPr/>
          </p:nvSpPr>
          <p:spPr bwMode="auto">
            <a:xfrm>
              <a:off x="2782888" y="5603875"/>
              <a:ext cx="120650" cy="109537"/>
            </a:xfrm>
            <a:custGeom>
              <a:avLst/>
              <a:gdLst>
                <a:gd name="T0" fmla="*/ 0 w 32"/>
                <a:gd name="T1" fmla="*/ 17 h 29"/>
                <a:gd name="T2" fmla="*/ 0 w 32"/>
                <a:gd name="T3" fmla="*/ 11 h 29"/>
                <a:gd name="T4" fmla="*/ 14 w 32"/>
                <a:gd name="T5" fmla="*/ 2 h 29"/>
                <a:gd name="T6" fmla="*/ 30 w 32"/>
                <a:gd name="T7" fmla="*/ 9 h 29"/>
                <a:gd name="T8" fmla="*/ 22 w 32"/>
                <a:gd name="T9" fmla="*/ 25 h 29"/>
                <a:gd name="T10" fmla="*/ 2 w 32"/>
                <a:gd name="T11" fmla="*/ 21 h 29"/>
                <a:gd name="T12" fmla="*/ 0 w 32"/>
                <a:gd name="T13" fmla="*/ 17 h 29"/>
              </a:gdLst>
              <a:ahLst/>
              <a:cxnLst>
                <a:cxn ang="0">
                  <a:pos x="T0" y="T1"/>
                </a:cxn>
                <a:cxn ang="0">
                  <a:pos x="T2" y="T3"/>
                </a:cxn>
                <a:cxn ang="0">
                  <a:pos x="T4" y="T5"/>
                </a:cxn>
                <a:cxn ang="0">
                  <a:pos x="T6" y="T7"/>
                </a:cxn>
                <a:cxn ang="0">
                  <a:pos x="T8" y="T9"/>
                </a:cxn>
                <a:cxn ang="0">
                  <a:pos x="T10" y="T11"/>
                </a:cxn>
                <a:cxn ang="0">
                  <a:pos x="T12" y="T13"/>
                </a:cxn>
              </a:cxnLst>
              <a:rect l="0" t="0" r="r" b="b"/>
              <a:pathLst>
                <a:path w="32" h="29">
                  <a:moveTo>
                    <a:pt x="0" y="17"/>
                  </a:moveTo>
                  <a:cubicBezTo>
                    <a:pt x="0" y="15"/>
                    <a:pt x="0" y="13"/>
                    <a:pt x="0" y="11"/>
                  </a:cubicBezTo>
                  <a:cubicBezTo>
                    <a:pt x="1" y="4"/>
                    <a:pt x="7" y="0"/>
                    <a:pt x="14" y="2"/>
                  </a:cubicBezTo>
                  <a:cubicBezTo>
                    <a:pt x="19" y="4"/>
                    <a:pt x="25" y="7"/>
                    <a:pt x="30" y="9"/>
                  </a:cubicBezTo>
                  <a:cubicBezTo>
                    <a:pt x="32" y="16"/>
                    <a:pt x="30" y="22"/>
                    <a:pt x="22" y="25"/>
                  </a:cubicBezTo>
                  <a:cubicBezTo>
                    <a:pt x="15" y="29"/>
                    <a:pt x="7" y="28"/>
                    <a:pt x="2" y="21"/>
                  </a:cubicBezTo>
                  <a:cubicBezTo>
                    <a:pt x="1" y="20"/>
                    <a:pt x="1" y="18"/>
                    <a:pt x="0" y="17"/>
                  </a:cubicBezTo>
                  <a:close/>
                </a:path>
              </a:pathLst>
            </a:custGeom>
            <a:solidFill>
              <a:srgbClr val="F09B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80">
              <a:extLst>
                <a:ext uri="{FF2B5EF4-FFF2-40B4-BE49-F238E27FC236}">
                  <a16:creationId xmlns:a16="http://schemas.microsoft.com/office/drawing/2014/main" id="{6E120AE4-357C-B48A-FA85-607AF9E296B9}"/>
                </a:ext>
              </a:extLst>
            </p:cNvPr>
            <p:cNvSpPr>
              <a:spLocks/>
            </p:cNvSpPr>
            <p:nvPr/>
          </p:nvSpPr>
          <p:spPr bwMode="auto">
            <a:xfrm>
              <a:off x="2659063" y="5600700"/>
              <a:ext cx="117475" cy="71437"/>
            </a:xfrm>
            <a:custGeom>
              <a:avLst/>
              <a:gdLst>
                <a:gd name="T0" fmla="*/ 1 w 31"/>
                <a:gd name="T1" fmla="*/ 9 h 19"/>
                <a:gd name="T2" fmla="*/ 8 w 31"/>
                <a:gd name="T3" fmla="*/ 3 h 19"/>
                <a:gd name="T4" fmla="*/ 10 w 31"/>
                <a:gd name="T5" fmla="*/ 6 h 19"/>
                <a:gd name="T6" fmla="*/ 7 w 31"/>
                <a:gd name="T7" fmla="*/ 11 h 19"/>
                <a:gd name="T8" fmla="*/ 21 w 31"/>
                <a:gd name="T9" fmla="*/ 12 h 19"/>
                <a:gd name="T10" fmla="*/ 19 w 31"/>
                <a:gd name="T11" fmla="*/ 3 h 19"/>
                <a:gd name="T12" fmla="*/ 25 w 31"/>
                <a:gd name="T13" fmla="*/ 1 h 19"/>
                <a:gd name="T14" fmla="*/ 30 w 31"/>
                <a:gd name="T15" fmla="*/ 2 h 19"/>
                <a:gd name="T16" fmla="*/ 29 w 31"/>
                <a:gd name="T17" fmla="*/ 9 h 19"/>
                <a:gd name="T18" fmla="*/ 26 w 31"/>
                <a:gd name="T19" fmla="*/ 13 h 19"/>
                <a:gd name="T20" fmla="*/ 1 w 31"/>
                <a:gd name="T21"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19">
                  <a:moveTo>
                    <a:pt x="1" y="9"/>
                  </a:moveTo>
                  <a:cubicBezTo>
                    <a:pt x="0" y="4"/>
                    <a:pt x="5" y="4"/>
                    <a:pt x="8" y="3"/>
                  </a:cubicBezTo>
                  <a:cubicBezTo>
                    <a:pt x="10" y="3"/>
                    <a:pt x="10" y="5"/>
                    <a:pt x="10" y="6"/>
                  </a:cubicBezTo>
                  <a:cubicBezTo>
                    <a:pt x="9" y="8"/>
                    <a:pt x="8" y="9"/>
                    <a:pt x="7" y="11"/>
                  </a:cubicBezTo>
                  <a:cubicBezTo>
                    <a:pt x="12" y="7"/>
                    <a:pt x="17" y="7"/>
                    <a:pt x="21" y="12"/>
                  </a:cubicBezTo>
                  <a:cubicBezTo>
                    <a:pt x="21" y="8"/>
                    <a:pt x="18" y="6"/>
                    <a:pt x="19" y="3"/>
                  </a:cubicBezTo>
                  <a:cubicBezTo>
                    <a:pt x="20" y="1"/>
                    <a:pt x="23" y="1"/>
                    <a:pt x="25" y="1"/>
                  </a:cubicBezTo>
                  <a:cubicBezTo>
                    <a:pt x="27" y="1"/>
                    <a:pt x="29" y="0"/>
                    <a:pt x="30" y="2"/>
                  </a:cubicBezTo>
                  <a:cubicBezTo>
                    <a:pt x="31" y="4"/>
                    <a:pt x="31" y="6"/>
                    <a:pt x="29" y="9"/>
                  </a:cubicBezTo>
                  <a:cubicBezTo>
                    <a:pt x="28" y="10"/>
                    <a:pt x="27" y="11"/>
                    <a:pt x="26" y="13"/>
                  </a:cubicBezTo>
                  <a:cubicBezTo>
                    <a:pt x="14" y="19"/>
                    <a:pt x="7" y="18"/>
                    <a:pt x="1" y="9"/>
                  </a:cubicBezTo>
                  <a:close/>
                </a:path>
              </a:pathLst>
            </a:custGeom>
            <a:solidFill>
              <a:srgbClr val="CB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16932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9" name="Lágrima 18">
            <a:extLst>
              <a:ext uri="{FF2B5EF4-FFF2-40B4-BE49-F238E27FC236}">
                <a16:creationId xmlns:a16="http://schemas.microsoft.com/office/drawing/2014/main" id="{8D774155-A5A9-4A1A-BC9C-95FF29CE3EB9}"/>
              </a:ext>
            </a:extLst>
          </p:cNvPr>
          <p:cNvSpPr/>
          <p:nvPr/>
        </p:nvSpPr>
        <p:spPr>
          <a:xfrm rot="16200000">
            <a:off x="0" y="0"/>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20" name="Lágrima 19">
            <a:extLst>
              <a:ext uri="{FF2B5EF4-FFF2-40B4-BE49-F238E27FC236}">
                <a16:creationId xmlns:a16="http://schemas.microsoft.com/office/drawing/2014/main" id="{29F2B26D-F1AC-4E49-94DD-20DDBC7715B5}"/>
              </a:ext>
            </a:extLst>
          </p:cNvPr>
          <p:cNvSpPr/>
          <p:nvPr/>
        </p:nvSpPr>
        <p:spPr>
          <a:xfrm rot="5400000">
            <a:off x="10031506"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462" name="Google Shape;1462;p51"/>
          <p:cNvSpPr txBox="1"/>
          <p:nvPr/>
        </p:nvSpPr>
        <p:spPr>
          <a:xfrm>
            <a:off x="1422367" y="3151467"/>
            <a:ext cx="2360000" cy="927600"/>
          </a:xfrm>
          <a:prstGeom prst="rect">
            <a:avLst/>
          </a:prstGeom>
          <a:noFill/>
          <a:ln>
            <a:noFill/>
          </a:ln>
        </p:spPr>
        <p:txBody>
          <a:bodyPr spcFirstLastPara="1" wrap="square" lIns="121900" tIns="121900" rIns="121900" bIns="121900" anchor="t" anchorCtr="0">
            <a:noAutofit/>
          </a:bodyPr>
          <a:lstStyle/>
          <a:p>
            <a:pPr algn="ctr"/>
            <a:r>
              <a:rPr lang="en" sz="2133">
                <a:solidFill>
                  <a:schemeClr val="dk1"/>
                </a:solidFill>
                <a:latin typeface="Kanit Light"/>
                <a:ea typeface="Kanit Light"/>
                <a:cs typeface="Kanit Light"/>
                <a:sym typeface="Kanit Light"/>
              </a:rPr>
              <a:t>Venus has a beautiful name</a:t>
            </a:r>
            <a:endParaRPr sz="2133">
              <a:solidFill>
                <a:schemeClr val="dk1"/>
              </a:solidFill>
              <a:latin typeface="Kanit Light"/>
              <a:ea typeface="Kanit Light"/>
              <a:cs typeface="Kanit Light"/>
              <a:sym typeface="Kanit Light"/>
            </a:endParaRPr>
          </a:p>
        </p:txBody>
      </p:sp>
      <p:sp>
        <p:nvSpPr>
          <p:cNvPr id="1463" name="Google Shape;1463;p51"/>
          <p:cNvSpPr txBox="1"/>
          <p:nvPr/>
        </p:nvSpPr>
        <p:spPr>
          <a:xfrm>
            <a:off x="8881033" y="2160233"/>
            <a:ext cx="2360000" cy="9276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en" sz="2133">
                <a:solidFill>
                  <a:schemeClr val="dk1"/>
                </a:solidFill>
                <a:latin typeface="Kanit Light"/>
                <a:ea typeface="Kanit Light"/>
                <a:cs typeface="Kanit Light"/>
                <a:sym typeface="Kanit Light"/>
              </a:rPr>
              <a:t>Despite being red, Mars is cold</a:t>
            </a:r>
            <a:endParaRPr sz="2133">
              <a:solidFill>
                <a:schemeClr val="dk1"/>
              </a:solidFill>
              <a:latin typeface="Kanit Light"/>
              <a:ea typeface="Kanit Light"/>
              <a:cs typeface="Kanit Light"/>
              <a:sym typeface="Kanit Light"/>
            </a:endParaRPr>
          </a:p>
        </p:txBody>
      </p:sp>
      <p:sp>
        <p:nvSpPr>
          <p:cNvPr id="1464" name="Google Shape;1464;p51"/>
          <p:cNvSpPr txBox="1"/>
          <p:nvPr/>
        </p:nvSpPr>
        <p:spPr>
          <a:xfrm>
            <a:off x="8881033" y="4698700"/>
            <a:ext cx="2360000" cy="9276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en" sz="2133">
                <a:solidFill>
                  <a:schemeClr val="dk1"/>
                </a:solidFill>
                <a:latin typeface="Kanit Light"/>
                <a:ea typeface="Kanit Light"/>
                <a:cs typeface="Kanit Light"/>
                <a:sym typeface="Kanit Light"/>
              </a:rPr>
              <a:t>Jupiter is the biggest planet </a:t>
            </a:r>
            <a:endParaRPr sz="2133">
              <a:solidFill>
                <a:schemeClr val="dk1"/>
              </a:solidFill>
              <a:latin typeface="Kanit Light"/>
              <a:ea typeface="Kanit Light"/>
              <a:cs typeface="Kanit Light"/>
              <a:sym typeface="Kanit Light"/>
            </a:endParaRPr>
          </a:p>
        </p:txBody>
      </p:sp>
      <p:sp>
        <p:nvSpPr>
          <p:cNvPr id="1465" name="Google Shape;1465;p51"/>
          <p:cNvSpPr txBox="1">
            <a:spLocks noGrp="1"/>
          </p:cNvSpPr>
          <p:nvPr>
            <p:ph type="title"/>
          </p:nvPr>
        </p:nvSpPr>
        <p:spPr>
          <a:xfrm>
            <a:off x="950967" y="496520"/>
            <a:ext cx="10265600" cy="637600"/>
          </a:xfrm>
          <a:prstGeom prst="rect">
            <a:avLst/>
          </a:prstGeom>
        </p:spPr>
        <p:txBody>
          <a:bodyPr spcFirstLastPara="1" vert="horz" wrap="square" lIns="121900" tIns="121900" rIns="121900" bIns="121900" rtlCol="0" anchor="t" anchorCtr="0">
            <a:noAutofit/>
          </a:bodyPr>
          <a:lstStyle/>
          <a:p>
            <a:r>
              <a:rPr lang="en" dirty="0">
                <a:solidFill>
                  <a:srgbClr val="87DA20"/>
                </a:solidFill>
              </a:rPr>
              <a:t>Equity, diversity &amp; inclusion</a:t>
            </a:r>
            <a:endParaRPr dirty="0">
              <a:solidFill>
                <a:srgbClr val="87DA20"/>
              </a:solidFill>
            </a:endParaRPr>
          </a:p>
        </p:txBody>
      </p:sp>
      <p:sp>
        <p:nvSpPr>
          <p:cNvPr id="1466" name="Google Shape;1466;p51"/>
          <p:cNvSpPr txBox="1">
            <a:spLocks noGrp="1"/>
          </p:cNvSpPr>
          <p:nvPr>
            <p:ph type="subTitle" idx="4294967295"/>
          </p:nvPr>
        </p:nvSpPr>
        <p:spPr>
          <a:xfrm>
            <a:off x="1422367" y="2617433"/>
            <a:ext cx="2360000" cy="4564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en" sz="2933" dirty="0">
                <a:solidFill>
                  <a:srgbClr val="87DA20"/>
                </a:solidFill>
                <a:latin typeface="Bree Serif"/>
                <a:ea typeface="Bree Serif"/>
                <a:cs typeface="Bree Serif"/>
                <a:sym typeface="Bree Serif"/>
              </a:rPr>
              <a:t>Equity</a:t>
            </a:r>
            <a:endParaRPr sz="2933" dirty="0">
              <a:solidFill>
                <a:srgbClr val="87DA20"/>
              </a:solidFill>
              <a:latin typeface="Bree Serif"/>
              <a:ea typeface="Bree Serif"/>
              <a:cs typeface="Bree Serif"/>
              <a:sym typeface="Bree Serif"/>
            </a:endParaRPr>
          </a:p>
        </p:txBody>
      </p:sp>
      <p:sp>
        <p:nvSpPr>
          <p:cNvPr id="1467" name="Google Shape;1467;p51"/>
          <p:cNvSpPr txBox="1">
            <a:spLocks noGrp="1"/>
          </p:cNvSpPr>
          <p:nvPr>
            <p:ph type="subTitle" idx="4294967295"/>
          </p:nvPr>
        </p:nvSpPr>
        <p:spPr>
          <a:xfrm>
            <a:off x="8881033" y="1575133"/>
            <a:ext cx="2360000" cy="4564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en" sz="2933" dirty="0">
                <a:solidFill>
                  <a:srgbClr val="87DA20"/>
                </a:solidFill>
                <a:latin typeface="Bree Serif"/>
                <a:ea typeface="Bree Serif"/>
                <a:cs typeface="Bree Serif"/>
                <a:sym typeface="Bree Serif"/>
              </a:rPr>
              <a:t>Diversity</a:t>
            </a:r>
            <a:endParaRPr sz="2933" dirty="0">
              <a:solidFill>
                <a:srgbClr val="87DA20"/>
              </a:solidFill>
              <a:latin typeface="Bree Serif"/>
              <a:ea typeface="Bree Serif"/>
              <a:cs typeface="Bree Serif"/>
              <a:sym typeface="Bree Serif"/>
            </a:endParaRPr>
          </a:p>
        </p:txBody>
      </p:sp>
      <p:sp>
        <p:nvSpPr>
          <p:cNvPr id="1468" name="Google Shape;1468;p51"/>
          <p:cNvSpPr txBox="1">
            <a:spLocks noGrp="1"/>
          </p:cNvSpPr>
          <p:nvPr>
            <p:ph type="subTitle" idx="4294967295"/>
          </p:nvPr>
        </p:nvSpPr>
        <p:spPr>
          <a:xfrm>
            <a:off x="8881033" y="4166368"/>
            <a:ext cx="2360000" cy="4564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en" sz="2933">
                <a:solidFill>
                  <a:srgbClr val="87DA20"/>
                </a:solidFill>
                <a:latin typeface="Bree Serif"/>
                <a:ea typeface="Bree Serif"/>
                <a:cs typeface="Bree Serif"/>
                <a:sym typeface="Bree Serif"/>
              </a:rPr>
              <a:t>Inclusion</a:t>
            </a:r>
            <a:endParaRPr sz="2933">
              <a:solidFill>
                <a:srgbClr val="87DA20"/>
              </a:solidFill>
              <a:latin typeface="Bree Serif"/>
              <a:ea typeface="Bree Serif"/>
              <a:cs typeface="Bree Serif"/>
              <a:sym typeface="Bree Serif"/>
            </a:endParaRPr>
          </a:p>
        </p:txBody>
      </p:sp>
      <p:cxnSp>
        <p:nvCxnSpPr>
          <p:cNvPr id="1516" name="Google Shape;1516;p51"/>
          <p:cNvCxnSpPr>
            <a:cxnSpLocks/>
          </p:cNvCxnSpPr>
          <p:nvPr/>
        </p:nvCxnSpPr>
        <p:spPr>
          <a:xfrm>
            <a:off x="3650584" y="2962625"/>
            <a:ext cx="2241027" cy="395921"/>
          </a:xfrm>
          <a:prstGeom prst="straightConnector1">
            <a:avLst/>
          </a:prstGeom>
          <a:noFill/>
          <a:ln w="9525" cap="flat" cmpd="sng">
            <a:solidFill>
              <a:schemeClr val="dk1"/>
            </a:solidFill>
            <a:prstDash val="solid"/>
            <a:round/>
            <a:headEnd type="triangle" w="med" len="med"/>
            <a:tailEnd type="none" w="med" len="med"/>
          </a:ln>
        </p:spPr>
      </p:cxnSp>
      <p:cxnSp>
        <p:nvCxnSpPr>
          <p:cNvPr id="1517" name="Google Shape;1517;p51"/>
          <p:cNvCxnSpPr>
            <a:cxnSpLocks/>
          </p:cNvCxnSpPr>
          <p:nvPr/>
        </p:nvCxnSpPr>
        <p:spPr>
          <a:xfrm flipV="1">
            <a:off x="6513095" y="1987765"/>
            <a:ext cx="2364876" cy="1336952"/>
          </a:xfrm>
          <a:prstGeom prst="straightConnector1">
            <a:avLst/>
          </a:prstGeom>
          <a:noFill/>
          <a:ln w="9525" cap="flat" cmpd="sng">
            <a:solidFill>
              <a:schemeClr val="dk1"/>
            </a:solidFill>
            <a:prstDash val="solid"/>
            <a:round/>
            <a:headEnd type="none" w="med" len="med"/>
            <a:tailEnd type="triangle" w="med" len="med"/>
          </a:ln>
        </p:spPr>
      </p:cxnSp>
      <p:cxnSp>
        <p:nvCxnSpPr>
          <p:cNvPr id="1518" name="Google Shape;1518;p51"/>
          <p:cNvCxnSpPr>
            <a:cxnSpLocks/>
          </p:cNvCxnSpPr>
          <p:nvPr/>
        </p:nvCxnSpPr>
        <p:spPr>
          <a:xfrm flipV="1">
            <a:off x="6688645" y="4565899"/>
            <a:ext cx="2189327" cy="131607"/>
          </a:xfrm>
          <a:prstGeom prst="straightConnector1">
            <a:avLst/>
          </a:prstGeom>
          <a:noFill/>
          <a:ln w="9525" cap="flat" cmpd="sng">
            <a:solidFill>
              <a:schemeClr val="dk1"/>
            </a:solidFill>
            <a:prstDash val="solid"/>
            <a:round/>
            <a:headEnd type="none" w="med" len="med"/>
            <a:tailEnd type="triangle" w="med" len="med"/>
          </a:ln>
        </p:spPr>
      </p:cxnSp>
      <p:sp>
        <p:nvSpPr>
          <p:cNvPr id="31" name="Google Shape;1463;p51">
            <a:extLst>
              <a:ext uri="{FF2B5EF4-FFF2-40B4-BE49-F238E27FC236}">
                <a16:creationId xmlns:a16="http://schemas.microsoft.com/office/drawing/2014/main" id="{B702971F-EC91-41BD-BB63-BD09ED67E9A9}"/>
              </a:ext>
            </a:extLst>
          </p:cNvPr>
          <p:cNvSpPr txBox="1"/>
          <p:nvPr/>
        </p:nvSpPr>
        <p:spPr>
          <a:xfrm>
            <a:off x="1431011" y="5283800"/>
            <a:ext cx="2360000" cy="9276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en" sz="2133">
                <a:solidFill>
                  <a:schemeClr val="dk1"/>
                </a:solidFill>
                <a:latin typeface="Kanit Light"/>
                <a:ea typeface="Kanit Light"/>
                <a:cs typeface="Kanit Light"/>
                <a:sym typeface="Kanit Light"/>
              </a:rPr>
              <a:t>Despite being red, Mars is cold</a:t>
            </a:r>
            <a:endParaRPr sz="2133">
              <a:solidFill>
                <a:schemeClr val="dk1"/>
              </a:solidFill>
              <a:latin typeface="Kanit Light"/>
              <a:ea typeface="Kanit Light"/>
              <a:cs typeface="Kanit Light"/>
              <a:sym typeface="Kanit Light"/>
            </a:endParaRPr>
          </a:p>
        </p:txBody>
      </p:sp>
      <p:sp>
        <p:nvSpPr>
          <p:cNvPr id="32" name="Google Shape;1467;p51">
            <a:extLst>
              <a:ext uri="{FF2B5EF4-FFF2-40B4-BE49-F238E27FC236}">
                <a16:creationId xmlns:a16="http://schemas.microsoft.com/office/drawing/2014/main" id="{3CE68292-F058-498D-AF31-89CE723C8D22}"/>
              </a:ext>
            </a:extLst>
          </p:cNvPr>
          <p:cNvSpPr txBox="1">
            <a:spLocks/>
          </p:cNvSpPr>
          <p:nvPr/>
        </p:nvSpPr>
        <p:spPr>
          <a:xfrm>
            <a:off x="1431011" y="4698700"/>
            <a:ext cx="2360000" cy="456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2133"/>
              </a:spcAft>
              <a:buNone/>
            </a:pPr>
            <a:r>
              <a:rPr lang="es-PE" sz="2933">
                <a:solidFill>
                  <a:srgbClr val="87DA20"/>
                </a:solidFill>
                <a:latin typeface="Bree Serif"/>
                <a:ea typeface="Bree Serif"/>
                <a:cs typeface="Bree Serif"/>
                <a:sym typeface="Bree Serif"/>
              </a:rPr>
              <a:t>Diversity</a:t>
            </a:r>
            <a:endParaRPr lang="es-PE" sz="2933" dirty="0">
              <a:solidFill>
                <a:srgbClr val="87DA20"/>
              </a:solidFill>
              <a:latin typeface="Bree Serif"/>
              <a:ea typeface="Bree Serif"/>
              <a:cs typeface="Bree Serif"/>
              <a:sym typeface="Bree Serif"/>
            </a:endParaRPr>
          </a:p>
        </p:txBody>
      </p:sp>
      <p:cxnSp>
        <p:nvCxnSpPr>
          <p:cNvPr id="33" name="Google Shape;1516;p51">
            <a:extLst>
              <a:ext uri="{FF2B5EF4-FFF2-40B4-BE49-F238E27FC236}">
                <a16:creationId xmlns:a16="http://schemas.microsoft.com/office/drawing/2014/main" id="{F6A18C09-CA79-49A5-BD0C-8F5D79E44B08}"/>
              </a:ext>
            </a:extLst>
          </p:cNvPr>
          <p:cNvCxnSpPr>
            <a:cxnSpLocks/>
          </p:cNvCxnSpPr>
          <p:nvPr/>
        </p:nvCxnSpPr>
        <p:spPr>
          <a:xfrm flipV="1">
            <a:off x="3641438" y="4798451"/>
            <a:ext cx="2283105" cy="280667"/>
          </a:xfrm>
          <a:prstGeom prst="straightConnector1">
            <a:avLst/>
          </a:prstGeom>
          <a:noFill/>
          <a:ln w="9525" cap="flat" cmpd="sng">
            <a:solidFill>
              <a:schemeClr val="dk1"/>
            </a:solidFill>
            <a:prstDash val="solid"/>
            <a:round/>
            <a:headEnd type="triangle" w="med" len="med"/>
            <a:tailEnd type="none" w="med" len="med"/>
          </a:ln>
        </p:spPr>
      </p:cxnSp>
      <p:grpSp>
        <p:nvGrpSpPr>
          <p:cNvPr id="9" name="Grupo 8">
            <a:extLst>
              <a:ext uri="{FF2B5EF4-FFF2-40B4-BE49-F238E27FC236}">
                <a16:creationId xmlns:a16="http://schemas.microsoft.com/office/drawing/2014/main" id="{68B0F567-5C98-0C3C-6E39-CC93C49095A9}"/>
              </a:ext>
            </a:extLst>
          </p:cNvPr>
          <p:cNvGrpSpPr/>
          <p:nvPr/>
        </p:nvGrpSpPr>
        <p:grpSpPr>
          <a:xfrm>
            <a:off x="4973638" y="2174875"/>
            <a:ext cx="2709862" cy="3871913"/>
            <a:chOff x="4973638" y="2174875"/>
            <a:chExt cx="2709862" cy="3871913"/>
          </a:xfrm>
        </p:grpSpPr>
        <p:sp>
          <p:nvSpPr>
            <p:cNvPr id="4" name="Freeform 5">
              <a:extLst>
                <a:ext uri="{FF2B5EF4-FFF2-40B4-BE49-F238E27FC236}">
                  <a16:creationId xmlns:a16="http://schemas.microsoft.com/office/drawing/2014/main" id="{05E404DE-E834-FD76-C93A-C52F6D979A96}"/>
                </a:ext>
              </a:extLst>
            </p:cNvPr>
            <p:cNvSpPr>
              <a:spLocks/>
            </p:cNvSpPr>
            <p:nvPr/>
          </p:nvSpPr>
          <p:spPr bwMode="auto">
            <a:xfrm>
              <a:off x="4973638" y="2174875"/>
              <a:ext cx="2709862" cy="3871913"/>
            </a:xfrm>
            <a:custGeom>
              <a:avLst/>
              <a:gdLst>
                <a:gd name="T0" fmla="*/ 214 w 214"/>
                <a:gd name="T1" fmla="*/ 204 h 307"/>
                <a:gd name="T2" fmla="*/ 210 w 214"/>
                <a:gd name="T3" fmla="*/ 240 h 307"/>
                <a:gd name="T4" fmla="*/ 166 w 214"/>
                <a:gd name="T5" fmla="*/ 290 h 307"/>
                <a:gd name="T6" fmla="*/ 50 w 214"/>
                <a:gd name="T7" fmla="*/ 290 h 307"/>
                <a:gd name="T8" fmla="*/ 2 w 214"/>
                <a:gd name="T9" fmla="*/ 218 h 307"/>
                <a:gd name="T10" fmla="*/ 30 w 214"/>
                <a:gd name="T11" fmla="*/ 118 h 307"/>
                <a:gd name="T12" fmla="*/ 48 w 214"/>
                <a:gd name="T13" fmla="*/ 63 h 307"/>
                <a:gd name="T14" fmla="*/ 106 w 214"/>
                <a:gd name="T15" fmla="*/ 2 h 307"/>
                <a:gd name="T16" fmla="*/ 167 w 214"/>
                <a:gd name="T17" fmla="*/ 58 h 307"/>
                <a:gd name="T18" fmla="*/ 189 w 214"/>
                <a:gd name="T19" fmla="*/ 123 h 307"/>
                <a:gd name="T20" fmla="*/ 214 w 214"/>
                <a:gd name="T21" fmla="*/ 204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 h="307">
                  <a:moveTo>
                    <a:pt x="214" y="204"/>
                  </a:moveTo>
                  <a:cubicBezTo>
                    <a:pt x="214" y="216"/>
                    <a:pt x="214" y="228"/>
                    <a:pt x="210" y="240"/>
                  </a:cubicBezTo>
                  <a:cubicBezTo>
                    <a:pt x="203" y="263"/>
                    <a:pt x="189" y="280"/>
                    <a:pt x="166" y="290"/>
                  </a:cubicBezTo>
                  <a:cubicBezTo>
                    <a:pt x="128" y="306"/>
                    <a:pt x="89" y="307"/>
                    <a:pt x="50" y="290"/>
                  </a:cubicBezTo>
                  <a:cubicBezTo>
                    <a:pt x="19" y="277"/>
                    <a:pt x="4" y="252"/>
                    <a:pt x="2" y="218"/>
                  </a:cubicBezTo>
                  <a:cubicBezTo>
                    <a:pt x="0" y="181"/>
                    <a:pt x="8" y="147"/>
                    <a:pt x="30" y="118"/>
                  </a:cubicBezTo>
                  <a:cubicBezTo>
                    <a:pt x="43" y="102"/>
                    <a:pt x="48" y="83"/>
                    <a:pt x="48" y="63"/>
                  </a:cubicBezTo>
                  <a:cubicBezTo>
                    <a:pt x="48" y="27"/>
                    <a:pt x="70" y="4"/>
                    <a:pt x="106" y="2"/>
                  </a:cubicBezTo>
                  <a:cubicBezTo>
                    <a:pt x="138" y="0"/>
                    <a:pt x="167" y="25"/>
                    <a:pt x="167" y="58"/>
                  </a:cubicBezTo>
                  <a:cubicBezTo>
                    <a:pt x="167" y="82"/>
                    <a:pt x="174" y="103"/>
                    <a:pt x="189" y="123"/>
                  </a:cubicBezTo>
                  <a:cubicBezTo>
                    <a:pt x="206" y="147"/>
                    <a:pt x="213" y="174"/>
                    <a:pt x="214" y="204"/>
                  </a:cubicBezTo>
                  <a:close/>
                </a:path>
              </a:pathLst>
            </a:custGeom>
            <a:solidFill>
              <a:srgbClr val="6D89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32764C1B-4034-6239-DA97-3A7BF7E1B8C9}"/>
                </a:ext>
              </a:extLst>
            </p:cNvPr>
            <p:cNvSpPr>
              <a:spLocks/>
            </p:cNvSpPr>
            <p:nvPr/>
          </p:nvSpPr>
          <p:spPr bwMode="auto">
            <a:xfrm>
              <a:off x="5062538" y="2238375"/>
              <a:ext cx="2393950" cy="3644900"/>
            </a:xfrm>
            <a:custGeom>
              <a:avLst/>
              <a:gdLst>
                <a:gd name="T0" fmla="*/ 66 w 189"/>
                <a:gd name="T1" fmla="*/ 286 h 289"/>
                <a:gd name="T2" fmla="*/ 1 w 189"/>
                <a:gd name="T3" fmla="*/ 211 h 289"/>
                <a:gd name="T4" fmla="*/ 28 w 189"/>
                <a:gd name="T5" fmla="*/ 117 h 289"/>
                <a:gd name="T6" fmla="*/ 47 w 189"/>
                <a:gd name="T7" fmla="*/ 60 h 289"/>
                <a:gd name="T8" fmla="*/ 66 w 189"/>
                <a:gd name="T9" fmla="*/ 15 h 289"/>
                <a:gd name="T10" fmla="*/ 128 w 189"/>
                <a:gd name="T11" fmla="*/ 11 h 289"/>
                <a:gd name="T12" fmla="*/ 143 w 189"/>
                <a:gd name="T13" fmla="*/ 48 h 289"/>
                <a:gd name="T14" fmla="*/ 145 w 189"/>
                <a:gd name="T15" fmla="*/ 73 h 289"/>
                <a:gd name="T16" fmla="*/ 167 w 189"/>
                <a:gd name="T17" fmla="*/ 116 h 289"/>
                <a:gd name="T18" fmla="*/ 189 w 189"/>
                <a:gd name="T19" fmla="*/ 186 h 289"/>
                <a:gd name="T20" fmla="*/ 183 w 189"/>
                <a:gd name="T21" fmla="*/ 233 h 289"/>
                <a:gd name="T22" fmla="*/ 144 w 189"/>
                <a:gd name="T23" fmla="*/ 275 h 289"/>
                <a:gd name="T24" fmla="*/ 71 w 189"/>
                <a:gd name="T25" fmla="*/ 286 h 289"/>
                <a:gd name="T26" fmla="*/ 66 w 189"/>
                <a:gd name="T27" fmla="*/ 28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9">
                  <a:moveTo>
                    <a:pt x="66" y="286"/>
                  </a:moveTo>
                  <a:cubicBezTo>
                    <a:pt x="29" y="280"/>
                    <a:pt x="2" y="249"/>
                    <a:pt x="1" y="211"/>
                  </a:cubicBezTo>
                  <a:cubicBezTo>
                    <a:pt x="0" y="177"/>
                    <a:pt x="7" y="145"/>
                    <a:pt x="28" y="117"/>
                  </a:cubicBezTo>
                  <a:cubicBezTo>
                    <a:pt x="41" y="100"/>
                    <a:pt x="47" y="81"/>
                    <a:pt x="47" y="60"/>
                  </a:cubicBezTo>
                  <a:cubicBezTo>
                    <a:pt x="47" y="43"/>
                    <a:pt x="51" y="27"/>
                    <a:pt x="66" y="15"/>
                  </a:cubicBezTo>
                  <a:cubicBezTo>
                    <a:pt x="83" y="2"/>
                    <a:pt x="109" y="0"/>
                    <a:pt x="128" y="11"/>
                  </a:cubicBezTo>
                  <a:cubicBezTo>
                    <a:pt x="140" y="21"/>
                    <a:pt x="142" y="35"/>
                    <a:pt x="143" y="48"/>
                  </a:cubicBezTo>
                  <a:cubicBezTo>
                    <a:pt x="143" y="57"/>
                    <a:pt x="144" y="65"/>
                    <a:pt x="145" y="73"/>
                  </a:cubicBezTo>
                  <a:cubicBezTo>
                    <a:pt x="148" y="89"/>
                    <a:pt x="158" y="102"/>
                    <a:pt x="167" y="116"/>
                  </a:cubicBezTo>
                  <a:cubicBezTo>
                    <a:pt x="181" y="137"/>
                    <a:pt x="188" y="161"/>
                    <a:pt x="189" y="186"/>
                  </a:cubicBezTo>
                  <a:cubicBezTo>
                    <a:pt x="189" y="202"/>
                    <a:pt x="189" y="218"/>
                    <a:pt x="183" y="233"/>
                  </a:cubicBezTo>
                  <a:cubicBezTo>
                    <a:pt x="176" y="252"/>
                    <a:pt x="163" y="266"/>
                    <a:pt x="144" y="275"/>
                  </a:cubicBezTo>
                  <a:cubicBezTo>
                    <a:pt x="121" y="287"/>
                    <a:pt x="97" y="289"/>
                    <a:pt x="71" y="286"/>
                  </a:cubicBezTo>
                  <a:cubicBezTo>
                    <a:pt x="69" y="286"/>
                    <a:pt x="68" y="287"/>
                    <a:pt x="66" y="286"/>
                  </a:cubicBezTo>
                  <a:close/>
                </a:path>
              </a:pathLst>
            </a:custGeom>
            <a:solidFill>
              <a:srgbClr val="FFE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2956BC22-8D61-256E-2D5A-100B74E894A5}"/>
                </a:ext>
              </a:extLst>
            </p:cNvPr>
            <p:cNvSpPr>
              <a:spLocks/>
            </p:cNvSpPr>
            <p:nvPr/>
          </p:nvSpPr>
          <p:spPr bwMode="auto">
            <a:xfrm>
              <a:off x="5897563" y="2378075"/>
              <a:ext cx="1709737" cy="3568700"/>
            </a:xfrm>
            <a:custGeom>
              <a:avLst/>
              <a:gdLst>
                <a:gd name="T0" fmla="*/ 0 w 135"/>
                <a:gd name="T1" fmla="*/ 275 h 283"/>
                <a:gd name="T2" fmla="*/ 32 w 135"/>
                <a:gd name="T3" fmla="*/ 274 h 283"/>
                <a:gd name="T4" fmla="*/ 99 w 135"/>
                <a:gd name="T5" fmla="*/ 248 h 283"/>
                <a:gd name="T6" fmla="*/ 121 w 135"/>
                <a:gd name="T7" fmla="*/ 194 h 283"/>
                <a:gd name="T8" fmla="*/ 113 w 135"/>
                <a:gd name="T9" fmla="*/ 131 h 283"/>
                <a:gd name="T10" fmla="*/ 92 w 135"/>
                <a:gd name="T11" fmla="*/ 95 h 283"/>
                <a:gd name="T12" fmla="*/ 75 w 135"/>
                <a:gd name="T13" fmla="*/ 38 h 283"/>
                <a:gd name="T14" fmla="*/ 62 w 135"/>
                <a:gd name="T15" fmla="*/ 0 h 283"/>
                <a:gd name="T16" fmla="*/ 88 w 135"/>
                <a:gd name="T17" fmla="*/ 42 h 283"/>
                <a:gd name="T18" fmla="*/ 103 w 135"/>
                <a:gd name="T19" fmla="*/ 99 h 283"/>
                <a:gd name="T20" fmla="*/ 119 w 135"/>
                <a:gd name="T21" fmla="*/ 123 h 283"/>
                <a:gd name="T22" fmla="*/ 134 w 135"/>
                <a:gd name="T23" fmla="*/ 174 h 283"/>
                <a:gd name="T24" fmla="*/ 133 w 135"/>
                <a:gd name="T25" fmla="*/ 213 h 283"/>
                <a:gd name="T26" fmla="*/ 97 w 135"/>
                <a:gd name="T27" fmla="*/ 264 h 283"/>
                <a:gd name="T28" fmla="*/ 0 w 135"/>
                <a:gd name="T29" fmla="*/ 27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283">
                  <a:moveTo>
                    <a:pt x="0" y="275"/>
                  </a:moveTo>
                  <a:cubicBezTo>
                    <a:pt x="11" y="275"/>
                    <a:pt x="22" y="275"/>
                    <a:pt x="32" y="274"/>
                  </a:cubicBezTo>
                  <a:cubicBezTo>
                    <a:pt x="57" y="272"/>
                    <a:pt x="81" y="266"/>
                    <a:pt x="99" y="248"/>
                  </a:cubicBezTo>
                  <a:cubicBezTo>
                    <a:pt x="114" y="233"/>
                    <a:pt x="120" y="215"/>
                    <a:pt x="121" y="194"/>
                  </a:cubicBezTo>
                  <a:cubicBezTo>
                    <a:pt x="122" y="173"/>
                    <a:pt x="120" y="152"/>
                    <a:pt x="113" y="131"/>
                  </a:cubicBezTo>
                  <a:cubicBezTo>
                    <a:pt x="108" y="118"/>
                    <a:pt x="100" y="106"/>
                    <a:pt x="92" y="95"/>
                  </a:cubicBezTo>
                  <a:cubicBezTo>
                    <a:pt x="80" y="77"/>
                    <a:pt x="75" y="59"/>
                    <a:pt x="75" y="38"/>
                  </a:cubicBezTo>
                  <a:cubicBezTo>
                    <a:pt x="75" y="24"/>
                    <a:pt x="71" y="11"/>
                    <a:pt x="62" y="0"/>
                  </a:cubicBezTo>
                  <a:cubicBezTo>
                    <a:pt x="80" y="8"/>
                    <a:pt x="88" y="24"/>
                    <a:pt x="88" y="42"/>
                  </a:cubicBezTo>
                  <a:cubicBezTo>
                    <a:pt x="88" y="62"/>
                    <a:pt x="91" y="81"/>
                    <a:pt x="103" y="99"/>
                  </a:cubicBezTo>
                  <a:cubicBezTo>
                    <a:pt x="108" y="107"/>
                    <a:pt x="114" y="115"/>
                    <a:pt x="119" y="123"/>
                  </a:cubicBezTo>
                  <a:cubicBezTo>
                    <a:pt x="128" y="139"/>
                    <a:pt x="132" y="156"/>
                    <a:pt x="134" y="174"/>
                  </a:cubicBezTo>
                  <a:cubicBezTo>
                    <a:pt x="135" y="187"/>
                    <a:pt x="135" y="200"/>
                    <a:pt x="133" y="213"/>
                  </a:cubicBezTo>
                  <a:cubicBezTo>
                    <a:pt x="129" y="235"/>
                    <a:pt x="117" y="253"/>
                    <a:pt x="97" y="264"/>
                  </a:cubicBezTo>
                  <a:cubicBezTo>
                    <a:pt x="67" y="281"/>
                    <a:pt x="34" y="283"/>
                    <a:pt x="0" y="275"/>
                  </a:cubicBezTo>
                  <a:close/>
                </a:path>
              </a:pathLst>
            </a:custGeom>
            <a:solidFill>
              <a:srgbClr val="EA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C218B2D9-D0D8-0921-ECE4-22799623785A}"/>
                </a:ext>
              </a:extLst>
            </p:cNvPr>
            <p:cNvSpPr>
              <a:spLocks/>
            </p:cNvSpPr>
            <p:nvPr/>
          </p:nvSpPr>
          <p:spPr bwMode="auto">
            <a:xfrm>
              <a:off x="5543550" y="3903663"/>
              <a:ext cx="1582737" cy="1576388"/>
            </a:xfrm>
            <a:custGeom>
              <a:avLst/>
              <a:gdLst>
                <a:gd name="T0" fmla="*/ 63 w 125"/>
                <a:gd name="T1" fmla="*/ 0 h 125"/>
                <a:gd name="T2" fmla="*/ 125 w 125"/>
                <a:gd name="T3" fmla="*/ 62 h 125"/>
                <a:gd name="T4" fmla="*/ 62 w 125"/>
                <a:gd name="T5" fmla="*/ 125 h 125"/>
                <a:gd name="T6" fmla="*/ 0 w 125"/>
                <a:gd name="T7" fmla="*/ 61 h 125"/>
                <a:gd name="T8" fmla="*/ 63 w 125"/>
                <a:gd name="T9" fmla="*/ 0 h 125"/>
              </a:gdLst>
              <a:ahLst/>
              <a:cxnLst>
                <a:cxn ang="0">
                  <a:pos x="T0" y="T1"/>
                </a:cxn>
                <a:cxn ang="0">
                  <a:pos x="T2" y="T3"/>
                </a:cxn>
                <a:cxn ang="0">
                  <a:pos x="T4" y="T5"/>
                </a:cxn>
                <a:cxn ang="0">
                  <a:pos x="T6" y="T7"/>
                </a:cxn>
                <a:cxn ang="0">
                  <a:pos x="T8" y="T9"/>
                </a:cxn>
              </a:cxnLst>
              <a:rect l="0" t="0" r="r" b="b"/>
              <a:pathLst>
                <a:path w="125" h="125">
                  <a:moveTo>
                    <a:pt x="63" y="0"/>
                  </a:moveTo>
                  <a:cubicBezTo>
                    <a:pt x="98" y="0"/>
                    <a:pt x="125" y="27"/>
                    <a:pt x="125" y="62"/>
                  </a:cubicBezTo>
                  <a:cubicBezTo>
                    <a:pt x="125" y="97"/>
                    <a:pt x="97" y="125"/>
                    <a:pt x="62" y="125"/>
                  </a:cubicBezTo>
                  <a:cubicBezTo>
                    <a:pt x="28" y="124"/>
                    <a:pt x="0" y="96"/>
                    <a:pt x="0" y="61"/>
                  </a:cubicBezTo>
                  <a:cubicBezTo>
                    <a:pt x="0" y="27"/>
                    <a:pt x="28" y="0"/>
                    <a:pt x="63" y="0"/>
                  </a:cubicBezTo>
                  <a:close/>
                </a:path>
              </a:pathLst>
            </a:custGeom>
            <a:solidFill>
              <a:srgbClr val="452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595245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392629A-8CE9-42F5-887F-7A318D96DD07}"/>
              </a:ext>
            </a:extLst>
          </p:cNvPr>
          <p:cNvSpPr/>
          <p:nvPr/>
        </p:nvSpPr>
        <p:spPr>
          <a:xfrm rot="10800000">
            <a:off x="3650674" y="4677586"/>
            <a:ext cx="3707509" cy="2175106"/>
          </a:xfrm>
          <a:prstGeom prst="rect">
            <a:avLst/>
          </a:prstGeom>
          <a:solidFill>
            <a:srgbClr val="FFC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 name="Conector recto 2">
            <a:extLst>
              <a:ext uri="{FF2B5EF4-FFF2-40B4-BE49-F238E27FC236}">
                <a16:creationId xmlns:a16="http://schemas.microsoft.com/office/drawing/2014/main" id="{1C10BA83-7627-B44E-BF97-DBC8BEDBC874}"/>
              </a:ext>
            </a:extLst>
          </p:cNvPr>
          <p:cNvCxnSpPr>
            <a:cxnSpLocks/>
          </p:cNvCxnSpPr>
          <p:nvPr/>
        </p:nvCxnSpPr>
        <p:spPr>
          <a:xfrm>
            <a:off x="4323921" y="3082466"/>
            <a:ext cx="2579571" cy="0"/>
          </a:xfrm>
          <a:prstGeom prst="line">
            <a:avLst/>
          </a:prstGeom>
          <a:ln w="57150" cap="rnd">
            <a:solidFill>
              <a:schemeClr val="accent1">
                <a:lumMod val="40000"/>
                <a:lumOff val="60000"/>
                <a:alpha val="65000"/>
              </a:schemeClr>
            </a:solidFill>
            <a:round/>
          </a:ln>
        </p:spPr>
        <p:style>
          <a:lnRef idx="1">
            <a:schemeClr val="accent1"/>
          </a:lnRef>
          <a:fillRef idx="0">
            <a:schemeClr val="accent1"/>
          </a:fillRef>
          <a:effectRef idx="0">
            <a:schemeClr val="accent1"/>
          </a:effectRef>
          <a:fontRef idx="minor">
            <a:schemeClr val="tx1"/>
          </a:fontRef>
        </p:style>
      </p:cxnSp>
      <p:cxnSp>
        <p:nvCxnSpPr>
          <p:cNvPr id="4" name="Conector recto 3">
            <a:extLst>
              <a:ext uri="{FF2B5EF4-FFF2-40B4-BE49-F238E27FC236}">
                <a16:creationId xmlns:a16="http://schemas.microsoft.com/office/drawing/2014/main" id="{96034301-CFC0-3E45-A275-4C3C27BE6AE8}"/>
              </a:ext>
            </a:extLst>
          </p:cNvPr>
          <p:cNvCxnSpPr>
            <a:cxnSpLocks/>
          </p:cNvCxnSpPr>
          <p:nvPr/>
        </p:nvCxnSpPr>
        <p:spPr>
          <a:xfrm>
            <a:off x="4323921" y="3082466"/>
            <a:ext cx="1155021" cy="0"/>
          </a:xfrm>
          <a:prstGeom prst="line">
            <a:avLst/>
          </a:prstGeom>
          <a:ln w="571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 name="Rectángulo 4">
            <a:extLst>
              <a:ext uri="{FF2B5EF4-FFF2-40B4-BE49-F238E27FC236}">
                <a16:creationId xmlns:a16="http://schemas.microsoft.com/office/drawing/2014/main" id="{D9A5B3F7-0248-2D4E-9ACC-20D2EDB58CD6}"/>
              </a:ext>
            </a:extLst>
          </p:cNvPr>
          <p:cNvSpPr/>
          <p:nvPr/>
        </p:nvSpPr>
        <p:spPr>
          <a:xfrm>
            <a:off x="4209817" y="2658291"/>
            <a:ext cx="2693675" cy="307777"/>
          </a:xfrm>
          <a:prstGeom prst="rect">
            <a:avLst/>
          </a:prstGeom>
        </p:spPr>
        <p:txBody>
          <a:bodyPr wrap="square">
            <a:spAutoFit/>
          </a:bodyPr>
          <a:lstStyle/>
          <a:p>
            <a:pPr>
              <a:spcAft>
                <a:spcPts val="1200"/>
              </a:spcAft>
            </a:pPr>
            <a:r>
              <a:rPr lang="es-ES" sz="1400" b="1" dirty="0">
                <a:solidFill>
                  <a:schemeClr val="accent4"/>
                </a:solidFill>
              </a:rPr>
              <a:t>Data 1</a:t>
            </a:r>
          </a:p>
        </p:txBody>
      </p:sp>
      <p:cxnSp>
        <p:nvCxnSpPr>
          <p:cNvPr id="6" name="Conector recto 5">
            <a:extLst>
              <a:ext uri="{FF2B5EF4-FFF2-40B4-BE49-F238E27FC236}">
                <a16:creationId xmlns:a16="http://schemas.microsoft.com/office/drawing/2014/main" id="{C189F151-1C8E-0B46-8F37-40335E8F267B}"/>
              </a:ext>
            </a:extLst>
          </p:cNvPr>
          <p:cNvCxnSpPr>
            <a:cxnSpLocks/>
          </p:cNvCxnSpPr>
          <p:nvPr/>
        </p:nvCxnSpPr>
        <p:spPr>
          <a:xfrm>
            <a:off x="4323921" y="3880027"/>
            <a:ext cx="2579571" cy="0"/>
          </a:xfrm>
          <a:prstGeom prst="line">
            <a:avLst/>
          </a:prstGeom>
          <a:ln w="57150" cap="rnd">
            <a:solidFill>
              <a:schemeClr val="accent1">
                <a:lumMod val="40000"/>
                <a:lumOff val="60000"/>
                <a:alpha val="65000"/>
              </a:schemeClr>
            </a:solidFill>
            <a:round/>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1E2462F3-A926-8346-97F3-BB6970EEC2F5}"/>
              </a:ext>
            </a:extLst>
          </p:cNvPr>
          <p:cNvCxnSpPr>
            <a:cxnSpLocks/>
          </p:cNvCxnSpPr>
          <p:nvPr/>
        </p:nvCxnSpPr>
        <p:spPr>
          <a:xfrm>
            <a:off x="4323921" y="3880027"/>
            <a:ext cx="2242219" cy="0"/>
          </a:xfrm>
          <a:prstGeom prst="line">
            <a:avLst/>
          </a:prstGeom>
          <a:ln w="571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DADB99D1-59B9-8542-82DB-C1DE9CB5BC3B}"/>
              </a:ext>
            </a:extLst>
          </p:cNvPr>
          <p:cNvSpPr/>
          <p:nvPr/>
        </p:nvSpPr>
        <p:spPr>
          <a:xfrm>
            <a:off x="4209817" y="3455852"/>
            <a:ext cx="2693675" cy="307777"/>
          </a:xfrm>
          <a:prstGeom prst="rect">
            <a:avLst/>
          </a:prstGeom>
        </p:spPr>
        <p:txBody>
          <a:bodyPr wrap="square">
            <a:spAutoFit/>
          </a:bodyPr>
          <a:lstStyle/>
          <a:p>
            <a:pPr>
              <a:spcAft>
                <a:spcPts val="1200"/>
              </a:spcAft>
            </a:pPr>
            <a:r>
              <a:rPr lang="es-ES" sz="1400" b="1" dirty="0">
                <a:solidFill>
                  <a:schemeClr val="accent4"/>
                </a:solidFill>
              </a:rPr>
              <a:t>Data 2</a:t>
            </a:r>
          </a:p>
        </p:txBody>
      </p:sp>
      <p:cxnSp>
        <p:nvCxnSpPr>
          <p:cNvPr id="11" name="Conector recto 10">
            <a:extLst>
              <a:ext uri="{FF2B5EF4-FFF2-40B4-BE49-F238E27FC236}">
                <a16:creationId xmlns:a16="http://schemas.microsoft.com/office/drawing/2014/main" id="{9C06F234-8681-D647-BE92-1FA2A1591E17}"/>
              </a:ext>
            </a:extLst>
          </p:cNvPr>
          <p:cNvCxnSpPr>
            <a:cxnSpLocks/>
          </p:cNvCxnSpPr>
          <p:nvPr/>
        </p:nvCxnSpPr>
        <p:spPr>
          <a:xfrm>
            <a:off x="4323921" y="4677588"/>
            <a:ext cx="2579571" cy="0"/>
          </a:xfrm>
          <a:prstGeom prst="line">
            <a:avLst/>
          </a:prstGeom>
          <a:ln w="57150" cap="rnd">
            <a:solidFill>
              <a:schemeClr val="accent1">
                <a:lumMod val="40000"/>
                <a:lumOff val="60000"/>
                <a:alpha val="65000"/>
              </a:schemeClr>
            </a:solidFill>
            <a:round/>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E7529442-938C-B840-B395-86EFEB11786F}"/>
              </a:ext>
            </a:extLst>
          </p:cNvPr>
          <p:cNvCxnSpPr>
            <a:cxnSpLocks/>
          </p:cNvCxnSpPr>
          <p:nvPr/>
        </p:nvCxnSpPr>
        <p:spPr>
          <a:xfrm>
            <a:off x="4323921" y="4677588"/>
            <a:ext cx="1155021" cy="0"/>
          </a:xfrm>
          <a:prstGeom prst="line">
            <a:avLst/>
          </a:prstGeom>
          <a:ln w="571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87AA1972-17E0-D842-A5E1-549579C8727D}"/>
              </a:ext>
            </a:extLst>
          </p:cNvPr>
          <p:cNvSpPr/>
          <p:nvPr/>
        </p:nvSpPr>
        <p:spPr>
          <a:xfrm>
            <a:off x="4209817" y="4253413"/>
            <a:ext cx="2693675" cy="307777"/>
          </a:xfrm>
          <a:prstGeom prst="rect">
            <a:avLst/>
          </a:prstGeom>
        </p:spPr>
        <p:txBody>
          <a:bodyPr wrap="square">
            <a:spAutoFit/>
          </a:bodyPr>
          <a:lstStyle/>
          <a:p>
            <a:pPr>
              <a:spcAft>
                <a:spcPts val="1200"/>
              </a:spcAft>
            </a:pPr>
            <a:r>
              <a:rPr lang="es-ES" sz="1400" b="1" dirty="0">
                <a:solidFill>
                  <a:schemeClr val="accent4"/>
                </a:solidFill>
              </a:rPr>
              <a:t>Data 3</a:t>
            </a:r>
          </a:p>
        </p:txBody>
      </p:sp>
      <p:cxnSp>
        <p:nvCxnSpPr>
          <p:cNvPr id="14" name="Conector recto 13">
            <a:extLst>
              <a:ext uri="{FF2B5EF4-FFF2-40B4-BE49-F238E27FC236}">
                <a16:creationId xmlns:a16="http://schemas.microsoft.com/office/drawing/2014/main" id="{58A036FF-E96F-CC46-85C0-BE9D371E72D7}"/>
              </a:ext>
            </a:extLst>
          </p:cNvPr>
          <p:cNvCxnSpPr>
            <a:cxnSpLocks/>
          </p:cNvCxnSpPr>
          <p:nvPr/>
        </p:nvCxnSpPr>
        <p:spPr>
          <a:xfrm>
            <a:off x="4323921" y="5475149"/>
            <a:ext cx="2579571" cy="0"/>
          </a:xfrm>
          <a:prstGeom prst="line">
            <a:avLst/>
          </a:prstGeom>
          <a:ln w="57150" cap="rnd">
            <a:solidFill>
              <a:schemeClr val="accent1">
                <a:lumMod val="40000"/>
                <a:lumOff val="60000"/>
                <a:alpha val="65000"/>
              </a:schemeClr>
            </a:solidFill>
            <a:round/>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42B0FD85-62AE-E841-A57D-ACFE08802841}"/>
              </a:ext>
            </a:extLst>
          </p:cNvPr>
          <p:cNvCxnSpPr>
            <a:cxnSpLocks/>
          </p:cNvCxnSpPr>
          <p:nvPr/>
        </p:nvCxnSpPr>
        <p:spPr>
          <a:xfrm>
            <a:off x="4323921" y="5475149"/>
            <a:ext cx="2040795" cy="0"/>
          </a:xfrm>
          <a:prstGeom prst="line">
            <a:avLst/>
          </a:prstGeom>
          <a:ln w="571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6" name="Rectángulo 15">
            <a:extLst>
              <a:ext uri="{FF2B5EF4-FFF2-40B4-BE49-F238E27FC236}">
                <a16:creationId xmlns:a16="http://schemas.microsoft.com/office/drawing/2014/main" id="{131DE576-4827-A64F-8373-8A7C7BCFD622}"/>
              </a:ext>
            </a:extLst>
          </p:cNvPr>
          <p:cNvSpPr/>
          <p:nvPr/>
        </p:nvSpPr>
        <p:spPr>
          <a:xfrm>
            <a:off x="4209817" y="5050974"/>
            <a:ext cx="2693675" cy="307777"/>
          </a:xfrm>
          <a:prstGeom prst="rect">
            <a:avLst/>
          </a:prstGeom>
        </p:spPr>
        <p:txBody>
          <a:bodyPr wrap="square">
            <a:spAutoFit/>
          </a:bodyPr>
          <a:lstStyle/>
          <a:p>
            <a:pPr>
              <a:spcAft>
                <a:spcPts val="1200"/>
              </a:spcAft>
            </a:pPr>
            <a:r>
              <a:rPr lang="es-ES" sz="1400" b="1" dirty="0">
                <a:solidFill>
                  <a:schemeClr val="accent4"/>
                </a:solidFill>
              </a:rPr>
              <a:t>Data 4</a:t>
            </a:r>
          </a:p>
        </p:txBody>
      </p:sp>
      <p:sp>
        <p:nvSpPr>
          <p:cNvPr id="27" name="CuadroTexto 26">
            <a:extLst>
              <a:ext uri="{FF2B5EF4-FFF2-40B4-BE49-F238E27FC236}">
                <a16:creationId xmlns:a16="http://schemas.microsoft.com/office/drawing/2014/main" id="{BEA4FF19-9C47-FD45-BD60-0098D8188815}"/>
              </a:ext>
            </a:extLst>
          </p:cNvPr>
          <p:cNvSpPr txBox="1"/>
          <p:nvPr/>
        </p:nvSpPr>
        <p:spPr>
          <a:xfrm>
            <a:off x="809968" y="2716710"/>
            <a:ext cx="2693675" cy="3381182"/>
          </a:xfrm>
          <a:prstGeom prst="rect">
            <a:avLst/>
          </a:prstGeom>
          <a:noFill/>
        </p:spPr>
        <p:txBody>
          <a:bodyPr wrap="square" rtlCol="0">
            <a:spAutoFit/>
          </a:bodyPr>
          <a:lstStyle/>
          <a:p>
            <a:pPr>
              <a:lnSpc>
                <a:spcPct val="150000"/>
              </a:lnSpc>
            </a:pPr>
            <a:r>
              <a:rPr lang="es-ES" sz="1200" noProof="1"/>
              <a:t>Eating a healthy diet is just as important for health and wellbeing as being physically active, not smoking, and limiting consumption of alcohol.</a:t>
            </a:r>
          </a:p>
          <a:p>
            <a:pPr>
              <a:lnSpc>
                <a:spcPct val="150000"/>
              </a:lnSpc>
            </a:pPr>
            <a:endParaRPr lang="es-ES" sz="1200" noProof="1"/>
          </a:p>
          <a:p>
            <a:pPr>
              <a:lnSpc>
                <a:spcPct val="150000"/>
              </a:lnSpc>
            </a:pPr>
            <a:r>
              <a:rPr lang="es-ES" sz="1200" noProof="1"/>
              <a:t>Eating the right food helps children grow and develop both physically and mentally, and gives everyone enough energy to stay fit and active. </a:t>
            </a:r>
          </a:p>
        </p:txBody>
      </p:sp>
      <p:sp>
        <p:nvSpPr>
          <p:cNvPr id="28" name="CuadroTexto 27">
            <a:extLst>
              <a:ext uri="{FF2B5EF4-FFF2-40B4-BE49-F238E27FC236}">
                <a16:creationId xmlns:a16="http://schemas.microsoft.com/office/drawing/2014/main" id="{D0CCE6A7-8D53-5D41-8FC5-0BD792A4641C}"/>
              </a:ext>
            </a:extLst>
          </p:cNvPr>
          <p:cNvSpPr txBox="1"/>
          <p:nvPr/>
        </p:nvSpPr>
        <p:spPr>
          <a:xfrm>
            <a:off x="4209817" y="2133940"/>
            <a:ext cx="2780908" cy="369332"/>
          </a:xfrm>
          <a:prstGeom prst="rect">
            <a:avLst/>
          </a:prstGeom>
          <a:noFill/>
        </p:spPr>
        <p:txBody>
          <a:bodyPr wrap="square" rtlCol="0">
            <a:spAutoFit/>
          </a:bodyPr>
          <a:lstStyle/>
          <a:p>
            <a:r>
              <a:rPr lang="es-ES" b="1" noProof="1">
                <a:solidFill>
                  <a:schemeClr val="accent1">
                    <a:lumMod val="75000"/>
                  </a:schemeClr>
                </a:solidFill>
              </a:rPr>
              <a:t>Data percentages:</a:t>
            </a:r>
          </a:p>
        </p:txBody>
      </p:sp>
      <p:pic>
        <p:nvPicPr>
          <p:cNvPr id="3074" name="Picture 2" descr="vegetales y frutas">
            <a:extLst>
              <a:ext uri="{FF2B5EF4-FFF2-40B4-BE49-F238E27FC236}">
                <a16:creationId xmlns:a16="http://schemas.microsoft.com/office/drawing/2014/main" id="{DBF58C1E-FF31-45F5-AD73-D3B186A922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249"/>
          <a:stretch/>
        </p:blipFill>
        <p:spPr bwMode="auto">
          <a:xfrm>
            <a:off x="7358186" y="1382850"/>
            <a:ext cx="4496462" cy="4631799"/>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18">
            <a:extLst>
              <a:ext uri="{FF2B5EF4-FFF2-40B4-BE49-F238E27FC236}">
                <a16:creationId xmlns:a16="http://schemas.microsoft.com/office/drawing/2014/main" id="{BA237F80-ACEC-49DF-947D-508D948CBB9E}"/>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Rectángulo 20">
            <a:extLst>
              <a:ext uri="{FF2B5EF4-FFF2-40B4-BE49-F238E27FC236}">
                <a16:creationId xmlns:a16="http://schemas.microsoft.com/office/drawing/2014/main" id="{282528AA-109F-4DFF-B63C-1ADBFE53956D}"/>
              </a:ext>
            </a:extLst>
          </p:cNvPr>
          <p:cNvSpPr/>
          <p:nvPr/>
        </p:nvSpPr>
        <p:spPr>
          <a:xfrm rot="10800000">
            <a:off x="7654" y="5306"/>
            <a:ext cx="4316266" cy="4672279"/>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Título 1">
            <a:extLst>
              <a:ext uri="{FF2B5EF4-FFF2-40B4-BE49-F238E27FC236}">
                <a16:creationId xmlns:a16="http://schemas.microsoft.com/office/drawing/2014/main" id="{9528EB2F-405F-0F47-8963-A9D65585729B}"/>
              </a:ext>
            </a:extLst>
          </p:cNvPr>
          <p:cNvSpPr>
            <a:spLocks noGrp="1"/>
          </p:cNvSpPr>
          <p:nvPr>
            <p:ph type="title"/>
          </p:nvPr>
        </p:nvSpPr>
        <p:spPr/>
        <p:txBody>
          <a:bodyPr/>
          <a:lstStyle/>
          <a:p>
            <a:r>
              <a:rPr lang="es-ES" noProof="1"/>
              <a:t>Eating the right food</a:t>
            </a:r>
          </a:p>
        </p:txBody>
      </p:sp>
    </p:spTree>
    <p:extLst>
      <p:ext uri="{BB962C8B-B14F-4D97-AF65-F5344CB8AC3E}">
        <p14:creationId xmlns:p14="http://schemas.microsoft.com/office/powerpoint/2010/main" val="128817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erduras verdes y marrones en una mesa de madera marrón">
            <a:extLst>
              <a:ext uri="{FF2B5EF4-FFF2-40B4-BE49-F238E27FC236}">
                <a16:creationId xmlns:a16="http://schemas.microsoft.com/office/drawing/2014/main" id="{6EC7F03C-9141-4F73-98B0-E3DBAB2BC9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667"/>
          <a:stretch/>
        </p:blipFill>
        <p:spPr bwMode="auto">
          <a:xfrm>
            <a:off x="-1" y="1"/>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4">
            <a:extLst>
              <a:ext uri="{FF2B5EF4-FFF2-40B4-BE49-F238E27FC236}">
                <a16:creationId xmlns:a16="http://schemas.microsoft.com/office/drawing/2014/main" id="{B3CFAAB3-F0EA-604B-9A5E-116FB436EAF3}"/>
              </a:ext>
            </a:extLst>
          </p:cNvPr>
          <p:cNvSpPr>
            <a:spLocks noGrp="1"/>
          </p:cNvSpPr>
          <p:nvPr>
            <p:ph type="ctrTitle"/>
          </p:nvPr>
        </p:nvSpPr>
        <p:spPr>
          <a:xfrm>
            <a:off x="0" y="2829252"/>
            <a:ext cx="12192000" cy="1199496"/>
          </a:xfrm>
        </p:spPr>
        <p:txBody>
          <a:bodyPr>
            <a:normAutofit/>
          </a:bodyPr>
          <a:lstStyle/>
          <a:p>
            <a:r>
              <a:rPr lang="es-ES" sz="8000" dirty="0">
                <a:solidFill>
                  <a:schemeClr val="bg1"/>
                </a:solidFill>
              </a:rPr>
              <a:t>Bakcground video slide</a:t>
            </a:r>
          </a:p>
        </p:txBody>
      </p:sp>
      <p:sp>
        <p:nvSpPr>
          <p:cNvPr id="6" name="Subtítulo 5">
            <a:extLst>
              <a:ext uri="{FF2B5EF4-FFF2-40B4-BE49-F238E27FC236}">
                <a16:creationId xmlns:a16="http://schemas.microsoft.com/office/drawing/2014/main" id="{6DBD83EC-7003-8647-93BD-7D75B03769F8}"/>
              </a:ext>
            </a:extLst>
          </p:cNvPr>
          <p:cNvSpPr>
            <a:spLocks noGrp="1"/>
          </p:cNvSpPr>
          <p:nvPr>
            <p:ph type="subTitle" idx="1"/>
          </p:nvPr>
        </p:nvSpPr>
        <p:spPr>
          <a:xfrm>
            <a:off x="1524000" y="4247512"/>
            <a:ext cx="9144000" cy="387241"/>
          </a:xfrm>
        </p:spPr>
        <p:txBody>
          <a:bodyPr>
            <a:normAutofit lnSpcReduction="10000"/>
          </a:bodyPr>
          <a:lstStyle/>
          <a:p>
            <a:r>
              <a:rPr lang="es-ES" noProof="1">
                <a:solidFill>
                  <a:schemeClr val="bg1"/>
                </a:solidFill>
              </a:rPr>
              <a:t>Only works in Power Point</a:t>
            </a:r>
          </a:p>
        </p:txBody>
      </p:sp>
      <p:sp>
        <p:nvSpPr>
          <p:cNvPr id="7" name="Rectángulo 6">
            <a:extLst>
              <a:ext uri="{FF2B5EF4-FFF2-40B4-BE49-F238E27FC236}">
                <a16:creationId xmlns:a16="http://schemas.microsoft.com/office/drawing/2014/main" id="{4BC23BBF-DFEA-B647-962C-B08187BC770C}"/>
              </a:ext>
            </a:extLst>
          </p:cNvPr>
          <p:cNvSpPr/>
          <p:nvPr/>
        </p:nvSpPr>
        <p:spPr>
          <a:xfrm>
            <a:off x="-11113" y="2093864"/>
            <a:ext cx="12214226" cy="646331"/>
          </a:xfrm>
          <a:prstGeom prst="rect">
            <a:avLst/>
          </a:prstGeom>
        </p:spPr>
        <p:txBody>
          <a:bodyPr wrap="square">
            <a:spAutoFit/>
          </a:bodyPr>
          <a:lstStyle/>
          <a:p>
            <a:pPr algn="ctr"/>
            <a:r>
              <a:rPr lang="es-ES" sz="3600" b="1" spc="600" dirty="0">
                <a:solidFill>
                  <a:schemeClr val="bg2"/>
                </a:solidFill>
              </a:rPr>
              <a:t>VIDEO </a:t>
            </a:r>
          </a:p>
        </p:txBody>
      </p:sp>
      <p:sp>
        <p:nvSpPr>
          <p:cNvPr id="9" name="Lágrima 8">
            <a:extLst>
              <a:ext uri="{FF2B5EF4-FFF2-40B4-BE49-F238E27FC236}">
                <a16:creationId xmlns:a16="http://schemas.microsoft.com/office/drawing/2014/main" id="{F613D844-7D6A-AD4D-B9DA-A1BD6EFEB843}"/>
              </a:ext>
            </a:extLst>
          </p:cNvPr>
          <p:cNvSpPr/>
          <p:nvPr/>
        </p:nvSpPr>
        <p:spPr>
          <a:xfrm rot="8100000">
            <a:off x="5779513" y="1208789"/>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CuadroTexto 9">
            <a:extLst>
              <a:ext uri="{FF2B5EF4-FFF2-40B4-BE49-F238E27FC236}">
                <a16:creationId xmlns:a16="http://schemas.microsoft.com/office/drawing/2014/main" id="{01833B36-BBD9-F948-9B7F-233D788C54B1}"/>
              </a:ext>
            </a:extLst>
          </p:cNvPr>
          <p:cNvSpPr txBox="1"/>
          <p:nvPr/>
        </p:nvSpPr>
        <p:spPr>
          <a:xfrm>
            <a:off x="5793426" y="1298289"/>
            <a:ext cx="641023" cy="523220"/>
          </a:xfrm>
          <a:prstGeom prst="rect">
            <a:avLst/>
          </a:prstGeom>
          <a:noFill/>
        </p:spPr>
        <p:txBody>
          <a:bodyPr wrap="square" rtlCol="0">
            <a:spAutoFit/>
          </a:bodyPr>
          <a:lstStyle/>
          <a:p>
            <a:pPr algn="ctr"/>
            <a:r>
              <a:rPr lang="es-ES" sz="2800" b="1" dirty="0">
                <a:solidFill>
                  <a:schemeClr val="accent4">
                    <a:lumMod val="75000"/>
                  </a:schemeClr>
                </a:solidFill>
              </a:rPr>
              <a:t>0</a:t>
            </a:r>
          </a:p>
        </p:txBody>
      </p:sp>
      <p:sp>
        <p:nvSpPr>
          <p:cNvPr id="11" name="Forma libre 10">
            <a:extLst>
              <a:ext uri="{FF2B5EF4-FFF2-40B4-BE49-F238E27FC236}">
                <a16:creationId xmlns:a16="http://schemas.microsoft.com/office/drawing/2014/main" id="{DD60896F-D028-B148-9BBD-62D6E8F400E6}"/>
              </a:ext>
            </a:extLst>
          </p:cNvPr>
          <p:cNvSpPr/>
          <p:nvPr/>
        </p:nvSpPr>
        <p:spPr>
          <a:xfrm>
            <a:off x="5813382" y="5787209"/>
            <a:ext cx="565236" cy="565236"/>
          </a:xfrm>
          <a:custGeom>
            <a:avLst/>
            <a:gdLst>
              <a:gd name="connsiteX0" fmla="*/ 2915002 w 5829300"/>
              <a:gd name="connsiteY0" fmla="*/ 0 h 5829300"/>
              <a:gd name="connsiteX1" fmla="*/ 0 w 5829300"/>
              <a:gd name="connsiteY1" fmla="*/ 2915002 h 5829300"/>
              <a:gd name="connsiteX2" fmla="*/ 2915002 w 5829300"/>
              <a:gd name="connsiteY2" fmla="*/ 5830005 h 5829300"/>
              <a:gd name="connsiteX3" fmla="*/ 5830005 w 5829300"/>
              <a:gd name="connsiteY3" fmla="*/ 2915002 h 5829300"/>
              <a:gd name="connsiteX4" fmla="*/ 2915002 w 5829300"/>
              <a:gd name="connsiteY4" fmla="*/ 0 h 5829300"/>
              <a:gd name="connsiteX5" fmla="*/ 2915002 w 5829300"/>
              <a:gd name="connsiteY5" fmla="*/ 5547408 h 5829300"/>
              <a:gd name="connsiteX6" fmla="*/ 282597 w 5829300"/>
              <a:gd name="connsiteY6" fmla="*/ 2915002 h 5829300"/>
              <a:gd name="connsiteX7" fmla="*/ 2915002 w 5829300"/>
              <a:gd name="connsiteY7" fmla="*/ 282597 h 5829300"/>
              <a:gd name="connsiteX8" fmla="*/ 5547408 w 5829300"/>
              <a:gd name="connsiteY8" fmla="*/ 2915002 h 5829300"/>
              <a:gd name="connsiteX9" fmla="*/ 2915002 w 5829300"/>
              <a:gd name="connsiteY9" fmla="*/ 5547408 h 5829300"/>
              <a:gd name="connsiteX10" fmla="*/ 4051754 w 5829300"/>
              <a:gd name="connsiteY10" fmla="*/ 3006852 h 5829300"/>
              <a:gd name="connsiteX11" fmla="*/ 4051754 w 5829300"/>
              <a:gd name="connsiteY11" fmla="*/ 3205382 h 5829300"/>
              <a:gd name="connsiteX12" fmla="*/ 3013910 w 5829300"/>
              <a:gd name="connsiteY12" fmla="*/ 4250293 h 5829300"/>
              <a:gd name="connsiteX13" fmla="*/ 2991298 w 5829300"/>
              <a:gd name="connsiteY13" fmla="*/ 4265838 h 5829300"/>
              <a:gd name="connsiteX14" fmla="*/ 2983525 w 5829300"/>
              <a:gd name="connsiteY14" fmla="*/ 4273611 h 5829300"/>
              <a:gd name="connsiteX15" fmla="*/ 2967981 w 5829300"/>
              <a:gd name="connsiteY15" fmla="*/ 4281383 h 5829300"/>
              <a:gd name="connsiteX16" fmla="*/ 2952436 w 5829300"/>
              <a:gd name="connsiteY16" fmla="*/ 4289155 h 5829300"/>
              <a:gd name="connsiteX17" fmla="*/ 2936891 w 5829300"/>
              <a:gd name="connsiteY17" fmla="*/ 4289155 h 5829300"/>
              <a:gd name="connsiteX18" fmla="*/ 2906516 w 5829300"/>
              <a:gd name="connsiteY18" fmla="*/ 4289155 h 5829300"/>
              <a:gd name="connsiteX19" fmla="*/ 2876141 w 5829300"/>
              <a:gd name="connsiteY19" fmla="*/ 4289155 h 5829300"/>
              <a:gd name="connsiteX20" fmla="*/ 2860596 w 5829300"/>
              <a:gd name="connsiteY20" fmla="*/ 4289155 h 5829300"/>
              <a:gd name="connsiteX21" fmla="*/ 2845051 w 5829300"/>
              <a:gd name="connsiteY21" fmla="*/ 4281383 h 5829300"/>
              <a:gd name="connsiteX22" fmla="*/ 2829506 w 5829300"/>
              <a:gd name="connsiteY22" fmla="*/ 4273611 h 5829300"/>
              <a:gd name="connsiteX23" fmla="*/ 2821734 w 5829300"/>
              <a:gd name="connsiteY23" fmla="*/ 4265838 h 5829300"/>
              <a:gd name="connsiteX24" fmla="*/ 2799121 w 5829300"/>
              <a:gd name="connsiteY24" fmla="*/ 4250293 h 5829300"/>
              <a:gd name="connsiteX25" fmla="*/ 1770478 w 5829300"/>
              <a:gd name="connsiteY25" fmla="*/ 3197600 h 5829300"/>
              <a:gd name="connsiteX26" fmla="*/ 1770478 w 5829300"/>
              <a:gd name="connsiteY26" fmla="*/ 2999070 h 5829300"/>
              <a:gd name="connsiteX27" fmla="*/ 1969008 w 5829300"/>
              <a:gd name="connsiteY27" fmla="*/ 2999070 h 5829300"/>
              <a:gd name="connsiteX28" fmla="*/ 2777947 w 5829300"/>
              <a:gd name="connsiteY28" fmla="*/ 3808009 h 5829300"/>
              <a:gd name="connsiteX29" fmla="*/ 2777947 w 5829300"/>
              <a:gd name="connsiteY29" fmla="*/ 1571958 h 5829300"/>
              <a:gd name="connsiteX30" fmla="*/ 2915012 w 5829300"/>
              <a:gd name="connsiteY30" fmla="*/ 1434894 h 5829300"/>
              <a:gd name="connsiteX31" fmla="*/ 3052077 w 5829300"/>
              <a:gd name="connsiteY31" fmla="*/ 1571958 h 5829300"/>
              <a:gd name="connsiteX32" fmla="*/ 3052077 w 5829300"/>
              <a:gd name="connsiteY32" fmla="*/ 3807314 h 5829300"/>
              <a:gd name="connsiteX33" fmla="*/ 3846176 w 5829300"/>
              <a:gd name="connsiteY33" fmla="*/ 3013920 h 5829300"/>
              <a:gd name="connsiteX34" fmla="*/ 4051754 w 5829300"/>
              <a:gd name="connsiteY34" fmla="*/ 300685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829300" h="582930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65269" y="5547408"/>
                  <a:pt x="282597" y="4364736"/>
                  <a:pt x="282597" y="2915002"/>
                </a:cubicBezTo>
                <a:cubicBezTo>
                  <a:pt x="282597" y="1465269"/>
                  <a:pt x="1465269" y="282597"/>
                  <a:pt x="2915002" y="282597"/>
                </a:cubicBezTo>
                <a:cubicBezTo>
                  <a:pt x="4364736" y="282597"/>
                  <a:pt x="5547408" y="1465269"/>
                  <a:pt x="5547408" y="2915002"/>
                </a:cubicBezTo>
                <a:cubicBezTo>
                  <a:pt x="5547408" y="4364736"/>
                  <a:pt x="4364736" y="5547408"/>
                  <a:pt x="2915002" y="5547408"/>
                </a:cubicBezTo>
                <a:close/>
                <a:moveTo>
                  <a:pt x="4051754" y="3006852"/>
                </a:moveTo>
                <a:cubicBezTo>
                  <a:pt x="4105447" y="3060544"/>
                  <a:pt x="4105447" y="3151680"/>
                  <a:pt x="4051754" y="3205382"/>
                </a:cubicBezTo>
                <a:lnTo>
                  <a:pt x="3013910" y="4250293"/>
                </a:lnTo>
                <a:cubicBezTo>
                  <a:pt x="3006138" y="4258066"/>
                  <a:pt x="2998365" y="4265838"/>
                  <a:pt x="2991298" y="4265838"/>
                </a:cubicBezTo>
                <a:lnTo>
                  <a:pt x="2983525" y="4273611"/>
                </a:lnTo>
                <a:cubicBezTo>
                  <a:pt x="2975753" y="4273611"/>
                  <a:pt x="2975753" y="4281383"/>
                  <a:pt x="2967981" y="4281383"/>
                </a:cubicBezTo>
                <a:cubicBezTo>
                  <a:pt x="2960208" y="4281383"/>
                  <a:pt x="2960208" y="4281383"/>
                  <a:pt x="2952436" y="4289155"/>
                </a:cubicBezTo>
                <a:cubicBezTo>
                  <a:pt x="2944663" y="4289155"/>
                  <a:pt x="2944663" y="4289155"/>
                  <a:pt x="2936891" y="4289155"/>
                </a:cubicBezTo>
                <a:cubicBezTo>
                  <a:pt x="2929119" y="4289155"/>
                  <a:pt x="2921346" y="4289155"/>
                  <a:pt x="2906516" y="4289155"/>
                </a:cubicBezTo>
                <a:cubicBezTo>
                  <a:pt x="2898743" y="4289155"/>
                  <a:pt x="2890971" y="4289155"/>
                  <a:pt x="2876141" y="4289155"/>
                </a:cubicBezTo>
                <a:cubicBezTo>
                  <a:pt x="2868368" y="4289155"/>
                  <a:pt x="2868368" y="4289155"/>
                  <a:pt x="2860596" y="4289155"/>
                </a:cubicBezTo>
                <a:cubicBezTo>
                  <a:pt x="2852823" y="4289155"/>
                  <a:pt x="2852823" y="4289155"/>
                  <a:pt x="2845051" y="4281383"/>
                </a:cubicBezTo>
                <a:cubicBezTo>
                  <a:pt x="2837279" y="4281383"/>
                  <a:pt x="2837279" y="4273611"/>
                  <a:pt x="2829506" y="4273611"/>
                </a:cubicBezTo>
                <a:cubicBezTo>
                  <a:pt x="2829506" y="4273611"/>
                  <a:pt x="2821734" y="4273611"/>
                  <a:pt x="2821734" y="4265838"/>
                </a:cubicBezTo>
                <a:cubicBezTo>
                  <a:pt x="2813961" y="4258066"/>
                  <a:pt x="2806189" y="4258066"/>
                  <a:pt x="2799121" y="4250293"/>
                </a:cubicBezTo>
                <a:lnTo>
                  <a:pt x="1770478" y="3197600"/>
                </a:lnTo>
                <a:cubicBezTo>
                  <a:pt x="1716786" y="3143907"/>
                  <a:pt x="1716786" y="3052772"/>
                  <a:pt x="1770478" y="2999070"/>
                </a:cubicBezTo>
                <a:cubicBezTo>
                  <a:pt x="1824171" y="2945368"/>
                  <a:pt x="1915306" y="2945378"/>
                  <a:pt x="1969008" y="2999070"/>
                </a:cubicBezTo>
                <a:lnTo>
                  <a:pt x="2777947" y="3808009"/>
                </a:lnTo>
                <a:lnTo>
                  <a:pt x="2777947" y="1571958"/>
                </a:lnTo>
                <a:cubicBezTo>
                  <a:pt x="2777947" y="1495654"/>
                  <a:pt x="2838707" y="1434894"/>
                  <a:pt x="2915012" y="1434894"/>
                </a:cubicBezTo>
                <a:cubicBezTo>
                  <a:pt x="2991317" y="1434894"/>
                  <a:pt x="3052077" y="1495654"/>
                  <a:pt x="3052077" y="1571958"/>
                </a:cubicBezTo>
                <a:lnTo>
                  <a:pt x="3052077" y="3807314"/>
                </a:lnTo>
                <a:lnTo>
                  <a:pt x="3846176" y="3013920"/>
                </a:lnTo>
                <a:cubicBezTo>
                  <a:pt x="3906926" y="2953150"/>
                  <a:pt x="3998767" y="2953150"/>
                  <a:pt x="4051754" y="3006852"/>
                </a:cubicBezTo>
                <a:close/>
              </a:path>
            </a:pathLst>
          </a:custGeom>
          <a:solidFill>
            <a:schemeClr val="accent2"/>
          </a:solidFill>
          <a:ln w="9525" cap="flat">
            <a:noFill/>
            <a:prstDash val="solid"/>
            <a:miter/>
          </a:ln>
        </p:spPr>
        <p:txBody>
          <a:bodyPr rtlCol="0" anchor="ctr"/>
          <a:lstStyle/>
          <a:p>
            <a:endParaRPr lang="es-ES"/>
          </a:p>
        </p:txBody>
      </p:sp>
    </p:spTree>
    <p:extLst>
      <p:ext uri="{BB962C8B-B14F-4D97-AF65-F5344CB8AC3E}">
        <p14:creationId xmlns:p14="http://schemas.microsoft.com/office/powerpoint/2010/main" val="388261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9EEB173B-8C9A-4C6B-B1F6-B5DD1B1DC6C3}"/>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Rectángulo 16">
            <a:extLst>
              <a:ext uri="{FF2B5EF4-FFF2-40B4-BE49-F238E27FC236}">
                <a16:creationId xmlns:a16="http://schemas.microsoft.com/office/drawing/2014/main" id="{D0C0B193-9306-4FB7-BF6F-E6C614A6705A}"/>
              </a:ext>
            </a:extLst>
          </p:cNvPr>
          <p:cNvSpPr/>
          <p:nvPr/>
        </p:nvSpPr>
        <p:spPr>
          <a:xfrm rot="10800000">
            <a:off x="7651" y="4628147"/>
            <a:ext cx="12176694" cy="2245892"/>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8" name="Rectángulo 17">
            <a:extLst>
              <a:ext uri="{FF2B5EF4-FFF2-40B4-BE49-F238E27FC236}">
                <a16:creationId xmlns:a16="http://schemas.microsoft.com/office/drawing/2014/main" id="{D94CDADD-F094-4B61-9824-8FCDB759813C}"/>
              </a:ext>
            </a:extLst>
          </p:cNvPr>
          <p:cNvSpPr/>
          <p:nvPr/>
        </p:nvSpPr>
        <p:spPr>
          <a:xfrm rot="10800000">
            <a:off x="7654" y="-1"/>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Título 4">
            <a:extLst>
              <a:ext uri="{FF2B5EF4-FFF2-40B4-BE49-F238E27FC236}">
                <a16:creationId xmlns:a16="http://schemas.microsoft.com/office/drawing/2014/main" id="{88A5EAEB-0EBC-4A40-B5B1-B1F4954E9F5E}"/>
              </a:ext>
            </a:extLst>
          </p:cNvPr>
          <p:cNvSpPr>
            <a:spLocks noGrp="1"/>
          </p:cNvSpPr>
          <p:nvPr>
            <p:ph type="ctrTitle"/>
          </p:nvPr>
        </p:nvSpPr>
        <p:spPr>
          <a:xfrm>
            <a:off x="1524000" y="500696"/>
            <a:ext cx="9144000" cy="2387600"/>
          </a:xfrm>
        </p:spPr>
        <p:txBody>
          <a:bodyPr>
            <a:normAutofit/>
          </a:bodyPr>
          <a:lstStyle/>
          <a:p>
            <a:r>
              <a:rPr lang="es-ES" sz="9600" dirty="0"/>
              <a:t>Thanks</a:t>
            </a:r>
          </a:p>
        </p:txBody>
      </p:sp>
      <p:sp>
        <p:nvSpPr>
          <p:cNvPr id="6" name="Subtítulo 5">
            <a:extLst>
              <a:ext uri="{FF2B5EF4-FFF2-40B4-BE49-F238E27FC236}">
                <a16:creationId xmlns:a16="http://schemas.microsoft.com/office/drawing/2014/main" id="{6F9E7169-583C-D145-A309-F478BB312BCF}"/>
              </a:ext>
            </a:extLst>
          </p:cNvPr>
          <p:cNvSpPr>
            <a:spLocks noGrp="1"/>
          </p:cNvSpPr>
          <p:nvPr>
            <p:ph type="subTitle" idx="1"/>
          </p:nvPr>
        </p:nvSpPr>
        <p:spPr>
          <a:xfrm>
            <a:off x="1574070" y="6251962"/>
            <a:ext cx="9144000" cy="653091"/>
          </a:xfrm>
        </p:spPr>
        <p:txBody>
          <a:bodyPr>
            <a:normAutofit/>
          </a:bodyPr>
          <a:lstStyle/>
          <a:p>
            <a:r>
              <a:rPr lang="es-ES" sz="2000" dirty="0"/>
              <a:t>Free Template</a:t>
            </a:r>
          </a:p>
        </p:txBody>
      </p:sp>
      <p:grpSp>
        <p:nvGrpSpPr>
          <p:cNvPr id="129" name="Grupo 128">
            <a:extLst>
              <a:ext uri="{FF2B5EF4-FFF2-40B4-BE49-F238E27FC236}">
                <a16:creationId xmlns:a16="http://schemas.microsoft.com/office/drawing/2014/main" id="{68C555D2-1F5D-E58B-06E1-B8482A2E67F5}"/>
              </a:ext>
            </a:extLst>
          </p:cNvPr>
          <p:cNvGrpSpPr/>
          <p:nvPr/>
        </p:nvGrpSpPr>
        <p:grpSpPr>
          <a:xfrm>
            <a:off x="2900362" y="2481262"/>
            <a:ext cx="5953126" cy="3744913"/>
            <a:chOff x="2900362" y="2481262"/>
            <a:chExt cx="5953126" cy="3744913"/>
          </a:xfrm>
        </p:grpSpPr>
        <p:sp>
          <p:nvSpPr>
            <p:cNvPr id="7" name="Freeform 5">
              <a:extLst>
                <a:ext uri="{FF2B5EF4-FFF2-40B4-BE49-F238E27FC236}">
                  <a16:creationId xmlns:a16="http://schemas.microsoft.com/office/drawing/2014/main" id="{5FA6B5A0-5CA3-90CA-7CA4-4A5822058D09}"/>
                </a:ext>
              </a:extLst>
            </p:cNvPr>
            <p:cNvSpPr>
              <a:spLocks/>
            </p:cNvSpPr>
            <p:nvPr/>
          </p:nvSpPr>
          <p:spPr bwMode="auto">
            <a:xfrm>
              <a:off x="4660900" y="2559050"/>
              <a:ext cx="2484438" cy="3333750"/>
            </a:xfrm>
            <a:custGeom>
              <a:avLst/>
              <a:gdLst>
                <a:gd name="T0" fmla="*/ 261 w 553"/>
                <a:gd name="T1" fmla="*/ 132 h 741"/>
                <a:gd name="T2" fmla="*/ 263 w 553"/>
                <a:gd name="T3" fmla="*/ 137 h 741"/>
                <a:gd name="T4" fmla="*/ 270 w 553"/>
                <a:gd name="T5" fmla="*/ 160 h 741"/>
                <a:gd name="T6" fmla="*/ 270 w 553"/>
                <a:gd name="T7" fmla="*/ 170 h 741"/>
                <a:gd name="T8" fmla="*/ 273 w 553"/>
                <a:gd name="T9" fmla="*/ 180 h 741"/>
                <a:gd name="T10" fmla="*/ 282 w 553"/>
                <a:gd name="T11" fmla="*/ 198 h 741"/>
                <a:gd name="T12" fmla="*/ 286 w 553"/>
                <a:gd name="T13" fmla="*/ 208 h 741"/>
                <a:gd name="T14" fmla="*/ 291 w 553"/>
                <a:gd name="T15" fmla="*/ 220 h 741"/>
                <a:gd name="T16" fmla="*/ 301 w 553"/>
                <a:gd name="T17" fmla="*/ 216 h 741"/>
                <a:gd name="T18" fmla="*/ 297 w 553"/>
                <a:gd name="T19" fmla="*/ 226 h 741"/>
                <a:gd name="T20" fmla="*/ 288 w 553"/>
                <a:gd name="T21" fmla="*/ 249 h 741"/>
                <a:gd name="T22" fmla="*/ 288 w 553"/>
                <a:gd name="T23" fmla="*/ 252 h 741"/>
                <a:gd name="T24" fmla="*/ 275 w 553"/>
                <a:gd name="T25" fmla="*/ 273 h 741"/>
                <a:gd name="T26" fmla="*/ 271 w 553"/>
                <a:gd name="T27" fmla="*/ 273 h 741"/>
                <a:gd name="T28" fmla="*/ 232 w 553"/>
                <a:gd name="T29" fmla="*/ 269 h 741"/>
                <a:gd name="T30" fmla="*/ 202 w 553"/>
                <a:gd name="T31" fmla="*/ 297 h 741"/>
                <a:gd name="T32" fmla="*/ 194 w 553"/>
                <a:gd name="T33" fmla="*/ 392 h 741"/>
                <a:gd name="T34" fmla="*/ 210 w 553"/>
                <a:gd name="T35" fmla="*/ 463 h 741"/>
                <a:gd name="T36" fmla="*/ 235 w 553"/>
                <a:gd name="T37" fmla="*/ 360 h 741"/>
                <a:gd name="T38" fmla="*/ 246 w 553"/>
                <a:gd name="T39" fmla="*/ 332 h 741"/>
                <a:gd name="T40" fmla="*/ 266 w 553"/>
                <a:gd name="T41" fmla="*/ 281 h 741"/>
                <a:gd name="T42" fmla="*/ 274 w 553"/>
                <a:gd name="T43" fmla="*/ 286 h 741"/>
                <a:gd name="T44" fmla="*/ 256 w 553"/>
                <a:gd name="T45" fmla="*/ 334 h 741"/>
                <a:gd name="T46" fmla="*/ 253 w 553"/>
                <a:gd name="T47" fmla="*/ 339 h 741"/>
                <a:gd name="T48" fmla="*/ 250 w 553"/>
                <a:gd name="T49" fmla="*/ 349 h 741"/>
                <a:gd name="T50" fmla="*/ 245 w 553"/>
                <a:gd name="T51" fmla="*/ 363 h 741"/>
                <a:gd name="T52" fmla="*/ 225 w 553"/>
                <a:gd name="T53" fmla="*/ 457 h 741"/>
                <a:gd name="T54" fmla="*/ 224 w 553"/>
                <a:gd name="T55" fmla="*/ 489 h 741"/>
                <a:gd name="T56" fmla="*/ 270 w 553"/>
                <a:gd name="T57" fmla="*/ 638 h 741"/>
                <a:gd name="T58" fmla="*/ 446 w 553"/>
                <a:gd name="T59" fmla="*/ 725 h 741"/>
                <a:gd name="T60" fmla="*/ 538 w 553"/>
                <a:gd name="T61" fmla="*/ 715 h 741"/>
                <a:gd name="T62" fmla="*/ 453 w 553"/>
                <a:gd name="T63" fmla="*/ 738 h 741"/>
                <a:gd name="T64" fmla="*/ 306 w 553"/>
                <a:gd name="T65" fmla="*/ 699 h 741"/>
                <a:gd name="T66" fmla="*/ 267 w 553"/>
                <a:gd name="T67" fmla="*/ 664 h 741"/>
                <a:gd name="T68" fmla="*/ 201 w 553"/>
                <a:gd name="T69" fmla="*/ 677 h 741"/>
                <a:gd name="T70" fmla="*/ 138 w 553"/>
                <a:gd name="T71" fmla="*/ 667 h 741"/>
                <a:gd name="T72" fmla="*/ 76 w 553"/>
                <a:gd name="T73" fmla="*/ 642 h 741"/>
                <a:gd name="T74" fmla="*/ 75 w 553"/>
                <a:gd name="T75" fmla="*/ 614 h 741"/>
                <a:gd name="T76" fmla="*/ 74 w 553"/>
                <a:gd name="T77" fmla="*/ 561 h 741"/>
                <a:gd name="T78" fmla="*/ 64 w 553"/>
                <a:gd name="T79" fmla="*/ 515 h 741"/>
                <a:gd name="T80" fmla="*/ 62 w 553"/>
                <a:gd name="T81" fmla="*/ 508 h 741"/>
                <a:gd name="T82" fmla="*/ 56 w 553"/>
                <a:gd name="T83" fmla="*/ 496 h 741"/>
                <a:gd name="T84" fmla="*/ 35 w 553"/>
                <a:gd name="T85" fmla="*/ 465 h 741"/>
                <a:gd name="T86" fmla="*/ 1 w 553"/>
                <a:gd name="T87" fmla="*/ 436 h 741"/>
                <a:gd name="T88" fmla="*/ 7 w 553"/>
                <a:gd name="T89" fmla="*/ 359 h 741"/>
                <a:gd name="T90" fmla="*/ 37 w 553"/>
                <a:gd name="T91" fmla="*/ 276 h 741"/>
                <a:gd name="T92" fmla="*/ 55 w 553"/>
                <a:gd name="T93" fmla="*/ 216 h 741"/>
                <a:gd name="T94" fmla="*/ 76 w 553"/>
                <a:gd name="T95" fmla="*/ 171 h 741"/>
                <a:gd name="T96" fmla="*/ 81 w 553"/>
                <a:gd name="T97" fmla="*/ 85 h 741"/>
                <a:gd name="T98" fmla="*/ 151 w 553"/>
                <a:gd name="T99" fmla="*/ 0 h 741"/>
                <a:gd name="T100" fmla="*/ 178 w 553"/>
                <a:gd name="T101" fmla="*/ 5 h 741"/>
                <a:gd name="T102" fmla="*/ 175 w 553"/>
                <a:gd name="T103" fmla="*/ 19 h 741"/>
                <a:gd name="T104" fmla="*/ 180 w 553"/>
                <a:gd name="T105" fmla="*/ 18 h 741"/>
                <a:gd name="T106" fmla="*/ 189 w 553"/>
                <a:gd name="T107" fmla="*/ 13 h 741"/>
                <a:gd name="T108" fmla="*/ 206 w 553"/>
                <a:gd name="T109" fmla="*/ 27 h 741"/>
                <a:gd name="T110" fmla="*/ 200 w 553"/>
                <a:gd name="T111" fmla="*/ 38 h 741"/>
                <a:gd name="T112" fmla="*/ 218 w 553"/>
                <a:gd name="T113" fmla="*/ 40 h 741"/>
                <a:gd name="T114" fmla="*/ 215 w 553"/>
                <a:gd name="T115" fmla="*/ 47 h 741"/>
                <a:gd name="T116" fmla="*/ 220 w 553"/>
                <a:gd name="T117" fmla="*/ 51 h 741"/>
                <a:gd name="T118" fmla="*/ 242 w 553"/>
                <a:gd name="T119" fmla="*/ 84 h 741"/>
                <a:gd name="T120" fmla="*/ 251 w 553"/>
                <a:gd name="T121" fmla="*/ 102 h 741"/>
                <a:gd name="T122" fmla="*/ 256 w 553"/>
                <a:gd name="T123" fmla="*/ 11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3" h="741">
                  <a:moveTo>
                    <a:pt x="256" y="112"/>
                  </a:moveTo>
                  <a:cubicBezTo>
                    <a:pt x="256" y="112"/>
                    <a:pt x="256" y="113"/>
                    <a:pt x="256" y="113"/>
                  </a:cubicBezTo>
                  <a:cubicBezTo>
                    <a:pt x="257" y="120"/>
                    <a:pt x="259" y="126"/>
                    <a:pt x="261" y="132"/>
                  </a:cubicBezTo>
                  <a:cubicBezTo>
                    <a:pt x="262" y="134"/>
                    <a:pt x="259" y="135"/>
                    <a:pt x="260" y="137"/>
                  </a:cubicBezTo>
                  <a:cubicBezTo>
                    <a:pt x="261" y="137"/>
                    <a:pt x="261" y="136"/>
                    <a:pt x="262" y="135"/>
                  </a:cubicBezTo>
                  <a:cubicBezTo>
                    <a:pt x="263" y="135"/>
                    <a:pt x="263" y="136"/>
                    <a:pt x="263" y="137"/>
                  </a:cubicBezTo>
                  <a:cubicBezTo>
                    <a:pt x="263" y="142"/>
                    <a:pt x="266" y="146"/>
                    <a:pt x="265" y="150"/>
                  </a:cubicBezTo>
                  <a:cubicBezTo>
                    <a:pt x="265" y="150"/>
                    <a:pt x="265" y="151"/>
                    <a:pt x="265" y="151"/>
                  </a:cubicBezTo>
                  <a:cubicBezTo>
                    <a:pt x="267" y="154"/>
                    <a:pt x="268" y="157"/>
                    <a:pt x="270" y="160"/>
                  </a:cubicBezTo>
                  <a:cubicBezTo>
                    <a:pt x="271" y="161"/>
                    <a:pt x="271" y="161"/>
                    <a:pt x="271" y="161"/>
                  </a:cubicBezTo>
                  <a:cubicBezTo>
                    <a:pt x="271" y="161"/>
                    <a:pt x="271" y="161"/>
                    <a:pt x="271" y="161"/>
                  </a:cubicBezTo>
                  <a:cubicBezTo>
                    <a:pt x="271" y="164"/>
                    <a:pt x="271" y="167"/>
                    <a:pt x="270" y="170"/>
                  </a:cubicBezTo>
                  <a:cubicBezTo>
                    <a:pt x="269" y="171"/>
                    <a:pt x="268" y="173"/>
                    <a:pt x="271" y="173"/>
                  </a:cubicBezTo>
                  <a:cubicBezTo>
                    <a:pt x="274" y="172"/>
                    <a:pt x="274" y="174"/>
                    <a:pt x="274" y="176"/>
                  </a:cubicBezTo>
                  <a:cubicBezTo>
                    <a:pt x="274" y="178"/>
                    <a:pt x="273" y="179"/>
                    <a:pt x="273" y="180"/>
                  </a:cubicBezTo>
                  <a:cubicBezTo>
                    <a:pt x="272" y="182"/>
                    <a:pt x="271" y="185"/>
                    <a:pt x="275" y="185"/>
                  </a:cubicBezTo>
                  <a:cubicBezTo>
                    <a:pt x="277" y="185"/>
                    <a:pt x="278" y="187"/>
                    <a:pt x="278" y="189"/>
                  </a:cubicBezTo>
                  <a:cubicBezTo>
                    <a:pt x="279" y="192"/>
                    <a:pt x="280" y="195"/>
                    <a:pt x="282" y="198"/>
                  </a:cubicBezTo>
                  <a:cubicBezTo>
                    <a:pt x="282" y="199"/>
                    <a:pt x="283" y="200"/>
                    <a:pt x="283" y="201"/>
                  </a:cubicBezTo>
                  <a:cubicBezTo>
                    <a:pt x="282" y="204"/>
                    <a:pt x="284" y="206"/>
                    <a:pt x="286" y="208"/>
                  </a:cubicBezTo>
                  <a:cubicBezTo>
                    <a:pt x="286" y="208"/>
                    <a:pt x="286" y="208"/>
                    <a:pt x="286" y="208"/>
                  </a:cubicBezTo>
                  <a:cubicBezTo>
                    <a:pt x="286" y="212"/>
                    <a:pt x="288" y="216"/>
                    <a:pt x="289" y="220"/>
                  </a:cubicBezTo>
                  <a:cubicBezTo>
                    <a:pt x="289" y="220"/>
                    <a:pt x="289" y="221"/>
                    <a:pt x="290" y="221"/>
                  </a:cubicBezTo>
                  <a:cubicBezTo>
                    <a:pt x="291" y="221"/>
                    <a:pt x="291" y="221"/>
                    <a:pt x="291" y="220"/>
                  </a:cubicBezTo>
                  <a:cubicBezTo>
                    <a:pt x="291" y="220"/>
                    <a:pt x="291" y="220"/>
                    <a:pt x="291" y="220"/>
                  </a:cubicBezTo>
                  <a:cubicBezTo>
                    <a:pt x="293" y="218"/>
                    <a:pt x="292" y="214"/>
                    <a:pt x="294" y="214"/>
                  </a:cubicBezTo>
                  <a:cubicBezTo>
                    <a:pt x="296" y="213"/>
                    <a:pt x="298" y="215"/>
                    <a:pt x="301" y="216"/>
                  </a:cubicBezTo>
                  <a:cubicBezTo>
                    <a:pt x="301" y="220"/>
                    <a:pt x="300" y="223"/>
                    <a:pt x="297" y="226"/>
                  </a:cubicBezTo>
                  <a:cubicBezTo>
                    <a:pt x="296" y="226"/>
                    <a:pt x="296" y="224"/>
                    <a:pt x="295" y="224"/>
                  </a:cubicBezTo>
                  <a:cubicBezTo>
                    <a:pt x="295" y="226"/>
                    <a:pt x="297" y="225"/>
                    <a:pt x="297" y="226"/>
                  </a:cubicBezTo>
                  <a:cubicBezTo>
                    <a:pt x="298" y="229"/>
                    <a:pt x="296" y="231"/>
                    <a:pt x="295" y="233"/>
                  </a:cubicBezTo>
                  <a:cubicBezTo>
                    <a:pt x="293" y="239"/>
                    <a:pt x="292" y="244"/>
                    <a:pt x="289" y="249"/>
                  </a:cubicBezTo>
                  <a:cubicBezTo>
                    <a:pt x="289" y="249"/>
                    <a:pt x="289" y="249"/>
                    <a:pt x="288" y="249"/>
                  </a:cubicBezTo>
                  <a:cubicBezTo>
                    <a:pt x="287" y="249"/>
                    <a:pt x="286" y="248"/>
                    <a:pt x="285" y="249"/>
                  </a:cubicBezTo>
                  <a:cubicBezTo>
                    <a:pt x="285" y="251"/>
                    <a:pt x="287" y="250"/>
                    <a:pt x="287" y="251"/>
                  </a:cubicBezTo>
                  <a:cubicBezTo>
                    <a:pt x="288" y="251"/>
                    <a:pt x="288" y="251"/>
                    <a:pt x="288" y="252"/>
                  </a:cubicBezTo>
                  <a:cubicBezTo>
                    <a:pt x="288" y="257"/>
                    <a:pt x="285" y="261"/>
                    <a:pt x="284" y="265"/>
                  </a:cubicBezTo>
                  <a:cubicBezTo>
                    <a:pt x="283" y="268"/>
                    <a:pt x="282" y="271"/>
                    <a:pt x="279" y="273"/>
                  </a:cubicBezTo>
                  <a:cubicBezTo>
                    <a:pt x="278" y="274"/>
                    <a:pt x="276" y="271"/>
                    <a:pt x="275" y="273"/>
                  </a:cubicBezTo>
                  <a:cubicBezTo>
                    <a:pt x="274" y="276"/>
                    <a:pt x="278" y="275"/>
                    <a:pt x="278" y="276"/>
                  </a:cubicBezTo>
                  <a:cubicBezTo>
                    <a:pt x="278" y="279"/>
                    <a:pt x="278" y="281"/>
                    <a:pt x="275" y="282"/>
                  </a:cubicBezTo>
                  <a:cubicBezTo>
                    <a:pt x="273" y="280"/>
                    <a:pt x="270" y="277"/>
                    <a:pt x="271" y="273"/>
                  </a:cubicBezTo>
                  <a:cubicBezTo>
                    <a:pt x="271" y="272"/>
                    <a:pt x="270" y="271"/>
                    <a:pt x="269" y="270"/>
                  </a:cubicBezTo>
                  <a:cubicBezTo>
                    <a:pt x="266" y="268"/>
                    <a:pt x="262" y="267"/>
                    <a:pt x="258" y="267"/>
                  </a:cubicBezTo>
                  <a:cubicBezTo>
                    <a:pt x="249" y="268"/>
                    <a:pt x="240" y="266"/>
                    <a:pt x="232" y="269"/>
                  </a:cubicBezTo>
                  <a:cubicBezTo>
                    <a:pt x="229" y="270"/>
                    <a:pt x="227" y="269"/>
                    <a:pt x="225" y="272"/>
                  </a:cubicBezTo>
                  <a:cubicBezTo>
                    <a:pt x="216" y="276"/>
                    <a:pt x="211" y="283"/>
                    <a:pt x="206" y="291"/>
                  </a:cubicBezTo>
                  <a:cubicBezTo>
                    <a:pt x="204" y="292"/>
                    <a:pt x="202" y="295"/>
                    <a:pt x="202" y="297"/>
                  </a:cubicBezTo>
                  <a:cubicBezTo>
                    <a:pt x="198" y="307"/>
                    <a:pt x="196" y="318"/>
                    <a:pt x="194" y="328"/>
                  </a:cubicBezTo>
                  <a:cubicBezTo>
                    <a:pt x="193" y="333"/>
                    <a:pt x="193" y="338"/>
                    <a:pt x="192" y="343"/>
                  </a:cubicBezTo>
                  <a:cubicBezTo>
                    <a:pt x="192" y="360"/>
                    <a:pt x="192" y="376"/>
                    <a:pt x="194" y="392"/>
                  </a:cubicBezTo>
                  <a:cubicBezTo>
                    <a:pt x="195" y="406"/>
                    <a:pt x="198" y="419"/>
                    <a:pt x="201" y="432"/>
                  </a:cubicBezTo>
                  <a:cubicBezTo>
                    <a:pt x="202" y="440"/>
                    <a:pt x="206" y="449"/>
                    <a:pt x="208" y="457"/>
                  </a:cubicBezTo>
                  <a:cubicBezTo>
                    <a:pt x="208" y="460"/>
                    <a:pt x="210" y="461"/>
                    <a:pt x="210" y="463"/>
                  </a:cubicBezTo>
                  <a:cubicBezTo>
                    <a:pt x="212" y="456"/>
                    <a:pt x="212" y="449"/>
                    <a:pt x="213" y="442"/>
                  </a:cubicBezTo>
                  <a:cubicBezTo>
                    <a:pt x="215" y="428"/>
                    <a:pt x="217" y="414"/>
                    <a:pt x="221" y="400"/>
                  </a:cubicBezTo>
                  <a:cubicBezTo>
                    <a:pt x="226" y="387"/>
                    <a:pt x="229" y="373"/>
                    <a:pt x="235" y="360"/>
                  </a:cubicBezTo>
                  <a:cubicBezTo>
                    <a:pt x="237" y="354"/>
                    <a:pt x="238" y="347"/>
                    <a:pt x="241" y="342"/>
                  </a:cubicBezTo>
                  <a:cubicBezTo>
                    <a:pt x="241" y="340"/>
                    <a:pt x="242" y="339"/>
                    <a:pt x="243" y="338"/>
                  </a:cubicBezTo>
                  <a:cubicBezTo>
                    <a:pt x="245" y="336"/>
                    <a:pt x="246" y="334"/>
                    <a:pt x="246" y="332"/>
                  </a:cubicBezTo>
                  <a:cubicBezTo>
                    <a:pt x="246" y="328"/>
                    <a:pt x="248" y="324"/>
                    <a:pt x="249" y="321"/>
                  </a:cubicBezTo>
                  <a:cubicBezTo>
                    <a:pt x="253" y="315"/>
                    <a:pt x="254" y="308"/>
                    <a:pt x="258" y="302"/>
                  </a:cubicBezTo>
                  <a:cubicBezTo>
                    <a:pt x="261" y="295"/>
                    <a:pt x="262" y="287"/>
                    <a:pt x="266" y="281"/>
                  </a:cubicBezTo>
                  <a:cubicBezTo>
                    <a:pt x="267" y="280"/>
                    <a:pt x="267" y="278"/>
                    <a:pt x="269" y="277"/>
                  </a:cubicBezTo>
                  <a:cubicBezTo>
                    <a:pt x="272" y="277"/>
                    <a:pt x="271" y="279"/>
                    <a:pt x="271" y="281"/>
                  </a:cubicBezTo>
                  <a:cubicBezTo>
                    <a:pt x="271" y="283"/>
                    <a:pt x="272" y="285"/>
                    <a:pt x="274" y="286"/>
                  </a:cubicBezTo>
                  <a:cubicBezTo>
                    <a:pt x="275" y="287"/>
                    <a:pt x="274" y="289"/>
                    <a:pt x="273" y="290"/>
                  </a:cubicBezTo>
                  <a:cubicBezTo>
                    <a:pt x="269" y="300"/>
                    <a:pt x="265" y="310"/>
                    <a:pt x="261" y="320"/>
                  </a:cubicBezTo>
                  <a:cubicBezTo>
                    <a:pt x="259" y="325"/>
                    <a:pt x="258" y="329"/>
                    <a:pt x="256" y="334"/>
                  </a:cubicBezTo>
                  <a:cubicBezTo>
                    <a:pt x="255" y="335"/>
                    <a:pt x="255" y="336"/>
                    <a:pt x="254" y="337"/>
                  </a:cubicBezTo>
                  <a:cubicBezTo>
                    <a:pt x="253" y="337"/>
                    <a:pt x="252" y="335"/>
                    <a:pt x="251" y="336"/>
                  </a:cubicBezTo>
                  <a:cubicBezTo>
                    <a:pt x="251" y="337"/>
                    <a:pt x="253" y="338"/>
                    <a:pt x="253" y="339"/>
                  </a:cubicBezTo>
                  <a:cubicBezTo>
                    <a:pt x="253" y="341"/>
                    <a:pt x="252" y="343"/>
                    <a:pt x="251" y="345"/>
                  </a:cubicBezTo>
                  <a:cubicBezTo>
                    <a:pt x="249" y="346"/>
                    <a:pt x="249" y="344"/>
                    <a:pt x="247" y="344"/>
                  </a:cubicBezTo>
                  <a:cubicBezTo>
                    <a:pt x="245" y="347"/>
                    <a:pt x="248" y="348"/>
                    <a:pt x="250" y="349"/>
                  </a:cubicBezTo>
                  <a:cubicBezTo>
                    <a:pt x="248" y="354"/>
                    <a:pt x="247" y="358"/>
                    <a:pt x="245" y="362"/>
                  </a:cubicBezTo>
                  <a:cubicBezTo>
                    <a:pt x="243" y="362"/>
                    <a:pt x="243" y="360"/>
                    <a:pt x="242" y="361"/>
                  </a:cubicBezTo>
                  <a:cubicBezTo>
                    <a:pt x="242" y="363"/>
                    <a:pt x="245" y="362"/>
                    <a:pt x="245" y="363"/>
                  </a:cubicBezTo>
                  <a:cubicBezTo>
                    <a:pt x="245" y="365"/>
                    <a:pt x="244" y="367"/>
                    <a:pt x="243" y="369"/>
                  </a:cubicBezTo>
                  <a:cubicBezTo>
                    <a:pt x="237" y="388"/>
                    <a:pt x="231" y="408"/>
                    <a:pt x="228" y="428"/>
                  </a:cubicBezTo>
                  <a:cubicBezTo>
                    <a:pt x="226" y="438"/>
                    <a:pt x="225" y="447"/>
                    <a:pt x="225" y="457"/>
                  </a:cubicBezTo>
                  <a:cubicBezTo>
                    <a:pt x="224" y="462"/>
                    <a:pt x="224" y="466"/>
                    <a:pt x="224" y="470"/>
                  </a:cubicBezTo>
                  <a:cubicBezTo>
                    <a:pt x="224" y="473"/>
                    <a:pt x="224" y="475"/>
                    <a:pt x="224" y="478"/>
                  </a:cubicBezTo>
                  <a:cubicBezTo>
                    <a:pt x="224" y="482"/>
                    <a:pt x="224" y="486"/>
                    <a:pt x="224" y="489"/>
                  </a:cubicBezTo>
                  <a:cubicBezTo>
                    <a:pt x="225" y="501"/>
                    <a:pt x="226" y="512"/>
                    <a:pt x="228" y="524"/>
                  </a:cubicBezTo>
                  <a:cubicBezTo>
                    <a:pt x="232" y="550"/>
                    <a:pt x="239" y="576"/>
                    <a:pt x="250" y="601"/>
                  </a:cubicBezTo>
                  <a:cubicBezTo>
                    <a:pt x="256" y="613"/>
                    <a:pt x="263" y="626"/>
                    <a:pt x="270" y="638"/>
                  </a:cubicBezTo>
                  <a:cubicBezTo>
                    <a:pt x="287" y="663"/>
                    <a:pt x="308" y="685"/>
                    <a:pt x="334" y="702"/>
                  </a:cubicBezTo>
                  <a:cubicBezTo>
                    <a:pt x="356" y="715"/>
                    <a:pt x="380" y="724"/>
                    <a:pt x="407" y="726"/>
                  </a:cubicBezTo>
                  <a:cubicBezTo>
                    <a:pt x="420" y="727"/>
                    <a:pt x="433" y="727"/>
                    <a:pt x="446" y="725"/>
                  </a:cubicBezTo>
                  <a:cubicBezTo>
                    <a:pt x="451" y="724"/>
                    <a:pt x="456" y="726"/>
                    <a:pt x="460" y="726"/>
                  </a:cubicBezTo>
                  <a:cubicBezTo>
                    <a:pt x="482" y="727"/>
                    <a:pt x="503" y="726"/>
                    <a:pt x="523" y="720"/>
                  </a:cubicBezTo>
                  <a:cubicBezTo>
                    <a:pt x="528" y="718"/>
                    <a:pt x="533" y="717"/>
                    <a:pt x="538" y="715"/>
                  </a:cubicBezTo>
                  <a:cubicBezTo>
                    <a:pt x="544" y="716"/>
                    <a:pt x="549" y="718"/>
                    <a:pt x="553" y="723"/>
                  </a:cubicBezTo>
                  <a:cubicBezTo>
                    <a:pt x="540" y="729"/>
                    <a:pt x="525" y="733"/>
                    <a:pt x="511" y="736"/>
                  </a:cubicBezTo>
                  <a:cubicBezTo>
                    <a:pt x="492" y="740"/>
                    <a:pt x="472" y="740"/>
                    <a:pt x="453" y="738"/>
                  </a:cubicBezTo>
                  <a:cubicBezTo>
                    <a:pt x="446" y="737"/>
                    <a:pt x="439" y="738"/>
                    <a:pt x="431" y="739"/>
                  </a:cubicBezTo>
                  <a:cubicBezTo>
                    <a:pt x="386" y="741"/>
                    <a:pt x="345" y="728"/>
                    <a:pt x="309" y="701"/>
                  </a:cubicBezTo>
                  <a:cubicBezTo>
                    <a:pt x="308" y="700"/>
                    <a:pt x="307" y="699"/>
                    <a:pt x="306" y="699"/>
                  </a:cubicBezTo>
                  <a:cubicBezTo>
                    <a:pt x="305" y="698"/>
                    <a:pt x="304" y="698"/>
                    <a:pt x="303" y="697"/>
                  </a:cubicBezTo>
                  <a:cubicBezTo>
                    <a:pt x="293" y="688"/>
                    <a:pt x="282" y="678"/>
                    <a:pt x="274" y="667"/>
                  </a:cubicBezTo>
                  <a:cubicBezTo>
                    <a:pt x="272" y="665"/>
                    <a:pt x="270" y="664"/>
                    <a:pt x="267" y="664"/>
                  </a:cubicBezTo>
                  <a:cubicBezTo>
                    <a:pt x="261" y="665"/>
                    <a:pt x="256" y="666"/>
                    <a:pt x="251" y="668"/>
                  </a:cubicBezTo>
                  <a:cubicBezTo>
                    <a:pt x="244" y="671"/>
                    <a:pt x="237" y="672"/>
                    <a:pt x="229" y="674"/>
                  </a:cubicBezTo>
                  <a:cubicBezTo>
                    <a:pt x="220" y="676"/>
                    <a:pt x="211" y="677"/>
                    <a:pt x="201" y="677"/>
                  </a:cubicBezTo>
                  <a:cubicBezTo>
                    <a:pt x="198" y="677"/>
                    <a:pt x="194" y="677"/>
                    <a:pt x="191" y="677"/>
                  </a:cubicBezTo>
                  <a:cubicBezTo>
                    <a:pt x="180" y="677"/>
                    <a:pt x="168" y="675"/>
                    <a:pt x="157" y="672"/>
                  </a:cubicBezTo>
                  <a:cubicBezTo>
                    <a:pt x="151" y="671"/>
                    <a:pt x="145" y="669"/>
                    <a:pt x="138" y="667"/>
                  </a:cubicBezTo>
                  <a:cubicBezTo>
                    <a:pt x="132" y="665"/>
                    <a:pt x="126" y="662"/>
                    <a:pt x="119" y="660"/>
                  </a:cubicBezTo>
                  <a:cubicBezTo>
                    <a:pt x="107" y="656"/>
                    <a:pt x="96" y="650"/>
                    <a:pt x="83" y="646"/>
                  </a:cubicBezTo>
                  <a:cubicBezTo>
                    <a:pt x="80" y="645"/>
                    <a:pt x="78" y="643"/>
                    <a:pt x="76" y="642"/>
                  </a:cubicBezTo>
                  <a:cubicBezTo>
                    <a:pt x="73" y="642"/>
                    <a:pt x="72" y="635"/>
                    <a:pt x="74" y="632"/>
                  </a:cubicBezTo>
                  <a:cubicBezTo>
                    <a:pt x="75" y="631"/>
                    <a:pt x="75" y="629"/>
                    <a:pt x="75" y="628"/>
                  </a:cubicBezTo>
                  <a:cubicBezTo>
                    <a:pt x="74" y="623"/>
                    <a:pt x="74" y="619"/>
                    <a:pt x="75" y="614"/>
                  </a:cubicBezTo>
                  <a:cubicBezTo>
                    <a:pt x="77" y="605"/>
                    <a:pt x="76" y="596"/>
                    <a:pt x="76" y="587"/>
                  </a:cubicBezTo>
                  <a:cubicBezTo>
                    <a:pt x="76" y="578"/>
                    <a:pt x="77" y="570"/>
                    <a:pt x="74" y="561"/>
                  </a:cubicBezTo>
                  <a:cubicBezTo>
                    <a:pt x="74" y="561"/>
                    <a:pt x="74" y="561"/>
                    <a:pt x="74" y="561"/>
                  </a:cubicBezTo>
                  <a:cubicBezTo>
                    <a:pt x="75" y="555"/>
                    <a:pt x="74" y="551"/>
                    <a:pt x="72" y="546"/>
                  </a:cubicBezTo>
                  <a:cubicBezTo>
                    <a:pt x="72" y="539"/>
                    <a:pt x="70" y="533"/>
                    <a:pt x="68" y="527"/>
                  </a:cubicBezTo>
                  <a:cubicBezTo>
                    <a:pt x="69" y="522"/>
                    <a:pt x="68" y="518"/>
                    <a:pt x="64" y="515"/>
                  </a:cubicBezTo>
                  <a:cubicBezTo>
                    <a:pt x="64" y="514"/>
                    <a:pt x="64" y="513"/>
                    <a:pt x="64" y="512"/>
                  </a:cubicBezTo>
                  <a:cubicBezTo>
                    <a:pt x="64" y="510"/>
                    <a:pt x="64" y="510"/>
                    <a:pt x="63" y="509"/>
                  </a:cubicBezTo>
                  <a:cubicBezTo>
                    <a:pt x="62" y="509"/>
                    <a:pt x="62" y="509"/>
                    <a:pt x="62" y="508"/>
                  </a:cubicBezTo>
                  <a:cubicBezTo>
                    <a:pt x="62" y="505"/>
                    <a:pt x="58" y="502"/>
                    <a:pt x="60" y="499"/>
                  </a:cubicBezTo>
                  <a:cubicBezTo>
                    <a:pt x="60" y="498"/>
                    <a:pt x="60" y="498"/>
                    <a:pt x="59" y="498"/>
                  </a:cubicBezTo>
                  <a:cubicBezTo>
                    <a:pt x="57" y="499"/>
                    <a:pt x="57" y="497"/>
                    <a:pt x="56" y="496"/>
                  </a:cubicBezTo>
                  <a:cubicBezTo>
                    <a:pt x="55" y="495"/>
                    <a:pt x="55" y="495"/>
                    <a:pt x="55" y="495"/>
                  </a:cubicBezTo>
                  <a:cubicBezTo>
                    <a:pt x="52" y="487"/>
                    <a:pt x="48" y="480"/>
                    <a:pt x="43" y="475"/>
                  </a:cubicBezTo>
                  <a:cubicBezTo>
                    <a:pt x="40" y="472"/>
                    <a:pt x="37" y="468"/>
                    <a:pt x="35" y="465"/>
                  </a:cubicBezTo>
                  <a:cubicBezTo>
                    <a:pt x="34" y="463"/>
                    <a:pt x="32" y="463"/>
                    <a:pt x="31" y="461"/>
                  </a:cubicBezTo>
                  <a:cubicBezTo>
                    <a:pt x="25" y="455"/>
                    <a:pt x="18" y="449"/>
                    <a:pt x="10" y="444"/>
                  </a:cubicBezTo>
                  <a:cubicBezTo>
                    <a:pt x="7" y="442"/>
                    <a:pt x="4" y="438"/>
                    <a:pt x="1" y="436"/>
                  </a:cubicBezTo>
                  <a:cubicBezTo>
                    <a:pt x="0" y="435"/>
                    <a:pt x="0" y="433"/>
                    <a:pt x="0" y="432"/>
                  </a:cubicBezTo>
                  <a:cubicBezTo>
                    <a:pt x="1" y="414"/>
                    <a:pt x="1" y="395"/>
                    <a:pt x="3" y="377"/>
                  </a:cubicBezTo>
                  <a:cubicBezTo>
                    <a:pt x="4" y="371"/>
                    <a:pt x="5" y="365"/>
                    <a:pt x="7" y="359"/>
                  </a:cubicBezTo>
                  <a:cubicBezTo>
                    <a:pt x="10" y="347"/>
                    <a:pt x="14" y="336"/>
                    <a:pt x="19" y="325"/>
                  </a:cubicBezTo>
                  <a:cubicBezTo>
                    <a:pt x="22" y="317"/>
                    <a:pt x="26" y="310"/>
                    <a:pt x="29" y="302"/>
                  </a:cubicBezTo>
                  <a:cubicBezTo>
                    <a:pt x="32" y="293"/>
                    <a:pt x="35" y="285"/>
                    <a:pt x="37" y="276"/>
                  </a:cubicBezTo>
                  <a:cubicBezTo>
                    <a:pt x="40" y="267"/>
                    <a:pt x="42" y="258"/>
                    <a:pt x="45" y="249"/>
                  </a:cubicBezTo>
                  <a:cubicBezTo>
                    <a:pt x="46" y="243"/>
                    <a:pt x="48" y="238"/>
                    <a:pt x="49" y="233"/>
                  </a:cubicBezTo>
                  <a:cubicBezTo>
                    <a:pt x="51" y="227"/>
                    <a:pt x="54" y="222"/>
                    <a:pt x="55" y="216"/>
                  </a:cubicBezTo>
                  <a:cubicBezTo>
                    <a:pt x="56" y="212"/>
                    <a:pt x="58" y="209"/>
                    <a:pt x="59" y="205"/>
                  </a:cubicBezTo>
                  <a:cubicBezTo>
                    <a:pt x="62" y="198"/>
                    <a:pt x="65" y="191"/>
                    <a:pt x="69" y="184"/>
                  </a:cubicBezTo>
                  <a:cubicBezTo>
                    <a:pt x="71" y="180"/>
                    <a:pt x="73" y="176"/>
                    <a:pt x="76" y="171"/>
                  </a:cubicBezTo>
                  <a:cubicBezTo>
                    <a:pt x="79" y="165"/>
                    <a:pt x="82" y="158"/>
                    <a:pt x="85" y="151"/>
                  </a:cubicBezTo>
                  <a:cubicBezTo>
                    <a:pt x="92" y="133"/>
                    <a:pt x="92" y="115"/>
                    <a:pt x="86" y="98"/>
                  </a:cubicBezTo>
                  <a:cubicBezTo>
                    <a:pt x="85" y="93"/>
                    <a:pt x="83" y="89"/>
                    <a:pt x="81" y="85"/>
                  </a:cubicBezTo>
                  <a:cubicBezTo>
                    <a:pt x="76" y="69"/>
                    <a:pt x="74" y="54"/>
                    <a:pt x="80" y="39"/>
                  </a:cubicBezTo>
                  <a:cubicBezTo>
                    <a:pt x="85" y="27"/>
                    <a:pt x="92" y="18"/>
                    <a:pt x="103" y="11"/>
                  </a:cubicBezTo>
                  <a:cubicBezTo>
                    <a:pt x="118" y="2"/>
                    <a:pt x="134" y="0"/>
                    <a:pt x="151" y="0"/>
                  </a:cubicBezTo>
                  <a:cubicBezTo>
                    <a:pt x="156" y="0"/>
                    <a:pt x="161" y="1"/>
                    <a:pt x="166" y="0"/>
                  </a:cubicBezTo>
                  <a:cubicBezTo>
                    <a:pt x="169" y="0"/>
                    <a:pt x="171" y="2"/>
                    <a:pt x="174" y="2"/>
                  </a:cubicBezTo>
                  <a:cubicBezTo>
                    <a:pt x="176" y="3"/>
                    <a:pt x="177" y="3"/>
                    <a:pt x="178" y="5"/>
                  </a:cubicBezTo>
                  <a:cubicBezTo>
                    <a:pt x="180" y="6"/>
                    <a:pt x="182" y="7"/>
                    <a:pt x="184" y="9"/>
                  </a:cubicBezTo>
                  <a:cubicBezTo>
                    <a:pt x="185" y="10"/>
                    <a:pt x="185" y="11"/>
                    <a:pt x="184" y="12"/>
                  </a:cubicBezTo>
                  <a:cubicBezTo>
                    <a:pt x="181" y="15"/>
                    <a:pt x="180" y="19"/>
                    <a:pt x="175" y="19"/>
                  </a:cubicBezTo>
                  <a:cubicBezTo>
                    <a:pt x="174" y="19"/>
                    <a:pt x="173" y="20"/>
                    <a:pt x="172" y="21"/>
                  </a:cubicBezTo>
                  <a:cubicBezTo>
                    <a:pt x="173" y="21"/>
                    <a:pt x="174" y="21"/>
                    <a:pt x="175" y="20"/>
                  </a:cubicBezTo>
                  <a:cubicBezTo>
                    <a:pt x="177" y="19"/>
                    <a:pt x="178" y="18"/>
                    <a:pt x="180" y="18"/>
                  </a:cubicBezTo>
                  <a:cubicBezTo>
                    <a:pt x="183" y="19"/>
                    <a:pt x="184" y="18"/>
                    <a:pt x="184" y="15"/>
                  </a:cubicBezTo>
                  <a:cubicBezTo>
                    <a:pt x="184" y="14"/>
                    <a:pt x="184" y="12"/>
                    <a:pt x="185" y="12"/>
                  </a:cubicBezTo>
                  <a:cubicBezTo>
                    <a:pt x="187" y="11"/>
                    <a:pt x="188" y="12"/>
                    <a:pt x="189" y="13"/>
                  </a:cubicBezTo>
                  <a:cubicBezTo>
                    <a:pt x="194" y="17"/>
                    <a:pt x="199" y="21"/>
                    <a:pt x="205" y="24"/>
                  </a:cubicBezTo>
                  <a:cubicBezTo>
                    <a:pt x="205" y="24"/>
                    <a:pt x="205" y="24"/>
                    <a:pt x="205" y="24"/>
                  </a:cubicBezTo>
                  <a:cubicBezTo>
                    <a:pt x="205" y="25"/>
                    <a:pt x="206" y="26"/>
                    <a:pt x="206" y="27"/>
                  </a:cubicBezTo>
                  <a:cubicBezTo>
                    <a:pt x="208" y="28"/>
                    <a:pt x="210" y="30"/>
                    <a:pt x="208" y="32"/>
                  </a:cubicBezTo>
                  <a:cubicBezTo>
                    <a:pt x="207" y="35"/>
                    <a:pt x="206" y="39"/>
                    <a:pt x="201" y="38"/>
                  </a:cubicBezTo>
                  <a:cubicBezTo>
                    <a:pt x="201" y="38"/>
                    <a:pt x="200" y="38"/>
                    <a:pt x="200" y="38"/>
                  </a:cubicBezTo>
                  <a:cubicBezTo>
                    <a:pt x="203" y="39"/>
                    <a:pt x="206" y="37"/>
                    <a:pt x="208" y="36"/>
                  </a:cubicBezTo>
                  <a:cubicBezTo>
                    <a:pt x="212" y="33"/>
                    <a:pt x="212" y="33"/>
                    <a:pt x="214" y="37"/>
                  </a:cubicBezTo>
                  <a:cubicBezTo>
                    <a:pt x="215" y="39"/>
                    <a:pt x="216" y="40"/>
                    <a:pt x="218" y="40"/>
                  </a:cubicBezTo>
                  <a:cubicBezTo>
                    <a:pt x="220" y="41"/>
                    <a:pt x="222" y="44"/>
                    <a:pt x="223" y="46"/>
                  </a:cubicBezTo>
                  <a:cubicBezTo>
                    <a:pt x="224" y="48"/>
                    <a:pt x="223" y="49"/>
                    <a:pt x="221" y="49"/>
                  </a:cubicBezTo>
                  <a:cubicBezTo>
                    <a:pt x="219" y="49"/>
                    <a:pt x="217" y="48"/>
                    <a:pt x="215" y="47"/>
                  </a:cubicBezTo>
                  <a:cubicBezTo>
                    <a:pt x="214" y="46"/>
                    <a:pt x="213" y="46"/>
                    <a:pt x="212" y="47"/>
                  </a:cubicBezTo>
                  <a:cubicBezTo>
                    <a:pt x="211" y="48"/>
                    <a:pt x="212" y="49"/>
                    <a:pt x="213" y="50"/>
                  </a:cubicBezTo>
                  <a:cubicBezTo>
                    <a:pt x="216" y="53"/>
                    <a:pt x="217" y="53"/>
                    <a:pt x="220" y="51"/>
                  </a:cubicBezTo>
                  <a:cubicBezTo>
                    <a:pt x="223" y="49"/>
                    <a:pt x="224" y="50"/>
                    <a:pt x="225" y="52"/>
                  </a:cubicBezTo>
                  <a:cubicBezTo>
                    <a:pt x="230" y="61"/>
                    <a:pt x="238" y="68"/>
                    <a:pt x="241" y="78"/>
                  </a:cubicBezTo>
                  <a:cubicBezTo>
                    <a:pt x="242" y="80"/>
                    <a:pt x="242" y="82"/>
                    <a:pt x="242" y="84"/>
                  </a:cubicBezTo>
                  <a:cubicBezTo>
                    <a:pt x="242" y="89"/>
                    <a:pt x="241" y="95"/>
                    <a:pt x="244" y="101"/>
                  </a:cubicBezTo>
                  <a:cubicBezTo>
                    <a:pt x="246" y="99"/>
                    <a:pt x="245" y="96"/>
                    <a:pt x="247" y="97"/>
                  </a:cubicBezTo>
                  <a:cubicBezTo>
                    <a:pt x="250" y="97"/>
                    <a:pt x="251" y="99"/>
                    <a:pt x="251" y="102"/>
                  </a:cubicBezTo>
                  <a:cubicBezTo>
                    <a:pt x="251" y="103"/>
                    <a:pt x="251" y="105"/>
                    <a:pt x="252" y="106"/>
                  </a:cubicBezTo>
                  <a:cubicBezTo>
                    <a:pt x="253" y="107"/>
                    <a:pt x="254" y="109"/>
                    <a:pt x="254" y="110"/>
                  </a:cubicBezTo>
                  <a:cubicBezTo>
                    <a:pt x="253" y="112"/>
                    <a:pt x="255" y="112"/>
                    <a:pt x="256" y="112"/>
                  </a:cubicBezTo>
                  <a:close/>
                </a:path>
              </a:pathLst>
            </a:custGeom>
            <a:solidFill>
              <a:srgbClr val="3F8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A91964A6-C70E-A7E0-C558-7137920231F4}"/>
                </a:ext>
              </a:extLst>
            </p:cNvPr>
            <p:cNvSpPr>
              <a:spLocks/>
            </p:cNvSpPr>
            <p:nvPr/>
          </p:nvSpPr>
          <p:spPr bwMode="auto">
            <a:xfrm>
              <a:off x="2900362" y="4394200"/>
              <a:ext cx="2106613" cy="1831975"/>
            </a:xfrm>
            <a:custGeom>
              <a:avLst/>
              <a:gdLst>
                <a:gd name="T0" fmla="*/ 440 w 469"/>
                <a:gd name="T1" fmla="*/ 315 h 407"/>
                <a:gd name="T2" fmla="*/ 435 w 469"/>
                <a:gd name="T3" fmla="*/ 324 h 407"/>
                <a:gd name="T4" fmla="*/ 378 w 469"/>
                <a:gd name="T5" fmla="*/ 374 h 407"/>
                <a:gd name="T6" fmla="*/ 273 w 469"/>
                <a:gd name="T7" fmla="*/ 403 h 407"/>
                <a:gd name="T8" fmla="*/ 149 w 469"/>
                <a:gd name="T9" fmla="*/ 396 h 407"/>
                <a:gd name="T10" fmla="*/ 80 w 469"/>
                <a:gd name="T11" fmla="*/ 365 h 407"/>
                <a:gd name="T12" fmla="*/ 24 w 469"/>
                <a:gd name="T13" fmla="*/ 290 h 407"/>
                <a:gd name="T14" fmla="*/ 4 w 469"/>
                <a:gd name="T15" fmla="*/ 160 h 407"/>
                <a:gd name="T16" fmla="*/ 19 w 469"/>
                <a:gd name="T17" fmla="*/ 93 h 407"/>
                <a:gd name="T18" fmla="*/ 74 w 469"/>
                <a:gd name="T19" fmla="*/ 30 h 407"/>
                <a:gd name="T20" fmla="*/ 143 w 469"/>
                <a:gd name="T21" fmla="*/ 0 h 407"/>
                <a:gd name="T22" fmla="*/ 144 w 469"/>
                <a:gd name="T23" fmla="*/ 0 h 407"/>
                <a:gd name="T24" fmla="*/ 141 w 469"/>
                <a:gd name="T25" fmla="*/ 7 h 407"/>
                <a:gd name="T26" fmla="*/ 114 w 469"/>
                <a:gd name="T27" fmla="*/ 22 h 407"/>
                <a:gd name="T28" fmla="*/ 85 w 469"/>
                <a:gd name="T29" fmla="*/ 34 h 407"/>
                <a:gd name="T30" fmla="*/ 52 w 469"/>
                <a:gd name="T31" fmla="*/ 67 h 407"/>
                <a:gd name="T32" fmla="*/ 44 w 469"/>
                <a:gd name="T33" fmla="*/ 85 h 407"/>
                <a:gd name="T34" fmla="*/ 47 w 469"/>
                <a:gd name="T35" fmla="*/ 101 h 407"/>
                <a:gd name="T36" fmla="*/ 64 w 469"/>
                <a:gd name="T37" fmla="*/ 110 h 407"/>
                <a:gd name="T38" fmla="*/ 87 w 469"/>
                <a:gd name="T39" fmla="*/ 109 h 407"/>
                <a:gd name="T40" fmla="*/ 111 w 469"/>
                <a:gd name="T41" fmla="*/ 107 h 407"/>
                <a:gd name="T42" fmla="*/ 130 w 469"/>
                <a:gd name="T43" fmla="*/ 110 h 407"/>
                <a:gd name="T44" fmla="*/ 137 w 469"/>
                <a:gd name="T45" fmla="*/ 123 h 407"/>
                <a:gd name="T46" fmla="*/ 128 w 469"/>
                <a:gd name="T47" fmla="*/ 134 h 407"/>
                <a:gd name="T48" fmla="*/ 111 w 469"/>
                <a:gd name="T49" fmla="*/ 139 h 407"/>
                <a:gd name="T50" fmla="*/ 78 w 469"/>
                <a:gd name="T51" fmla="*/ 146 h 407"/>
                <a:gd name="T52" fmla="*/ 70 w 469"/>
                <a:gd name="T53" fmla="*/ 170 h 407"/>
                <a:gd name="T54" fmla="*/ 81 w 469"/>
                <a:gd name="T55" fmla="*/ 181 h 407"/>
                <a:gd name="T56" fmla="*/ 96 w 469"/>
                <a:gd name="T57" fmla="*/ 190 h 407"/>
                <a:gd name="T58" fmla="*/ 108 w 469"/>
                <a:gd name="T59" fmla="*/ 207 h 407"/>
                <a:gd name="T60" fmla="*/ 127 w 469"/>
                <a:gd name="T61" fmla="*/ 222 h 407"/>
                <a:gd name="T62" fmla="*/ 193 w 469"/>
                <a:gd name="T63" fmla="*/ 222 h 407"/>
                <a:gd name="T64" fmla="*/ 232 w 469"/>
                <a:gd name="T65" fmla="*/ 227 h 407"/>
                <a:gd name="T66" fmla="*/ 247 w 469"/>
                <a:gd name="T67" fmla="*/ 241 h 407"/>
                <a:gd name="T68" fmla="*/ 243 w 469"/>
                <a:gd name="T69" fmla="*/ 258 h 407"/>
                <a:gd name="T70" fmla="*/ 224 w 469"/>
                <a:gd name="T71" fmla="*/ 267 h 407"/>
                <a:gd name="T72" fmla="*/ 213 w 469"/>
                <a:gd name="T73" fmla="*/ 274 h 407"/>
                <a:gd name="T74" fmla="*/ 209 w 469"/>
                <a:gd name="T75" fmla="*/ 299 h 407"/>
                <a:gd name="T76" fmla="*/ 225 w 469"/>
                <a:gd name="T77" fmla="*/ 318 h 407"/>
                <a:gd name="T78" fmla="*/ 244 w 469"/>
                <a:gd name="T79" fmla="*/ 323 h 407"/>
                <a:gd name="T80" fmla="*/ 272 w 469"/>
                <a:gd name="T81" fmla="*/ 317 h 407"/>
                <a:gd name="T82" fmla="*/ 297 w 469"/>
                <a:gd name="T83" fmla="*/ 321 h 407"/>
                <a:gd name="T84" fmla="*/ 317 w 469"/>
                <a:gd name="T85" fmla="*/ 326 h 407"/>
                <a:gd name="T86" fmla="*/ 336 w 469"/>
                <a:gd name="T87" fmla="*/ 322 h 407"/>
                <a:gd name="T88" fmla="*/ 355 w 469"/>
                <a:gd name="T89" fmla="*/ 314 h 407"/>
                <a:gd name="T90" fmla="*/ 368 w 469"/>
                <a:gd name="T91" fmla="*/ 312 h 407"/>
                <a:gd name="T92" fmla="*/ 391 w 469"/>
                <a:gd name="T93" fmla="*/ 312 h 407"/>
                <a:gd name="T94" fmla="*/ 422 w 469"/>
                <a:gd name="T95" fmla="*/ 304 h 407"/>
                <a:gd name="T96" fmla="*/ 440 w 469"/>
                <a:gd name="T97" fmla="*/ 285 h 407"/>
                <a:gd name="T98" fmla="*/ 457 w 469"/>
                <a:gd name="T99" fmla="*/ 250 h 407"/>
                <a:gd name="T100" fmla="*/ 463 w 469"/>
                <a:gd name="T101" fmla="*/ 221 h 407"/>
                <a:gd name="T102" fmla="*/ 466 w 469"/>
                <a:gd name="T103" fmla="*/ 187 h 407"/>
                <a:gd name="T104" fmla="*/ 465 w 469"/>
                <a:gd name="T105" fmla="*/ 159 h 407"/>
                <a:gd name="T106" fmla="*/ 466 w 469"/>
                <a:gd name="T107" fmla="*/ 150 h 407"/>
                <a:gd name="T108" fmla="*/ 468 w 469"/>
                <a:gd name="T109" fmla="*/ 163 h 407"/>
                <a:gd name="T110" fmla="*/ 468 w 469"/>
                <a:gd name="T111" fmla="*/ 202 h 407"/>
                <a:gd name="T112" fmla="*/ 462 w 469"/>
                <a:gd name="T113" fmla="*/ 251 h 407"/>
                <a:gd name="T114" fmla="*/ 442 w 469"/>
                <a:gd name="T115" fmla="*/ 312 h 407"/>
                <a:gd name="T116" fmla="*/ 440 w 469"/>
                <a:gd name="T117" fmla="*/ 315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9" h="407">
                  <a:moveTo>
                    <a:pt x="440" y="315"/>
                  </a:moveTo>
                  <a:cubicBezTo>
                    <a:pt x="438" y="318"/>
                    <a:pt x="437" y="321"/>
                    <a:pt x="435" y="324"/>
                  </a:cubicBezTo>
                  <a:cubicBezTo>
                    <a:pt x="421" y="346"/>
                    <a:pt x="401" y="362"/>
                    <a:pt x="378" y="374"/>
                  </a:cubicBezTo>
                  <a:cubicBezTo>
                    <a:pt x="345" y="391"/>
                    <a:pt x="310" y="399"/>
                    <a:pt x="273" y="403"/>
                  </a:cubicBezTo>
                  <a:cubicBezTo>
                    <a:pt x="232" y="407"/>
                    <a:pt x="190" y="405"/>
                    <a:pt x="149" y="396"/>
                  </a:cubicBezTo>
                  <a:cubicBezTo>
                    <a:pt x="124" y="390"/>
                    <a:pt x="101" y="381"/>
                    <a:pt x="80" y="365"/>
                  </a:cubicBezTo>
                  <a:cubicBezTo>
                    <a:pt x="54" y="346"/>
                    <a:pt x="36" y="320"/>
                    <a:pt x="24" y="290"/>
                  </a:cubicBezTo>
                  <a:cubicBezTo>
                    <a:pt x="6" y="249"/>
                    <a:pt x="0" y="205"/>
                    <a:pt x="4" y="160"/>
                  </a:cubicBezTo>
                  <a:cubicBezTo>
                    <a:pt x="6" y="137"/>
                    <a:pt x="11" y="114"/>
                    <a:pt x="19" y="93"/>
                  </a:cubicBezTo>
                  <a:cubicBezTo>
                    <a:pt x="31" y="66"/>
                    <a:pt x="50" y="45"/>
                    <a:pt x="74" y="30"/>
                  </a:cubicBezTo>
                  <a:cubicBezTo>
                    <a:pt x="95" y="16"/>
                    <a:pt x="119" y="7"/>
                    <a:pt x="143" y="0"/>
                  </a:cubicBezTo>
                  <a:cubicBezTo>
                    <a:pt x="143" y="0"/>
                    <a:pt x="144" y="0"/>
                    <a:pt x="144" y="0"/>
                  </a:cubicBezTo>
                  <a:cubicBezTo>
                    <a:pt x="145" y="2"/>
                    <a:pt x="143" y="6"/>
                    <a:pt x="141" y="7"/>
                  </a:cubicBezTo>
                  <a:cubicBezTo>
                    <a:pt x="133" y="14"/>
                    <a:pt x="124" y="18"/>
                    <a:pt x="114" y="22"/>
                  </a:cubicBezTo>
                  <a:cubicBezTo>
                    <a:pt x="104" y="26"/>
                    <a:pt x="94" y="29"/>
                    <a:pt x="85" y="34"/>
                  </a:cubicBezTo>
                  <a:cubicBezTo>
                    <a:pt x="71" y="42"/>
                    <a:pt x="61" y="53"/>
                    <a:pt x="52" y="67"/>
                  </a:cubicBezTo>
                  <a:cubicBezTo>
                    <a:pt x="48" y="72"/>
                    <a:pt x="45" y="78"/>
                    <a:pt x="44" y="85"/>
                  </a:cubicBezTo>
                  <a:cubicBezTo>
                    <a:pt x="43" y="90"/>
                    <a:pt x="44" y="96"/>
                    <a:pt x="47" y="101"/>
                  </a:cubicBezTo>
                  <a:cubicBezTo>
                    <a:pt x="51" y="108"/>
                    <a:pt x="57" y="110"/>
                    <a:pt x="64" y="110"/>
                  </a:cubicBezTo>
                  <a:cubicBezTo>
                    <a:pt x="72" y="111"/>
                    <a:pt x="80" y="110"/>
                    <a:pt x="87" y="109"/>
                  </a:cubicBezTo>
                  <a:cubicBezTo>
                    <a:pt x="95" y="108"/>
                    <a:pt x="103" y="107"/>
                    <a:pt x="111" y="107"/>
                  </a:cubicBezTo>
                  <a:cubicBezTo>
                    <a:pt x="118" y="106"/>
                    <a:pt x="124" y="107"/>
                    <a:pt x="130" y="110"/>
                  </a:cubicBezTo>
                  <a:cubicBezTo>
                    <a:pt x="134" y="113"/>
                    <a:pt x="138" y="117"/>
                    <a:pt x="137" y="123"/>
                  </a:cubicBezTo>
                  <a:cubicBezTo>
                    <a:pt x="137" y="129"/>
                    <a:pt x="133" y="132"/>
                    <a:pt x="128" y="134"/>
                  </a:cubicBezTo>
                  <a:cubicBezTo>
                    <a:pt x="123" y="137"/>
                    <a:pt x="117" y="138"/>
                    <a:pt x="111" y="139"/>
                  </a:cubicBezTo>
                  <a:cubicBezTo>
                    <a:pt x="100" y="141"/>
                    <a:pt x="88" y="142"/>
                    <a:pt x="78" y="146"/>
                  </a:cubicBezTo>
                  <a:cubicBezTo>
                    <a:pt x="65" y="152"/>
                    <a:pt x="63" y="159"/>
                    <a:pt x="70" y="170"/>
                  </a:cubicBezTo>
                  <a:cubicBezTo>
                    <a:pt x="72" y="174"/>
                    <a:pt x="76" y="178"/>
                    <a:pt x="81" y="181"/>
                  </a:cubicBezTo>
                  <a:cubicBezTo>
                    <a:pt x="86" y="184"/>
                    <a:pt x="91" y="187"/>
                    <a:pt x="96" y="190"/>
                  </a:cubicBezTo>
                  <a:cubicBezTo>
                    <a:pt x="102" y="195"/>
                    <a:pt x="107" y="200"/>
                    <a:pt x="108" y="207"/>
                  </a:cubicBezTo>
                  <a:cubicBezTo>
                    <a:pt x="110" y="218"/>
                    <a:pt x="116" y="222"/>
                    <a:pt x="127" y="222"/>
                  </a:cubicBezTo>
                  <a:cubicBezTo>
                    <a:pt x="149" y="221"/>
                    <a:pt x="171" y="221"/>
                    <a:pt x="193" y="222"/>
                  </a:cubicBezTo>
                  <a:cubicBezTo>
                    <a:pt x="206" y="222"/>
                    <a:pt x="219" y="223"/>
                    <a:pt x="232" y="227"/>
                  </a:cubicBezTo>
                  <a:cubicBezTo>
                    <a:pt x="239" y="230"/>
                    <a:pt x="244" y="234"/>
                    <a:pt x="247" y="241"/>
                  </a:cubicBezTo>
                  <a:cubicBezTo>
                    <a:pt x="250" y="247"/>
                    <a:pt x="248" y="254"/>
                    <a:pt x="243" y="258"/>
                  </a:cubicBezTo>
                  <a:cubicBezTo>
                    <a:pt x="237" y="262"/>
                    <a:pt x="230" y="264"/>
                    <a:pt x="224" y="267"/>
                  </a:cubicBezTo>
                  <a:cubicBezTo>
                    <a:pt x="220" y="269"/>
                    <a:pt x="216" y="271"/>
                    <a:pt x="213" y="274"/>
                  </a:cubicBezTo>
                  <a:cubicBezTo>
                    <a:pt x="204" y="283"/>
                    <a:pt x="204" y="290"/>
                    <a:pt x="209" y="299"/>
                  </a:cubicBezTo>
                  <a:cubicBezTo>
                    <a:pt x="213" y="307"/>
                    <a:pt x="218" y="313"/>
                    <a:pt x="225" y="318"/>
                  </a:cubicBezTo>
                  <a:cubicBezTo>
                    <a:pt x="231" y="321"/>
                    <a:pt x="237" y="324"/>
                    <a:pt x="244" y="323"/>
                  </a:cubicBezTo>
                  <a:cubicBezTo>
                    <a:pt x="254" y="322"/>
                    <a:pt x="263" y="318"/>
                    <a:pt x="272" y="317"/>
                  </a:cubicBezTo>
                  <a:cubicBezTo>
                    <a:pt x="281" y="316"/>
                    <a:pt x="289" y="318"/>
                    <a:pt x="297" y="321"/>
                  </a:cubicBezTo>
                  <a:cubicBezTo>
                    <a:pt x="304" y="323"/>
                    <a:pt x="310" y="326"/>
                    <a:pt x="317" y="326"/>
                  </a:cubicBezTo>
                  <a:cubicBezTo>
                    <a:pt x="324" y="327"/>
                    <a:pt x="330" y="325"/>
                    <a:pt x="336" y="322"/>
                  </a:cubicBezTo>
                  <a:cubicBezTo>
                    <a:pt x="342" y="319"/>
                    <a:pt x="349" y="316"/>
                    <a:pt x="355" y="314"/>
                  </a:cubicBezTo>
                  <a:cubicBezTo>
                    <a:pt x="360" y="313"/>
                    <a:pt x="364" y="312"/>
                    <a:pt x="368" y="312"/>
                  </a:cubicBezTo>
                  <a:cubicBezTo>
                    <a:pt x="376" y="312"/>
                    <a:pt x="383" y="312"/>
                    <a:pt x="391" y="312"/>
                  </a:cubicBezTo>
                  <a:cubicBezTo>
                    <a:pt x="402" y="312"/>
                    <a:pt x="412" y="310"/>
                    <a:pt x="422" y="304"/>
                  </a:cubicBezTo>
                  <a:cubicBezTo>
                    <a:pt x="429" y="299"/>
                    <a:pt x="436" y="293"/>
                    <a:pt x="440" y="285"/>
                  </a:cubicBezTo>
                  <a:cubicBezTo>
                    <a:pt x="446" y="274"/>
                    <a:pt x="451" y="261"/>
                    <a:pt x="457" y="250"/>
                  </a:cubicBezTo>
                  <a:cubicBezTo>
                    <a:pt x="462" y="241"/>
                    <a:pt x="462" y="231"/>
                    <a:pt x="463" y="221"/>
                  </a:cubicBezTo>
                  <a:cubicBezTo>
                    <a:pt x="465" y="210"/>
                    <a:pt x="465" y="198"/>
                    <a:pt x="466" y="187"/>
                  </a:cubicBezTo>
                  <a:cubicBezTo>
                    <a:pt x="467" y="177"/>
                    <a:pt x="465" y="168"/>
                    <a:pt x="465" y="159"/>
                  </a:cubicBezTo>
                  <a:cubicBezTo>
                    <a:pt x="465" y="156"/>
                    <a:pt x="464" y="153"/>
                    <a:pt x="466" y="150"/>
                  </a:cubicBezTo>
                  <a:cubicBezTo>
                    <a:pt x="468" y="154"/>
                    <a:pt x="468" y="159"/>
                    <a:pt x="468" y="163"/>
                  </a:cubicBezTo>
                  <a:cubicBezTo>
                    <a:pt x="469" y="176"/>
                    <a:pt x="469" y="189"/>
                    <a:pt x="468" y="202"/>
                  </a:cubicBezTo>
                  <a:cubicBezTo>
                    <a:pt x="467" y="218"/>
                    <a:pt x="465" y="235"/>
                    <a:pt x="462" y="251"/>
                  </a:cubicBezTo>
                  <a:cubicBezTo>
                    <a:pt x="457" y="272"/>
                    <a:pt x="451" y="293"/>
                    <a:pt x="442" y="312"/>
                  </a:cubicBezTo>
                  <a:cubicBezTo>
                    <a:pt x="442" y="313"/>
                    <a:pt x="441" y="314"/>
                    <a:pt x="440" y="315"/>
                  </a:cubicBezTo>
                  <a:close/>
                </a:path>
              </a:pathLst>
            </a:custGeom>
            <a:solidFill>
              <a:srgbClr val="A7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64886C14-DC58-BAF8-5060-37B4EF67BDA0}"/>
                </a:ext>
              </a:extLst>
            </p:cNvPr>
            <p:cNvSpPr>
              <a:spLocks/>
            </p:cNvSpPr>
            <p:nvPr/>
          </p:nvSpPr>
          <p:spPr bwMode="auto">
            <a:xfrm>
              <a:off x="3087688" y="4357688"/>
              <a:ext cx="1909763" cy="1517650"/>
            </a:xfrm>
            <a:custGeom>
              <a:avLst/>
              <a:gdLst>
                <a:gd name="T0" fmla="*/ 424 w 425"/>
                <a:gd name="T1" fmla="*/ 221 h 337"/>
                <a:gd name="T2" fmla="*/ 404 w 425"/>
                <a:gd name="T3" fmla="*/ 284 h 337"/>
                <a:gd name="T4" fmla="*/ 331 w 425"/>
                <a:gd name="T5" fmla="*/ 321 h 337"/>
                <a:gd name="T6" fmla="*/ 234 w 425"/>
                <a:gd name="T7" fmla="*/ 326 h 337"/>
                <a:gd name="T8" fmla="*/ 168 w 425"/>
                <a:gd name="T9" fmla="*/ 311 h 337"/>
                <a:gd name="T10" fmla="*/ 190 w 425"/>
                <a:gd name="T11" fmla="*/ 270 h 337"/>
                <a:gd name="T12" fmla="*/ 183 w 425"/>
                <a:gd name="T13" fmla="*/ 234 h 337"/>
                <a:gd name="T14" fmla="*/ 75 w 425"/>
                <a:gd name="T15" fmla="*/ 230 h 337"/>
                <a:gd name="T16" fmla="*/ 26 w 425"/>
                <a:gd name="T17" fmla="*/ 178 h 337"/>
                <a:gd name="T18" fmla="*/ 71 w 425"/>
                <a:gd name="T19" fmla="*/ 146 h 337"/>
                <a:gd name="T20" fmla="*/ 88 w 425"/>
                <a:gd name="T21" fmla="*/ 120 h 337"/>
                <a:gd name="T22" fmla="*/ 23 w 425"/>
                <a:gd name="T23" fmla="*/ 119 h 337"/>
                <a:gd name="T24" fmla="*/ 14 w 425"/>
                <a:gd name="T25" fmla="*/ 67 h 337"/>
                <a:gd name="T26" fmla="*/ 89 w 425"/>
                <a:gd name="T27" fmla="*/ 21 h 337"/>
                <a:gd name="T28" fmla="*/ 121 w 425"/>
                <a:gd name="T29" fmla="*/ 1 h 337"/>
                <a:gd name="T30" fmla="*/ 143 w 425"/>
                <a:gd name="T31" fmla="*/ 13 h 337"/>
                <a:gd name="T32" fmla="*/ 148 w 425"/>
                <a:gd name="T33" fmla="*/ 36 h 337"/>
                <a:gd name="T34" fmla="*/ 86 w 425"/>
                <a:gd name="T35" fmla="*/ 62 h 337"/>
                <a:gd name="T36" fmla="*/ 52 w 425"/>
                <a:gd name="T37" fmla="*/ 72 h 337"/>
                <a:gd name="T38" fmla="*/ 90 w 425"/>
                <a:gd name="T39" fmla="*/ 83 h 337"/>
                <a:gd name="T40" fmla="*/ 111 w 425"/>
                <a:gd name="T41" fmla="*/ 83 h 337"/>
                <a:gd name="T42" fmla="*/ 141 w 425"/>
                <a:gd name="T43" fmla="*/ 92 h 337"/>
                <a:gd name="T44" fmla="*/ 158 w 425"/>
                <a:gd name="T45" fmla="*/ 111 h 337"/>
                <a:gd name="T46" fmla="*/ 215 w 425"/>
                <a:gd name="T47" fmla="*/ 94 h 337"/>
                <a:gd name="T48" fmla="*/ 261 w 425"/>
                <a:gd name="T49" fmla="*/ 102 h 337"/>
                <a:gd name="T50" fmla="*/ 249 w 425"/>
                <a:gd name="T51" fmla="*/ 82 h 337"/>
                <a:gd name="T52" fmla="*/ 281 w 425"/>
                <a:gd name="T53" fmla="*/ 87 h 337"/>
                <a:gd name="T54" fmla="*/ 300 w 425"/>
                <a:gd name="T55" fmla="*/ 126 h 337"/>
                <a:gd name="T56" fmla="*/ 200 w 425"/>
                <a:gd name="T57" fmla="*/ 136 h 337"/>
                <a:gd name="T58" fmla="*/ 133 w 425"/>
                <a:gd name="T59" fmla="*/ 172 h 337"/>
                <a:gd name="T60" fmla="*/ 237 w 425"/>
                <a:gd name="T61" fmla="*/ 205 h 337"/>
                <a:gd name="T62" fmla="*/ 248 w 425"/>
                <a:gd name="T63" fmla="*/ 246 h 337"/>
                <a:gd name="T64" fmla="*/ 264 w 425"/>
                <a:gd name="T65" fmla="*/ 269 h 337"/>
                <a:gd name="T66" fmla="*/ 307 w 425"/>
                <a:gd name="T67" fmla="*/ 279 h 337"/>
                <a:gd name="T68" fmla="*/ 363 w 425"/>
                <a:gd name="T69" fmla="*/ 270 h 337"/>
                <a:gd name="T70" fmla="*/ 405 w 425"/>
                <a:gd name="T71" fmla="*/ 207 h 337"/>
                <a:gd name="T72" fmla="*/ 389 w 425"/>
                <a:gd name="T73" fmla="*/ 172 h 337"/>
                <a:gd name="T74" fmla="*/ 388 w 425"/>
                <a:gd name="T75" fmla="*/ 115 h 337"/>
                <a:gd name="T76" fmla="*/ 370 w 425"/>
                <a:gd name="T77" fmla="*/ 100 h 337"/>
                <a:gd name="T78" fmla="*/ 356 w 425"/>
                <a:gd name="T79" fmla="*/ 74 h 337"/>
                <a:gd name="T80" fmla="*/ 292 w 425"/>
                <a:gd name="T81" fmla="*/ 81 h 337"/>
                <a:gd name="T82" fmla="*/ 283 w 425"/>
                <a:gd name="T83" fmla="*/ 64 h 337"/>
                <a:gd name="T84" fmla="*/ 304 w 425"/>
                <a:gd name="T85" fmla="*/ 46 h 337"/>
                <a:gd name="T86" fmla="*/ 241 w 425"/>
                <a:gd name="T87" fmla="*/ 51 h 337"/>
                <a:gd name="T88" fmla="*/ 233 w 425"/>
                <a:gd name="T89" fmla="*/ 31 h 337"/>
                <a:gd name="T90" fmla="*/ 255 w 425"/>
                <a:gd name="T91" fmla="*/ 22 h 337"/>
                <a:gd name="T92" fmla="*/ 279 w 425"/>
                <a:gd name="T93" fmla="*/ 8 h 337"/>
                <a:gd name="T94" fmla="*/ 365 w 425"/>
                <a:gd name="T95" fmla="*/ 47 h 337"/>
                <a:gd name="T96" fmla="*/ 406 w 425"/>
                <a:gd name="T97" fmla="*/ 95 h 337"/>
                <a:gd name="T98" fmla="*/ 416 w 425"/>
                <a:gd name="T99" fmla="*/ 120 h 337"/>
                <a:gd name="T100" fmla="*/ 424 w 425"/>
                <a:gd name="T101" fmla="*/ 158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5" h="337">
                  <a:moveTo>
                    <a:pt x="424" y="158"/>
                  </a:moveTo>
                  <a:cubicBezTo>
                    <a:pt x="424" y="168"/>
                    <a:pt x="425" y="178"/>
                    <a:pt x="425" y="189"/>
                  </a:cubicBezTo>
                  <a:cubicBezTo>
                    <a:pt x="425" y="199"/>
                    <a:pt x="425" y="210"/>
                    <a:pt x="424" y="221"/>
                  </a:cubicBezTo>
                  <a:cubicBezTo>
                    <a:pt x="422" y="229"/>
                    <a:pt x="421" y="238"/>
                    <a:pt x="420" y="246"/>
                  </a:cubicBezTo>
                  <a:cubicBezTo>
                    <a:pt x="418" y="254"/>
                    <a:pt x="415" y="260"/>
                    <a:pt x="412" y="267"/>
                  </a:cubicBezTo>
                  <a:cubicBezTo>
                    <a:pt x="409" y="272"/>
                    <a:pt x="406" y="278"/>
                    <a:pt x="404" y="284"/>
                  </a:cubicBezTo>
                  <a:cubicBezTo>
                    <a:pt x="399" y="295"/>
                    <a:pt x="392" y="305"/>
                    <a:pt x="382" y="312"/>
                  </a:cubicBezTo>
                  <a:cubicBezTo>
                    <a:pt x="376" y="316"/>
                    <a:pt x="370" y="318"/>
                    <a:pt x="363" y="320"/>
                  </a:cubicBezTo>
                  <a:cubicBezTo>
                    <a:pt x="352" y="322"/>
                    <a:pt x="341" y="321"/>
                    <a:pt x="331" y="321"/>
                  </a:cubicBezTo>
                  <a:cubicBezTo>
                    <a:pt x="318" y="321"/>
                    <a:pt x="306" y="325"/>
                    <a:pt x="295" y="331"/>
                  </a:cubicBezTo>
                  <a:cubicBezTo>
                    <a:pt x="285" y="336"/>
                    <a:pt x="275" y="337"/>
                    <a:pt x="264" y="333"/>
                  </a:cubicBezTo>
                  <a:cubicBezTo>
                    <a:pt x="254" y="330"/>
                    <a:pt x="245" y="325"/>
                    <a:pt x="234" y="326"/>
                  </a:cubicBezTo>
                  <a:cubicBezTo>
                    <a:pt x="226" y="326"/>
                    <a:pt x="218" y="329"/>
                    <a:pt x="209" y="331"/>
                  </a:cubicBezTo>
                  <a:cubicBezTo>
                    <a:pt x="201" y="333"/>
                    <a:pt x="192" y="333"/>
                    <a:pt x="184" y="328"/>
                  </a:cubicBezTo>
                  <a:cubicBezTo>
                    <a:pt x="178" y="324"/>
                    <a:pt x="172" y="318"/>
                    <a:pt x="168" y="311"/>
                  </a:cubicBezTo>
                  <a:cubicBezTo>
                    <a:pt x="166" y="307"/>
                    <a:pt x="164" y="304"/>
                    <a:pt x="163" y="299"/>
                  </a:cubicBezTo>
                  <a:cubicBezTo>
                    <a:pt x="162" y="292"/>
                    <a:pt x="165" y="287"/>
                    <a:pt x="169" y="282"/>
                  </a:cubicBezTo>
                  <a:cubicBezTo>
                    <a:pt x="175" y="276"/>
                    <a:pt x="183" y="274"/>
                    <a:pt x="190" y="270"/>
                  </a:cubicBezTo>
                  <a:cubicBezTo>
                    <a:pt x="193" y="269"/>
                    <a:pt x="196" y="267"/>
                    <a:pt x="199" y="266"/>
                  </a:cubicBezTo>
                  <a:cubicBezTo>
                    <a:pt x="207" y="262"/>
                    <a:pt x="208" y="252"/>
                    <a:pt x="201" y="244"/>
                  </a:cubicBezTo>
                  <a:cubicBezTo>
                    <a:pt x="196" y="238"/>
                    <a:pt x="190" y="236"/>
                    <a:pt x="183" y="234"/>
                  </a:cubicBezTo>
                  <a:cubicBezTo>
                    <a:pt x="175" y="232"/>
                    <a:pt x="167" y="232"/>
                    <a:pt x="158" y="231"/>
                  </a:cubicBezTo>
                  <a:cubicBezTo>
                    <a:pt x="135" y="230"/>
                    <a:pt x="112" y="231"/>
                    <a:pt x="89" y="231"/>
                  </a:cubicBezTo>
                  <a:cubicBezTo>
                    <a:pt x="85" y="230"/>
                    <a:pt x="80" y="231"/>
                    <a:pt x="75" y="230"/>
                  </a:cubicBezTo>
                  <a:cubicBezTo>
                    <a:pt x="70" y="228"/>
                    <a:pt x="66" y="225"/>
                    <a:pt x="66" y="219"/>
                  </a:cubicBezTo>
                  <a:cubicBezTo>
                    <a:pt x="65" y="207"/>
                    <a:pt x="57" y="201"/>
                    <a:pt x="48" y="195"/>
                  </a:cubicBezTo>
                  <a:cubicBezTo>
                    <a:pt x="40" y="191"/>
                    <a:pt x="31" y="186"/>
                    <a:pt x="26" y="178"/>
                  </a:cubicBezTo>
                  <a:cubicBezTo>
                    <a:pt x="26" y="177"/>
                    <a:pt x="26" y="176"/>
                    <a:pt x="25" y="176"/>
                  </a:cubicBezTo>
                  <a:cubicBezTo>
                    <a:pt x="19" y="163"/>
                    <a:pt x="26" y="156"/>
                    <a:pt x="36" y="153"/>
                  </a:cubicBezTo>
                  <a:cubicBezTo>
                    <a:pt x="48" y="149"/>
                    <a:pt x="59" y="147"/>
                    <a:pt x="71" y="146"/>
                  </a:cubicBezTo>
                  <a:cubicBezTo>
                    <a:pt x="76" y="145"/>
                    <a:pt x="82" y="143"/>
                    <a:pt x="87" y="141"/>
                  </a:cubicBezTo>
                  <a:cubicBezTo>
                    <a:pt x="91" y="139"/>
                    <a:pt x="94" y="136"/>
                    <a:pt x="94" y="131"/>
                  </a:cubicBezTo>
                  <a:cubicBezTo>
                    <a:pt x="95" y="126"/>
                    <a:pt x="92" y="122"/>
                    <a:pt x="88" y="120"/>
                  </a:cubicBezTo>
                  <a:cubicBezTo>
                    <a:pt x="81" y="116"/>
                    <a:pt x="74" y="116"/>
                    <a:pt x="67" y="116"/>
                  </a:cubicBezTo>
                  <a:cubicBezTo>
                    <a:pt x="58" y="116"/>
                    <a:pt x="49" y="118"/>
                    <a:pt x="40" y="119"/>
                  </a:cubicBezTo>
                  <a:cubicBezTo>
                    <a:pt x="34" y="119"/>
                    <a:pt x="29" y="120"/>
                    <a:pt x="23" y="119"/>
                  </a:cubicBezTo>
                  <a:cubicBezTo>
                    <a:pt x="18" y="119"/>
                    <a:pt x="12" y="118"/>
                    <a:pt x="7" y="114"/>
                  </a:cubicBezTo>
                  <a:cubicBezTo>
                    <a:pt x="1" y="108"/>
                    <a:pt x="0" y="100"/>
                    <a:pt x="1" y="92"/>
                  </a:cubicBezTo>
                  <a:cubicBezTo>
                    <a:pt x="3" y="82"/>
                    <a:pt x="8" y="74"/>
                    <a:pt x="14" y="67"/>
                  </a:cubicBezTo>
                  <a:cubicBezTo>
                    <a:pt x="21" y="58"/>
                    <a:pt x="29" y="50"/>
                    <a:pt x="38" y="44"/>
                  </a:cubicBezTo>
                  <a:cubicBezTo>
                    <a:pt x="46" y="39"/>
                    <a:pt x="55" y="35"/>
                    <a:pt x="63" y="32"/>
                  </a:cubicBezTo>
                  <a:cubicBezTo>
                    <a:pt x="72" y="29"/>
                    <a:pt x="80" y="26"/>
                    <a:pt x="89" y="21"/>
                  </a:cubicBezTo>
                  <a:cubicBezTo>
                    <a:pt x="92" y="19"/>
                    <a:pt x="95" y="16"/>
                    <a:pt x="99" y="14"/>
                  </a:cubicBezTo>
                  <a:cubicBezTo>
                    <a:pt x="100" y="13"/>
                    <a:pt x="101" y="10"/>
                    <a:pt x="102" y="8"/>
                  </a:cubicBezTo>
                  <a:cubicBezTo>
                    <a:pt x="108" y="6"/>
                    <a:pt x="115" y="3"/>
                    <a:pt x="121" y="1"/>
                  </a:cubicBezTo>
                  <a:cubicBezTo>
                    <a:pt x="123" y="2"/>
                    <a:pt x="125" y="0"/>
                    <a:pt x="127" y="1"/>
                  </a:cubicBezTo>
                  <a:cubicBezTo>
                    <a:pt x="128" y="1"/>
                    <a:pt x="129" y="2"/>
                    <a:pt x="130" y="3"/>
                  </a:cubicBezTo>
                  <a:cubicBezTo>
                    <a:pt x="134" y="6"/>
                    <a:pt x="139" y="9"/>
                    <a:pt x="143" y="13"/>
                  </a:cubicBezTo>
                  <a:cubicBezTo>
                    <a:pt x="146" y="17"/>
                    <a:pt x="146" y="18"/>
                    <a:pt x="143" y="21"/>
                  </a:cubicBezTo>
                  <a:cubicBezTo>
                    <a:pt x="141" y="24"/>
                    <a:pt x="141" y="27"/>
                    <a:pt x="143" y="30"/>
                  </a:cubicBezTo>
                  <a:cubicBezTo>
                    <a:pt x="145" y="32"/>
                    <a:pt x="147" y="34"/>
                    <a:pt x="148" y="36"/>
                  </a:cubicBezTo>
                  <a:cubicBezTo>
                    <a:pt x="151" y="41"/>
                    <a:pt x="150" y="45"/>
                    <a:pt x="146" y="49"/>
                  </a:cubicBezTo>
                  <a:cubicBezTo>
                    <a:pt x="138" y="55"/>
                    <a:pt x="129" y="56"/>
                    <a:pt x="119" y="57"/>
                  </a:cubicBezTo>
                  <a:cubicBezTo>
                    <a:pt x="108" y="59"/>
                    <a:pt x="97" y="60"/>
                    <a:pt x="86" y="62"/>
                  </a:cubicBezTo>
                  <a:cubicBezTo>
                    <a:pt x="83" y="63"/>
                    <a:pt x="80" y="64"/>
                    <a:pt x="78" y="67"/>
                  </a:cubicBezTo>
                  <a:cubicBezTo>
                    <a:pt x="76" y="69"/>
                    <a:pt x="74" y="69"/>
                    <a:pt x="72" y="70"/>
                  </a:cubicBezTo>
                  <a:cubicBezTo>
                    <a:pt x="65" y="72"/>
                    <a:pt x="59" y="71"/>
                    <a:pt x="52" y="72"/>
                  </a:cubicBezTo>
                  <a:cubicBezTo>
                    <a:pt x="53" y="75"/>
                    <a:pt x="56" y="75"/>
                    <a:pt x="59" y="77"/>
                  </a:cubicBezTo>
                  <a:cubicBezTo>
                    <a:pt x="59" y="77"/>
                    <a:pt x="59" y="77"/>
                    <a:pt x="60" y="77"/>
                  </a:cubicBezTo>
                  <a:cubicBezTo>
                    <a:pt x="69" y="81"/>
                    <a:pt x="79" y="84"/>
                    <a:pt x="90" y="83"/>
                  </a:cubicBezTo>
                  <a:cubicBezTo>
                    <a:pt x="92" y="83"/>
                    <a:pt x="94" y="83"/>
                    <a:pt x="96" y="84"/>
                  </a:cubicBezTo>
                  <a:cubicBezTo>
                    <a:pt x="98" y="85"/>
                    <a:pt x="99" y="85"/>
                    <a:pt x="100" y="85"/>
                  </a:cubicBezTo>
                  <a:cubicBezTo>
                    <a:pt x="104" y="83"/>
                    <a:pt x="107" y="83"/>
                    <a:pt x="111" y="83"/>
                  </a:cubicBezTo>
                  <a:cubicBezTo>
                    <a:pt x="119" y="84"/>
                    <a:pt x="128" y="82"/>
                    <a:pt x="136" y="81"/>
                  </a:cubicBezTo>
                  <a:cubicBezTo>
                    <a:pt x="141" y="82"/>
                    <a:pt x="141" y="82"/>
                    <a:pt x="141" y="88"/>
                  </a:cubicBezTo>
                  <a:cubicBezTo>
                    <a:pt x="141" y="89"/>
                    <a:pt x="141" y="90"/>
                    <a:pt x="141" y="92"/>
                  </a:cubicBezTo>
                  <a:cubicBezTo>
                    <a:pt x="143" y="96"/>
                    <a:pt x="143" y="101"/>
                    <a:pt x="143" y="106"/>
                  </a:cubicBezTo>
                  <a:cubicBezTo>
                    <a:pt x="143" y="109"/>
                    <a:pt x="143" y="112"/>
                    <a:pt x="146" y="113"/>
                  </a:cubicBezTo>
                  <a:cubicBezTo>
                    <a:pt x="149" y="115"/>
                    <a:pt x="155" y="113"/>
                    <a:pt x="158" y="111"/>
                  </a:cubicBezTo>
                  <a:cubicBezTo>
                    <a:pt x="162" y="106"/>
                    <a:pt x="165" y="101"/>
                    <a:pt x="170" y="96"/>
                  </a:cubicBezTo>
                  <a:cubicBezTo>
                    <a:pt x="178" y="88"/>
                    <a:pt x="188" y="86"/>
                    <a:pt x="199" y="89"/>
                  </a:cubicBezTo>
                  <a:cubicBezTo>
                    <a:pt x="205" y="91"/>
                    <a:pt x="210" y="93"/>
                    <a:pt x="215" y="94"/>
                  </a:cubicBezTo>
                  <a:cubicBezTo>
                    <a:pt x="224" y="97"/>
                    <a:pt x="233" y="102"/>
                    <a:pt x="242" y="104"/>
                  </a:cubicBezTo>
                  <a:cubicBezTo>
                    <a:pt x="246" y="105"/>
                    <a:pt x="250" y="106"/>
                    <a:pt x="255" y="106"/>
                  </a:cubicBezTo>
                  <a:cubicBezTo>
                    <a:pt x="257" y="106"/>
                    <a:pt x="260" y="105"/>
                    <a:pt x="261" y="102"/>
                  </a:cubicBezTo>
                  <a:cubicBezTo>
                    <a:pt x="262" y="100"/>
                    <a:pt x="260" y="98"/>
                    <a:pt x="258" y="97"/>
                  </a:cubicBezTo>
                  <a:cubicBezTo>
                    <a:pt x="255" y="94"/>
                    <a:pt x="252" y="91"/>
                    <a:pt x="250" y="87"/>
                  </a:cubicBezTo>
                  <a:cubicBezTo>
                    <a:pt x="249" y="85"/>
                    <a:pt x="248" y="84"/>
                    <a:pt x="249" y="82"/>
                  </a:cubicBezTo>
                  <a:cubicBezTo>
                    <a:pt x="255" y="81"/>
                    <a:pt x="261" y="81"/>
                    <a:pt x="267" y="82"/>
                  </a:cubicBezTo>
                  <a:cubicBezTo>
                    <a:pt x="268" y="82"/>
                    <a:pt x="269" y="82"/>
                    <a:pt x="270" y="83"/>
                  </a:cubicBezTo>
                  <a:cubicBezTo>
                    <a:pt x="274" y="83"/>
                    <a:pt x="278" y="85"/>
                    <a:pt x="281" y="87"/>
                  </a:cubicBezTo>
                  <a:cubicBezTo>
                    <a:pt x="286" y="90"/>
                    <a:pt x="291" y="92"/>
                    <a:pt x="295" y="95"/>
                  </a:cubicBezTo>
                  <a:cubicBezTo>
                    <a:pt x="297" y="99"/>
                    <a:pt x="300" y="102"/>
                    <a:pt x="301" y="107"/>
                  </a:cubicBezTo>
                  <a:cubicBezTo>
                    <a:pt x="304" y="113"/>
                    <a:pt x="304" y="120"/>
                    <a:pt x="300" y="126"/>
                  </a:cubicBezTo>
                  <a:cubicBezTo>
                    <a:pt x="295" y="136"/>
                    <a:pt x="286" y="141"/>
                    <a:pt x="276" y="143"/>
                  </a:cubicBezTo>
                  <a:cubicBezTo>
                    <a:pt x="265" y="146"/>
                    <a:pt x="254" y="146"/>
                    <a:pt x="243" y="144"/>
                  </a:cubicBezTo>
                  <a:cubicBezTo>
                    <a:pt x="228" y="142"/>
                    <a:pt x="214" y="138"/>
                    <a:pt x="200" y="136"/>
                  </a:cubicBezTo>
                  <a:cubicBezTo>
                    <a:pt x="180" y="133"/>
                    <a:pt x="162" y="136"/>
                    <a:pt x="146" y="150"/>
                  </a:cubicBezTo>
                  <a:cubicBezTo>
                    <a:pt x="141" y="155"/>
                    <a:pt x="136" y="161"/>
                    <a:pt x="132" y="167"/>
                  </a:cubicBezTo>
                  <a:cubicBezTo>
                    <a:pt x="130" y="170"/>
                    <a:pt x="130" y="171"/>
                    <a:pt x="133" y="172"/>
                  </a:cubicBezTo>
                  <a:cubicBezTo>
                    <a:pt x="143" y="175"/>
                    <a:pt x="152" y="176"/>
                    <a:pt x="162" y="177"/>
                  </a:cubicBezTo>
                  <a:cubicBezTo>
                    <a:pt x="177" y="179"/>
                    <a:pt x="192" y="180"/>
                    <a:pt x="207" y="184"/>
                  </a:cubicBezTo>
                  <a:cubicBezTo>
                    <a:pt x="219" y="188"/>
                    <a:pt x="230" y="194"/>
                    <a:pt x="237" y="205"/>
                  </a:cubicBezTo>
                  <a:cubicBezTo>
                    <a:pt x="240" y="209"/>
                    <a:pt x="241" y="213"/>
                    <a:pt x="242" y="218"/>
                  </a:cubicBezTo>
                  <a:cubicBezTo>
                    <a:pt x="242" y="225"/>
                    <a:pt x="242" y="231"/>
                    <a:pt x="247" y="237"/>
                  </a:cubicBezTo>
                  <a:cubicBezTo>
                    <a:pt x="250" y="239"/>
                    <a:pt x="250" y="243"/>
                    <a:pt x="248" y="246"/>
                  </a:cubicBezTo>
                  <a:cubicBezTo>
                    <a:pt x="247" y="248"/>
                    <a:pt x="246" y="250"/>
                    <a:pt x="245" y="252"/>
                  </a:cubicBezTo>
                  <a:cubicBezTo>
                    <a:pt x="242" y="258"/>
                    <a:pt x="243" y="263"/>
                    <a:pt x="249" y="266"/>
                  </a:cubicBezTo>
                  <a:cubicBezTo>
                    <a:pt x="254" y="269"/>
                    <a:pt x="259" y="269"/>
                    <a:pt x="264" y="269"/>
                  </a:cubicBezTo>
                  <a:cubicBezTo>
                    <a:pt x="272" y="269"/>
                    <a:pt x="281" y="269"/>
                    <a:pt x="290" y="269"/>
                  </a:cubicBezTo>
                  <a:cubicBezTo>
                    <a:pt x="294" y="269"/>
                    <a:pt x="299" y="270"/>
                    <a:pt x="303" y="273"/>
                  </a:cubicBezTo>
                  <a:cubicBezTo>
                    <a:pt x="305" y="274"/>
                    <a:pt x="307" y="276"/>
                    <a:pt x="307" y="279"/>
                  </a:cubicBezTo>
                  <a:cubicBezTo>
                    <a:pt x="307" y="281"/>
                    <a:pt x="309" y="282"/>
                    <a:pt x="311" y="282"/>
                  </a:cubicBezTo>
                  <a:cubicBezTo>
                    <a:pt x="321" y="282"/>
                    <a:pt x="331" y="282"/>
                    <a:pt x="341" y="279"/>
                  </a:cubicBezTo>
                  <a:cubicBezTo>
                    <a:pt x="348" y="276"/>
                    <a:pt x="356" y="273"/>
                    <a:pt x="363" y="270"/>
                  </a:cubicBezTo>
                  <a:cubicBezTo>
                    <a:pt x="379" y="263"/>
                    <a:pt x="390" y="251"/>
                    <a:pt x="398" y="236"/>
                  </a:cubicBezTo>
                  <a:cubicBezTo>
                    <a:pt x="402" y="229"/>
                    <a:pt x="405" y="222"/>
                    <a:pt x="409" y="215"/>
                  </a:cubicBezTo>
                  <a:cubicBezTo>
                    <a:pt x="411" y="210"/>
                    <a:pt x="410" y="208"/>
                    <a:pt x="405" y="207"/>
                  </a:cubicBezTo>
                  <a:cubicBezTo>
                    <a:pt x="402" y="206"/>
                    <a:pt x="399" y="206"/>
                    <a:pt x="396" y="206"/>
                  </a:cubicBezTo>
                  <a:cubicBezTo>
                    <a:pt x="386" y="205"/>
                    <a:pt x="383" y="200"/>
                    <a:pt x="384" y="191"/>
                  </a:cubicBezTo>
                  <a:cubicBezTo>
                    <a:pt x="385" y="185"/>
                    <a:pt x="387" y="178"/>
                    <a:pt x="389" y="172"/>
                  </a:cubicBezTo>
                  <a:cubicBezTo>
                    <a:pt x="391" y="166"/>
                    <a:pt x="392" y="159"/>
                    <a:pt x="387" y="153"/>
                  </a:cubicBezTo>
                  <a:cubicBezTo>
                    <a:pt x="381" y="147"/>
                    <a:pt x="381" y="139"/>
                    <a:pt x="383" y="131"/>
                  </a:cubicBezTo>
                  <a:cubicBezTo>
                    <a:pt x="385" y="126"/>
                    <a:pt x="387" y="120"/>
                    <a:pt x="388" y="115"/>
                  </a:cubicBezTo>
                  <a:cubicBezTo>
                    <a:pt x="388" y="110"/>
                    <a:pt x="388" y="105"/>
                    <a:pt x="387" y="100"/>
                  </a:cubicBezTo>
                  <a:cubicBezTo>
                    <a:pt x="386" y="96"/>
                    <a:pt x="384" y="95"/>
                    <a:pt x="380" y="97"/>
                  </a:cubicBezTo>
                  <a:cubicBezTo>
                    <a:pt x="376" y="98"/>
                    <a:pt x="373" y="100"/>
                    <a:pt x="370" y="100"/>
                  </a:cubicBezTo>
                  <a:cubicBezTo>
                    <a:pt x="364" y="101"/>
                    <a:pt x="363" y="101"/>
                    <a:pt x="363" y="95"/>
                  </a:cubicBezTo>
                  <a:cubicBezTo>
                    <a:pt x="363" y="90"/>
                    <a:pt x="364" y="86"/>
                    <a:pt x="364" y="82"/>
                  </a:cubicBezTo>
                  <a:cubicBezTo>
                    <a:pt x="363" y="75"/>
                    <a:pt x="362" y="73"/>
                    <a:pt x="356" y="74"/>
                  </a:cubicBezTo>
                  <a:cubicBezTo>
                    <a:pt x="345" y="75"/>
                    <a:pt x="334" y="74"/>
                    <a:pt x="323" y="73"/>
                  </a:cubicBezTo>
                  <a:cubicBezTo>
                    <a:pt x="316" y="73"/>
                    <a:pt x="308" y="74"/>
                    <a:pt x="301" y="76"/>
                  </a:cubicBezTo>
                  <a:cubicBezTo>
                    <a:pt x="297" y="77"/>
                    <a:pt x="295" y="79"/>
                    <a:pt x="292" y="81"/>
                  </a:cubicBezTo>
                  <a:cubicBezTo>
                    <a:pt x="292" y="82"/>
                    <a:pt x="291" y="81"/>
                    <a:pt x="291" y="81"/>
                  </a:cubicBezTo>
                  <a:cubicBezTo>
                    <a:pt x="287" y="78"/>
                    <a:pt x="285" y="73"/>
                    <a:pt x="281" y="69"/>
                  </a:cubicBezTo>
                  <a:cubicBezTo>
                    <a:pt x="279" y="68"/>
                    <a:pt x="280" y="65"/>
                    <a:pt x="283" y="64"/>
                  </a:cubicBezTo>
                  <a:cubicBezTo>
                    <a:pt x="287" y="64"/>
                    <a:pt x="291" y="62"/>
                    <a:pt x="294" y="61"/>
                  </a:cubicBezTo>
                  <a:cubicBezTo>
                    <a:pt x="298" y="59"/>
                    <a:pt x="301" y="58"/>
                    <a:pt x="304" y="54"/>
                  </a:cubicBezTo>
                  <a:cubicBezTo>
                    <a:pt x="306" y="51"/>
                    <a:pt x="306" y="49"/>
                    <a:pt x="304" y="46"/>
                  </a:cubicBezTo>
                  <a:cubicBezTo>
                    <a:pt x="301" y="43"/>
                    <a:pt x="297" y="41"/>
                    <a:pt x="292" y="41"/>
                  </a:cubicBezTo>
                  <a:cubicBezTo>
                    <a:pt x="283" y="42"/>
                    <a:pt x="273" y="43"/>
                    <a:pt x="264" y="45"/>
                  </a:cubicBezTo>
                  <a:cubicBezTo>
                    <a:pt x="256" y="47"/>
                    <a:pt x="249" y="49"/>
                    <a:pt x="241" y="51"/>
                  </a:cubicBezTo>
                  <a:cubicBezTo>
                    <a:pt x="234" y="53"/>
                    <a:pt x="228" y="50"/>
                    <a:pt x="224" y="46"/>
                  </a:cubicBezTo>
                  <a:cubicBezTo>
                    <a:pt x="220" y="42"/>
                    <a:pt x="222" y="37"/>
                    <a:pt x="227" y="34"/>
                  </a:cubicBezTo>
                  <a:cubicBezTo>
                    <a:pt x="228" y="33"/>
                    <a:pt x="231" y="33"/>
                    <a:pt x="233" y="31"/>
                  </a:cubicBezTo>
                  <a:cubicBezTo>
                    <a:pt x="233" y="31"/>
                    <a:pt x="233" y="31"/>
                    <a:pt x="234" y="31"/>
                  </a:cubicBezTo>
                  <a:cubicBezTo>
                    <a:pt x="236" y="31"/>
                    <a:pt x="238" y="30"/>
                    <a:pt x="240" y="28"/>
                  </a:cubicBezTo>
                  <a:cubicBezTo>
                    <a:pt x="245" y="26"/>
                    <a:pt x="250" y="24"/>
                    <a:pt x="255" y="22"/>
                  </a:cubicBezTo>
                  <a:cubicBezTo>
                    <a:pt x="257" y="20"/>
                    <a:pt x="259" y="19"/>
                    <a:pt x="260" y="18"/>
                  </a:cubicBezTo>
                  <a:cubicBezTo>
                    <a:pt x="263" y="17"/>
                    <a:pt x="265" y="16"/>
                    <a:pt x="267" y="14"/>
                  </a:cubicBezTo>
                  <a:cubicBezTo>
                    <a:pt x="271" y="13"/>
                    <a:pt x="275" y="10"/>
                    <a:pt x="279" y="8"/>
                  </a:cubicBezTo>
                  <a:cubicBezTo>
                    <a:pt x="284" y="5"/>
                    <a:pt x="289" y="6"/>
                    <a:pt x="293" y="9"/>
                  </a:cubicBezTo>
                  <a:cubicBezTo>
                    <a:pt x="309" y="19"/>
                    <a:pt x="325" y="27"/>
                    <a:pt x="342" y="34"/>
                  </a:cubicBezTo>
                  <a:cubicBezTo>
                    <a:pt x="350" y="38"/>
                    <a:pt x="358" y="42"/>
                    <a:pt x="365" y="47"/>
                  </a:cubicBezTo>
                  <a:cubicBezTo>
                    <a:pt x="373" y="53"/>
                    <a:pt x="381" y="61"/>
                    <a:pt x="388" y="69"/>
                  </a:cubicBezTo>
                  <a:cubicBezTo>
                    <a:pt x="395" y="77"/>
                    <a:pt x="402" y="85"/>
                    <a:pt x="406" y="95"/>
                  </a:cubicBezTo>
                  <a:cubicBezTo>
                    <a:pt x="406" y="95"/>
                    <a:pt x="406" y="95"/>
                    <a:pt x="406" y="95"/>
                  </a:cubicBezTo>
                  <a:cubicBezTo>
                    <a:pt x="409" y="99"/>
                    <a:pt x="410" y="104"/>
                    <a:pt x="412" y="108"/>
                  </a:cubicBezTo>
                  <a:cubicBezTo>
                    <a:pt x="412" y="108"/>
                    <a:pt x="412" y="108"/>
                    <a:pt x="412" y="108"/>
                  </a:cubicBezTo>
                  <a:cubicBezTo>
                    <a:pt x="414" y="112"/>
                    <a:pt x="415" y="116"/>
                    <a:pt x="416" y="120"/>
                  </a:cubicBezTo>
                  <a:cubicBezTo>
                    <a:pt x="416" y="121"/>
                    <a:pt x="417" y="122"/>
                    <a:pt x="417" y="124"/>
                  </a:cubicBezTo>
                  <a:cubicBezTo>
                    <a:pt x="421" y="135"/>
                    <a:pt x="422" y="146"/>
                    <a:pt x="424" y="158"/>
                  </a:cubicBezTo>
                  <a:cubicBezTo>
                    <a:pt x="424" y="158"/>
                    <a:pt x="424" y="158"/>
                    <a:pt x="424" y="158"/>
                  </a:cubicBezTo>
                  <a:close/>
                </a:path>
              </a:pathLst>
            </a:custGeom>
            <a:solidFill>
              <a:srgbClr val="D01F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D83B5F8B-FBC1-7D99-74FF-2C2E7F1B322F}"/>
                </a:ext>
              </a:extLst>
            </p:cNvPr>
            <p:cNvSpPr>
              <a:spLocks/>
            </p:cNvSpPr>
            <p:nvPr/>
          </p:nvSpPr>
          <p:spPr bwMode="auto">
            <a:xfrm>
              <a:off x="6769100" y="4376738"/>
              <a:ext cx="1981200" cy="1687513"/>
            </a:xfrm>
            <a:custGeom>
              <a:avLst/>
              <a:gdLst>
                <a:gd name="T0" fmla="*/ 69 w 441"/>
                <a:gd name="T1" fmla="*/ 311 h 375"/>
                <a:gd name="T2" fmla="*/ 28 w 441"/>
                <a:gd name="T3" fmla="*/ 276 h 375"/>
                <a:gd name="T4" fmla="*/ 4 w 441"/>
                <a:gd name="T5" fmla="*/ 213 h 375"/>
                <a:gd name="T6" fmla="*/ 1 w 441"/>
                <a:gd name="T7" fmla="*/ 191 h 375"/>
                <a:gd name="T8" fmla="*/ 15 w 441"/>
                <a:gd name="T9" fmla="*/ 114 h 375"/>
                <a:gd name="T10" fmla="*/ 55 w 441"/>
                <a:gd name="T11" fmla="*/ 57 h 375"/>
                <a:gd name="T12" fmla="*/ 73 w 441"/>
                <a:gd name="T13" fmla="*/ 42 h 375"/>
                <a:gd name="T14" fmla="*/ 94 w 441"/>
                <a:gd name="T15" fmla="*/ 31 h 375"/>
                <a:gd name="T16" fmla="*/ 110 w 441"/>
                <a:gd name="T17" fmla="*/ 22 h 375"/>
                <a:gd name="T18" fmla="*/ 189 w 441"/>
                <a:gd name="T19" fmla="*/ 2 h 375"/>
                <a:gd name="T20" fmla="*/ 210 w 441"/>
                <a:gd name="T21" fmla="*/ 1 h 375"/>
                <a:gd name="T22" fmla="*/ 213 w 441"/>
                <a:gd name="T23" fmla="*/ 8 h 375"/>
                <a:gd name="T24" fmla="*/ 215 w 441"/>
                <a:gd name="T25" fmla="*/ 59 h 375"/>
                <a:gd name="T26" fmla="*/ 214 w 441"/>
                <a:gd name="T27" fmla="*/ 62 h 375"/>
                <a:gd name="T28" fmla="*/ 151 w 441"/>
                <a:gd name="T29" fmla="*/ 58 h 375"/>
                <a:gd name="T30" fmla="*/ 115 w 441"/>
                <a:gd name="T31" fmla="*/ 66 h 375"/>
                <a:gd name="T32" fmla="*/ 117 w 441"/>
                <a:gd name="T33" fmla="*/ 97 h 375"/>
                <a:gd name="T34" fmla="*/ 171 w 441"/>
                <a:gd name="T35" fmla="*/ 105 h 375"/>
                <a:gd name="T36" fmla="*/ 226 w 441"/>
                <a:gd name="T37" fmla="*/ 106 h 375"/>
                <a:gd name="T38" fmla="*/ 307 w 441"/>
                <a:gd name="T39" fmla="*/ 120 h 375"/>
                <a:gd name="T40" fmla="*/ 314 w 441"/>
                <a:gd name="T41" fmla="*/ 121 h 375"/>
                <a:gd name="T42" fmla="*/ 299 w 441"/>
                <a:gd name="T43" fmla="*/ 132 h 375"/>
                <a:gd name="T44" fmla="*/ 204 w 441"/>
                <a:gd name="T45" fmla="*/ 142 h 375"/>
                <a:gd name="T46" fmla="*/ 144 w 441"/>
                <a:gd name="T47" fmla="*/ 140 h 375"/>
                <a:gd name="T48" fmla="*/ 88 w 441"/>
                <a:gd name="T49" fmla="*/ 214 h 375"/>
                <a:gd name="T50" fmla="*/ 167 w 441"/>
                <a:gd name="T51" fmla="*/ 265 h 375"/>
                <a:gd name="T52" fmla="*/ 223 w 441"/>
                <a:gd name="T53" fmla="*/ 265 h 375"/>
                <a:gd name="T54" fmla="*/ 280 w 441"/>
                <a:gd name="T55" fmla="*/ 277 h 375"/>
                <a:gd name="T56" fmla="*/ 318 w 441"/>
                <a:gd name="T57" fmla="*/ 256 h 375"/>
                <a:gd name="T58" fmla="*/ 351 w 441"/>
                <a:gd name="T59" fmla="*/ 265 h 375"/>
                <a:gd name="T60" fmla="*/ 411 w 441"/>
                <a:gd name="T61" fmla="*/ 276 h 375"/>
                <a:gd name="T62" fmla="*/ 441 w 441"/>
                <a:gd name="T63" fmla="*/ 267 h 375"/>
                <a:gd name="T64" fmla="*/ 317 w 441"/>
                <a:gd name="T65" fmla="*/ 337 h 375"/>
                <a:gd name="T66" fmla="*/ 220 w 441"/>
                <a:gd name="T67" fmla="*/ 373 h 375"/>
                <a:gd name="T68" fmla="*/ 171 w 441"/>
                <a:gd name="T69" fmla="*/ 348 h 375"/>
                <a:gd name="T70" fmla="*/ 88 w 441"/>
                <a:gd name="T71" fmla="*/ 32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1" h="375">
                  <a:moveTo>
                    <a:pt x="84" y="319"/>
                  </a:moveTo>
                  <a:cubicBezTo>
                    <a:pt x="79" y="316"/>
                    <a:pt x="74" y="313"/>
                    <a:pt x="69" y="311"/>
                  </a:cubicBezTo>
                  <a:cubicBezTo>
                    <a:pt x="66" y="311"/>
                    <a:pt x="64" y="308"/>
                    <a:pt x="61" y="307"/>
                  </a:cubicBezTo>
                  <a:cubicBezTo>
                    <a:pt x="48" y="298"/>
                    <a:pt x="37" y="288"/>
                    <a:pt x="28" y="276"/>
                  </a:cubicBezTo>
                  <a:cubicBezTo>
                    <a:pt x="18" y="263"/>
                    <a:pt x="12" y="248"/>
                    <a:pt x="8" y="233"/>
                  </a:cubicBezTo>
                  <a:cubicBezTo>
                    <a:pt x="6" y="226"/>
                    <a:pt x="4" y="220"/>
                    <a:pt x="4" y="213"/>
                  </a:cubicBezTo>
                  <a:cubicBezTo>
                    <a:pt x="3" y="206"/>
                    <a:pt x="3" y="200"/>
                    <a:pt x="2" y="194"/>
                  </a:cubicBezTo>
                  <a:cubicBezTo>
                    <a:pt x="1" y="193"/>
                    <a:pt x="1" y="192"/>
                    <a:pt x="1" y="191"/>
                  </a:cubicBezTo>
                  <a:cubicBezTo>
                    <a:pt x="0" y="174"/>
                    <a:pt x="1" y="157"/>
                    <a:pt x="5" y="140"/>
                  </a:cubicBezTo>
                  <a:cubicBezTo>
                    <a:pt x="9" y="131"/>
                    <a:pt x="11" y="122"/>
                    <a:pt x="15" y="114"/>
                  </a:cubicBezTo>
                  <a:cubicBezTo>
                    <a:pt x="20" y="102"/>
                    <a:pt x="26" y="91"/>
                    <a:pt x="34" y="82"/>
                  </a:cubicBezTo>
                  <a:cubicBezTo>
                    <a:pt x="40" y="73"/>
                    <a:pt x="47" y="65"/>
                    <a:pt x="55" y="57"/>
                  </a:cubicBezTo>
                  <a:cubicBezTo>
                    <a:pt x="59" y="53"/>
                    <a:pt x="64" y="50"/>
                    <a:pt x="69" y="46"/>
                  </a:cubicBezTo>
                  <a:cubicBezTo>
                    <a:pt x="70" y="45"/>
                    <a:pt x="72" y="44"/>
                    <a:pt x="73" y="42"/>
                  </a:cubicBezTo>
                  <a:cubicBezTo>
                    <a:pt x="73" y="42"/>
                    <a:pt x="74" y="41"/>
                    <a:pt x="75" y="41"/>
                  </a:cubicBezTo>
                  <a:cubicBezTo>
                    <a:pt x="82" y="40"/>
                    <a:pt x="87" y="34"/>
                    <a:pt x="94" y="31"/>
                  </a:cubicBezTo>
                  <a:cubicBezTo>
                    <a:pt x="95" y="31"/>
                    <a:pt x="95" y="30"/>
                    <a:pt x="96" y="29"/>
                  </a:cubicBezTo>
                  <a:cubicBezTo>
                    <a:pt x="101" y="26"/>
                    <a:pt x="105" y="24"/>
                    <a:pt x="110" y="22"/>
                  </a:cubicBezTo>
                  <a:cubicBezTo>
                    <a:pt x="133" y="12"/>
                    <a:pt x="157" y="6"/>
                    <a:pt x="182" y="3"/>
                  </a:cubicBezTo>
                  <a:cubicBezTo>
                    <a:pt x="184" y="3"/>
                    <a:pt x="187" y="2"/>
                    <a:pt x="189" y="2"/>
                  </a:cubicBezTo>
                  <a:cubicBezTo>
                    <a:pt x="192" y="1"/>
                    <a:pt x="195" y="2"/>
                    <a:pt x="199" y="1"/>
                  </a:cubicBezTo>
                  <a:cubicBezTo>
                    <a:pt x="202" y="1"/>
                    <a:pt x="206" y="0"/>
                    <a:pt x="210" y="1"/>
                  </a:cubicBezTo>
                  <a:cubicBezTo>
                    <a:pt x="210" y="1"/>
                    <a:pt x="211" y="2"/>
                    <a:pt x="211" y="2"/>
                  </a:cubicBezTo>
                  <a:cubicBezTo>
                    <a:pt x="213" y="4"/>
                    <a:pt x="213" y="6"/>
                    <a:pt x="213" y="8"/>
                  </a:cubicBezTo>
                  <a:cubicBezTo>
                    <a:pt x="213" y="13"/>
                    <a:pt x="213" y="17"/>
                    <a:pt x="213" y="21"/>
                  </a:cubicBezTo>
                  <a:cubicBezTo>
                    <a:pt x="212" y="34"/>
                    <a:pt x="214" y="46"/>
                    <a:pt x="215" y="59"/>
                  </a:cubicBezTo>
                  <a:cubicBezTo>
                    <a:pt x="216" y="60"/>
                    <a:pt x="216" y="60"/>
                    <a:pt x="215" y="61"/>
                  </a:cubicBezTo>
                  <a:cubicBezTo>
                    <a:pt x="215" y="62"/>
                    <a:pt x="215" y="62"/>
                    <a:pt x="214" y="62"/>
                  </a:cubicBezTo>
                  <a:cubicBezTo>
                    <a:pt x="208" y="63"/>
                    <a:pt x="201" y="62"/>
                    <a:pt x="195" y="62"/>
                  </a:cubicBezTo>
                  <a:cubicBezTo>
                    <a:pt x="180" y="61"/>
                    <a:pt x="166" y="60"/>
                    <a:pt x="151" y="58"/>
                  </a:cubicBezTo>
                  <a:cubicBezTo>
                    <a:pt x="145" y="57"/>
                    <a:pt x="139" y="57"/>
                    <a:pt x="133" y="58"/>
                  </a:cubicBezTo>
                  <a:cubicBezTo>
                    <a:pt x="126" y="59"/>
                    <a:pt x="120" y="61"/>
                    <a:pt x="115" y="66"/>
                  </a:cubicBezTo>
                  <a:cubicBezTo>
                    <a:pt x="109" y="72"/>
                    <a:pt x="107" y="80"/>
                    <a:pt x="110" y="89"/>
                  </a:cubicBezTo>
                  <a:cubicBezTo>
                    <a:pt x="111" y="92"/>
                    <a:pt x="114" y="95"/>
                    <a:pt x="117" y="97"/>
                  </a:cubicBezTo>
                  <a:cubicBezTo>
                    <a:pt x="125" y="102"/>
                    <a:pt x="133" y="103"/>
                    <a:pt x="142" y="104"/>
                  </a:cubicBezTo>
                  <a:cubicBezTo>
                    <a:pt x="152" y="105"/>
                    <a:pt x="161" y="105"/>
                    <a:pt x="171" y="105"/>
                  </a:cubicBezTo>
                  <a:cubicBezTo>
                    <a:pt x="181" y="105"/>
                    <a:pt x="190" y="105"/>
                    <a:pt x="200" y="104"/>
                  </a:cubicBezTo>
                  <a:cubicBezTo>
                    <a:pt x="209" y="104"/>
                    <a:pt x="217" y="105"/>
                    <a:pt x="226" y="106"/>
                  </a:cubicBezTo>
                  <a:cubicBezTo>
                    <a:pt x="240" y="108"/>
                    <a:pt x="254" y="112"/>
                    <a:pt x="268" y="115"/>
                  </a:cubicBezTo>
                  <a:cubicBezTo>
                    <a:pt x="281" y="118"/>
                    <a:pt x="294" y="120"/>
                    <a:pt x="307" y="120"/>
                  </a:cubicBezTo>
                  <a:cubicBezTo>
                    <a:pt x="308" y="120"/>
                    <a:pt x="310" y="120"/>
                    <a:pt x="311" y="120"/>
                  </a:cubicBezTo>
                  <a:cubicBezTo>
                    <a:pt x="312" y="120"/>
                    <a:pt x="314" y="120"/>
                    <a:pt x="314" y="121"/>
                  </a:cubicBezTo>
                  <a:cubicBezTo>
                    <a:pt x="315" y="123"/>
                    <a:pt x="313" y="123"/>
                    <a:pt x="313" y="124"/>
                  </a:cubicBezTo>
                  <a:cubicBezTo>
                    <a:pt x="308" y="127"/>
                    <a:pt x="304" y="130"/>
                    <a:pt x="299" y="132"/>
                  </a:cubicBezTo>
                  <a:cubicBezTo>
                    <a:pt x="283" y="138"/>
                    <a:pt x="266" y="142"/>
                    <a:pt x="248" y="144"/>
                  </a:cubicBezTo>
                  <a:cubicBezTo>
                    <a:pt x="233" y="146"/>
                    <a:pt x="219" y="145"/>
                    <a:pt x="204" y="142"/>
                  </a:cubicBezTo>
                  <a:cubicBezTo>
                    <a:pt x="194" y="139"/>
                    <a:pt x="184" y="137"/>
                    <a:pt x="173" y="136"/>
                  </a:cubicBezTo>
                  <a:cubicBezTo>
                    <a:pt x="163" y="134"/>
                    <a:pt x="154" y="136"/>
                    <a:pt x="144" y="140"/>
                  </a:cubicBezTo>
                  <a:cubicBezTo>
                    <a:pt x="127" y="147"/>
                    <a:pt x="112" y="158"/>
                    <a:pt x="100" y="173"/>
                  </a:cubicBezTo>
                  <a:cubicBezTo>
                    <a:pt x="91" y="185"/>
                    <a:pt x="86" y="199"/>
                    <a:pt x="88" y="214"/>
                  </a:cubicBezTo>
                  <a:cubicBezTo>
                    <a:pt x="90" y="231"/>
                    <a:pt x="100" y="243"/>
                    <a:pt x="114" y="251"/>
                  </a:cubicBezTo>
                  <a:cubicBezTo>
                    <a:pt x="130" y="260"/>
                    <a:pt x="148" y="264"/>
                    <a:pt x="167" y="265"/>
                  </a:cubicBezTo>
                  <a:cubicBezTo>
                    <a:pt x="181" y="266"/>
                    <a:pt x="195" y="265"/>
                    <a:pt x="209" y="266"/>
                  </a:cubicBezTo>
                  <a:cubicBezTo>
                    <a:pt x="214" y="266"/>
                    <a:pt x="218" y="265"/>
                    <a:pt x="223" y="265"/>
                  </a:cubicBezTo>
                  <a:cubicBezTo>
                    <a:pt x="234" y="265"/>
                    <a:pt x="246" y="267"/>
                    <a:pt x="257" y="270"/>
                  </a:cubicBezTo>
                  <a:cubicBezTo>
                    <a:pt x="265" y="272"/>
                    <a:pt x="272" y="274"/>
                    <a:pt x="280" y="277"/>
                  </a:cubicBezTo>
                  <a:cubicBezTo>
                    <a:pt x="283" y="278"/>
                    <a:pt x="285" y="278"/>
                    <a:pt x="288" y="276"/>
                  </a:cubicBezTo>
                  <a:cubicBezTo>
                    <a:pt x="299" y="271"/>
                    <a:pt x="309" y="263"/>
                    <a:pt x="318" y="256"/>
                  </a:cubicBezTo>
                  <a:cubicBezTo>
                    <a:pt x="326" y="251"/>
                    <a:pt x="335" y="251"/>
                    <a:pt x="343" y="256"/>
                  </a:cubicBezTo>
                  <a:cubicBezTo>
                    <a:pt x="346" y="259"/>
                    <a:pt x="349" y="262"/>
                    <a:pt x="351" y="265"/>
                  </a:cubicBezTo>
                  <a:cubicBezTo>
                    <a:pt x="357" y="275"/>
                    <a:pt x="366" y="280"/>
                    <a:pt x="378" y="281"/>
                  </a:cubicBezTo>
                  <a:cubicBezTo>
                    <a:pt x="389" y="281"/>
                    <a:pt x="400" y="279"/>
                    <a:pt x="411" y="276"/>
                  </a:cubicBezTo>
                  <a:cubicBezTo>
                    <a:pt x="420" y="273"/>
                    <a:pt x="430" y="271"/>
                    <a:pt x="439" y="267"/>
                  </a:cubicBezTo>
                  <a:cubicBezTo>
                    <a:pt x="440" y="267"/>
                    <a:pt x="440" y="266"/>
                    <a:pt x="441" y="267"/>
                  </a:cubicBezTo>
                  <a:cubicBezTo>
                    <a:pt x="433" y="280"/>
                    <a:pt x="423" y="291"/>
                    <a:pt x="411" y="299"/>
                  </a:cubicBezTo>
                  <a:cubicBezTo>
                    <a:pt x="383" y="319"/>
                    <a:pt x="351" y="332"/>
                    <a:pt x="317" y="337"/>
                  </a:cubicBezTo>
                  <a:cubicBezTo>
                    <a:pt x="298" y="339"/>
                    <a:pt x="279" y="341"/>
                    <a:pt x="261" y="346"/>
                  </a:cubicBezTo>
                  <a:cubicBezTo>
                    <a:pt x="244" y="350"/>
                    <a:pt x="229" y="358"/>
                    <a:pt x="220" y="373"/>
                  </a:cubicBezTo>
                  <a:cubicBezTo>
                    <a:pt x="219" y="374"/>
                    <a:pt x="219" y="375"/>
                    <a:pt x="218" y="374"/>
                  </a:cubicBezTo>
                  <a:cubicBezTo>
                    <a:pt x="205" y="360"/>
                    <a:pt x="188" y="354"/>
                    <a:pt x="171" y="348"/>
                  </a:cubicBezTo>
                  <a:cubicBezTo>
                    <a:pt x="149" y="341"/>
                    <a:pt x="127" y="335"/>
                    <a:pt x="106" y="327"/>
                  </a:cubicBezTo>
                  <a:cubicBezTo>
                    <a:pt x="100" y="325"/>
                    <a:pt x="94" y="322"/>
                    <a:pt x="88" y="320"/>
                  </a:cubicBezTo>
                  <a:cubicBezTo>
                    <a:pt x="86" y="319"/>
                    <a:pt x="85" y="319"/>
                    <a:pt x="84" y="319"/>
                  </a:cubicBezTo>
                  <a:close/>
                </a:path>
              </a:pathLst>
            </a:custGeom>
            <a:solidFill>
              <a:srgbClr val="A6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F94B4084-9E39-9AE3-CC39-7A2E8BCC2ED3}"/>
                </a:ext>
              </a:extLst>
            </p:cNvPr>
            <p:cNvSpPr>
              <a:spLocks/>
            </p:cNvSpPr>
            <p:nvPr/>
          </p:nvSpPr>
          <p:spPr bwMode="auto">
            <a:xfrm>
              <a:off x="4229100" y="2481262"/>
              <a:ext cx="1214438" cy="2305050"/>
            </a:xfrm>
            <a:custGeom>
              <a:avLst/>
              <a:gdLst>
                <a:gd name="T0" fmla="*/ 152 w 270"/>
                <a:gd name="T1" fmla="*/ 512 h 512"/>
                <a:gd name="T2" fmla="*/ 141 w 270"/>
                <a:gd name="T3" fmla="*/ 495 h 512"/>
                <a:gd name="T4" fmla="*/ 107 w 270"/>
                <a:gd name="T5" fmla="*/ 463 h 512"/>
                <a:gd name="T6" fmla="*/ 65 w 270"/>
                <a:gd name="T7" fmla="*/ 442 h 512"/>
                <a:gd name="T8" fmla="*/ 39 w 270"/>
                <a:gd name="T9" fmla="*/ 427 h 512"/>
                <a:gd name="T10" fmla="*/ 20 w 270"/>
                <a:gd name="T11" fmla="*/ 429 h 512"/>
                <a:gd name="T12" fmla="*/ 13 w 270"/>
                <a:gd name="T13" fmla="*/ 432 h 512"/>
                <a:gd name="T14" fmla="*/ 15 w 270"/>
                <a:gd name="T15" fmla="*/ 429 h 512"/>
                <a:gd name="T16" fmla="*/ 61 w 270"/>
                <a:gd name="T17" fmla="*/ 416 h 512"/>
                <a:gd name="T18" fmla="*/ 78 w 270"/>
                <a:gd name="T19" fmla="*/ 412 h 512"/>
                <a:gd name="T20" fmla="*/ 81 w 270"/>
                <a:gd name="T21" fmla="*/ 409 h 512"/>
                <a:gd name="T22" fmla="*/ 78 w 270"/>
                <a:gd name="T23" fmla="*/ 407 h 512"/>
                <a:gd name="T24" fmla="*/ 65 w 270"/>
                <a:gd name="T25" fmla="*/ 406 h 512"/>
                <a:gd name="T26" fmla="*/ 41 w 270"/>
                <a:gd name="T27" fmla="*/ 405 h 512"/>
                <a:gd name="T28" fmla="*/ 21 w 270"/>
                <a:gd name="T29" fmla="*/ 404 h 512"/>
                <a:gd name="T30" fmla="*/ 4 w 270"/>
                <a:gd name="T31" fmla="*/ 404 h 512"/>
                <a:gd name="T32" fmla="*/ 1 w 270"/>
                <a:gd name="T33" fmla="*/ 402 h 512"/>
                <a:gd name="T34" fmla="*/ 19 w 270"/>
                <a:gd name="T35" fmla="*/ 345 h 512"/>
                <a:gd name="T36" fmla="*/ 59 w 270"/>
                <a:gd name="T37" fmla="*/ 260 h 512"/>
                <a:gd name="T38" fmla="*/ 112 w 270"/>
                <a:gd name="T39" fmla="*/ 131 h 512"/>
                <a:gd name="T40" fmla="*/ 143 w 270"/>
                <a:gd name="T41" fmla="*/ 55 h 512"/>
                <a:gd name="T42" fmla="*/ 176 w 270"/>
                <a:gd name="T43" fmla="*/ 17 h 512"/>
                <a:gd name="T44" fmla="*/ 240 w 270"/>
                <a:gd name="T45" fmla="*/ 7 h 512"/>
                <a:gd name="T46" fmla="*/ 270 w 270"/>
                <a:gd name="T47" fmla="*/ 19 h 512"/>
                <a:gd name="T48" fmla="*/ 247 w 270"/>
                <a:gd name="T49" fmla="*/ 18 h 512"/>
                <a:gd name="T50" fmla="*/ 224 w 270"/>
                <a:gd name="T51" fmla="*/ 20 h 512"/>
                <a:gd name="T52" fmla="*/ 216 w 270"/>
                <a:gd name="T53" fmla="*/ 22 h 512"/>
                <a:gd name="T54" fmla="*/ 189 w 270"/>
                <a:gd name="T55" fmla="*/ 37 h 512"/>
                <a:gd name="T56" fmla="*/ 174 w 270"/>
                <a:gd name="T57" fmla="*/ 73 h 512"/>
                <a:gd name="T58" fmla="*/ 179 w 270"/>
                <a:gd name="T59" fmla="*/ 102 h 512"/>
                <a:gd name="T60" fmla="*/ 187 w 270"/>
                <a:gd name="T61" fmla="*/ 134 h 512"/>
                <a:gd name="T62" fmla="*/ 185 w 270"/>
                <a:gd name="T63" fmla="*/ 158 h 512"/>
                <a:gd name="T64" fmla="*/ 179 w 270"/>
                <a:gd name="T65" fmla="*/ 177 h 512"/>
                <a:gd name="T66" fmla="*/ 170 w 270"/>
                <a:gd name="T67" fmla="*/ 193 h 512"/>
                <a:gd name="T68" fmla="*/ 161 w 270"/>
                <a:gd name="T69" fmla="*/ 210 h 512"/>
                <a:gd name="T70" fmla="*/ 151 w 270"/>
                <a:gd name="T71" fmla="*/ 237 h 512"/>
                <a:gd name="T72" fmla="*/ 146 w 270"/>
                <a:gd name="T73" fmla="*/ 253 h 512"/>
                <a:gd name="T74" fmla="*/ 145 w 270"/>
                <a:gd name="T75" fmla="*/ 257 h 512"/>
                <a:gd name="T76" fmla="*/ 138 w 270"/>
                <a:gd name="T77" fmla="*/ 283 h 512"/>
                <a:gd name="T78" fmla="*/ 130 w 270"/>
                <a:gd name="T79" fmla="*/ 307 h 512"/>
                <a:gd name="T80" fmla="*/ 125 w 270"/>
                <a:gd name="T81" fmla="*/ 321 h 512"/>
                <a:gd name="T82" fmla="*/ 118 w 270"/>
                <a:gd name="T83" fmla="*/ 336 h 512"/>
                <a:gd name="T84" fmla="*/ 109 w 270"/>
                <a:gd name="T85" fmla="*/ 359 h 512"/>
                <a:gd name="T86" fmla="*/ 100 w 270"/>
                <a:gd name="T87" fmla="*/ 392 h 512"/>
                <a:gd name="T88" fmla="*/ 99 w 270"/>
                <a:gd name="T89" fmla="*/ 404 h 512"/>
                <a:gd name="T90" fmla="*/ 98 w 270"/>
                <a:gd name="T91" fmla="*/ 436 h 512"/>
                <a:gd name="T92" fmla="*/ 97 w 270"/>
                <a:gd name="T93" fmla="*/ 450 h 512"/>
                <a:gd name="T94" fmla="*/ 97 w 270"/>
                <a:gd name="T95" fmla="*/ 452 h 512"/>
                <a:gd name="T96" fmla="*/ 103 w 270"/>
                <a:gd name="T97" fmla="*/ 458 h 512"/>
                <a:gd name="T98" fmla="*/ 120 w 270"/>
                <a:gd name="T99" fmla="*/ 471 h 512"/>
                <a:gd name="T100" fmla="*/ 128 w 270"/>
                <a:gd name="T101" fmla="*/ 477 h 512"/>
                <a:gd name="T102" fmla="*/ 134 w 270"/>
                <a:gd name="T103" fmla="*/ 484 h 512"/>
                <a:gd name="T104" fmla="*/ 140 w 270"/>
                <a:gd name="T105" fmla="*/ 492 h 512"/>
                <a:gd name="T106" fmla="*/ 152 w 270"/>
                <a:gd name="T107" fmla="*/ 510 h 512"/>
                <a:gd name="T108" fmla="*/ 152 w 270"/>
                <a:gd name="T109"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0" h="512">
                  <a:moveTo>
                    <a:pt x="152" y="512"/>
                  </a:moveTo>
                  <a:cubicBezTo>
                    <a:pt x="148" y="507"/>
                    <a:pt x="145" y="501"/>
                    <a:pt x="141" y="495"/>
                  </a:cubicBezTo>
                  <a:cubicBezTo>
                    <a:pt x="132" y="483"/>
                    <a:pt x="121" y="472"/>
                    <a:pt x="107" y="463"/>
                  </a:cubicBezTo>
                  <a:cubicBezTo>
                    <a:pt x="94" y="454"/>
                    <a:pt x="79" y="448"/>
                    <a:pt x="65" y="442"/>
                  </a:cubicBezTo>
                  <a:cubicBezTo>
                    <a:pt x="56" y="437"/>
                    <a:pt x="47" y="432"/>
                    <a:pt x="39" y="427"/>
                  </a:cubicBezTo>
                  <a:cubicBezTo>
                    <a:pt x="32" y="422"/>
                    <a:pt x="26" y="425"/>
                    <a:pt x="20" y="429"/>
                  </a:cubicBezTo>
                  <a:cubicBezTo>
                    <a:pt x="18" y="430"/>
                    <a:pt x="15" y="431"/>
                    <a:pt x="13" y="432"/>
                  </a:cubicBezTo>
                  <a:cubicBezTo>
                    <a:pt x="13" y="430"/>
                    <a:pt x="14" y="430"/>
                    <a:pt x="15" y="429"/>
                  </a:cubicBezTo>
                  <a:cubicBezTo>
                    <a:pt x="30" y="420"/>
                    <a:pt x="45" y="416"/>
                    <a:pt x="61" y="416"/>
                  </a:cubicBezTo>
                  <a:cubicBezTo>
                    <a:pt x="67" y="415"/>
                    <a:pt x="73" y="414"/>
                    <a:pt x="78" y="412"/>
                  </a:cubicBezTo>
                  <a:cubicBezTo>
                    <a:pt x="79" y="411"/>
                    <a:pt x="81" y="411"/>
                    <a:pt x="81" y="409"/>
                  </a:cubicBezTo>
                  <a:cubicBezTo>
                    <a:pt x="81" y="408"/>
                    <a:pt x="79" y="408"/>
                    <a:pt x="78" y="407"/>
                  </a:cubicBezTo>
                  <a:cubicBezTo>
                    <a:pt x="74" y="406"/>
                    <a:pt x="70" y="405"/>
                    <a:pt x="65" y="406"/>
                  </a:cubicBezTo>
                  <a:cubicBezTo>
                    <a:pt x="57" y="407"/>
                    <a:pt x="49" y="406"/>
                    <a:pt x="41" y="405"/>
                  </a:cubicBezTo>
                  <a:cubicBezTo>
                    <a:pt x="34" y="404"/>
                    <a:pt x="28" y="405"/>
                    <a:pt x="21" y="404"/>
                  </a:cubicBezTo>
                  <a:cubicBezTo>
                    <a:pt x="16" y="403"/>
                    <a:pt x="10" y="404"/>
                    <a:pt x="4" y="404"/>
                  </a:cubicBezTo>
                  <a:cubicBezTo>
                    <a:pt x="3" y="404"/>
                    <a:pt x="0" y="405"/>
                    <a:pt x="1" y="402"/>
                  </a:cubicBezTo>
                  <a:cubicBezTo>
                    <a:pt x="5" y="382"/>
                    <a:pt x="11" y="363"/>
                    <a:pt x="19" y="345"/>
                  </a:cubicBezTo>
                  <a:cubicBezTo>
                    <a:pt x="30" y="316"/>
                    <a:pt x="44" y="288"/>
                    <a:pt x="59" y="260"/>
                  </a:cubicBezTo>
                  <a:cubicBezTo>
                    <a:pt x="81" y="219"/>
                    <a:pt x="98" y="175"/>
                    <a:pt x="112" y="131"/>
                  </a:cubicBezTo>
                  <a:cubicBezTo>
                    <a:pt x="120" y="105"/>
                    <a:pt x="130" y="79"/>
                    <a:pt x="143" y="55"/>
                  </a:cubicBezTo>
                  <a:cubicBezTo>
                    <a:pt x="152" y="40"/>
                    <a:pt x="162" y="27"/>
                    <a:pt x="176" y="17"/>
                  </a:cubicBezTo>
                  <a:cubicBezTo>
                    <a:pt x="195" y="2"/>
                    <a:pt x="217" y="0"/>
                    <a:pt x="240" y="7"/>
                  </a:cubicBezTo>
                  <a:cubicBezTo>
                    <a:pt x="251" y="10"/>
                    <a:pt x="261" y="13"/>
                    <a:pt x="270" y="19"/>
                  </a:cubicBezTo>
                  <a:cubicBezTo>
                    <a:pt x="262" y="18"/>
                    <a:pt x="254" y="18"/>
                    <a:pt x="247" y="18"/>
                  </a:cubicBezTo>
                  <a:cubicBezTo>
                    <a:pt x="239" y="18"/>
                    <a:pt x="231" y="18"/>
                    <a:pt x="224" y="20"/>
                  </a:cubicBezTo>
                  <a:cubicBezTo>
                    <a:pt x="221" y="21"/>
                    <a:pt x="219" y="21"/>
                    <a:pt x="216" y="22"/>
                  </a:cubicBezTo>
                  <a:cubicBezTo>
                    <a:pt x="206" y="24"/>
                    <a:pt x="196" y="29"/>
                    <a:pt x="189" y="37"/>
                  </a:cubicBezTo>
                  <a:cubicBezTo>
                    <a:pt x="179" y="47"/>
                    <a:pt x="174" y="59"/>
                    <a:pt x="174" y="73"/>
                  </a:cubicBezTo>
                  <a:cubicBezTo>
                    <a:pt x="174" y="83"/>
                    <a:pt x="175" y="93"/>
                    <a:pt x="179" y="102"/>
                  </a:cubicBezTo>
                  <a:cubicBezTo>
                    <a:pt x="183" y="112"/>
                    <a:pt x="187" y="123"/>
                    <a:pt x="187" y="134"/>
                  </a:cubicBezTo>
                  <a:cubicBezTo>
                    <a:pt x="188" y="142"/>
                    <a:pt x="187" y="150"/>
                    <a:pt x="185" y="158"/>
                  </a:cubicBezTo>
                  <a:cubicBezTo>
                    <a:pt x="184" y="165"/>
                    <a:pt x="180" y="170"/>
                    <a:pt x="179" y="177"/>
                  </a:cubicBezTo>
                  <a:cubicBezTo>
                    <a:pt x="177" y="183"/>
                    <a:pt x="173" y="188"/>
                    <a:pt x="170" y="193"/>
                  </a:cubicBezTo>
                  <a:cubicBezTo>
                    <a:pt x="168" y="199"/>
                    <a:pt x="164" y="204"/>
                    <a:pt x="161" y="210"/>
                  </a:cubicBezTo>
                  <a:cubicBezTo>
                    <a:pt x="158" y="219"/>
                    <a:pt x="154" y="227"/>
                    <a:pt x="151" y="237"/>
                  </a:cubicBezTo>
                  <a:cubicBezTo>
                    <a:pt x="149" y="242"/>
                    <a:pt x="148" y="248"/>
                    <a:pt x="146" y="253"/>
                  </a:cubicBezTo>
                  <a:cubicBezTo>
                    <a:pt x="145" y="254"/>
                    <a:pt x="145" y="256"/>
                    <a:pt x="145" y="257"/>
                  </a:cubicBezTo>
                  <a:cubicBezTo>
                    <a:pt x="141" y="266"/>
                    <a:pt x="140" y="274"/>
                    <a:pt x="138" y="283"/>
                  </a:cubicBezTo>
                  <a:cubicBezTo>
                    <a:pt x="135" y="291"/>
                    <a:pt x="133" y="299"/>
                    <a:pt x="130" y="307"/>
                  </a:cubicBezTo>
                  <a:cubicBezTo>
                    <a:pt x="128" y="312"/>
                    <a:pt x="127" y="316"/>
                    <a:pt x="125" y="321"/>
                  </a:cubicBezTo>
                  <a:cubicBezTo>
                    <a:pt x="122" y="326"/>
                    <a:pt x="121" y="331"/>
                    <a:pt x="118" y="336"/>
                  </a:cubicBezTo>
                  <a:cubicBezTo>
                    <a:pt x="115" y="344"/>
                    <a:pt x="112" y="352"/>
                    <a:pt x="109" y="359"/>
                  </a:cubicBezTo>
                  <a:cubicBezTo>
                    <a:pt x="105" y="370"/>
                    <a:pt x="103" y="381"/>
                    <a:pt x="100" y="392"/>
                  </a:cubicBezTo>
                  <a:cubicBezTo>
                    <a:pt x="99" y="396"/>
                    <a:pt x="99" y="400"/>
                    <a:pt x="99" y="404"/>
                  </a:cubicBezTo>
                  <a:cubicBezTo>
                    <a:pt x="99" y="415"/>
                    <a:pt x="97" y="425"/>
                    <a:pt x="98" y="436"/>
                  </a:cubicBezTo>
                  <a:cubicBezTo>
                    <a:pt x="98" y="441"/>
                    <a:pt x="97" y="445"/>
                    <a:pt x="97" y="450"/>
                  </a:cubicBezTo>
                  <a:cubicBezTo>
                    <a:pt x="97" y="451"/>
                    <a:pt x="97" y="451"/>
                    <a:pt x="97" y="452"/>
                  </a:cubicBezTo>
                  <a:cubicBezTo>
                    <a:pt x="100" y="453"/>
                    <a:pt x="100" y="457"/>
                    <a:pt x="103" y="458"/>
                  </a:cubicBezTo>
                  <a:cubicBezTo>
                    <a:pt x="109" y="461"/>
                    <a:pt x="114" y="466"/>
                    <a:pt x="120" y="471"/>
                  </a:cubicBezTo>
                  <a:cubicBezTo>
                    <a:pt x="123" y="473"/>
                    <a:pt x="125" y="476"/>
                    <a:pt x="128" y="477"/>
                  </a:cubicBezTo>
                  <a:cubicBezTo>
                    <a:pt x="131" y="479"/>
                    <a:pt x="131" y="482"/>
                    <a:pt x="134" y="484"/>
                  </a:cubicBezTo>
                  <a:cubicBezTo>
                    <a:pt x="136" y="486"/>
                    <a:pt x="137" y="489"/>
                    <a:pt x="140" y="492"/>
                  </a:cubicBezTo>
                  <a:cubicBezTo>
                    <a:pt x="146" y="496"/>
                    <a:pt x="148" y="504"/>
                    <a:pt x="152" y="510"/>
                  </a:cubicBezTo>
                  <a:cubicBezTo>
                    <a:pt x="152" y="511"/>
                    <a:pt x="152" y="512"/>
                    <a:pt x="152" y="512"/>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816C6E96-BFE6-0D9B-2325-8C9C35A87C7F}"/>
                </a:ext>
              </a:extLst>
            </p:cNvPr>
            <p:cNvSpPr>
              <a:spLocks/>
            </p:cNvSpPr>
            <p:nvPr/>
          </p:nvSpPr>
          <p:spPr bwMode="auto">
            <a:xfrm>
              <a:off x="7150100" y="2760663"/>
              <a:ext cx="1060450" cy="1935163"/>
            </a:xfrm>
            <a:custGeom>
              <a:avLst/>
              <a:gdLst>
                <a:gd name="T0" fmla="*/ 127 w 236"/>
                <a:gd name="T1" fmla="*/ 390 h 430"/>
                <a:gd name="T2" fmla="*/ 125 w 236"/>
                <a:gd name="T3" fmla="*/ 361 h 430"/>
                <a:gd name="T4" fmla="*/ 124 w 236"/>
                <a:gd name="T5" fmla="*/ 333 h 430"/>
                <a:gd name="T6" fmla="*/ 92 w 236"/>
                <a:gd name="T7" fmla="*/ 213 h 430"/>
                <a:gd name="T8" fmla="*/ 32 w 236"/>
                <a:gd name="T9" fmla="*/ 105 h 430"/>
                <a:gd name="T10" fmla="*/ 24 w 236"/>
                <a:gd name="T11" fmla="*/ 93 h 430"/>
                <a:gd name="T12" fmla="*/ 13 w 236"/>
                <a:gd name="T13" fmla="*/ 80 h 430"/>
                <a:gd name="T14" fmla="*/ 4 w 236"/>
                <a:gd name="T15" fmla="*/ 66 h 430"/>
                <a:gd name="T16" fmla="*/ 8 w 236"/>
                <a:gd name="T17" fmla="*/ 53 h 430"/>
                <a:gd name="T18" fmla="*/ 34 w 236"/>
                <a:gd name="T19" fmla="*/ 67 h 430"/>
                <a:gd name="T20" fmla="*/ 101 w 236"/>
                <a:gd name="T21" fmla="*/ 174 h 430"/>
                <a:gd name="T22" fmla="*/ 112 w 236"/>
                <a:gd name="T23" fmla="*/ 190 h 430"/>
                <a:gd name="T24" fmla="*/ 55 w 236"/>
                <a:gd name="T25" fmla="*/ 30 h 430"/>
                <a:gd name="T26" fmla="*/ 113 w 236"/>
                <a:gd name="T27" fmla="*/ 129 h 430"/>
                <a:gd name="T28" fmla="*/ 89 w 236"/>
                <a:gd name="T29" fmla="*/ 34 h 430"/>
                <a:gd name="T30" fmla="*/ 90 w 236"/>
                <a:gd name="T31" fmla="*/ 8 h 430"/>
                <a:gd name="T32" fmla="*/ 109 w 236"/>
                <a:gd name="T33" fmla="*/ 39 h 430"/>
                <a:gd name="T34" fmla="*/ 142 w 236"/>
                <a:gd name="T35" fmla="*/ 181 h 430"/>
                <a:gd name="T36" fmla="*/ 161 w 236"/>
                <a:gd name="T37" fmla="*/ 30 h 430"/>
                <a:gd name="T38" fmla="*/ 165 w 236"/>
                <a:gd name="T39" fmla="*/ 10 h 430"/>
                <a:gd name="T40" fmla="*/ 168 w 236"/>
                <a:gd name="T41" fmla="*/ 25 h 430"/>
                <a:gd name="T42" fmla="*/ 162 w 236"/>
                <a:gd name="T43" fmla="*/ 152 h 430"/>
                <a:gd name="T44" fmla="*/ 206 w 236"/>
                <a:gd name="T45" fmla="*/ 36 h 430"/>
                <a:gd name="T46" fmla="*/ 229 w 236"/>
                <a:gd name="T47" fmla="*/ 2 h 430"/>
                <a:gd name="T48" fmla="*/ 230 w 236"/>
                <a:gd name="T49" fmla="*/ 41 h 430"/>
                <a:gd name="T50" fmla="*/ 172 w 236"/>
                <a:gd name="T51" fmla="*/ 175 h 430"/>
                <a:gd name="T52" fmla="*/ 159 w 236"/>
                <a:gd name="T53" fmla="*/ 252 h 430"/>
                <a:gd name="T54" fmla="*/ 187 w 236"/>
                <a:gd name="T55" fmla="*/ 183 h 430"/>
                <a:gd name="T56" fmla="*/ 206 w 236"/>
                <a:gd name="T57" fmla="*/ 159 h 430"/>
                <a:gd name="T58" fmla="*/ 205 w 236"/>
                <a:gd name="T59" fmla="*/ 184 h 430"/>
                <a:gd name="T60" fmla="*/ 156 w 236"/>
                <a:gd name="T61" fmla="*/ 302 h 430"/>
                <a:gd name="T62" fmla="*/ 154 w 236"/>
                <a:gd name="T63" fmla="*/ 360 h 430"/>
                <a:gd name="T64" fmla="*/ 154 w 236"/>
                <a:gd name="T65" fmla="*/ 396 h 430"/>
                <a:gd name="T66" fmla="*/ 151 w 236"/>
                <a:gd name="T67" fmla="*/ 410 h 430"/>
                <a:gd name="T68" fmla="*/ 145 w 236"/>
                <a:gd name="T69" fmla="*/ 411 h 430"/>
                <a:gd name="T70" fmla="*/ 142 w 236"/>
                <a:gd name="T71" fmla="*/ 407 h 430"/>
                <a:gd name="T72" fmla="*/ 138 w 236"/>
                <a:gd name="T73" fmla="*/ 420 h 430"/>
                <a:gd name="T74" fmla="*/ 131 w 236"/>
                <a:gd name="T75"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6" h="430">
                  <a:moveTo>
                    <a:pt x="129" y="421"/>
                  </a:moveTo>
                  <a:cubicBezTo>
                    <a:pt x="128" y="410"/>
                    <a:pt x="127" y="400"/>
                    <a:pt x="127" y="390"/>
                  </a:cubicBezTo>
                  <a:cubicBezTo>
                    <a:pt x="126" y="382"/>
                    <a:pt x="126" y="375"/>
                    <a:pt x="126" y="367"/>
                  </a:cubicBezTo>
                  <a:cubicBezTo>
                    <a:pt x="126" y="365"/>
                    <a:pt x="126" y="363"/>
                    <a:pt x="125" y="361"/>
                  </a:cubicBezTo>
                  <a:cubicBezTo>
                    <a:pt x="125" y="360"/>
                    <a:pt x="125" y="358"/>
                    <a:pt x="125" y="357"/>
                  </a:cubicBezTo>
                  <a:cubicBezTo>
                    <a:pt x="125" y="349"/>
                    <a:pt x="125" y="341"/>
                    <a:pt x="124" y="333"/>
                  </a:cubicBezTo>
                  <a:cubicBezTo>
                    <a:pt x="123" y="321"/>
                    <a:pt x="122" y="308"/>
                    <a:pt x="120" y="295"/>
                  </a:cubicBezTo>
                  <a:cubicBezTo>
                    <a:pt x="114" y="266"/>
                    <a:pt x="105" y="239"/>
                    <a:pt x="92" y="213"/>
                  </a:cubicBezTo>
                  <a:cubicBezTo>
                    <a:pt x="82" y="195"/>
                    <a:pt x="73" y="176"/>
                    <a:pt x="64" y="157"/>
                  </a:cubicBezTo>
                  <a:cubicBezTo>
                    <a:pt x="54" y="139"/>
                    <a:pt x="44" y="122"/>
                    <a:pt x="32" y="105"/>
                  </a:cubicBezTo>
                  <a:cubicBezTo>
                    <a:pt x="31" y="104"/>
                    <a:pt x="31" y="103"/>
                    <a:pt x="30" y="103"/>
                  </a:cubicBezTo>
                  <a:cubicBezTo>
                    <a:pt x="26" y="101"/>
                    <a:pt x="26" y="96"/>
                    <a:pt x="24" y="93"/>
                  </a:cubicBezTo>
                  <a:cubicBezTo>
                    <a:pt x="21" y="89"/>
                    <a:pt x="19" y="86"/>
                    <a:pt x="16" y="82"/>
                  </a:cubicBezTo>
                  <a:cubicBezTo>
                    <a:pt x="15" y="80"/>
                    <a:pt x="14" y="80"/>
                    <a:pt x="13" y="80"/>
                  </a:cubicBezTo>
                  <a:cubicBezTo>
                    <a:pt x="11" y="79"/>
                    <a:pt x="11" y="78"/>
                    <a:pt x="10" y="76"/>
                  </a:cubicBezTo>
                  <a:cubicBezTo>
                    <a:pt x="8" y="72"/>
                    <a:pt x="6" y="69"/>
                    <a:pt x="4" y="66"/>
                  </a:cubicBezTo>
                  <a:cubicBezTo>
                    <a:pt x="1" y="62"/>
                    <a:pt x="0" y="58"/>
                    <a:pt x="0" y="53"/>
                  </a:cubicBezTo>
                  <a:cubicBezTo>
                    <a:pt x="3" y="50"/>
                    <a:pt x="4" y="50"/>
                    <a:pt x="8" y="53"/>
                  </a:cubicBezTo>
                  <a:cubicBezTo>
                    <a:pt x="9" y="54"/>
                    <a:pt x="9" y="54"/>
                    <a:pt x="10" y="53"/>
                  </a:cubicBezTo>
                  <a:cubicBezTo>
                    <a:pt x="20" y="55"/>
                    <a:pt x="27" y="61"/>
                    <a:pt x="34" y="67"/>
                  </a:cubicBezTo>
                  <a:cubicBezTo>
                    <a:pt x="45" y="78"/>
                    <a:pt x="53" y="90"/>
                    <a:pt x="61" y="103"/>
                  </a:cubicBezTo>
                  <a:cubicBezTo>
                    <a:pt x="75" y="126"/>
                    <a:pt x="89" y="149"/>
                    <a:pt x="101" y="174"/>
                  </a:cubicBezTo>
                  <a:cubicBezTo>
                    <a:pt x="107" y="187"/>
                    <a:pt x="113" y="201"/>
                    <a:pt x="118" y="215"/>
                  </a:cubicBezTo>
                  <a:cubicBezTo>
                    <a:pt x="117" y="206"/>
                    <a:pt x="114" y="198"/>
                    <a:pt x="112" y="190"/>
                  </a:cubicBezTo>
                  <a:cubicBezTo>
                    <a:pt x="103" y="158"/>
                    <a:pt x="91" y="128"/>
                    <a:pt x="79" y="97"/>
                  </a:cubicBezTo>
                  <a:cubicBezTo>
                    <a:pt x="70" y="75"/>
                    <a:pt x="62" y="52"/>
                    <a:pt x="55" y="30"/>
                  </a:cubicBezTo>
                  <a:cubicBezTo>
                    <a:pt x="53" y="25"/>
                    <a:pt x="53" y="21"/>
                    <a:pt x="55" y="15"/>
                  </a:cubicBezTo>
                  <a:cubicBezTo>
                    <a:pt x="71" y="55"/>
                    <a:pt x="97" y="89"/>
                    <a:pt x="113" y="129"/>
                  </a:cubicBezTo>
                  <a:cubicBezTo>
                    <a:pt x="111" y="121"/>
                    <a:pt x="109" y="114"/>
                    <a:pt x="107" y="107"/>
                  </a:cubicBezTo>
                  <a:cubicBezTo>
                    <a:pt x="101" y="83"/>
                    <a:pt x="95" y="59"/>
                    <a:pt x="89" y="34"/>
                  </a:cubicBezTo>
                  <a:cubicBezTo>
                    <a:pt x="87" y="26"/>
                    <a:pt x="88" y="18"/>
                    <a:pt x="89" y="10"/>
                  </a:cubicBezTo>
                  <a:cubicBezTo>
                    <a:pt x="89" y="9"/>
                    <a:pt x="89" y="8"/>
                    <a:pt x="90" y="8"/>
                  </a:cubicBezTo>
                  <a:cubicBezTo>
                    <a:pt x="92" y="7"/>
                    <a:pt x="92" y="9"/>
                    <a:pt x="93" y="10"/>
                  </a:cubicBezTo>
                  <a:cubicBezTo>
                    <a:pt x="101" y="18"/>
                    <a:pt x="105" y="28"/>
                    <a:pt x="109" y="39"/>
                  </a:cubicBezTo>
                  <a:cubicBezTo>
                    <a:pt x="125" y="83"/>
                    <a:pt x="134" y="128"/>
                    <a:pt x="141" y="174"/>
                  </a:cubicBezTo>
                  <a:cubicBezTo>
                    <a:pt x="141" y="176"/>
                    <a:pt x="141" y="178"/>
                    <a:pt x="142" y="181"/>
                  </a:cubicBezTo>
                  <a:cubicBezTo>
                    <a:pt x="144" y="174"/>
                    <a:pt x="144" y="167"/>
                    <a:pt x="145" y="161"/>
                  </a:cubicBezTo>
                  <a:cubicBezTo>
                    <a:pt x="151" y="117"/>
                    <a:pt x="156" y="74"/>
                    <a:pt x="161" y="30"/>
                  </a:cubicBezTo>
                  <a:cubicBezTo>
                    <a:pt x="161" y="25"/>
                    <a:pt x="162" y="19"/>
                    <a:pt x="163" y="13"/>
                  </a:cubicBezTo>
                  <a:cubicBezTo>
                    <a:pt x="163" y="12"/>
                    <a:pt x="163" y="10"/>
                    <a:pt x="165" y="10"/>
                  </a:cubicBezTo>
                  <a:cubicBezTo>
                    <a:pt x="166" y="10"/>
                    <a:pt x="166" y="12"/>
                    <a:pt x="167" y="13"/>
                  </a:cubicBezTo>
                  <a:cubicBezTo>
                    <a:pt x="168" y="17"/>
                    <a:pt x="168" y="21"/>
                    <a:pt x="168" y="25"/>
                  </a:cubicBezTo>
                  <a:cubicBezTo>
                    <a:pt x="171" y="58"/>
                    <a:pt x="169" y="90"/>
                    <a:pt x="165" y="122"/>
                  </a:cubicBezTo>
                  <a:cubicBezTo>
                    <a:pt x="164" y="132"/>
                    <a:pt x="163" y="142"/>
                    <a:pt x="162" y="152"/>
                  </a:cubicBezTo>
                  <a:cubicBezTo>
                    <a:pt x="164" y="144"/>
                    <a:pt x="166" y="135"/>
                    <a:pt x="169" y="126"/>
                  </a:cubicBezTo>
                  <a:cubicBezTo>
                    <a:pt x="178" y="95"/>
                    <a:pt x="191" y="65"/>
                    <a:pt x="206" y="36"/>
                  </a:cubicBezTo>
                  <a:cubicBezTo>
                    <a:pt x="210" y="29"/>
                    <a:pt x="213" y="21"/>
                    <a:pt x="218" y="14"/>
                  </a:cubicBezTo>
                  <a:cubicBezTo>
                    <a:pt x="221" y="9"/>
                    <a:pt x="224" y="5"/>
                    <a:pt x="229" y="2"/>
                  </a:cubicBezTo>
                  <a:cubicBezTo>
                    <a:pt x="232" y="0"/>
                    <a:pt x="233" y="1"/>
                    <a:pt x="234" y="4"/>
                  </a:cubicBezTo>
                  <a:cubicBezTo>
                    <a:pt x="235" y="16"/>
                    <a:pt x="236" y="29"/>
                    <a:pt x="230" y="41"/>
                  </a:cubicBezTo>
                  <a:cubicBezTo>
                    <a:pt x="222" y="59"/>
                    <a:pt x="212" y="77"/>
                    <a:pt x="202" y="95"/>
                  </a:cubicBezTo>
                  <a:cubicBezTo>
                    <a:pt x="189" y="120"/>
                    <a:pt x="179" y="147"/>
                    <a:pt x="172" y="175"/>
                  </a:cubicBezTo>
                  <a:cubicBezTo>
                    <a:pt x="165" y="198"/>
                    <a:pt x="161" y="222"/>
                    <a:pt x="159" y="246"/>
                  </a:cubicBezTo>
                  <a:cubicBezTo>
                    <a:pt x="158" y="248"/>
                    <a:pt x="158" y="250"/>
                    <a:pt x="159" y="252"/>
                  </a:cubicBezTo>
                  <a:cubicBezTo>
                    <a:pt x="161" y="247"/>
                    <a:pt x="162" y="243"/>
                    <a:pt x="164" y="239"/>
                  </a:cubicBezTo>
                  <a:cubicBezTo>
                    <a:pt x="172" y="220"/>
                    <a:pt x="179" y="201"/>
                    <a:pt x="187" y="183"/>
                  </a:cubicBezTo>
                  <a:cubicBezTo>
                    <a:pt x="191" y="175"/>
                    <a:pt x="195" y="168"/>
                    <a:pt x="201" y="162"/>
                  </a:cubicBezTo>
                  <a:cubicBezTo>
                    <a:pt x="202" y="160"/>
                    <a:pt x="204" y="158"/>
                    <a:pt x="206" y="159"/>
                  </a:cubicBezTo>
                  <a:cubicBezTo>
                    <a:pt x="207" y="160"/>
                    <a:pt x="207" y="162"/>
                    <a:pt x="207" y="164"/>
                  </a:cubicBezTo>
                  <a:cubicBezTo>
                    <a:pt x="208" y="171"/>
                    <a:pt x="206" y="178"/>
                    <a:pt x="205" y="184"/>
                  </a:cubicBezTo>
                  <a:cubicBezTo>
                    <a:pt x="199" y="203"/>
                    <a:pt x="191" y="221"/>
                    <a:pt x="182" y="239"/>
                  </a:cubicBezTo>
                  <a:cubicBezTo>
                    <a:pt x="173" y="260"/>
                    <a:pt x="163" y="280"/>
                    <a:pt x="156" y="302"/>
                  </a:cubicBezTo>
                  <a:cubicBezTo>
                    <a:pt x="155" y="303"/>
                    <a:pt x="155" y="304"/>
                    <a:pt x="155" y="306"/>
                  </a:cubicBezTo>
                  <a:cubicBezTo>
                    <a:pt x="154" y="324"/>
                    <a:pt x="154" y="342"/>
                    <a:pt x="154" y="360"/>
                  </a:cubicBezTo>
                  <a:cubicBezTo>
                    <a:pt x="154" y="365"/>
                    <a:pt x="154" y="370"/>
                    <a:pt x="154" y="375"/>
                  </a:cubicBezTo>
                  <a:cubicBezTo>
                    <a:pt x="153" y="382"/>
                    <a:pt x="153" y="389"/>
                    <a:pt x="154" y="396"/>
                  </a:cubicBezTo>
                  <a:cubicBezTo>
                    <a:pt x="155" y="399"/>
                    <a:pt x="155" y="402"/>
                    <a:pt x="153" y="404"/>
                  </a:cubicBezTo>
                  <a:cubicBezTo>
                    <a:pt x="151" y="406"/>
                    <a:pt x="151" y="408"/>
                    <a:pt x="151" y="410"/>
                  </a:cubicBezTo>
                  <a:cubicBezTo>
                    <a:pt x="151" y="412"/>
                    <a:pt x="150" y="414"/>
                    <a:pt x="148" y="414"/>
                  </a:cubicBezTo>
                  <a:cubicBezTo>
                    <a:pt x="146" y="414"/>
                    <a:pt x="146" y="413"/>
                    <a:pt x="145" y="411"/>
                  </a:cubicBezTo>
                  <a:cubicBezTo>
                    <a:pt x="145" y="410"/>
                    <a:pt x="145" y="410"/>
                    <a:pt x="144" y="409"/>
                  </a:cubicBezTo>
                  <a:cubicBezTo>
                    <a:pt x="144" y="408"/>
                    <a:pt x="144" y="407"/>
                    <a:pt x="142" y="407"/>
                  </a:cubicBezTo>
                  <a:cubicBezTo>
                    <a:pt x="141" y="407"/>
                    <a:pt x="140" y="408"/>
                    <a:pt x="140" y="410"/>
                  </a:cubicBezTo>
                  <a:cubicBezTo>
                    <a:pt x="140" y="413"/>
                    <a:pt x="139" y="416"/>
                    <a:pt x="138" y="420"/>
                  </a:cubicBezTo>
                  <a:cubicBezTo>
                    <a:pt x="138" y="422"/>
                    <a:pt x="138" y="425"/>
                    <a:pt x="137" y="427"/>
                  </a:cubicBezTo>
                  <a:cubicBezTo>
                    <a:pt x="135" y="430"/>
                    <a:pt x="133" y="430"/>
                    <a:pt x="131" y="428"/>
                  </a:cubicBezTo>
                  <a:cubicBezTo>
                    <a:pt x="130" y="426"/>
                    <a:pt x="129" y="423"/>
                    <a:pt x="129" y="421"/>
                  </a:cubicBezTo>
                  <a:close/>
                </a:path>
              </a:pathLst>
            </a:custGeom>
            <a:solidFill>
              <a:srgbClr val="458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CB5128D9-6B22-1A69-2DB8-B5C7656800EB}"/>
                </a:ext>
              </a:extLst>
            </p:cNvPr>
            <p:cNvSpPr>
              <a:spLocks/>
            </p:cNvSpPr>
            <p:nvPr/>
          </p:nvSpPr>
          <p:spPr bwMode="auto">
            <a:xfrm>
              <a:off x="7245350" y="4430713"/>
              <a:ext cx="1409700" cy="665163"/>
            </a:xfrm>
            <a:custGeom>
              <a:avLst/>
              <a:gdLst>
                <a:gd name="T0" fmla="*/ 28 w 314"/>
                <a:gd name="T1" fmla="*/ 92 h 148"/>
                <a:gd name="T2" fmla="*/ 3 w 314"/>
                <a:gd name="T3" fmla="*/ 60 h 148"/>
                <a:gd name="T4" fmla="*/ 69 w 314"/>
                <a:gd name="T5" fmla="*/ 47 h 148"/>
                <a:gd name="T6" fmla="*/ 108 w 314"/>
                <a:gd name="T7" fmla="*/ 50 h 148"/>
                <a:gd name="T8" fmla="*/ 115 w 314"/>
                <a:gd name="T9" fmla="*/ 57 h 148"/>
                <a:gd name="T10" fmla="*/ 121 w 314"/>
                <a:gd name="T11" fmla="*/ 49 h 148"/>
                <a:gd name="T12" fmla="*/ 178 w 314"/>
                <a:gd name="T13" fmla="*/ 50 h 148"/>
                <a:gd name="T14" fmla="*/ 208 w 314"/>
                <a:gd name="T15" fmla="*/ 46 h 148"/>
                <a:gd name="T16" fmla="*/ 226 w 314"/>
                <a:gd name="T17" fmla="*/ 15 h 148"/>
                <a:gd name="T18" fmla="*/ 220 w 314"/>
                <a:gd name="T19" fmla="*/ 1 h 148"/>
                <a:gd name="T20" fmla="*/ 228 w 314"/>
                <a:gd name="T21" fmla="*/ 1 h 148"/>
                <a:gd name="T22" fmla="*/ 313 w 314"/>
                <a:gd name="T23" fmla="*/ 54 h 148"/>
                <a:gd name="T24" fmla="*/ 307 w 314"/>
                <a:gd name="T25" fmla="*/ 52 h 148"/>
                <a:gd name="T26" fmla="*/ 308 w 314"/>
                <a:gd name="T27" fmla="*/ 55 h 148"/>
                <a:gd name="T28" fmla="*/ 305 w 314"/>
                <a:gd name="T29" fmla="*/ 62 h 148"/>
                <a:gd name="T30" fmla="*/ 296 w 314"/>
                <a:gd name="T31" fmla="*/ 57 h 148"/>
                <a:gd name="T32" fmla="*/ 265 w 314"/>
                <a:gd name="T33" fmla="*/ 47 h 148"/>
                <a:gd name="T34" fmla="*/ 248 w 314"/>
                <a:gd name="T35" fmla="*/ 50 h 148"/>
                <a:gd name="T36" fmla="*/ 227 w 314"/>
                <a:gd name="T37" fmla="*/ 65 h 148"/>
                <a:gd name="T38" fmla="*/ 247 w 314"/>
                <a:gd name="T39" fmla="*/ 85 h 148"/>
                <a:gd name="T40" fmla="*/ 239 w 314"/>
                <a:gd name="T41" fmla="*/ 130 h 148"/>
                <a:gd name="T42" fmla="*/ 200 w 314"/>
                <a:gd name="T43" fmla="*/ 141 h 148"/>
                <a:gd name="T44" fmla="*/ 184 w 314"/>
                <a:gd name="T45" fmla="*/ 143 h 148"/>
                <a:gd name="T46" fmla="*/ 172 w 314"/>
                <a:gd name="T47" fmla="*/ 142 h 148"/>
                <a:gd name="T48" fmla="*/ 161 w 314"/>
                <a:gd name="T49" fmla="*/ 147 h 148"/>
                <a:gd name="T50" fmla="*/ 153 w 314"/>
                <a:gd name="T51" fmla="*/ 141 h 148"/>
                <a:gd name="T52" fmla="*/ 147 w 314"/>
                <a:gd name="T53" fmla="*/ 139 h 148"/>
                <a:gd name="T54" fmla="*/ 156 w 314"/>
                <a:gd name="T55" fmla="*/ 131 h 148"/>
                <a:gd name="T56" fmla="*/ 168 w 314"/>
                <a:gd name="T57" fmla="*/ 130 h 148"/>
                <a:gd name="T58" fmla="*/ 187 w 314"/>
                <a:gd name="T59" fmla="*/ 123 h 148"/>
                <a:gd name="T60" fmla="*/ 203 w 314"/>
                <a:gd name="T61" fmla="*/ 124 h 148"/>
                <a:gd name="T62" fmla="*/ 198 w 314"/>
                <a:gd name="T63" fmla="*/ 119 h 148"/>
                <a:gd name="T64" fmla="*/ 212 w 314"/>
                <a:gd name="T65" fmla="*/ 116 h 148"/>
                <a:gd name="T66" fmla="*/ 215 w 314"/>
                <a:gd name="T67" fmla="*/ 105 h 148"/>
                <a:gd name="T68" fmla="*/ 191 w 314"/>
                <a:gd name="T69" fmla="*/ 106 h 148"/>
                <a:gd name="T70" fmla="*/ 176 w 314"/>
                <a:gd name="T71" fmla="*/ 104 h 148"/>
                <a:gd name="T72" fmla="*/ 167 w 314"/>
                <a:gd name="T73" fmla="*/ 101 h 148"/>
                <a:gd name="T74" fmla="*/ 146 w 314"/>
                <a:gd name="T75" fmla="*/ 97 h 148"/>
                <a:gd name="T76" fmla="*/ 121 w 314"/>
                <a:gd name="T77" fmla="*/ 92 h 148"/>
                <a:gd name="T78" fmla="*/ 113 w 314"/>
                <a:gd name="T79" fmla="*/ 94 h 148"/>
                <a:gd name="T80" fmla="*/ 65 w 314"/>
                <a:gd name="T81" fmla="*/ 9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4" h="148">
                  <a:moveTo>
                    <a:pt x="65" y="94"/>
                  </a:moveTo>
                  <a:cubicBezTo>
                    <a:pt x="53" y="94"/>
                    <a:pt x="40" y="94"/>
                    <a:pt x="28" y="92"/>
                  </a:cubicBezTo>
                  <a:cubicBezTo>
                    <a:pt x="20" y="91"/>
                    <a:pt x="12" y="88"/>
                    <a:pt x="6" y="82"/>
                  </a:cubicBezTo>
                  <a:cubicBezTo>
                    <a:pt x="1" y="77"/>
                    <a:pt x="0" y="67"/>
                    <a:pt x="3" y="60"/>
                  </a:cubicBezTo>
                  <a:cubicBezTo>
                    <a:pt x="8" y="50"/>
                    <a:pt x="17" y="46"/>
                    <a:pt x="28" y="45"/>
                  </a:cubicBezTo>
                  <a:cubicBezTo>
                    <a:pt x="42" y="43"/>
                    <a:pt x="55" y="46"/>
                    <a:pt x="69" y="47"/>
                  </a:cubicBezTo>
                  <a:cubicBezTo>
                    <a:pt x="76" y="48"/>
                    <a:pt x="84" y="49"/>
                    <a:pt x="92" y="49"/>
                  </a:cubicBezTo>
                  <a:cubicBezTo>
                    <a:pt x="97" y="49"/>
                    <a:pt x="103" y="49"/>
                    <a:pt x="108" y="50"/>
                  </a:cubicBezTo>
                  <a:cubicBezTo>
                    <a:pt x="109" y="52"/>
                    <a:pt x="109" y="55"/>
                    <a:pt x="110" y="57"/>
                  </a:cubicBezTo>
                  <a:cubicBezTo>
                    <a:pt x="111" y="59"/>
                    <a:pt x="113" y="60"/>
                    <a:pt x="115" y="57"/>
                  </a:cubicBezTo>
                  <a:cubicBezTo>
                    <a:pt x="115" y="56"/>
                    <a:pt x="116" y="55"/>
                    <a:pt x="116" y="53"/>
                  </a:cubicBezTo>
                  <a:cubicBezTo>
                    <a:pt x="116" y="50"/>
                    <a:pt x="119" y="49"/>
                    <a:pt x="121" y="49"/>
                  </a:cubicBezTo>
                  <a:cubicBezTo>
                    <a:pt x="131" y="49"/>
                    <a:pt x="140" y="50"/>
                    <a:pt x="149" y="51"/>
                  </a:cubicBezTo>
                  <a:cubicBezTo>
                    <a:pt x="158" y="51"/>
                    <a:pt x="168" y="51"/>
                    <a:pt x="178" y="50"/>
                  </a:cubicBezTo>
                  <a:cubicBezTo>
                    <a:pt x="182" y="50"/>
                    <a:pt x="187" y="50"/>
                    <a:pt x="192" y="50"/>
                  </a:cubicBezTo>
                  <a:cubicBezTo>
                    <a:pt x="197" y="49"/>
                    <a:pt x="203" y="48"/>
                    <a:pt x="208" y="46"/>
                  </a:cubicBezTo>
                  <a:cubicBezTo>
                    <a:pt x="215" y="44"/>
                    <a:pt x="220" y="41"/>
                    <a:pt x="224" y="35"/>
                  </a:cubicBezTo>
                  <a:cubicBezTo>
                    <a:pt x="228" y="29"/>
                    <a:pt x="228" y="22"/>
                    <a:pt x="226" y="15"/>
                  </a:cubicBezTo>
                  <a:cubicBezTo>
                    <a:pt x="225" y="11"/>
                    <a:pt x="223" y="8"/>
                    <a:pt x="221" y="4"/>
                  </a:cubicBezTo>
                  <a:cubicBezTo>
                    <a:pt x="220" y="3"/>
                    <a:pt x="220" y="2"/>
                    <a:pt x="220" y="1"/>
                  </a:cubicBezTo>
                  <a:cubicBezTo>
                    <a:pt x="221" y="0"/>
                    <a:pt x="223" y="0"/>
                    <a:pt x="224" y="1"/>
                  </a:cubicBezTo>
                  <a:cubicBezTo>
                    <a:pt x="225" y="1"/>
                    <a:pt x="227" y="1"/>
                    <a:pt x="228" y="1"/>
                  </a:cubicBezTo>
                  <a:cubicBezTo>
                    <a:pt x="259" y="9"/>
                    <a:pt x="286" y="22"/>
                    <a:pt x="307" y="46"/>
                  </a:cubicBezTo>
                  <a:cubicBezTo>
                    <a:pt x="309" y="49"/>
                    <a:pt x="311" y="51"/>
                    <a:pt x="313" y="54"/>
                  </a:cubicBezTo>
                  <a:cubicBezTo>
                    <a:pt x="314" y="55"/>
                    <a:pt x="313" y="56"/>
                    <a:pt x="312" y="56"/>
                  </a:cubicBezTo>
                  <a:cubicBezTo>
                    <a:pt x="310" y="55"/>
                    <a:pt x="308" y="54"/>
                    <a:pt x="307" y="52"/>
                  </a:cubicBezTo>
                  <a:cubicBezTo>
                    <a:pt x="306" y="50"/>
                    <a:pt x="304" y="50"/>
                    <a:pt x="303" y="52"/>
                  </a:cubicBezTo>
                  <a:cubicBezTo>
                    <a:pt x="304" y="53"/>
                    <a:pt x="306" y="54"/>
                    <a:pt x="308" y="55"/>
                  </a:cubicBezTo>
                  <a:cubicBezTo>
                    <a:pt x="309" y="56"/>
                    <a:pt x="311" y="58"/>
                    <a:pt x="310" y="60"/>
                  </a:cubicBezTo>
                  <a:cubicBezTo>
                    <a:pt x="309" y="62"/>
                    <a:pt x="307" y="62"/>
                    <a:pt x="305" y="62"/>
                  </a:cubicBezTo>
                  <a:cubicBezTo>
                    <a:pt x="304" y="61"/>
                    <a:pt x="302" y="62"/>
                    <a:pt x="301" y="62"/>
                  </a:cubicBezTo>
                  <a:cubicBezTo>
                    <a:pt x="299" y="61"/>
                    <a:pt x="298" y="59"/>
                    <a:pt x="296" y="57"/>
                  </a:cubicBezTo>
                  <a:cubicBezTo>
                    <a:pt x="289" y="50"/>
                    <a:pt x="281" y="46"/>
                    <a:pt x="270" y="46"/>
                  </a:cubicBezTo>
                  <a:cubicBezTo>
                    <a:pt x="269" y="46"/>
                    <a:pt x="267" y="46"/>
                    <a:pt x="265" y="47"/>
                  </a:cubicBezTo>
                  <a:cubicBezTo>
                    <a:pt x="262" y="49"/>
                    <a:pt x="259" y="48"/>
                    <a:pt x="255" y="48"/>
                  </a:cubicBezTo>
                  <a:cubicBezTo>
                    <a:pt x="253" y="48"/>
                    <a:pt x="250" y="49"/>
                    <a:pt x="248" y="50"/>
                  </a:cubicBezTo>
                  <a:cubicBezTo>
                    <a:pt x="244" y="52"/>
                    <a:pt x="240" y="54"/>
                    <a:pt x="236" y="56"/>
                  </a:cubicBezTo>
                  <a:cubicBezTo>
                    <a:pt x="232" y="58"/>
                    <a:pt x="229" y="61"/>
                    <a:pt x="227" y="65"/>
                  </a:cubicBezTo>
                  <a:cubicBezTo>
                    <a:pt x="224" y="70"/>
                    <a:pt x="225" y="75"/>
                    <a:pt x="230" y="78"/>
                  </a:cubicBezTo>
                  <a:cubicBezTo>
                    <a:pt x="236" y="81"/>
                    <a:pt x="241" y="83"/>
                    <a:pt x="247" y="85"/>
                  </a:cubicBezTo>
                  <a:cubicBezTo>
                    <a:pt x="261" y="90"/>
                    <a:pt x="266" y="106"/>
                    <a:pt x="256" y="118"/>
                  </a:cubicBezTo>
                  <a:cubicBezTo>
                    <a:pt x="251" y="124"/>
                    <a:pt x="245" y="127"/>
                    <a:pt x="239" y="130"/>
                  </a:cubicBezTo>
                  <a:cubicBezTo>
                    <a:pt x="228" y="135"/>
                    <a:pt x="216" y="138"/>
                    <a:pt x="204" y="140"/>
                  </a:cubicBezTo>
                  <a:cubicBezTo>
                    <a:pt x="203" y="141"/>
                    <a:pt x="201" y="141"/>
                    <a:pt x="200" y="141"/>
                  </a:cubicBezTo>
                  <a:cubicBezTo>
                    <a:pt x="194" y="138"/>
                    <a:pt x="193" y="138"/>
                    <a:pt x="190" y="142"/>
                  </a:cubicBezTo>
                  <a:cubicBezTo>
                    <a:pt x="188" y="143"/>
                    <a:pt x="186" y="144"/>
                    <a:pt x="184" y="143"/>
                  </a:cubicBezTo>
                  <a:cubicBezTo>
                    <a:pt x="182" y="140"/>
                    <a:pt x="180" y="140"/>
                    <a:pt x="177" y="141"/>
                  </a:cubicBezTo>
                  <a:cubicBezTo>
                    <a:pt x="176" y="142"/>
                    <a:pt x="174" y="142"/>
                    <a:pt x="172" y="142"/>
                  </a:cubicBezTo>
                  <a:cubicBezTo>
                    <a:pt x="167" y="142"/>
                    <a:pt x="166" y="142"/>
                    <a:pt x="165" y="147"/>
                  </a:cubicBezTo>
                  <a:cubicBezTo>
                    <a:pt x="164" y="148"/>
                    <a:pt x="163" y="148"/>
                    <a:pt x="161" y="147"/>
                  </a:cubicBezTo>
                  <a:cubicBezTo>
                    <a:pt x="160" y="146"/>
                    <a:pt x="158" y="146"/>
                    <a:pt x="156" y="145"/>
                  </a:cubicBezTo>
                  <a:cubicBezTo>
                    <a:pt x="154" y="145"/>
                    <a:pt x="152" y="145"/>
                    <a:pt x="153" y="141"/>
                  </a:cubicBezTo>
                  <a:cubicBezTo>
                    <a:pt x="154" y="140"/>
                    <a:pt x="153" y="140"/>
                    <a:pt x="152" y="139"/>
                  </a:cubicBezTo>
                  <a:cubicBezTo>
                    <a:pt x="150" y="139"/>
                    <a:pt x="148" y="139"/>
                    <a:pt x="147" y="139"/>
                  </a:cubicBezTo>
                  <a:cubicBezTo>
                    <a:pt x="144" y="139"/>
                    <a:pt x="144" y="138"/>
                    <a:pt x="145" y="136"/>
                  </a:cubicBezTo>
                  <a:cubicBezTo>
                    <a:pt x="148" y="133"/>
                    <a:pt x="151" y="130"/>
                    <a:pt x="156" y="131"/>
                  </a:cubicBezTo>
                  <a:cubicBezTo>
                    <a:pt x="159" y="132"/>
                    <a:pt x="161" y="132"/>
                    <a:pt x="164" y="132"/>
                  </a:cubicBezTo>
                  <a:cubicBezTo>
                    <a:pt x="166" y="132"/>
                    <a:pt x="167" y="131"/>
                    <a:pt x="168" y="130"/>
                  </a:cubicBezTo>
                  <a:cubicBezTo>
                    <a:pt x="170" y="127"/>
                    <a:pt x="174" y="126"/>
                    <a:pt x="177" y="126"/>
                  </a:cubicBezTo>
                  <a:cubicBezTo>
                    <a:pt x="181" y="125"/>
                    <a:pt x="184" y="125"/>
                    <a:pt x="187" y="123"/>
                  </a:cubicBezTo>
                  <a:cubicBezTo>
                    <a:pt x="191" y="121"/>
                    <a:pt x="194" y="121"/>
                    <a:pt x="198" y="123"/>
                  </a:cubicBezTo>
                  <a:cubicBezTo>
                    <a:pt x="199" y="124"/>
                    <a:pt x="201" y="125"/>
                    <a:pt x="203" y="124"/>
                  </a:cubicBezTo>
                  <a:cubicBezTo>
                    <a:pt x="203" y="124"/>
                    <a:pt x="202" y="123"/>
                    <a:pt x="202" y="123"/>
                  </a:cubicBezTo>
                  <a:cubicBezTo>
                    <a:pt x="200" y="123"/>
                    <a:pt x="198" y="122"/>
                    <a:pt x="198" y="119"/>
                  </a:cubicBezTo>
                  <a:cubicBezTo>
                    <a:pt x="198" y="117"/>
                    <a:pt x="201" y="116"/>
                    <a:pt x="203" y="115"/>
                  </a:cubicBezTo>
                  <a:cubicBezTo>
                    <a:pt x="206" y="114"/>
                    <a:pt x="209" y="114"/>
                    <a:pt x="212" y="116"/>
                  </a:cubicBezTo>
                  <a:cubicBezTo>
                    <a:pt x="213" y="117"/>
                    <a:pt x="213" y="118"/>
                    <a:pt x="215" y="117"/>
                  </a:cubicBezTo>
                  <a:cubicBezTo>
                    <a:pt x="212" y="113"/>
                    <a:pt x="211" y="109"/>
                    <a:pt x="215" y="105"/>
                  </a:cubicBezTo>
                  <a:cubicBezTo>
                    <a:pt x="214" y="105"/>
                    <a:pt x="214" y="105"/>
                    <a:pt x="213" y="105"/>
                  </a:cubicBezTo>
                  <a:cubicBezTo>
                    <a:pt x="206" y="109"/>
                    <a:pt x="198" y="108"/>
                    <a:pt x="191" y="106"/>
                  </a:cubicBezTo>
                  <a:cubicBezTo>
                    <a:pt x="188" y="104"/>
                    <a:pt x="185" y="105"/>
                    <a:pt x="182" y="105"/>
                  </a:cubicBezTo>
                  <a:cubicBezTo>
                    <a:pt x="180" y="105"/>
                    <a:pt x="178" y="105"/>
                    <a:pt x="176" y="104"/>
                  </a:cubicBezTo>
                  <a:cubicBezTo>
                    <a:pt x="174" y="103"/>
                    <a:pt x="173" y="103"/>
                    <a:pt x="171" y="103"/>
                  </a:cubicBezTo>
                  <a:cubicBezTo>
                    <a:pt x="170" y="103"/>
                    <a:pt x="168" y="103"/>
                    <a:pt x="167" y="101"/>
                  </a:cubicBezTo>
                  <a:cubicBezTo>
                    <a:pt x="166" y="98"/>
                    <a:pt x="164" y="99"/>
                    <a:pt x="162" y="100"/>
                  </a:cubicBezTo>
                  <a:cubicBezTo>
                    <a:pt x="156" y="102"/>
                    <a:pt x="151" y="100"/>
                    <a:pt x="146" y="97"/>
                  </a:cubicBezTo>
                  <a:cubicBezTo>
                    <a:pt x="142" y="94"/>
                    <a:pt x="138" y="94"/>
                    <a:pt x="134" y="95"/>
                  </a:cubicBezTo>
                  <a:cubicBezTo>
                    <a:pt x="129" y="96"/>
                    <a:pt x="125" y="96"/>
                    <a:pt x="121" y="92"/>
                  </a:cubicBezTo>
                  <a:cubicBezTo>
                    <a:pt x="120" y="90"/>
                    <a:pt x="117" y="90"/>
                    <a:pt x="116" y="93"/>
                  </a:cubicBezTo>
                  <a:cubicBezTo>
                    <a:pt x="115" y="94"/>
                    <a:pt x="115" y="95"/>
                    <a:pt x="113" y="94"/>
                  </a:cubicBezTo>
                  <a:cubicBezTo>
                    <a:pt x="100" y="88"/>
                    <a:pt x="85" y="91"/>
                    <a:pt x="72" y="90"/>
                  </a:cubicBezTo>
                  <a:cubicBezTo>
                    <a:pt x="69" y="90"/>
                    <a:pt x="67" y="92"/>
                    <a:pt x="65" y="94"/>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2">
              <a:extLst>
                <a:ext uri="{FF2B5EF4-FFF2-40B4-BE49-F238E27FC236}">
                  <a16:creationId xmlns:a16="http://schemas.microsoft.com/office/drawing/2014/main" id="{087682D7-C8A6-3BF6-FEA6-53582079FDE7}"/>
                </a:ext>
              </a:extLst>
            </p:cNvPr>
            <p:cNvSpPr>
              <a:spLocks/>
            </p:cNvSpPr>
            <p:nvPr/>
          </p:nvSpPr>
          <p:spPr bwMode="auto">
            <a:xfrm>
              <a:off x="4876800" y="5014913"/>
              <a:ext cx="1158875" cy="882650"/>
            </a:xfrm>
            <a:custGeom>
              <a:avLst/>
              <a:gdLst>
                <a:gd name="T0" fmla="*/ 0 w 258"/>
                <a:gd name="T1" fmla="*/ 177 h 196"/>
                <a:gd name="T2" fmla="*/ 4 w 258"/>
                <a:gd name="T3" fmla="*/ 167 h 196"/>
                <a:gd name="T4" fmla="*/ 19 w 258"/>
                <a:gd name="T5" fmla="*/ 119 h 196"/>
                <a:gd name="T6" fmla="*/ 27 w 258"/>
                <a:gd name="T7" fmla="*/ 65 h 196"/>
                <a:gd name="T8" fmla="*/ 28 w 258"/>
                <a:gd name="T9" fmla="*/ 27 h 196"/>
                <a:gd name="T10" fmla="*/ 26 w 258"/>
                <a:gd name="T11" fmla="*/ 12 h 196"/>
                <a:gd name="T12" fmla="*/ 26 w 258"/>
                <a:gd name="T13" fmla="*/ 12 h 196"/>
                <a:gd name="T14" fmla="*/ 25 w 258"/>
                <a:gd name="T15" fmla="*/ 0 h 196"/>
                <a:gd name="T16" fmla="*/ 25 w 258"/>
                <a:gd name="T17" fmla="*/ 0 h 196"/>
                <a:gd name="T18" fmla="*/ 28 w 258"/>
                <a:gd name="T19" fmla="*/ 18 h 196"/>
                <a:gd name="T20" fmla="*/ 29 w 258"/>
                <a:gd name="T21" fmla="*/ 28 h 196"/>
                <a:gd name="T22" fmla="*/ 29 w 258"/>
                <a:gd name="T23" fmla="*/ 60 h 196"/>
                <a:gd name="T24" fmla="*/ 27 w 258"/>
                <a:gd name="T25" fmla="*/ 78 h 196"/>
                <a:gd name="T26" fmla="*/ 28 w 258"/>
                <a:gd name="T27" fmla="*/ 83 h 196"/>
                <a:gd name="T28" fmla="*/ 28 w 258"/>
                <a:gd name="T29" fmla="*/ 86 h 196"/>
                <a:gd name="T30" fmla="*/ 27 w 258"/>
                <a:gd name="T31" fmla="*/ 95 h 196"/>
                <a:gd name="T32" fmla="*/ 30 w 258"/>
                <a:gd name="T33" fmla="*/ 95 h 196"/>
                <a:gd name="T34" fmla="*/ 33 w 258"/>
                <a:gd name="T35" fmla="*/ 96 h 196"/>
                <a:gd name="T36" fmla="*/ 36 w 258"/>
                <a:gd name="T37" fmla="*/ 99 h 196"/>
                <a:gd name="T38" fmla="*/ 50 w 258"/>
                <a:gd name="T39" fmla="*/ 104 h 196"/>
                <a:gd name="T40" fmla="*/ 63 w 258"/>
                <a:gd name="T41" fmla="*/ 110 h 196"/>
                <a:gd name="T42" fmla="*/ 80 w 258"/>
                <a:gd name="T43" fmla="*/ 115 h 196"/>
                <a:gd name="T44" fmla="*/ 82 w 258"/>
                <a:gd name="T45" fmla="*/ 116 h 196"/>
                <a:gd name="T46" fmla="*/ 101 w 258"/>
                <a:gd name="T47" fmla="*/ 123 h 196"/>
                <a:gd name="T48" fmla="*/ 129 w 258"/>
                <a:gd name="T49" fmla="*/ 129 h 196"/>
                <a:gd name="T50" fmla="*/ 142 w 258"/>
                <a:gd name="T51" fmla="*/ 130 h 196"/>
                <a:gd name="T52" fmla="*/ 177 w 258"/>
                <a:gd name="T53" fmla="*/ 128 h 196"/>
                <a:gd name="T54" fmla="*/ 199 w 258"/>
                <a:gd name="T55" fmla="*/ 122 h 196"/>
                <a:gd name="T56" fmla="*/ 216 w 258"/>
                <a:gd name="T57" fmla="*/ 118 h 196"/>
                <a:gd name="T58" fmla="*/ 218 w 258"/>
                <a:gd name="T59" fmla="*/ 118 h 196"/>
                <a:gd name="T60" fmla="*/ 227 w 258"/>
                <a:gd name="T61" fmla="*/ 121 h 196"/>
                <a:gd name="T62" fmla="*/ 254 w 258"/>
                <a:gd name="T63" fmla="*/ 149 h 196"/>
                <a:gd name="T64" fmla="*/ 258 w 258"/>
                <a:gd name="T65" fmla="*/ 153 h 196"/>
                <a:gd name="T66" fmla="*/ 237 w 258"/>
                <a:gd name="T67" fmla="*/ 164 h 196"/>
                <a:gd name="T68" fmla="*/ 150 w 258"/>
                <a:gd name="T69" fmla="*/ 190 h 196"/>
                <a:gd name="T70" fmla="*/ 4 w 258"/>
                <a:gd name="T71" fmla="*/ 179 h 196"/>
                <a:gd name="T72" fmla="*/ 0 w 258"/>
                <a:gd name="T73" fmla="*/ 17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8" h="196">
                  <a:moveTo>
                    <a:pt x="0" y="177"/>
                  </a:moveTo>
                  <a:cubicBezTo>
                    <a:pt x="0" y="173"/>
                    <a:pt x="3" y="170"/>
                    <a:pt x="4" y="167"/>
                  </a:cubicBezTo>
                  <a:cubicBezTo>
                    <a:pt x="10" y="152"/>
                    <a:pt x="15" y="136"/>
                    <a:pt x="19" y="119"/>
                  </a:cubicBezTo>
                  <a:cubicBezTo>
                    <a:pt x="23" y="101"/>
                    <a:pt x="26" y="83"/>
                    <a:pt x="27" y="65"/>
                  </a:cubicBezTo>
                  <a:cubicBezTo>
                    <a:pt x="29" y="52"/>
                    <a:pt x="28" y="40"/>
                    <a:pt x="28" y="27"/>
                  </a:cubicBezTo>
                  <a:cubicBezTo>
                    <a:pt x="28" y="22"/>
                    <a:pt x="27" y="17"/>
                    <a:pt x="26" y="12"/>
                  </a:cubicBezTo>
                  <a:cubicBezTo>
                    <a:pt x="26" y="12"/>
                    <a:pt x="26" y="12"/>
                    <a:pt x="26" y="12"/>
                  </a:cubicBezTo>
                  <a:cubicBezTo>
                    <a:pt x="25" y="8"/>
                    <a:pt x="24" y="4"/>
                    <a:pt x="25" y="0"/>
                  </a:cubicBezTo>
                  <a:cubicBezTo>
                    <a:pt x="25" y="0"/>
                    <a:pt x="25" y="0"/>
                    <a:pt x="25" y="0"/>
                  </a:cubicBezTo>
                  <a:cubicBezTo>
                    <a:pt x="29" y="5"/>
                    <a:pt x="27" y="12"/>
                    <a:pt x="28" y="18"/>
                  </a:cubicBezTo>
                  <a:cubicBezTo>
                    <a:pt x="29" y="22"/>
                    <a:pt x="29" y="25"/>
                    <a:pt x="29" y="28"/>
                  </a:cubicBezTo>
                  <a:cubicBezTo>
                    <a:pt x="29" y="39"/>
                    <a:pt x="29" y="49"/>
                    <a:pt x="29" y="60"/>
                  </a:cubicBezTo>
                  <a:cubicBezTo>
                    <a:pt x="29" y="66"/>
                    <a:pt x="27" y="72"/>
                    <a:pt x="27" y="78"/>
                  </a:cubicBezTo>
                  <a:cubicBezTo>
                    <a:pt x="28" y="80"/>
                    <a:pt x="27" y="82"/>
                    <a:pt x="28" y="83"/>
                  </a:cubicBezTo>
                  <a:cubicBezTo>
                    <a:pt x="28" y="84"/>
                    <a:pt x="28" y="85"/>
                    <a:pt x="28" y="86"/>
                  </a:cubicBezTo>
                  <a:cubicBezTo>
                    <a:pt x="25" y="89"/>
                    <a:pt x="25" y="92"/>
                    <a:pt x="27" y="95"/>
                  </a:cubicBezTo>
                  <a:cubicBezTo>
                    <a:pt x="28" y="96"/>
                    <a:pt x="29" y="98"/>
                    <a:pt x="30" y="95"/>
                  </a:cubicBezTo>
                  <a:cubicBezTo>
                    <a:pt x="31" y="94"/>
                    <a:pt x="33" y="95"/>
                    <a:pt x="33" y="96"/>
                  </a:cubicBezTo>
                  <a:cubicBezTo>
                    <a:pt x="33" y="99"/>
                    <a:pt x="34" y="99"/>
                    <a:pt x="36" y="99"/>
                  </a:cubicBezTo>
                  <a:cubicBezTo>
                    <a:pt x="41" y="100"/>
                    <a:pt x="45" y="103"/>
                    <a:pt x="50" y="104"/>
                  </a:cubicBezTo>
                  <a:cubicBezTo>
                    <a:pt x="55" y="105"/>
                    <a:pt x="59" y="108"/>
                    <a:pt x="63" y="110"/>
                  </a:cubicBezTo>
                  <a:cubicBezTo>
                    <a:pt x="69" y="112"/>
                    <a:pt x="74" y="115"/>
                    <a:pt x="80" y="115"/>
                  </a:cubicBezTo>
                  <a:cubicBezTo>
                    <a:pt x="81" y="116"/>
                    <a:pt x="81" y="116"/>
                    <a:pt x="82" y="116"/>
                  </a:cubicBezTo>
                  <a:cubicBezTo>
                    <a:pt x="87" y="120"/>
                    <a:pt x="94" y="121"/>
                    <a:pt x="101" y="123"/>
                  </a:cubicBezTo>
                  <a:cubicBezTo>
                    <a:pt x="110" y="125"/>
                    <a:pt x="119" y="128"/>
                    <a:pt x="129" y="129"/>
                  </a:cubicBezTo>
                  <a:cubicBezTo>
                    <a:pt x="133" y="129"/>
                    <a:pt x="138" y="131"/>
                    <a:pt x="142" y="130"/>
                  </a:cubicBezTo>
                  <a:cubicBezTo>
                    <a:pt x="154" y="129"/>
                    <a:pt x="166" y="131"/>
                    <a:pt x="177" y="128"/>
                  </a:cubicBezTo>
                  <a:cubicBezTo>
                    <a:pt x="185" y="125"/>
                    <a:pt x="192" y="125"/>
                    <a:pt x="199" y="122"/>
                  </a:cubicBezTo>
                  <a:cubicBezTo>
                    <a:pt x="205" y="120"/>
                    <a:pt x="210" y="117"/>
                    <a:pt x="216" y="118"/>
                  </a:cubicBezTo>
                  <a:cubicBezTo>
                    <a:pt x="217" y="118"/>
                    <a:pt x="218" y="118"/>
                    <a:pt x="218" y="118"/>
                  </a:cubicBezTo>
                  <a:cubicBezTo>
                    <a:pt x="223" y="115"/>
                    <a:pt x="225" y="118"/>
                    <a:pt x="227" y="121"/>
                  </a:cubicBezTo>
                  <a:cubicBezTo>
                    <a:pt x="235" y="131"/>
                    <a:pt x="244" y="140"/>
                    <a:pt x="254" y="149"/>
                  </a:cubicBezTo>
                  <a:cubicBezTo>
                    <a:pt x="255" y="150"/>
                    <a:pt x="257" y="151"/>
                    <a:pt x="258" y="153"/>
                  </a:cubicBezTo>
                  <a:cubicBezTo>
                    <a:pt x="252" y="158"/>
                    <a:pt x="245" y="161"/>
                    <a:pt x="237" y="164"/>
                  </a:cubicBezTo>
                  <a:cubicBezTo>
                    <a:pt x="210" y="178"/>
                    <a:pt x="180" y="186"/>
                    <a:pt x="150" y="190"/>
                  </a:cubicBezTo>
                  <a:cubicBezTo>
                    <a:pt x="100" y="196"/>
                    <a:pt x="52" y="193"/>
                    <a:pt x="4" y="179"/>
                  </a:cubicBezTo>
                  <a:cubicBezTo>
                    <a:pt x="3" y="178"/>
                    <a:pt x="1" y="178"/>
                    <a:pt x="0" y="177"/>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3">
              <a:extLst>
                <a:ext uri="{FF2B5EF4-FFF2-40B4-BE49-F238E27FC236}">
                  <a16:creationId xmlns:a16="http://schemas.microsoft.com/office/drawing/2014/main" id="{81656568-D008-8667-8637-247E5F444BE5}"/>
                </a:ext>
              </a:extLst>
            </p:cNvPr>
            <p:cNvSpPr>
              <a:spLocks/>
            </p:cNvSpPr>
            <p:nvPr/>
          </p:nvSpPr>
          <p:spPr bwMode="auto">
            <a:xfrm>
              <a:off x="7729538" y="4381500"/>
              <a:ext cx="549275" cy="319088"/>
            </a:xfrm>
            <a:custGeom>
              <a:avLst/>
              <a:gdLst>
                <a:gd name="T0" fmla="*/ 120 w 122"/>
                <a:gd name="T1" fmla="*/ 12 h 71"/>
                <a:gd name="T2" fmla="*/ 115 w 122"/>
                <a:gd name="T3" fmla="*/ 12 h 71"/>
                <a:gd name="T4" fmla="*/ 113 w 122"/>
                <a:gd name="T5" fmla="*/ 12 h 71"/>
                <a:gd name="T6" fmla="*/ 114 w 122"/>
                <a:gd name="T7" fmla="*/ 14 h 71"/>
                <a:gd name="T8" fmla="*/ 116 w 122"/>
                <a:gd name="T9" fmla="*/ 19 h 71"/>
                <a:gd name="T10" fmla="*/ 120 w 122"/>
                <a:gd name="T11" fmla="*/ 40 h 71"/>
                <a:gd name="T12" fmla="*/ 110 w 122"/>
                <a:gd name="T13" fmla="*/ 54 h 71"/>
                <a:gd name="T14" fmla="*/ 76 w 122"/>
                <a:gd name="T15" fmla="*/ 62 h 71"/>
                <a:gd name="T16" fmla="*/ 44 w 122"/>
                <a:gd name="T17" fmla="*/ 63 h 71"/>
                <a:gd name="T18" fmla="*/ 13 w 122"/>
                <a:gd name="T19" fmla="*/ 61 h 71"/>
                <a:gd name="T20" fmla="*/ 9 w 122"/>
                <a:gd name="T21" fmla="*/ 65 h 71"/>
                <a:gd name="T22" fmla="*/ 4 w 122"/>
                <a:gd name="T23" fmla="*/ 71 h 71"/>
                <a:gd name="T24" fmla="*/ 1 w 122"/>
                <a:gd name="T25" fmla="*/ 65 h 71"/>
                <a:gd name="T26" fmla="*/ 0 w 122"/>
                <a:gd name="T27" fmla="*/ 61 h 71"/>
                <a:gd name="T28" fmla="*/ 0 w 122"/>
                <a:gd name="T29" fmla="*/ 61 h 71"/>
                <a:gd name="T30" fmla="*/ 3 w 122"/>
                <a:gd name="T31" fmla="*/ 67 h 71"/>
                <a:gd name="T32" fmla="*/ 5 w 122"/>
                <a:gd name="T33" fmla="*/ 69 h 71"/>
                <a:gd name="T34" fmla="*/ 7 w 122"/>
                <a:gd name="T35" fmla="*/ 67 h 71"/>
                <a:gd name="T36" fmla="*/ 8 w 122"/>
                <a:gd name="T37" fmla="*/ 60 h 71"/>
                <a:gd name="T38" fmla="*/ 10 w 122"/>
                <a:gd name="T39" fmla="*/ 47 h 71"/>
                <a:gd name="T40" fmla="*/ 12 w 122"/>
                <a:gd name="T41" fmla="*/ 46 h 71"/>
                <a:gd name="T42" fmla="*/ 16 w 122"/>
                <a:gd name="T43" fmla="*/ 45 h 71"/>
                <a:gd name="T44" fmla="*/ 18 w 122"/>
                <a:gd name="T45" fmla="*/ 52 h 71"/>
                <a:gd name="T46" fmla="*/ 19 w 122"/>
                <a:gd name="T47" fmla="*/ 54 h 71"/>
                <a:gd name="T48" fmla="*/ 21 w 122"/>
                <a:gd name="T49" fmla="*/ 52 h 71"/>
                <a:gd name="T50" fmla="*/ 24 w 122"/>
                <a:gd name="T51" fmla="*/ 42 h 71"/>
                <a:gd name="T52" fmla="*/ 24 w 122"/>
                <a:gd name="T53" fmla="*/ 36 h 71"/>
                <a:gd name="T54" fmla="*/ 24 w 122"/>
                <a:gd name="T55" fmla="*/ 16 h 71"/>
                <a:gd name="T56" fmla="*/ 24 w 122"/>
                <a:gd name="T57" fmla="*/ 4 h 71"/>
                <a:gd name="T58" fmla="*/ 25 w 122"/>
                <a:gd name="T59" fmla="*/ 0 h 71"/>
                <a:gd name="T60" fmla="*/ 100 w 122"/>
                <a:gd name="T61" fmla="*/ 7 h 71"/>
                <a:gd name="T62" fmla="*/ 120 w 122"/>
                <a:gd name="T63" fmla="*/ 1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2" h="71">
                  <a:moveTo>
                    <a:pt x="120" y="12"/>
                  </a:moveTo>
                  <a:cubicBezTo>
                    <a:pt x="119" y="13"/>
                    <a:pt x="117" y="12"/>
                    <a:pt x="115" y="12"/>
                  </a:cubicBezTo>
                  <a:cubicBezTo>
                    <a:pt x="115" y="12"/>
                    <a:pt x="114" y="12"/>
                    <a:pt x="113" y="12"/>
                  </a:cubicBezTo>
                  <a:cubicBezTo>
                    <a:pt x="112" y="13"/>
                    <a:pt x="113" y="13"/>
                    <a:pt x="114" y="14"/>
                  </a:cubicBezTo>
                  <a:cubicBezTo>
                    <a:pt x="114" y="16"/>
                    <a:pt x="115" y="17"/>
                    <a:pt x="116" y="19"/>
                  </a:cubicBezTo>
                  <a:cubicBezTo>
                    <a:pt x="120" y="25"/>
                    <a:pt x="122" y="32"/>
                    <a:pt x="120" y="40"/>
                  </a:cubicBezTo>
                  <a:cubicBezTo>
                    <a:pt x="119" y="45"/>
                    <a:pt x="115" y="50"/>
                    <a:pt x="110" y="54"/>
                  </a:cubicBezTo>
                  <a:cubicBezTo>
                    <a:pt x="100" y="60"/>
                    <a:pt x="88" y="62"/>
                    <a:pt x="76" y="62"/>
                  </a:cubicBezTo>
                  <a:cubicBezTo>
                    <a:pt x="65" y="63"/>
                    <a:pt x="54" y="63"/>
                    <a:pt x="44" y="63"/>
                  </a:cubicBezTo>
                  <a:cubicBezTo>
                    <a:pt x="34" y="63"/>
                    <a:pt x="23" y="62"/>
                    <a:pt x="13" y="61"/>
                  </a:cubicBezTo>
                  <a:cubicBezTo>
                    <a:pt x="11" y="61"/>
                    <a:pt x="9" y="62"/>
                    <a:pt x="9" y="65"/>
                  </a:cubicBezTo>
                  <a:cubicBezTo>
                    <a:pt x="8" y="67"/>
                    <a:pt x="8" y="71"/>
                    <a:pt x="4" y="71"/>
                  </a:cubicBezTo>
                  <a:cubicBezTo>
                    <a:pt x="1" y="71"/>
                    <a:pt x="1" y="67"/>
                    <a:pt x="1" y="65"/>
                  </a:cubicBezTo>
                  <a:cubicBezTo>
                    <a:pt x="0" y="64"/>
                    <a:pt x="0" y="62"/>
                    <a:pt x="0" y="61"/>
                  </a:cubicBezTo>
                  <a:cubicBezTo>
                    <a:pt x="0" y="61"/>
                    <a:pt x="0" y="61"/>
                    <a:pt x="0" y="61"/>
                  </a:cubicBezTo>
                  <a:cubicBezTo>
                    <a:pt x="1" y="63"/>
                    <a:pt x="1" y="65"/>
                    <a:pt x="3" y="67"/>
                  </a:cubicBezTo>
                  <a:cubicBezTo>
                    <a:pt x="3" y="68"/>
                    <a:pt x="4" y="69"/>
                    <a:pt x="5" y="69"/>
                  </a:cubicBezTo>
                  <a:cubicBezTo>
                    <a:pt x="6" y="69"/>
                    <a:pt x="6" y="68"/>
                    <a:pt x="7" y="67"/>
                  </a:cubicBezTo>
                  <a:cubicBezTo>
                    <a:pt x="7" y="65"/>
                    <a:pt x="8" y="63"/>
                    <a:pt x="8" y="60"/>
                  </a:cubicBezTo>
                  <a:cubicBezTo>
                    <a:pt x="8" y="56"/>
                    <a:pt x="10" y="52"/>
                    <a:pt x="10" y="47"/>
                  </a:cubicBezTo>
                  <a:cubicBezTo>
                    <a:pt x="10" y="46"/>
                    <a:pt x="10" y="45"/>
                    <a:pt x="12" y="46"/>
                  </a:cubicBezTo>
                  <a:cubicBezTo>
                    <a:pt x="14" y="48"/>
                    <a:pt x="14" y="45"/>
                    <a:pt x="16" y="45"/>
                  </a:cubicBezTo>
                  <a:cubicBezTo>
                    <a:pt x="16" y="47"/>
                    <a:pt x="16" y="50"/>
                    <a:pt x="18" y="52"/>
                  </a:cubicBezTo>
                  <a:cubicBezTo>
                    <a:pt x="18" y="53"/>
                    <a:pt x="18" y="54"/>
                    <a:pt x="19" y="54"/>
                  </a:cubicBezTo>
                  <a:cubicBezTo>
                    <a:pt x="20" y="53"/>
                    <a:pt x="21" y="53"/>
                    <a:pt x="21" y="52"/>
                  </a:cubicBezTo>
                  <a:cubicBezTo>
                    <a:pt x="21" y="48"/>
                    <a:pt x="21" y="44"/>
                    <a:pt x="24" y="42"/>
                  </a:cubicBezTo>
                  <a:cubicBezTo>
                    <a:pt x="26" y="41"/>
                    <a:pt x="25" y="38"/>
                    <a:pt x="24" y="36"/>
                  </a:cubicBezTo>
                  <a:cubicBezTo>
                    <a:pt x="23" y="29"/>
                    <a:pt x="23" y="23"/>
                    <a:pt x="24" y="16"/>
                  </a:cubicBezTo>
                  <a:cubicBezTo>
                    <a:pt x="24" y="12"/>
                    <a:pt x="24" y="8"/>
                    <a:pt x="24" y="4"/>
                  </a:cubicBezTo>
                  <a:cubicBezTo>
                    <a:pt x="24" y="3"/>
                    <a:pt x="24" y="1"/>
                    <a:pt x="25" y="0"/>
                  </a:cubicBezTo>
                  <a:cubicBezTo>
                    <a:pt x="50" y="0"/>
                    <a:pt x="75" y="2"/>
                    <a:pt x="100" y="7"/>
                  </a:cubicBezTo>
                  <a:cubicBezTo>
                    <a:pt x="107" y="9"/>
                    <a:pt x="113" y="10"/>
                    <a:pt x="120" y="12"/>
                  </a:cubicBezTo>
                  <a:close/>
                </a:path>
              </a:pathLst>
            </a:custGeom>
            <a:solidFill>
              <a:srgbClr val="A6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4">
              <a:extLst>
                <a:ext uri="{FF2B5EF4-FFF2-40B4-BE49-F238E27FC236}">
                  <a16:creationId xmlns:a16="http://schemas.microsoft.com/office/drawing/2014/main" id="{D2AEC360-13B3-8327-F67B-2621F69E9002}"/>
                </a:ext>
              </a:extLst>
            </p:cNvPr>
            <p:cNvSpPr>
              <a:spLocks/>
            </p:cNvSpPr>
            <p:nvPr/>
          </p:nvSpPr>
          <p:spPr bwMode="auto">
            <a:xfrm>
              <a:off x="3271838" y="4106863"/>
              <a:ext cx="1150938" cy="684213"/>
            </a:xfrm>
            <a:custGeom>
              <a:avLst/>
              <a:gdLst>
                <a:gd name="T0" fmla="*/ 83 w 256"/>
                <a:gd name="T1" fmla="*/ 56 h 152"/>
                <a:gd name="T2" fmla="*/ 3 w 256"/>
                <a:gd name="T3" fmla="*/ 56 h 152"/>
                <a:gd name="T4" fmla="*/ 14 w 256"/>
                <a:gd name="T5" fmla="*/ 46 h 152"/>
                <a:gd name="T6" fmla="*/ 44 w 256"/>
                <a:gd name="T7" fmla="*/ 37 h 152"/>
                <a:gd name="T8" fmla="*/ 84 w 256"/>
                <a:gd name="T9" fmla="*/ 47 h 152"/>
                <a:gd name="T10" fmla="*/ 111 w 256"/>
                <a:gd name="T11" fmla="*/ 69 h 152"/>
                <a:gd name="T12" fmla="*/ 132 w 256"/>
                <a:gd name="T13" fmla="*/ 81 h 152"/>
                <a:gd name="T14" fmla="*/ 132 w 256"/>
                <a:gd name="T15" fmla="*/ 65 h 152"/>
                <a:gd name="T16" fmla="*/ 146 w 256"/>
                <a:gd name="T17" fmla="*/ 42 h 152"/>
                <a:gd name="T18" fmla="*/ 161 w 256"/>
                <a:gd name="T19" fmla="*/ 2 h 152"/>
                <a:gd name="T20" fmla="*/ 178 w 256"/>
                <a:gd name="T21" fmla="*/ 3 h 152"/>
                <a:gd name="T22" fmla="*/ 154 w 256"/>
                <a:gd name="T23" fmla="*/ 50 h 152"/>
                <a:gd name="T24" fmla="*/ 149 w 256"/>
                <a:gd name="T25" fmla="*/ 97 h 152"/>
                <a:gd name="T26" fmla="*/ 157 w 256"/>
                <a:gd name="T27" fmla="*/ 119 h 152"/>
                <a:gd name="T28" fmla="*/ 156 w 256"/>
                <a:gd name="T29" fmla="*/ 114 h 152"/>
                <a:gd name="T30" fmla="*/ 161 w 256"/>
                <a:gd name="T31" fmla="*/ 96 h 152"/>
                <a:gd name="T32" fmla="*/ 172 w 256"/>
                <a:gd name="T33" fmla="*/ 72 h 152"/>
                <a:gd name="T34" fmla="*/ 167 w 256"/>
                <a:gd name="T35" fmla="*/ 88 h 152"/>
                <a:gd name="T36" fmla="*/ 173 w 256"/>
                <a:gd name="T37" fmla="*/ 92 h 152"/>
                <a:gd name="T38" fmla="*/ 176 w 256"/>
                <a:gd name="T39" fmla="*/ 92 h 152"/>
                <a:gd name="T40" fmla="*/ 182 w 256"/>
                <a:gd name="T41" fmla="*/ 85 h 152"/>
                <a:gd name="T42" fmla="*/ 203 w 256"/>
                <a:gd name="T43" fmla="*/ 77 h 152"/>
                <a:gd name="T44" fmla="*/ 220 w 256"/>
                <a:gd name="T45" fmla="*/ 74 h 152"/>
                <a:gd name="T46" fmla="*/ 192 w 256"/>
                <a:gd name="T47" fmla="*/ 87 h 152"/>
                <a:gd name="T48" fmla="*/ 161 w 256"/>
                <a:gd name="T49" fmla="*/ 114 h 152"/>
                <a:gd name="T50" fmla="*/ 188 w 256"/>
                <a:gd name="T51" fmla="*/ 120 h 152"/>
                <a:gd name="T52" fmla="*/ 186 w 256"/>
                <a:gd name="T53" fmla="*/ 128 h 152"/>
                <a:gd name="T54" fmla="*/ 232 w 256"/>
                <a:gd name="T55" fmla="*/ 134 h 152"/>
                <a:gd name="T56" fmla="*/ 226 w 256"/>
                <a:gd name="T57" fmla="*/ 119 h 152"/>
                <a:gd name="T58" fmla="*/ 218 w 256"/>
                <a:gd name="T59" fmla="*/ 113 h 152"/>
                <a:gd name="T60" fmla="*/ 250 w 256"/>
                <a:gd name="T61" fmla="*/ 137 h 152"/>
                <a:gd name="T62" fmla="*/ 233 w 256"/>
                <a:gd name="T63" fmla="*/ 140 h 152"/>
                <a:gd name="T64" fmla="*/ 172 w 256"/>
                <a:gd name="T65" fmla="*/ 136 h 152"/>
                <a:gd name="T66" fmla="*/ 146 w 256"/>
                <a:gd name="T67" fmla="*/ 127 h 152"/>
                <a:gd name="T68" fmla="*/ 105 w 256"/>
                <a:gd name="T69" fmla="*/ 134 h 152"/>
                <a:gd name="T70" fmla="*/ 18 w 256"/>
                <a:gd name="T71" fmla="*/ 133 h 152"/>
                <a:gd name="T72" fmla="*/ 12 w 256"/>
                <a:gd name="T73" fmla="*/ 129 h 152"/>
                <a:gd name="T74" fmla="*/ 63 w 256"/>
                <a:gd name="T75" fmla="*/ 117 h 152"/>
                <a:gd name="T76" fmla="*/ 64 w 256"/>
                <a:gd name="T77" fmla="*/ 122 h 152"/>
                <a:gd name="T78" fmla="*/ 66 w 256"/>
                <a:gd name="T79" fmla="*/ 132 h 152"/>
                <a:gd name="T80" fmla="*/ 127 w 256"/>
                <a:gd name="T81" fmla="*/ 120 h 152"/>
                <a:gd name="T82" fmla="*/ 119 w 256"/>
                <a:gd name="T83" fmla="*/ 115 h 152"/>
                <a:gd name="T84" fmla="*/ 135 w 256"/>
                <a:gd name="T85" fmla="*/ 110 h 152"/>
                <a:gd name="T86" fmla="*/ 88 w 256"/>
                <a:gd name="T87" fmla="*/ 5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152">
                  <a:moveTo>
                    <a:pt x="88" y="59"/>
                  </a:moveTo>
                  <a:cubicBezTo>
                    <a:pt x="88" y="58"/>
                    <a:pt x="87" y="58"/>
                    <a:pt x="86" y="57"/>
                  </a:cubicBezTo>
                  <a:cubicBezTo>
                    <a:pt x="85" y="56"/>
                    <a:pt x="84" y="57"/>
                    <a:pt x="83" y="56"/>
                  </a:cubicBezTo>
                  <a:cubicBezTo>
                    <a:pt x="72" y="50"/>
                    <a:pt x="60" y="50"/>
                    <a:pt x="48" y="50"/>
                  </a:cubicBezTo>
                  <a:cubicBezTo>
                    <a:pt x="36" y="51"/>
                    <a:pt x="25" y="53"/>
                    <a:pt x="13" y="53"/>
                  </a:cubicBezTo>
                  <a:cubicBezTo>
                    <a:pt x="10" y="54"/>
                    <a:pt x="6" y="55"/>
                    <a:pt x="3" y="56"/>
                  </a:cubicBezTo>
                  <a:cubicBezTo>
                    <a:pt x="2" y="56"/>
                    <a:pt x="1" y="57"/>
                    <a:pt x="1" y="56"/>
                  </a:cubicBezTo>
                  <a:cubicBezTo>
                    <a:pt x="0" y="55"/>
                    <a:pt x="1" y="54"/>
                    <a:pt x="1" y="54"/>
                  </a:cubicBezTo>
                  <a:cubicBezTo>
                    <a:pt x="4" y="49"/>
                    <a:pt x="9" y="47"/>
                    <a:pt x="14" y="46"/>
                  </a:cubicBezTo>
                  <a:cubicBezTo>
                    <a:pt x="24" y="44"/>
                    <a:pt x="33" y="40"/>
                    <a:pt x="42" y="35"/>
                  </a:cubicBezTo>
                  <a:cubicBezTo>
                    <a:pt x="42" y="35"/>
                    <a:pt x="43" y="35"/>
                    <a:pt x="43" y="35"/>
                  </a:cubicBezTo>
                  <a:cubicBezTo>
                    <a:pt x="43" y="36"/>
                    <a:pt x="43" y="37"/>
                    <a:pt x="44" y="37"/>
                  </a:cubicBezTo>
                  <a:cubicBezTo>
                    <a:pt x="50" y="39"/>
                    <a:pt x="56" y="41"/>
                    <a:pt x="62" y="40"/>
                  </a:cubicBezTo>
                  <a:cubicBezTo>
                    <a:pt x="66" y="40"/>
                    <a:pt x="69" y="40"/>
                    <a:pt x="73" y="40"/>
                  </a:cubicBezTo>
                  <a:cubicBezTo>
                    <a:pt x="77" y="41"/>
                    <a:pt x="81" y="43"/>
                    <a:pt x="84" y="47"/>
                  </a:cubicBezTo>
                  <a:cubicBezTo>
                    <a:pt x="85" y="50"/>
                    <a:pt x="88" y="51"/>
                    <a:pt x="91" y="51"/>
                  </a:cubicBezTo>
                  <a:cubicBezTo>
                    <a:pt x="95" y="51"/>
                    <a:pt x="99" y="53"/>
                    <a:pt x="101" y="56"/>
                  </a:cubicBezTo>
                  <a:cubicBezTo>
                    <a:pt x="103" y="61"/>
                    <a:pt x="107" y="65"/>
                    <a:pt x="111" y="69"/>
                  </a:cubicBezTo>
                  <a:cubicBezTo>
                    <a:pt x="112" y="71"/>
                    <a:pt x="114" y="71"/>
                    <a:pt x="115" y="72"/>
                  </a:cubicBezTo>
                  <a:cubicBezTo>
                    <a:pt x="119" y="75"/>
                    <a:pt x="124" y="77"/>
                    <a:pt x="128" y="80"/>
                  </a:cubicBezTo>
                  <a:cubicBezTo>
                    <a:pt x="129" y="80"/>
                    <a:pt x="130" y="82"/>
                    <a:pt x="132" y="81"/>
                  </a:cubicBezTo>
                  <a:cubicBezTo>
                    <a:pt x="133" y="80"/>
                    <a:pt x="131" y="78"/>
                    <a:pt x="131" y="77"/>
                  </a:cubicBezTo>
                  <a:cubicBezTo>
                    <a:pt x="129" y="72"/>
                    <a:pt x="128" y="67"/>
                    <a:pt x="129" y="62"/>
                  </a:cubicBezTo>
                  <a:cubicBezTo>
                    <a:pt x="131" y="62"/>
                    <a:pt x="131" y="64"/>
                    <a:pt x="132" y="65"/>
                  </a:cubicBezTo>
                  <a:cubicBezTo>
                    <a:pt x="134" y="69"/>
                    <a:pt x="137" y="73"/>
                    <a:pt x="140" y="77"/>
                  </a:cubicBezTo>
                  <a:cubicBezTo>
                    <a:pt x="140" y="72"/>
                    <a:pt x="141" y="67"/>
                    <a:pt x="142" y="62"/>
                  </a:cubicBezTo>
                  <a:cubicBezTo>
                    <a:pt x="142" y="55"/>
                    <a:pt x="144" y="49"/>
                    <a:pt x="146" y="42"/>
                  </a:cubicBezTo>
                  <a:cubicBezTo>
                    <a:pt x="146" y="41"/>
                    <a:pt x="146" y="41"/>
                    <a:pt x="147" y="40"/>
                  </a:cubicBezTo>
                  <a:cubicBezTo>
                    <a:pt x="149" y="32"/>
                    <a:pt x="152" y="24"/>
                    <a:pt x="154" y="17"/>
                  </a:cubicBezTo>
                  <a:cubicBezTo>
                    <a:pt x="156" y="12"/>
                    <a:pt x="158" y="7"/>
                    <a:pt x="161" y="2"/>
                  </a:cubicBezTo>
                  <a:cubicBezTo>
                    <a:pt x="162" y="1"/>
                    <a:pt x="163" y="0"/>
                    <a:pt x="164" y="0"/>
                  </a:cubicBezTo>
                  <a:cubicBezTo>
                    <a:pt x="169" y="1"/>
                    <a:pt x="174" y="0"/>
                    <a:pt x="179" y="2"/>
                  </a:cubicBezTo>
                  <a:cubicBezTo>
                    <a:pt x="179" y="3"/>
                    <a:pt x="179" y="3"/>
                    <a:pt x="178" y="3"/>
                  </a:cubicBezTo>
                  <a:cubicBezTo>
                    <a:pt x="171" y="5"/>
                    <a:pt x="168" y="12"/>
                    <a:pt x="165" y="18"/>
                  </a:cubicBezTo>
                  <a:cubicBezTo>
                    <a:pt x="162" y="24"/>
                    <a:pt x="158" y="31"/>
                    <a:pt x="155" y="37"/>
                  </a:cubicBezTo>
                  <a:cubicBezTo>
                    <a:pt x="153" y="41"/>
                    <a:pt x="152" y="45"/>
                    <a:pt x="154" y="50"/>
                  </a:cubicBezTo>
                  <a:cubicBezTo>
                    <a:pt x="157" y="55"/>
                    <a:pt x="155" y="60"/>
                    <a:pt x="152" y="65"/>
                  </a:cubicBezTo>
                  <a:cubicBezTo>
                    <a:pt x="148" y="71"/>
                    <a:pt x="145" y="77"/>
                    <a:pt x="148" y="84"/>
                  </a:cubicBezTo>
                  <a:cubicBezTo>
                    <a:pt x="150" y="88"/>
                    <a:pt x="150" y="92"/>
                    <a:pt x="149" y="97"/>
                  </a:cubicBezTo>
                  <a:cubicBezTo>
                    <a:pt x="148" y="100"/>
                    <a:pt x="148" y="103"/>
                    <a:pt x="149" y="107"/>
                  </a:cubicBezTo>
                  <a:cubicBezTo>
                    <a:pt x="149" y="110"/>
                    <a:pt x="150" y="113"/>
                    <a:pt x="153" y="115"/>
                  </a:cubicBezTo>
                  <a:cubicBezTo>
                    <a:pt x="154" y="116"/>
                    <a:pt x="156" y="117"/>
                    <a:pt x="157" y="119"/>
                  </a:cubicBezTo>
                  <a:cubicBezTo>
                    <a:pt x="160" y="123"/>
                    <a:pt x="161" y="123"/>
                    <a:pt x="167" y="121"/>
                  </a:cubicBezTo>
                  <a:cubicBezTo>
                    <a:pt x="165" y="121"/>
                    <a:pt x="163" y="120"/>
                    <a:pt x="160" y="120"/>
                  </a:cubicBezTo>
                  <a:cubicBezTo>
                    <a:pt x="157" y="119"/>
                    <a:pt x="156" y="118"/>
                    <a:pt x="156" y="114"/>
                  </a:cubicBezTo>
                  <a:cubicBezTo>
                    <a:pt x="157" y="112"/>
                    <a:pt x="155" y="110"/>
                    <a:pt x="157" y="108"/>
                  </a:cubicBezTo>
                  <a:cubicBezTo>
                    <a:pt x="159" y="109"/>
                    <a:pt x="159" y="107"/>
                    <a:pt x="160" y="106"/>
                  </a:cubicBezTo>
                  <a:cubicBezTo>
                    <a:pt x="162" y="102"/>
                    <a:pt x="161" y="99"/>
                    <a:pt x="161" y="96"/>
                  </a:cubicBezTo>
                  <a:cubicBezTo>
                    <a:pt x="162" y="92"/>
                    <a:pt x="161" y="89"/>
                    <a:pt x="161" y="85"/>
                  </a:cubicBezTo>
                  <a:cubicBezTo>
                    <a:pt x="165" y="82"/>
                    <a:pt x="166" y="78"/>
                    <a:pt x="169" y="74"/>
                  </a:cubicBezTo>
                  <a:cubicBezTo>
                    <a:pt x="170" y="73"/>
                    <a:pt x="171" y="72"/>
                    <a:pt x="172" y="72"/>
                  </a:cubicBezTo>
                  <a:cubicBezTo>
                    <a:pt x="175" y="76"/>
                    <a:pt x="175" y="78"/>
                    <a:pt x="171" y="81"/>
                  </a:cubicBezTo>
                  <a:cubicBezTo>
                    <a:pt x="170" y="82"/>
                    <a:pt x="169" y="82"/>
                    <a:pt x="168" y="83"/>
                  </a:cubicBezTo>
                  <a:cubicBezTo>
                    <a:pt x="166" y="85"/>
                    <a:pt x="166" y="86"/>
                    <a:pt x="167" y="88"/>
                  </a:cubicBezTo>
                  <a:cubicBezTo>
                    <a:pt x="168" y="90"/>
                    <a:pt x="169" y="88"/>
                    <a:pt x="170" y="88"/>
                  </a:cubicBezTo>
                  <a:cubicBezTo>
                    <a:pt x="172" y="88"/>
                    <a:pt x="173" y="87"/>
                    <a:pt x="173" y="89"/>
                  </a:cubicBezTo>
                  <a:cubicBezTo>
                    <a:pt x="174" y="90"/>
                    <a:pt x="174" y="91"/>
                    <a:pt x="173" y="92"/>
                  </a:cubicBezTo>
                  <a:cubicBezTo>
                    <a:pt x="171" y="93"/>
                    <a:pt x="169" y="94"/>
                    <a:pt x="168" y="96"/>
                  </a:cubicBezTo>
                  <a:cubicBezTo>
                    <a:pt x="170" y="97"/>
                    <a:pt x="170" y="96"/>
                    <a:pt x="171" y="96"/>
                  </a:cubicBezTo>
                  <a:cubicBezTo>
                    <a:pt x="173" y="95"/>
                    <a:pt x="174" y="93"/>
                    <a:pt x="176" y="92"/>
                  </a:cubicBezTo>
                  <a:cubicBezTo>
                    <a:pt x="178" y="91"/>
                    <a:pt x="181" y="90"/>
                    <a:pt x="179" y="86"/>
                  </a:cubicBezTo>
                  <a:cubicBezTo>
                    <a:pt x="179" y="86"/>
                    <a:pt x="180" y="85"/>
                    <a:pt x="180" y="85"/>
                  </a:cubicBezTo>
                  <a:cubicBezTo>
                    <a:pt x="181" y="84"/>
                    <a:pt x="182" y="84"/>
                    <a:pt x="182" y="85"/>
                  </a:cubicBezTo>
                  <a:cubicBezTo>
                    <a:pt x="184" y="85"/>
                    <a:pt x="184" y="86"/>
                    <a:pt x="186" y="86"/>
                  </a:cubicBezTo>
                  <a:cubicBezTo>
                    <a:pt x="189" y="86"/>
                    <a:pt x="190" y="86"/>
                    <a:pt x="192" y="82"/>
                  </a:cubicBezTo>
                  <a:cubicBezTo>
                    <a:pt x="195" y="79"/>
                    <a:pt x="199" y="78"/>
                    <a:pt x="203" y="77"/>
                  </a:cubicBezTo>
                  <a:cubicBezTo>
                    <a:pt x="206" y="78"/>
                    <a:pt x="209" y="78"/>
                    <a:pt x="212" y="75"/>
                  </a:cubicBezTo>
                  <a:cubicBezTo>
                    <a:pt x="213" y="74"/>
                    <a:pt x="214" y="74"/>
                    <a:pt x="215" y="73"/>
                  </a:cubicBezTo>
                  <a:cubicBezTo>
                    <a:pt x="217" y="73"/>
                    <a:pt x="219" y="73"/>
                    <a:pt x="220" y="74"/>
                  </a:cubicBezTo>
                  <a:cubicBezTo>
                    <a:pt x="215" y="79"/>
                    <a:pt x="209" y="82"/>
                    <a:pt x="203" y="84"/>
                  </a:cubicBezTo>
                  <a:cubicBezTo>
                    <a:pt x="202" y="84"/>
                    <a:pt x="201" y="85"/>
                    <a:pt x="200" y="85"/>
                  </a:cubicBezTo>
                  <a:cubicBezTo>
                    <a:pt x="197" y="86"/>
                    <a:pt x="195" y="87"/>
                    <a:pt x="192" y="87"/>
                  </a:cubicBezTo>
                  <a:cubicBezTo>
                    <a:pt x="193" y="87"/>
                    <a:pt x="193" y="87"/>
                    <a:pt x="193" y="87"/>
                  </a:cubicBezTo>
                  <a:cubicBezTo>
                    <a:pt x="184" y="90"/>
                    <a:pt x="177" y="94"/>
                    <a:pt x="171" y="101"/>
                  </a:cubicBezTo>
                  <a:cubicBezTo>
                    <a:pt x="168" y="105"/>
                    <a:pt x="165" y="110"/>
                    <a:pt x="161" y="114"/>
                  </a:cubicBezTo>
                  <a:cubicBezTo>
                    <a:pt x="160" y="116"/>
                    <a:pt x="161" y="116"/>
                    <a:pt x="163" y="117"/>
                  </a:cubicBezTo>
                  <a:cubicBezTo>
                    <a:pt x="170" y="118"/>
                    <a:pt x="177" y="121"/>
                    <a:pt x="185" y="120"/>
                  </a:cubicBezTo>
                  <a:cubicBezTo>
                    <a:pt x="186" y="120"/>
                    <a:pt x="187" y="119"/>
                    <a:pt x="188" y="120"/>
                  </a:cubicBezTo>
                  <a:cubicBezTo>
                    <a:pt x="188" y="122"/>
                    <a:pt x="186" y="122"/>
                    <a:pt x="185" y="123"/>
                  </a:cubicBezTo>
                  <a:cubicBezTo>
                    <a:pt x="183" y="123"/>
                    <a:pt x="182" y="123"/>
                    <a:pt x="180" y="123"/>
                  </a:cubicBezTo>
                  <a:cubicBezTo>
                    <a:pt x="182" y="124"/>
                    <a:pt x="184" y="126"/>
                    <a:pt x="186" y="128"/>
                  </a:cubicBezTo>
                  <a:cubicBezTo>
                    <a:pt x="191" y="133"/>
                    <a:pt x="197" y="133"/>
                    <a:pt x="204" y="131"/>
                  </a:cubicBezTo>
                  <a:cubicBezTo>
                    <a:pt x="210" y="128"/>
                    <a:pt x="217" y="128"/>
                    <a:pt x="223" y="132"/>
                  </a:cubicBezTo>
                  <a:cubicBezTo>
                    <a:pt x="226" y="133"/>
                    <a:pt x="229" y="134"/>
                    <a:pt x="232" y="134"/>
                  </a:cubicBezTo>
                  <a:cubicBezTo>
                    <a:pt x="234" y="134"/>
                    <a:pt x="236" y="133"/>
                    <a:pt x="235" y="131"/>
                  </a:cubicBezTo>
                  <a:cubicBezTo>
                    <a:pt x="234" y="128"/>
                    <a:pt x="234" y="124"/>
                    <a:pt x="231" y="123"/>
                  </a:cubicBezTo>
                  <a:cubicBezTo>
                    <a:pt x="229" y="122"/>
                    <a:pt x="228" y="120"/>
                    <a:pt x="226" y="119"/>
                  </a:cubicBezTo>
                  <a:cubicBezTo>
                    <a:pt x="223" y="118"/>
                    <a:pt x="219" y="116"/>
                    <a:pt x="216" y="115"/>
                  </a:cubicBezTo>
                  <a:cubicBezTo>
                    <a:pt x="215" y="115"/>
                    <a:pt x="214" y="115"/>
                    <a:pt x="213" y="113"/>
                  </a:cubicBezTo>
                  <a:cubicBezTo>
                    <a:pt x="215" y="112"/>
                    <a:pt x="216" y="112"/>
                    <a:pt x="218" y="113"/>
                  </a:cubicBezTo>
                  <a:cubicBezTo>
                    <a:pt x="226" y="115"/>
                    <a:pt x="233" y="119"/>
                    <a:pt x="240" y="125"/>
                  </a:cubicBezTo>
                  <a:cubicBezTo>
                    <a:pt x="244" y="128"/>
                    <a:pt x="247" y="133"/>
                    <a:pt x="250" y="137"/>
                  </a:cubicBezTo>
                  <a:cubicBezTo>
                    <a:pt x="250" y="137"/>
                    <a:pt x="250" y="137"/>
                    <a:pt x="250" y="137"/>
                  </a:cubicBezTo>
                  <a:cubicBezTo>
                    <a:pt x="254" y="140"/>
                    <a:pt x="255" y="145"/>
                    <a:pt x="255" y="149"/>
                  </a:cubicBezTo>
                  <a:cubicBezTo>
                    <a:pt x="256" y="150"/>
                    <a:pt x="255" y="152"/>
                    <a:pt x="253" y="151"/>
                  </a:cubicBezTo>
                  <a:cubicBezTo>
                    <a:pt x="246" y="148"/>
                    <a:pt x="239" y="144"/>
                    <a:pt x="233" y="140"/>
                  </a:cubicBezTo>
                  <a:cubicBezTo>
                    <a:pt x="232" y="140"/>
                    <a:pt x="231" y="140"/>
                    <a:pt x="230" y="140"/>
                  </a:cubicBezTo>
                  <a:cubicBezTo>
                    <a:pt x="223" y="137"/>
                    <a:pt x="215" y="138"/>
                    <a:pt x="207" y="138"/>
                  </a:cubicBezTo>
                  <a:cubicBezTo>
                    <a:pt x="196" y="138"/>
                    <a:pt x="184" y="139"/>
                    <a:pt x="172" y="136"/>
                  </a:cubicBezTo>
                  <a:cubicBezTo>
                    <a:pt x="165" y="135"/>
                    <a:pt x="160" y="133"/>
                    <a:pt x="155" y="129"/>
                  </a:cubicBezTo>
                  <a:cubicBezTo>
                    <a:pt x="153" y="128"/>
                    <a:pt x="151" y="127"/>
                    <a:pt x="149" y="127"/>
                  </a:cubicBezTo>
                  <a:cubicBezTo>
                    <a:pt x="148" y="127"/>
                    <a:pt x="147" y="127"/>
                    <a:pt x="146" y="127"/>
                  </a:cubicBezTo>
                  <a:cubicBezTo>
                    <a:pt x="135" y="123"/>
                    <a:pt x="125" y="127"/>
                    <a:pt x="115" y="130"/>
                  </a:cubicBezTo>
                  <a:cubicBezTo>
                    <a:pt x="112" y="131"/>
                    <a:pt x="109" y="132"/>
                    <a:pt x="106" y="134"/>
                  </a:cubicBezTo>
                  <a:cubicBezTo>
                    <a:pt x="106" y="134"/>
                    <a:pt x="105" y="134"/>
                    <a:pt x="105" y="134"/>
                  </a:cubicBezTo>
                  <a:cubicBezTo>
                    <a:pt x="92" y="139"/>
                    <a:pt x="79" y="139"/>
                    <a:pt x="66" y="140"/>
                  </a:cubicBezTo>
                  <a:cubicBezTo>
                    <a:pt x="58" y="140"/>
                    <a:pt x="51" y="140"/>
                    <a:pt x="43" y="140"/>
                  </a:cubicBezTo>
                  <a:cubicBezTo>
                    <a:pt x="34" y="139"/>
                    <a:pt x="26" y="137"/>
                    <a:pt x="18" y="133"/>
                  </a:cubicBezTo>
                  <a:cubicBezTo>
                    <a:pt x="18" y="133"/>
                    <a:pt x="18" y="133"/>
                    <a:pt x="18" y="133"/>
                  </a:cubicBezTo>
                  <a:cubicBezTo>
                    <a:pt x="16" y="133"/>
                    <a:pt x="15" y="132"/>
                    <a:pt x="14" y="131"/>
                  </a:cubicBezTo>
                  <a:cubicBezTo>
                    <a:pt x="13" y="131"/>
                    <a:pt x="12" y="130"/>
                    <a:pt x="12" y="129"/>
                  </a:cubicBezTo>
                  <a:cubicBezTo>
                    <a:pt x="12" y="127"/>
                    <a:pt x="14" y="127"/>
                    <a:pt x="15" y="127"/>
                  </a:cubicBezTo>
                  <a:cubicBezTo>
                    <a:pt x="20" y="127"/>
                    <a:pt x="26" y="127"/>
                    <a:pt x="32" y="125"/>
                  </a:cubicBezTo>
                  <a:cubicBezTo>
                    <a:pt x="42" y="123"/>
                    <a:pt x="53" y="121"/>
                    <a:pt x="63" y="117"/>
                  </a:cubicBezTo>
                  <a:cubicBezTo>
                    <a:pt x="67" y="115"/>
                    <a:pt x="72" y="113"/>
                    <a:pt x="77" y="114"/>
                  </a:cubicBezTo>
                  <a:cubicBezTo>
                    <a:pt x="77" y="116"/>
                    <a:pt x="76" y="116"/>
                    <a:pt x="76" y="117"/>
                  </a:cubicBezTo>
                  <a:cubicBezTo>
                    <a:pt x="72" y="119"/>
                    <a:pt x="69" y="122"/>
                    <a:pt x="64" y="122"/>
                  </a:cubicBezTo>
                  <a:cubicBezTo>
                    <a:pt x="60" y="122"/>
                    <a:pt x="55" y="123"/>
                    <a:pt x="52" y="128"/>
                  </a:cubicBezTo>
                  <a:cubicBezTo>
                    <a:pt x="50" y="131"/>
                    <a:pt x="50" y="132"/>
                    <a:pt x="54" y="132"/>
                  </a:cubicBezTo>
                  <a:cubicBezTo>
                    <a:pt x="58" y="132"/>
                    <a:pt x="62" y="133"/>
                    <a:pt x="66" y="132"/>
                  </a:cubicBezTo>
                  <a:cubicBezTo>
                    <a:pt x="72" y="131"/>
                    <a:pt x="78" y="131"/>
                    <a:pt x="83" y="129"/>
                  </a:cubicBezTo>
                  <a:cubicBezTo>
                    <a:pt x="91" y="126"/>
                    <a:pt x="99" y="124"/>
                    <a:pt x="107" y="123"/>
                  </a:cubicBezTo>
                  <a:cubicBezTo>
                    <a:pt x="114" y="122"/>
                    <a:pt x="121" y="121"/>
                    <a:pt x="127" y="120"/>
                  </a:cubicBezTo>
                  <a:cubicBezTo>
                    <a:pt x="130" y="119"/>
                    <a:pt x="132" y="119"/>
                    <a:pt x="134" y="117"/>
                  </a:cubicBezTo>
                  <a:cubicBezTo>
                    <a:pt x="130" y="116"/>
                    <a:pt x="127" y="117"/>
                    <a:pt x="123" y="117"/>
                  </a:cubicBezTo>
                  <a:cubicBezTo>
                    <a:pt x="122" y="116"/>
                    <a:pt x="120" y="117"/>
                    <a:pt x="119" y="115"/>
                  </a:cubicBezTo>
                  <a:cubicBezTo>
                    <a:pt x="119" y="113"/>
                    <a:pt x="121" y="114"/>
                    <a:pt x="122" y="114"/>
                  </a:cubicBezTo>
                  <a:cubicBezTo>
                    <a:pt x="126" y="114"/>
                    <a:pt x="130" y="114"/>
                    <a:pt x="133" y="114"/>
                  </a:cubicBezTo>
                  <a:cubicBezTo>
                    <a:pt x="136" y="114"/>
                    <a:pt x="137" y="113"/>
                    <a:pt x="135" y="110"/>
                  </a:cubicBezTo>
                  <a:cubicBezTo>
                    <a:pt x="130" y="102"/>
                    <a:pt x="126" y="93"/>
                    <a:pt x="118" y="87"/>
                  </a:cubicBezTo>
                  <a:cubicBezTo>
                    <a:pt x="112" y="81"/>
                    <a:pt x="106" y="76"/>
                    <a:pt x="101" y="69"/>
                  </a:cubicBezTo>
                  <a:cubicBezTo>
                    <a:pt x="97" y="65"/>
                    <a:pt x="93" y="62"/>
                    <a:pt x="88" y="59"/>
                  </a:cubicBezTo>
                  <a:close/>
                </a:path>
              </a:pathLst>
            </a:custGeom>
            <a:solidFill>
              <a:srgbClr val="3C7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5">
              <a:extLst>
                <a:ext uri="{FF2B5EF4-FFF2-40B4-BE49-F238E27FC236}">
                  <a16:creationId xmlns:a16="http://schemas.microsoft.com/office/drawing/2014/main" id="{1D0AD369-8257-7166-09E1-3A948D01D9FA}"/>
                </a:ext>
              </a:extLst>
            </p:cNvPr>
            <p:cNvSpPr>
              <a:spLocks/>
            </p:cNvSpPr>
            <p:nvPr/>
          </p:nvSpPr>
          <p:spPr bwMode="auto">
            <a:xfrm>
              <a:off x="7154863" y="4646613"/>
              <a:ext cx="1698625" cy="998538"/>
            </a:xfrm>
            <a:custGeom>
              <a:avLst/>
              <a:gdLst>
                <a:gd name="T0" fmla="*/ 328 w 378"/>
                <a:gd name="T1" fmla="*/ 9 h 222"/>
                <a:gd name="T2" fmla="*/ 327 w 378"/>
                <a:gd name="T3" fmla="*/ 2 h 222"/>
                <a:gd name="T4" fmla="*/ 378 w 378"/>
                <a:gd name="T5" fmla="*/ 129 h 222"/>
                <a:gd name="T6" fmla="*/ 292 w 378"/>
                <a:gd name="T7" fmla="*/ 222 h 222"/>
                <a:gd name="T8" fmla="*/ 200 w 378"/>
                <a:gd name="T9" fmla="*/ 219 h 222"/>
                <a:gd name="T10" fmla="*/ 94 w 378"/>
                <a:gd name="T11" fmla="*/ 207 h 222"/>
                <a:gd name="T12" fmla="*/ 20 w 378"/>
                <a:gd name="T13" fmla="*/ 105 h 222"/>
                <a:gd name="T14" fmla="*/ 165 w 378"/>
                <a:gd name="T15" fmla="*/ 83 h 222"/>
                <a:gd name="T16" fmla="*/ 223 w 378"/>
                <a:gd name="T17" fmla="*/ 61 h 222"/>
                <a:gd name="T18" fmla="*/ 85 w 378"/>
                <a:gd name="T19" fmla="*/ 46 h 222"/>
                <a:gd name="T20" fmla="*/ 134 w 378"/>
                <a:gd name="T21" fmla="*/ 46 h 222"/>
                <a:gd name="T22" fmla="*/ 164 w 378"/>
                <a:gd name="T23" fmla="*/ 47 h 222"/>
                <a:gd name="T24" fmla="*/ 198 w 378"/>
                <a:gd name="T25" fmla="*/ 56 h 222"/>
                <a:gd name="T26" fmla="*/ 237 w 378"/>
                <a:gd name="T27" fmla="*/ 56 h 222"/>
                <a:gd name="T28" fmla="*/ 232 w 378"/>
                <a:gd name="T29" fmla="*/ 70 h 222"/>
                <a:gd name="T30" fmla="*/ 225 w 378"/>
                <a:gd name="T31" fmla="*/ 76 h 222"/>
                <a:gd name="T32" fmla="*/ 194 w 378"/>
                <a:gd name="T33" fmla="*/ 79 h 222"/>
                <a:gd name="T34" fmla="*/ 172 w 378"/>
                <a:gd name="T35" fmla="*/ 90 h 222"/>
                <a:gd name="T36" fmla="*/ 177 w 378"/>
                <a:gd name="T37" fmla="*/ 101 h 222"/>
                <a:gd name="T38" fmla="*/ 146 w 378"/>
                <a:gd name="T39" fmla="*/ 113 h 222"/>
                <a:gd name="T40" fmla="*/ 151 w 378"/>
                <a:gd name="T41" fmla="*/ 99 h 222"/>
                <a:gd name="T42" fmla="*/ 167 w 378"/>
                <a:gd name="T43" fmla="*/ 96 h 222"/>
                <a:gd name="T44" fmla="*/ 139 w 378"/>
                <a:gd name="T45" fmla="*/ 89 h 222"/>
                <a:gd name="T46" fmla="*/ 139 w 378"/>
                <a:gd name="T47" fmla="*/ 87 h 222"/>
                <a:gd name="T48" fmla="*/ 105 w 378"/>
                <a:gd name="T49" fmla="*/ 81 h 222"/>
                <a:gd name="T50" fmla="*/ 63 w 378"/>
                <a:gd name="T51" fmla="*/ 84 h 222"/>
                <a:gd name="T52" fmla="*/ 46 w 378"/>
                <a:gd name="T53" fmla="*/ 90 h 222"/>
                <a:gd name="T54" fmla="*/ 51 w 378"/>
                <a:gd name="T55" fmla="*/ 97 h 222"/>
                <a:gd name="T56" fmla="*/ 28 w 378"/>
                <a:gd name="T57" fmla="*/ 105 h 222"/>
                <a:gd name="T58" fmla="*/ 13 w 378"/>
                <a:gd name="T59" fmla="*/ 121 h 222"/>
                <a:gd name="T60" fmla="*/ 13 w 378"/>
                <a:gd name="T61" fmla="*/ 166 h 222"/>
                <a:gd name="T62" fmla="*/ 5 w 378"/>
                <a:gd name="T63" fmla="*/ 151 h 222"/>
                <a:gd name="T64" fmla="*/ 20 w 378"/>
                <a:gd name="T65" fmla="*/ 180 h 222"/>
                <a:gd name="T66" fmla="*/ 38 w 378"/>
                <a:gd name="T67" fmla="*/ 193 h 222"/>
                <a:gd name="T68" fmla="*/ 75 w 378"/>
                <a:gd name="T69" fmla="*/ 201 h 222"/>
                <a:gd name="T70" fmla="*/ 149 w 378"/>
                <a:gd name="T71" fmla="*/ 202 h 222"/>
                <a:gd name="T72" fmla="*/ 193 w 378"/>
                <a:gd name="T73" fmla="*/ 212 h 222"/>
                <a:gd name="T74" fmla="*/ 200 w 378"/>
                <a:gd name="T75" fmla="*/ 203 h 222"/>
                <a:gd name="T76" fmla="*/ 200 w 378"/>
                <a:gd name="T77" fmla="*/ 214 h 222"/>
                <a:gd name="T78" fmla="*/ 231 w 378"/>
                <a:gd name="T79" fmla="*/ 193 h 222"/>
                <a:gd name="T80" fmla="*/ 268 w 378"/>
                <a:gd name="T81" fmla="*/ 205 h 222"/>
                <a:gd name="T82" fmla="*/ 306 w 378"/>
                <a:gd name="T83" fmla="*/ 216 h 222"/>
                <a:gd name="T84" fmla="*/ 334 w 378"/>
                <a:gd name="T85" fmla="*/ 212 h 222"/>
                <a:gd name="T86" fmla="*/ 345 w 378"/>
                <a:gd name="T87" fmla="*/ 196 h 222"/>
                <a:gd name="T88" fmla="*/ 356 w 378"/>
                <a:gd name="T89" fmla="*/ 200 h 222"/>
                <a:gd name="T90" fmla="*/ 360 w 378"/>
                <a:gd name="T91" fmla="*/ 182 h 222"/>
                <a:gd name="T92" fmla="*/ 365 w 378"/>
                <a:gd name="T93" fmla="*/ 166 h 222"/>
                <a:gd name="T94" fmla="*/ 371 w 378"/>
                <a:gd name="T95" fmla="*/ 151 h 222"/>
                <a:gd name="T96" fmla="*/ 376 w 378"/>
                <a:gd name="T97" fmla="*/ 131 h 222"/>
                <a:gd name="T98" fmla="*/ 373 w 378"/>
                <a:gd name="T99" fmla="*/ 99 h 222"/>
                <a:gd name="T100" fmla="*/ 366 w 378"/>
                <a:gd name="T101" fmla="*/ 82 h 222"/>
                <a:gd name="T102" fmla="*/ 360 w 378"/>
                <a:gd name="T103" fmla="*/ 83 h 222"/>
                <a:gd name="T104" fmla="*/ 357 w 378"/>
                <a:gd name="T105" fmla="*/ 50 h 222"/>
                <a:gd name="T106" fmla="*/ 346 w 378"/>
                <a:gd name="T107" fmla="*/ 43 h 222"/>
                <a:gd name="T108" fmla="*/ 342 w 378"/>
                <a:gd name="T109" fmla="*/ 22 h 222"/>
                <a:gd name="T110" fmla="*/ 334 w 378"/>
                <a:gd name="T111" fmla="*/ 16 h 222"/>
                <a:gd name="T112" fmla="*/ 321 w 378"/>
                <a:gd name="T113" fmla="*/ 1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8" h="222">
                  <a:moveTo>
                    <a:pt x="321" y="13"/>
                  </a:moveTo>
                  <a:cubicBezTo>
                    <a:pt x="322" y="10"/>
                    <a:pt x="324" y="13"/>
                    <a:pt x="326" y="13"/>
                  </a:cubicBezTo>
                  <a:cubicBezTo>
                    <a:pt x="327" y="13"/>
                    <a:pt x="328" y="13"/>
                    <a:pt x="329" y="12"/>
                  </a:cubicBezTo>
                  <a:cubicBezTo>
                    <a:pt x="330" y="10"/>
                    <a:pt x="329" y="10"/>
                    <a:pt x="328" y="9"/>
                  </a:cubicBezTo>
                  <a:cubicBezTo>
                    <a:pt x="327" y="7"/>
                    <a:pt x="325" y="6"/>
                    <a:pt x="323" y="6"/>
                  </a:cubicBezTo>
                  <a:cubicBezTo>
                    <a:pt x="322" y="5"/>
                    <a:pt x="320" y="5"/>
                    <a:pt x="321" y="4"/>
                  </a:cubicBezTo>
                  <a:cubicBezTo>
                    <a:pt x="321" y="2"/>
                    <a:pt x="324" y="3"/>
                    <a:pt x="325" y="1"/>
                  </a:cubicBezTo>
                  <a:cubicBezTo>
                    <a:pt x="325" y="0"/>
                    <a:pt x="326" y="2"/>
                    <a:pt x="327" y="2"/>
                  </a:cubicBezTo>
                  <a:cubicBezTo>
                    <a:pt x="327" y="6"/>
                    <a:pt x="330" y="6"/>
                    <a:pt x="332" y="7"/>
                  </a:cubicBezTo>
                  <a:cubicBezTo>
                    <a:pt x="333" y="8"/>
                    <a:pt x="333" y="7"/>
                    <a:pt x="333" y="6"/>
                  </a:cubicBezTo>
                  <a:cubicBezTo>
                    <a:pt x="343" y="18"/>
                    <a:pt x="352" y="31"/>
                    <a:pt x="359" y="45"/>
                  </a:cubicBezTo>
                  <a:cubicBezTo>
                    <a:pt x="371" y="72"/>
                    <a:pt x="378" y="100"/>
                    <a:pt x="378" y="129"/>
                  </a:cubicBezTo>
                  <a:cubicBezTo>
                    <a:pt x="377" y="155"/>
                    <a:pt x="371" y="180"/>
                    <a:pt x="358" y="203"/>
                  </a:cubicBezTo>
                  <a:cubicBezTo>
                    <a:pt x="357" y="205"/>
                    <a:pt x="356" y="206"/>
                    <a:pt x="355" y="207"/>
                  </a:cubicBezTo>
                  <a:cubicBezTo>
                    <a:pt x="345" y="212"/>
                    <a:pt x="335" y="214"/>
                    <a:pt x="325" y="217"/>
                  </a:cubicBezTo>
                  <a:cubicBezTo>
                    <a:pt x="314" y="220"/>
                    <a:pt x="304" y="222"/>
                    <a:pt x="292" y="222"/>
                  </a:cubicBezTo>
                  <a:cubicBezTo>
                    <a:pt x="279" y="222"/>
                    <a:pt x="270" y="216"/>
                    <a:pt x="264" y="205"/>
                  </a:cubicBezTo>
                  <a:cubicBezTo>
                    <a:pt x="259" y="196"/>
                    <a:pt x="247" y="191"/>
                    <a:pt x="238" y="194"/>
                  </a:cubicBezTo>
                  <a:cubicBezTo>
                    <a:pt x="232" y="196"/>
                    <a:pt x="228" y="200"/>
                    <a:pt x="224" y="204"/>
                  </a:cubicBezTo>
                  <a:cubicBezTo>
                    <a:pt x="217" y="210"/>
                    <a:pt x="208" y="214"/>
                    <a:pt x="200" y="219"/>
                  </a:cubicBezTo>
                  <a:cubicBezTo>
                    <a:pt x="198" y="220"/>
                    <a:pt x="195" y="219"/>
                    <a:pt x="192" y="218"/>
                  </a:cubicBezTo>
                  <a:cubicBezTo>
                    <a:pt x="180" y="214"/>
                    <a:pt x="169" y="210"/>
                    <a:pt x="157" y="208"/>
                  </a:cubicBezTo>
                  <a:cubicBezTo>
                    <a:pt x="149" y="207"/>
                    <a:pt x="141" y="205"/>
                    <a:pt x="133" y="206"/>
                  </a:cubicBezTo>
                  <a:cubicBezTo>
                    <a:pt x="120" y="207"/>
                    <a:pt x="107" y="207"/>
                    <a:pt x="94" y="207"/>
                  </a:cubicBezTo>
                  <a:cubicBezTo>
                    <a:pt x="80" y="207"/>
                    <a:pt x="65" y="205"/>
                    <a:pt x="51" y="201"/>
                  </a:cubicBezTo>
                  <a:cubicBezTo>
                    <a:pt x="37" y="197"/>
                    <a:pt x="23" y="192"/>
                    <a:pt x="13" y="181"/>
                  </a:cubicBezTo>
                  <a:cubicBezTo>
                    <a:pt x="6" y="173"/>
                    <a:pt x="1" y="163"/>
                    <a:pt x="0" y="152"/>
                  </a:cubicBezTo>
                  <a:cubicBezTo>
                    <a:pt x="0" y="133"/>
                    <a:pt x="7" y="118"/>
                    <a:pt x="20" y="105"/>
                  </a:cubicBezTo>
                  <a:cubicBezTo>
                    <a:pt x="28" y="96"/>
                    <a:pt x="38" y="88"/>
                    <a:pt x="49" y="82"/>
                  </a:cubicBezTo>
                  <a:cubicBezTo>
                    <a:pt x="60" y="76"/>
                    <a:pt x="72" y="73"/>
                    <a:pt x="85" y="74"/>
                  </a:cubicBezTo>
                  <a:cubicBezTo>
                    <a:pt x="96" y="75"/>
                    <a:pt x="107" y="78"/>
                    <a:pt x="118" y="80"/>
                  </a:cubicBezTo>
                  <a:cubicBezTo>
                    <a:pt x="133" y="84"/>
                    <a:pt x="149" y="85"/>
                    <a:pt x="165" y="83"/>
                  </a:cubicBezTo>
                  <a:cubicBezTo>
                    <a:pt x="177" y="81"/>
                    <a:pt x="189" y="79"/>
                    <a:pt x="200" y="75"/>
                  </a:cubicBezTo>
                  <a:cubicBezTo>
                    <a:pt x="209" y="73"/>
                    <a:pt x="219" y="69"/>
                    <a:pt x="226" y="63"/>
                  </a:cubicBezTo>
                  <a:cubicBezTo>
                    <a:pt x="227" y="63"/>
                    <a:pt x="228" y="62"/>
                    <a:pt x="228" y="61"/>
                  </a:cubicBezTo>
                  <a:cubicBezTo>
                    <a:pt x="226" y="60"/>
                    <a:pt x="225" y="61"/>
                    <a:pt x="223" y="61"/>
                  </a:cubicBezTo>
                  <a:cubicBezTo>
                    <a:pt x="212" y="61"/>
                    <a:pt x="200" y="60"/>
                    <a:pt x="189" y="57"/>
                  </a:cubicBezTo>
                  <a:cubicBezTo>
                    <a:pt x="175" y="55"/>
                    <a:pt x="162" y="51"/>
                    <a:pt x="149" y="49"/>
                  </a:cubicBezTo>
                  <a:cubicBezTo>
                    <a:pt x="141" y="48"/>
                    <a:pt x="133" y="46"/>
                    <a:pt x="125" y="46"/>
                  </a:cubicBezTo>
                  <a:cubicBezTo>
                    <a:pt x="111" y="45"/>
                    <a:pt x="98" y="47"/>
                    <a:pt x="85" y="46"/>
                  </a:cubicBezTo>
                  <a:cubicBezTo>
                    <a:pt x="85" y="43"/>
                    <a:pt x="87" y="41"/>
                    <a:pt x="90" y="41"/>
                  </a:cubicBezTo>
                  <a:cubicBezTo>
                    <a:pt x="100" y="41"/>
                    <a:pt x="110" y="41"/>
                    <a:pt x="120" y="41"/>
                  </a:cubicBezTo>
                  <a:cubicBezTo>
                    <a:pt x="123" y="41"/>
                    <a:pt x="125" y="42"/>
                    <a:pt x="127" y="43"/>
                  </a:cubicBezTo>
                  <a:cubicBezTo>
                    <a:pt x="129" y="45"/>
                    <a:pt x="132" y="43"/>
                    <a:pt x="134" y="46"/>
                  </a:cubicBezTo>
                  <a:cubicBezTo>
                    <a:pt x="134" y="46"/>
                    <a:pt x="135" y="45"/>
                    <a:pt x="135" y="44"/>
                  </a:cubicBezTo>
                  <a:cubicBezTo>
                    <a:pt x="136" y="41"/>
                    <a:pt x="139" y="40"/>
                    <a:pt x="141" y="42"/>
                  </a:cubicBezTo>
                  <a:cubicBezTo>
                    <a:pt x="146" y="49"/>
                    <a:pt x="152" y="46"/>
                    <a:pt x="158" y="45"/>
                  </a:cubicBezTo>
                  <a:cubicBezTo>
                    <a:pt x="161" y="45"/>
                    <a:pt x="162" y="45"/>
                    <a:pt x="164" y="47"/>
                  </a:cubicBezTo>
                  <a:cubicBezTo>
                    <a:pt x="171" y="51"/>
                    <a:pt x="177" y="53"/>
                    <a:pt x="185" y="50"/>
                  </a:cubicBezTo>
                  <a:cubicBezTo>
                    <a:pt x="186" y="49"/>
                    <a:pt x="188" y="49"/>
                    <a:pt x="188" y="51"/>
                  </a:cubicBezTo>
                  <a:cubicBezTo>
                    <a:pt x="187" y="53"/>
                    <a:pt x="188" y="54"/>
                    <a:pt x="190" y="54"/>
                  </a:cubicBezTo>
                  <a:cubicBezTo>
                    <a:pt x="193" y="54"/>
                    <a:pt x="196" y="54"/>
                    <a:pt x="198" y="56"/>
                  </a:cubicBezTo>
                  <a:cubicBezTo>
                    <a:pt x="198" y="57"/>
                    <a:pt x="199" y="57"/>
                    <a:pt x="199" y="57"/>
                  </a:cubicBezTo>
                  <a:cubicBezTo>
                    <a:pt x="204" y="55"/>
                    <a:pt x="209" y="56"/>
                    <a:pt x="215" y="58"/>
                  </a:cubicBezTo>
                  <a:cubicBezTo>
                    <a:pt x="221" y="59"/>
                    <a:pt x="227" y="60"/>
                    <a:pt x="233" y="56"/>
                  </a:cubicBezTo>
                  <a:cubicBezTo>
                    <a:pt x="234" y="55"/>
                    <a:pt x="236" y="55"/>
                    <a:pt x="237" y="56"/>
                  </a:cubicBezTo>
                  <a:cubicBezTo>
                    <a:pt x="238" y="58"/>
                    <a:pt x="236" y="58"/>
                    <a:pt x="235" y="59"/>
                  </a:cubicBezTo>
                  <a:cubicBezTo>
                    <a:pt x="233" y="60"/>
                    <a:pt x="233" y="66"/>
                    <a:pt x="235" y="67"/>
                  </a:cubicBezTo>
                  <a:cubicBezTo>
                    <a:pt x="236" y="68"/>
                    <a:pt x="238" y="68"/>
                    <a:pt x="236" y="70"/>
                  </a:cubicBezTo>
                  <a:cubicBezTo>
                    <a:pt x="235" y="71"/>
                    <a:pt x="233" y="71"/>
                    <a:pt x="232" y="70"/>
                  </a:cubicBezTo>
                  <a:cubicBezTo>
                    <a:pt x="229" y="66"/>
                    <a:pt x="225" y="68"/>
                    <a:pt x="221" y="69"/>
                  </a:cubicBezTo>
                  <a:cubicBezTo>
                    <a:pt x="220" y="70"/>
                    <a:pt x="219" y="70"/>
                    <a:pt x="219" y="72"/>
                  </a:cubicBezTo>
                  <a:cubicBezTo>
                    <a:pt x="219" y="74"/>
                    <a:pt x="220" y="74"/>
                    <a:pt x="222" y="74"/>
                  </a:cubicBezTo>
                  <a:cubicBezTo>
                    <a:pt x="223" y="74"/>
                    <a:pt x="225" y="74"/>
                    <a:pt x="225" y="76"/>
                  </a:cubicBezTo>
                  <a:cubicBezTo>
                    <a:pt x="224" y="78"/>
                    <a:pt x="222" y="78"/>
                    <a:pt x="221" y="78"/>
                  </a:cubicBezTo>
                  <a:cubicBezTo>
                    <a:pt x="220" y="78"/>
                    <a:pt x="219" y="77"/>
                    <a:pt x="219" y="77"/>
                  </a:cubicBezTo>
                  <a:cubicBezTo>
                    <a:pt x="214" y="74"/>
                    <a:pt x="210" y="74"/>
                    <a:pt x="205" y="77"/>
                  </a:cubicBezTo>
                  <a:cubicBezTo>
                    <a:pt x="202" y="79"/>
                    <a:pt x="197" y="78"/>
                    <a:pt x="194" y="79"/>
                  </a:cubicBezTo>
                  <a:cubicBezTo>
                    <a:pt x="193" y="80"/>
                    <a:pt x="192" y="79"/>
                    <a:pt x="191" y="80"/>
                  </a:cubicBezTo>
                  <a:cubicBezTo>
                    <a:pt x="188" y="87"/>
                    <a:pt x="182" y="86"/>
                    <a:pt x="177" y="85"/>
                  </a:cubicBezTo>
                  <a:cubicBezTo>
                    <a:pt x="171" y="83"/>
                    <a:pt x="168" y="87"/>
                    <a:pt x="164" y="90"/>
                  </a:cubicBezTo>
                  <a:cubicBezTo>
                    <a:pt x="167" y="90"/>
                    <a:pt x="170" y="90"/>
                    <a:pt x="172" y="90"/>
                  </a:cubicBezTo>
                  <a:cubicBezTo>
                    <a:pt x="175" y="90"/>
                    <a:pt x="177" y="91"/>
                    <a:pt x="174" y="94"/>
                  </a:cubicBezTo>
                  <a:cubicBezTo>
                    <a:pt x="172" y="96"/>
                    <a:pt x="174" y="96"/>
                    <a:pt x="176" y="97"/>
                  </a:cubicBezTo>
                  <a:cubicBezTo>
                    <a:pt x="178" y="97"/>
                    <a:pt x="181" y="95"/>
                    <a:pt x="181" y="99"/>
                  </a:cubicBezTo>
                  <a:cubicBezTo>
                    <a:pt x="180" y="100"/>
                    <a:pt x="179" y="100"/>
                    <a:pt x="177" y="101"/>
                  </a:cubicBezTo>
                  <a:cubicBezTo>
                    <a:pt x="172" y="101"/>
                    <a:pt x="166" y="102"/>
                    <a:pt x="161" y="104"/>
                  </a:cubicBezTo>
                  <a:cubicBezTo>
                    <a:pt x="156" y="104"/>
                    <a:pt x="152" y="107"/>
                    <a:pt x="149" y="110"/>
                  </a:cubicBezTo>
                  <a:cubicBezTo>
                    <a:pt x="149" y="111"/>
                    <a:pt x="148" y="111"/>
                    <a:pt x="147" y="112"/>
                  </a:cubicBezTo>
                  <a:cubicBezTo>
                    <a:pt x="147" y="113"/>
                    <a:pt x="147" y="113"/>
                    <a:pt x="146" y="113"/>
                  </a:cubicBezTo>
                  <a:cubicBezTo>
                    <a:pt x="145" y="113"/>
                    <a:pt x="141" y="109"/>
                    <a:pt x="140" y="108"/>
                  </a:cubicBezTo>
                  <a:cubicBezTo>
                    <a:pt x="140" y="105"/>
                    <a:pt x="142" y="104"/>
                    <a:pt x="144" y="104"/>
                  </a:cubicBezTo>
                  <a:cubicBezTo>
                    <a:pt x="148" y="103"/>
                    <a:pt x="153" y="103"/>
                    <a:pt x="156" y="99"/>
                  </a:cubicBezTo>
                  <a:cubicBezTo>
                    <a:pt x="154" y="99"/>
                    <a:pt x="152" y="99"/>
                    <a:pt x="151" y="99"/>
                  </a:cubicBezTo>
                  <a:cubicBezTo>
                    <a:pt x="149" y="99"/>
                    <a:pt x="147" y="99"/>
                    <a:pt x="147" y="96"/>
                  </a:cubicBezTo>
                  <a:cubicBezTo>
                    <a:pt x="147" y="94"/>
                    <a:pt x="149" y="93"/>
                    <a:pt x="151" y="93"/>
                  </a:cubicBezTo>
                  <a:cubicBezTo>
                    <a:pt x="153" y="93"/>
                    <a:pt x="155" y="93"/>
                    <a:pt x="157" y="94"/>
                  </a:cubicBezTo>
                  <a:cubicBezTo>
                    <a:pt x="160" y="95"/>
                    <a:pt x="164" y="95"/>
                    <a:pt x="167" y="96"/>
                  </a:cubicBezTo>
                  <a:cubicBezTo>
                    <a:pt x="162" y="92"/>
                    <a:pt x="156" y="94"/>
                    <a:pt x="150" y="93"/>
                  </a:cubicBezTo>
                  <a:cubicBezTo>
                    <a:pt x="146" y="93"/>
                    <a:pt x="143" y="93"/>
                    <a:pt x="139" y="93"/>
                  </a:cubicBezTo>
                  <a:cubicBezTo>
                    <a:pt x="138" y="93"/>
                    <a:pt x="136" y="92"/>
                    <a:pt x="136" y="90"/>
                  </a:cubicBezTo>
                  <a:cubicBezTo>
                    <a:pt x="136" y="89"/>
                    <a:pt x="138" y="89"/>
                    <a:pt x="139" y="89"/>
                  </a:cubicBezTo>
                  <a:cubicBezTo>
                    <a:pt x="145" y="88"/>
                    <a:pt x="151" y="89"/>
                    <a:pt x="157" y="88"/>
                  </a:cubicBezTo>
                  <a:cubicBezTo>
                    <a:pt x="157" y="88"/>
                    <a:pt x="158" y="88"/>
                    <a:pt x="158" y="87"/>
                  </a:cubicBezTo>
                  <a:cubicBezTo>
                    <a:pt x="152" y="87"/>
                    <a:pt x="146" y="87"/>
                    <a:pt x="140" y="87"/>
                  </a:cubicBezTo>
                  <a:cubicBezTo>
                    <a:pt x="139" y="87"/>
                    <a:pt x="139" y="87"/>
                    <a:pt x="139" y="87"/>
                  </a:cubicBezTo>
                  <a:cubicBezTo>
                    <a:pt x="135" y="91"/>
                    <a:pt x="131" y="89"/>
                    <a:pt x="127" y="87"/>
                  </a:cubicBezTo>
                  <a:cubicBezTo>
                    <a:pt x="125" y="86"/>
                    <a:pt x="122" y="86"/>
                    <a:pt x="119" y="86"/>
                  </a:cubicBezTo>
                  <a:cubicBezTo>
                    <a:pt x="116" y="86"/>
                    <a:pt x="112" y="85"/>
                    <a:pt x="109" y="83"/>
                  </a:cubicBezTo>
                  <a:cubicBezTo>
                    <a:pt x="108" y="82"/>
                    <a:pt x="107" y="81"/>
                    <a:pt x="105" y="81"/>
                  </a:cubicBezTo>
                  <a:cubicBezTo>
                    <a:pt x="103" y="81"/>
                    <a:pt x="101" y="80"/>
                    <a:pt x="99" y="79"/>
                  </a:cubicBezTo>
                  <a:cubicBezTo>
                    <a:pt x="97" y="78"/>
                    <a:pt x="96" y="78"/>
                    <a:pt x="94" y="78"/>
                  </a:cubicBezTo>
                  <a:cubicBezTo>
                    <a:pt x="88" y="79"/>
                    <a:pt x="82" y="80"/>
                    <a:pt x="76" y="84"/>
                  </a:cubicBezTo>
                  <a:cubicBezTo>
                    <a:pt x="73" y="87"/>
                    <a:pt x="66" y="87"/>
                    <a:pt x="63" y="84"/>
                  </a:cubicBezTo>
                  <a:cubicBezTo>
                    <a:pt x="61" y="82"/>
                    <a:pt x="60" y="81"/>
                    <a:pt x="59" y="84"/>
                  </a:cubicBezTo>
                  <a:cubicBezTo>
                    <a:pt x="58" y="85"/>
                    <a:pt x="56" y="86"/>
                    <a:pt x="55" y="86"/>
                  </a:cubicBezTo>
                  <a:cubicBezTo>
                    <a:pt x="52" y="85"/>
                    <a:pt x="50" y="87"/>
                    <a:pt x="47" y="88"/>
                  </a:cubicBezTo>
                  <a:cubicBezTo>
                    <a:pt x="47" y="88"/>
                    <a:pt x="46" y="89"/>
                    <a:pt x="46" y="90"/>
                  </a:cubicBezTo>
                  <a:cubicBezTo>
                    <a:pt x="46" y="91"/>
                    <a:pt x="47" y="91"/>
                    <a:pt x="48" y="91"/>
                  </a:cubicBezTo>
                  <a:cubicBezTo>
                    <a:pt x="48" y="91"/>
                    <a:pt x="49" y="91"/>
                    <a:pt x="50" y="91"/>
                  </a:cubicBezTo>
                  <a:cubicBezTo>
                    <a:pt x="51" y="91"/>
                    <a:pt x="52" y="92"/>
                    <a:pt x="52" y="93"/>
                  </a:cubicBezTo>
                  <a:cubicBezTo>
                    <a:pt x="53" y="95"/>
                    <a:pt x="52" y="96"/>
                    <a:pt x="51" y="97"/>
                  </a:cubicBezTo>
                  <a:cubicBezTo>
                    <a:pt x="49" y="99"/>
                    <a:pt x="44" y="98"/>
                    <a:pt x="42" y="95"/>
                  </a:cubicBezTo>
                  <a:cubicBezTo>
                    <a:pt x="41" y="92"/>
                    <a:pt x="37" y="92"/>
                    <a:pt x="35" y="95"/>
                  </a:cubicBezTo>
                  <a:cubicBezTo>
                    <a:pt x="33" y="97"/>
                    <a:pt x="31" y="99"/>
                    <a:pt x="29" y="101"/>
                  </a:cubicBezTo>
                  <a:cubicBezTo>
                    <a:pt x="27" y="102"/>
                    <a:pt x="27" y="103"/>
                    <a:pt x="28" y="105"/>
                  </a:cubicBezTo>
                  <a:cubicBezTo>
                    <a:pt x="29" y="106"/>
                    <a:pt x="29" y="108"/>
                    <a:pt x="28" y="109"/>
                  </a:cubicBezTo>
                  <a:cubicBezTo>
                    <a:pt x="26" y="111"/>
                    <a:pt x="25" y="111"/>
                    <a:pt x="23" y="110"/>
                  </a:cubicBezTo>
                  <a:cubicBezTo>
                    <a:pt x="21" y="109"/>
                    <a:pt x="20" y="110"/>
                    <a:pt x="18" y="112"/>
                  </a:cubicBezTo>
                  <a:cubicBezTo>
                    <a:pt x="15" y="114"/>
                    <a:pt x="14" y="118"/>
                    <a:pt x="13" y="121"/>
                  </a:cubicBezTo>
                  <a:cubicBezTo>
                    <a:pt x="10" y="127"/>
                    <a:pt x="10" y="132"/>
                    <a:pt x="12" y="137"/>
                  </a:cubicBezTo>
                  <a:cubicBezTo>
                    <a:pt x="12" y="138"/>
                    <a:pt x="12" y="140"/>
                    <a:pt x="13" y="141"/>
                  </a:cubicBezTo>
                  <a:cubicBezTo>
                    <a:pt x="16" y="147"/>
                    <a:pt x="15" y="154"/>
                    <a:pt x="15" y="160"/>
                  </a:cubicBezTo>
                  <a:cubicBezTo>
                    <a:pt x="16" y="162"/>
                    <a:pt x="16" y="165"/>
                    <a:pt x="13" y="166"/>
                  </a:cubicBezTo>
                  <a:cubicBezTo>
                    <a:pt x="10" y="166"/>
                    <a:pt x="10" y="163"/>
                    <a:pt x="9" y="160"/>
                  </a:cubicBezTo>
                  <a:cubicBezTo>
                    <a:pt x="9" y="159"/>
                    <a:pt x="9" y="158"/>
                    <a:pt x="9" y="157"/>
                  </a:cubicBezTo>
                  <a:cubicBezTo>
                    <a:pt x="10" y="151"/>
                    <a:pt x="11" y="146"/>
                    <a:pt x="4" y="142"/>
                  </a:cubicBezTo>
                  <a:cubicBezTo>
                    <a:pt x="4" y="145"/>
                    <a:pt x="4" y="148"/>
                    <a:pt x="5" y="151"/>
                  </a:cubicBezTo>
                  <a:cubicBezTo>
                    <a:pt x="6" y="158"/>
                    <a:pt x="6" y="164"/>
                    <a:pt x="10" y="170"/>
                  </a:cubicBezTo>
                  <a:cubicBezTo>
                    <a:pt x="12" y="172"/>
                    <a:pt x="13" y="173"/>
                    <a:pt x="16" y="173"/>
                  </a:cubicBezTo>
                  <a:cubicBezTo>
                    <a:pt x="21" y="173"/>
                    <a:pt x="21" y="173"/>
                    <a:pt x="20" y="178"/>
                  </a:cubicBezTo>
                  <a:cubicBezTo>
                    <a:pt x="20" y="178"/>
                    <a:pt x="20" y="179"/>
                    <a:pt x="20" y="180"/>
                  </a:cubicBezTo>
                  <a:cubicBezTo>
                    <a:pt x="20" y="180"/>
                    <a:pt x="20" y="180"/>
                    <a:pt x="20" y="180"/>
                  </a:cubicBezTo>
                  <a:cubicBezTo>
                    <a:pt x="26" y="176"/>
                    <a:pt x="34" y="177"/>
                    <a:pt x="38" y="183"/>
                  </a:cubicBezTo>
                  <a:cubicBezTo>
                    <a:pt x="40" y="185"/>
                    <a:pt x="40" y="188"/>
                    <a:pt x="37" y="190"/>
                  </a:cubicBezTo>
                  <a:cubicBezTo>
                    <a:pt x="35" y="191"/>
                    <a:pt x="36" y="192"/>
                    <a:pt x="38" y="193"/>
                  </a:cubicBezTo>
                  <a:cubicBezTo>
                    <a:pt x="40" y="195"/>
                    <a:pt x="42" y="194"/>
                    <a:pt x="45" y="193"/>
                  </a:cubicBezTo>
                  <a:cubicBezTo>
                    <a:pt x="47" y="192"/>
                    <a:pt x="49" y="193"/>
                    <a:pt x="50" y="196"/>
                  </a:cubicBezTo>
                  <a:cubicBezTo>
                    <a:pt x="52" y="199"/>
                    <a:pt x="55" y="199"/>
                    <a:pt x="57" y="199"/>
                  </a:cubicBezTo>
                  <a:cubicBezTo>
                    <a:pt x="63" y="200"/>
                    <a:pt x="69" y="199"/>
                    <a:pt x="75" y="201"/>
                  </a:cubicBezTo>
                  <a:cubicBezTo>
                    <a:pt x="76" y="201"/>
                    <a:pt x="77" y="200"/>
                    <a:pt x="77" y="199"/>
                  </a:cubicBezTo>
                  <a:cubicBezTo>
                    <a:pt x="79" y="197"/>
                    <a:pt x="81" y="197"/>
                    <a:pt x="82" y="199"/>
                  </a:cubicBezTo>
                  <a:cubicBezTo>
                    <a:pt x="84" y="202"/>
                    <a:pt x="86" y="202"/>
                    <a:pt x="88" y="202"/>
                  </a:cubicBezTo>
                  <a:cubicBezTo>
                    <a:pt x="108" y="202"/>
                    <a:pt x="128" y="202"/>
                    <a:pt x="149" y="202"/>
                  </a:cubicBezTo>
                  <a:cubicBezTo>
                    <a:pt x="152" y="202"/>
                    <a:pt x="156" y="202"/>
                    <a:pt x="159" y="204"/>
                  </a:cubicBezTo>
                  <a:cubicBezTo>
                    <a:pt x="159" y="204"/>
                    <a:pt x="160" y="204"/>
                    <a:pt x="160" y="204"/>
                  </a:cubicBezTo>
                  <a:cubicBezTo>
                    <a:pt x="169" y="204"/>
                    <a:pt x="176" y="208"/>
                    <a:pt x="183" y="211"/>
                  </a:cubicBezTo>
                  <a:cubicBezTo>
                    <a:pt x="186" y="212"/>
                    <a:pt x="189" y="213"/>
                    <a:pt x="193" y="212"/>
                  </a:cubicBezTo>
                  <a:cubicBezTo>
                    <a:pt x="192" y="210"/>
                    <a:pt x="190" y="210"/>
                    <a:pt x="189" y="210"/>
                  </a:cubicBezTo>
                  <a:cubicBezTo>
                    <a:pt x="186" y="209"/>
                    <a:pt x="184" y="208"/>
                    <a:pt x="184" y="205"/>
                  </a:cubicBezTo>
                  <a:cubicBezTo>
                    <a:pt x="184" y="203"/>
                    <a:pt x="187" y="202"/>
                    <a:pt x="190" y="202"/>
                  </a:cubicBezTo>
                  <a:cubicBezTo>
                    <a:pt x="193" y="203"/>
                    <a:pt x="197" y="204"/>
                    <a:pt x="200" y="203"/>
                  </a:cubicBezTo>
                  <a:cubicBezTo>
                    <a:pt x="202" y="203"/>
                    <a:pt x="203" y="203"/>
                    <a:pt x="204" y="205"/>
                  </a:cubicBezTo>
                  <a:cubicBezTo>
                    <a:pt x="204" y="207"/>
                    <a:pt x="203" y="208"/>
                    <a:pt x="202" y="209"/>
                  </a:cubicBezTo>
                  <a:cubicBezTo>
                    <a:pt x="199" y="210"/>
                    <a:pt x="198" y="212"/>
                    <a:pt x="197" y="215"/>
                  </a:cubicBezTo>
                  <a:cubicBezTo>
                    <a:pt x="198" y="216"/>
                    <a:pt x="199" y="215"/>
                    <a:pt x="200" y="214"/>
                  </a:cubicBezTo>
                  <a:cubicBezTo>
                    <a:pt x="203" y="211"/>
                    <a:pt x="206" y="210"/>
                    <a:pt x="210" y="209"/>
                  </a:cubicBezTo>
                  <a:cubicBezTo>
                    <a:pt x="212" y="208"/>
                    <a:pt x="213" y="207"/>
                    <a:pt x="214" y="205"/>
                  </a:cubicBezTo>
                  <a:cubicBezTo>
                    <a:pt x="215" y="203"/>
                    <a:pt x="215" y="202"/>
                    <a:pt x="217" y="202"/>
                  </a:cubicBezTo>
                  <a:cubicBezTo>
                    <a:pt x="224" y="202"/>
                    <a:pt x="228" y="198"/>
                    <a:pt x="231" y="193"/>
                  </a:cubicBezTo>
                  <a:cubicBezTo>
                    <a:pt x="234" y="190"/>
                    <a:pt x="237" y="189"/>
                    <a:pt x="241" y="190"/>
                  </a:cubicBezTo>
                  <a:cubicBezTo>
                    <a:pt x="244" y="190"/>
                    <a:pt x="247" y="190"/>
                    <a:pt x="249" y="190"/>
                  </a:cubicBezTo>
                  <a:cubicBezTo>
                    <a:pt x="254" y="189"/>
                    <a:pt x="257" y="190"/>
                    <a:pt x="260" y="194"/>
                  </a:cubicBezTo>
                  <a:cubicBezTo>
                    <a:pt x="262" y="198"/>
                    <a:pt x="266" y="201"/>
                    <a:pt x="268" y="205"/>
                  </a:cubicBezTo>
                  <a:cubicBezTo>
                    <a:pt x="269" y="208"/>
                    <a:pt x="272" y="209"/>
                    <a:pt x="275" y="210"/>
                  </a:cubicBezTo>
                  <a:cubicBezTo>
                    <a:pt x="278" y="210"/>
                    <a:pt x="280" y="211"/>
                    <a:pt x="281" y="214"/>
                  </a:cubicBezTo>
                  <a:cubicBezTo>
                    <a:pt x="283" y="217"/>
                    <a:pt x="285" y="218"/>
                    <a:pt x="287" y="217"/>
                  </a:cubicBezTo>
                  <a:cubicBezTo>
                    <a:pt x="293" y="215"/>
                    <a:pt x="300" y="217"/>
                    <a:pt x="306" y="216"/>
                  </a:cubicBezTo>
                  <a:cubicBezTo>
                    <a:pt x="310" y="216"/>
                    <a:pt x="313" y="215"/>
                    <a:pt x="316" y="212"/>
                  </a:cubicBezTo>
                  <a:cubicBezTo>
                    <a:pt x="318" y="211"/>
                    <a:pt x="319" y="210"/>
                    <a:pt x="321" y="212"/>
                  </a:cubicBezTo>
                  <a:cubicBezTo>
                    <a:pt x="324" y="215"/>
                    <a:pt x="327" y="214"/>
                    <a:pt x="331" y="213"/>
                  </a:cubicBezTo>
                  <a:cubicBezTo>
                    <a:pt x="332" y="213"/>
                    <a:pt x="333" y="213"/>
                    <a:pt x="334" y="212"/>
                  </a:cubicBezTo>
                  <a:cubicBezTo>
                    <a:pt x="334" y="211"/>
                    <a:pt x="334" y="211"/>
                    <a:pt x="335" y="211"/>
                  </a:cubicBezTo>
                  <a:cubicBezTo>
                    <a:pt x="338" y="210"/>
                    <a:pt x="341" y="209"/>
                    <a:pt x="345" y="208"/>
                  </a:cubicBezTo>
                  <a:cubicBezTo>
                    <a:pt x="348" y="207"/>
                    <a:pt x="348" y="205"/>
                    <a:pt x="347" y="203"/>
                  </a:cubicBezTo>
                  <a:cubicBezTo>
                    <a:pt x="345" y="201"/>
                    <a:pt x="344" y="199"/>
                    <a:pt x="345" y="196"/>
                  </a:cubicBezTo>
                  <a:cubicBezTo>
                    <a:pt x="345" y="195"/>
                    <a:pt x="346" y="194"/>
                    <a:pt x="347" y="193"/>
                  </a:cubicBezTo>
                  <a:cubicBezTo>
                    <a:pt x="348" y="193"/>
                    <a:pt x="349" y="194"/>
                    <a:pt x="350" y="195"/>
                  </a:cubicBezTo>
                  <a:cubicBezTo>
                    <a:pt x="351" y="196"/>
                    <a:pt x="352" y="198"/>
                    <a:pt x="353" y="199"/>
                  </a:cubicBezTo>
                  <a:cubicBezTo>
                    <a:pt x="353" y="201"/>
                    <a:pt x="354" y="201"/>
                    <a:pt x="356" y="200"/>
                  </a:cubicBezTo>
                  <a:cubicBezTo>
                    <a:pt x="357" y="199"/>
                    <a:pt x="358" y="197"/>
                    <a:pt x="359" y="196"/>
                  </a:cubicBezTo>
                  <a:cubicBezTo>
                    <a:pt x="360" y="193"/>
                    <a:pt x="362" y="192"/>
                    <a:pt x="358" y="190"/>
                  </a:cubicBezTo>
                  <a:cubicBezTo>
                    <a:pt x="356" y="189"/>
                    <a:pt x="356" y="186"/>
                    <a:pt x="358" y="184"/>
                  </a:cubicBezTo>
                  <a:cubicBezTo>
                    <a:pt x="358" y="184"/>
                    <a:pt x="360" y="183"/>
                    <a:pt x="360" y="182"/>
                  </a:cubicBezTo>
                  <a:cubicBezTo>
                    <a:pt x="361" y="181"/>
                    <a:pt x="363" y="179"/>
                    <a:pt x="359" y="178"/>
                  </a:cubicBezTo>
                  <a:cubicBezTo>
                    <a:pt x="357" y="177"/>
                    <a:pt x="356" y="175"/>
                    <a:pt x="358" y="173"/>
                  </a:cubicBezTo>
                  <a:cubicBezTo>
                    <a:pt x="360" y="172"/>
                    <a:pt x="361" y="171"/>
                    <a:pt x="361" y="169"/>
                  </a:cubicBezTo>
                  <a:cubicBezTo>
                    <a:pt x="362" y="167"/>
                    <a:pt x="363" y="166"/>
                    <a:pt x="365" y="166"/>
                  </a:cubicBezTo>
                  <a:cubicBezTo>
                    <a:pt x="366" y="165"/>
                    <a:pt x="367" y="164"/>
                    <a:pt x="368" y="162"/>
                  </a:cubicBezTo>
                  <a:cubicBezTo>
                    <a:pt x="368" y="161"/>
                    <a:pt x="369" y="160"/>
                    <a:pt x="370" y="159"/>
                  </a:cubicBezTo>
                  <a:cubicBezTo>
                    <a:pt x="371" y="158"/>
                    <a:pt x="372" y="157"/>
                    <a:pt x="371" y="156"/>
                  </a:cubicBezTo>
                  <a:cubicBezTo>
                    <a:pt x="370" y="154"/>
                    <a:pt x="370" y="152"/>
                    <a:pt x="371" y="151"/>
                  </a:cubicBezTo>
                  <a:cubicBezTo>
                    <a:pt x="374" y="149"/>
                    <a:pt x="374" y="146"/>
                    <a:pt x="373" y="143"/>
                  </a:cubicBezTo>
                  <a:cubicBezTo>
                    <a:pt x="372" y="140"/>
                    <a:pt x="373" y="137"/>
                    <a:pt x="373" y="134"/>
                  </a:cubicBezTo>
                  <a:cubicBezTo>
                    <a:pt x="373" y="133"/>
                    <a:pt x="374" y="132"/>
                    <a:pt x="374" y="132"/>
                  </a:cubicBezTo>
                  <a:cubicBezTo>
                    <a:pt x="375" y="131"/>
                    <a:pt x="376" y="132"/>
                    <a:pt x="376" y="131"/>
                  </a:cubicBezTo>
                  <a:cubicBezTo>
                    <a:pt x="375" y="128"/>
                    <a:pt x="375" y="125"/>
                    <a:pt x="376" y="123"/>
                  </a:cubicBezTo>
                  <a:cubicBezTo>
                    <a:pt x="376" y="121"/>
                    <a:pt x="376" y="121"/>
                    <a:pt x="375" y="120"/>
                  </a:cubicBezTo>
                  <a:cubicBezTo>
                    <a:pt x="373" y="119"/>
                    <a:pt x="373" y="118"/>
                    <a:pt x="373" y="116"/>
                  </a:cubicBezTo>
                  <a:cubicBezTo>
                    <a:pt x="373" y="110"/>
                    <a:pt x="373" y="105"/>
                    <a:pt x="373" y="99"/>
                  </a:cubicBezTo>
                  <a:cubicBezTo>
                    <a:pt x="372" y="95"/>
                    <a:pt x="370" y="93"/>
                    <a:pt x="367" y="91"/>
                  </a:cubicBezTo>
                  <a:cubicBezTo>
                    <a:pt x="364" y="88"/>
                    <a:pt x="364" y="88"/>
                    <a:pt x="367" y="86"/>
                  </a:cubicBezTo>
                  <a:cubicBezTo>
                    <a:pt x="370" y="85"/>
                    <a:pt x="370" y="83"/>
                    <a:pt x="369" y="81"/>
                  </a:cubicBezTo>
                  <a:cubicBezTo>
                    <a:pt x="368" y="82"/>
                    <a:pt x="368" y="83"/>
                    <a:pt x="366" y="82"/>
                  </a:cubicBezTo>
                  <a:cubicBezTo>
                    <a:pt x="366" y="82"/>
                    <a:pt x="366" y="81"/>
                    <a:pt x="365" y="80"/>
                  </a:cubicBezTo>
                  <a:cubicBezTo>
                    <a:pt x="365" y="77"/>
                    <a:pt x="367" y="75"/>
                    <a:pt x="367" y="73"/>
                  </a:cubicBezTo>
                  <a:cubicBezTo>
                    <a:pt x="366" y="76"/>
                    <a:pt x="365" y="79"/>
                    <a:pt x="364" y="82"/>
                  </a:cubicBezTo>
                  <a:cubicBezTo>
                    <a:pt x="364" y="84"/>
                    <a:pt x="362" y="85"/>
                    <a:pt x="360" y="83"/>
                  </a:cubicBezTo>
                  <a:cubicBezTo>
                    <a:pt x="357" y="81"/>
                    <a:pt x="356" y="77"/>
                    <a:pt x="359" y="74"/>
                  </a:cubicBezTo>
                  <a:cubicBezTo>
                    <a:pt x="360" y="72"/>
                    <a:pt x="362" y="69"/>
                    <a:pt x="363" y="67"/>
                  </a:cubicBezTo>
                  <a:cubicBezTo>
                    <a:pt x="364" y="65"/>
                    <a:pt x="364" y="63"/>
                    <a:pt x="363" y="61"/>
                  </a:cubicBezTo>
                  <a:cubicBezTo>
                    <a:pt x="361" y="58"/>
                    <a:pt x="360" y="53"/>
                    <a:pt x="357" y="50"/>
                  </a:cubicBezTo>
                  <a:cubicBezTo>
                    <a:pt x="356" y="49"/>
                    <a:pt x="355" y="48"/>
                    <a:pt x="355" y="46"/>
                  </a:cubicBezTo>
                  <a:cubicBezTo>
                    <a:pt x="355" y="44"/>
                    <a:pt x="354" y="43"/>
                    <a:pt x="354" y="42"/>
                  </a:cubicBezTo>
                  <a:cubicBezTo>
                    <a:pt x="353" y="39"/>
                    <a:pt x="352" y="39"/>
                    <a:pt x="350" y="41"/>
                  </a:cubicBezTo>
                  <a:cubicBezTo>
                    <a:pt x="349" y="42"/>
                    <a:pt x="348" y="44"/>
                    <a:pt x="346" y="43"/>
                  </a:cubicBezTo>
                  <a:cubicBezTo>
                    <a:pt x="344" y="42"/>
                    <a:pt x="344" y="40"/>
                    <a:pt x="344" y="39"/>
                  </a:cubicBezTo>
                  <a:cubicBezTo>
                    <a:pt x="344" y="37"/>
                    <a:pt x="344" y="35"/>
                    <a:pt x="346" y="34"/>
                  </a:cubicBezTo>
                  <a:cubicBezTo>
                    <a:pt x="347" y="34"/>
                    <a:pt x="348" y="34"/>
                    <a:pt x="349" y="33"/>
                  </a:cubicBezTo>
                  <a:cubicBezTo>
                    <a:pt x="349" y="28"/>
                    <a:pt x="342" y="27"/>
                    <a:pt x="342" y="22"/>
                  </a:cubicBezTo>
                  <a:cubicBezTo>
                    <a:pt x="341" y="22"/>
                    <a:pt x="341" y="23"/>
                    <a:pt x="341" y="24"/>
                  </a:cubicBezTo>
                  <a:cubicBezTo>
                    <a:pt x="341" y="25"/>
                    <a:pt x="341" y="26"/>
                    <a:pt x="340" y="27"/>
                  </a:cubicBezTo>
                  <a:cubicBezTo>
                    <a:pt x="338" y="27"/>
                    <a:pt x="338" y="26"/>
                    <a:pt x="337" y="25"/>
                  </a:cubicBezTo>
                  <a:cubicBezTo>
                    <a:pt x="334" y="22"/>
                    <a:pt x="333" y="19"/>
                    <a:pt x="334" y="16"/>
                  </a:cubicBezTo>
                  <a:cubicBezTo>
                    <a:pt x="334" y="14"/>
                    <a:pt x="335" y="14"/>
                    <a:pt x="337" y="14"/>
                  </a:cubicBezTo>
                  <a:cubicBezTo>
                    <a:pt x="335" y="12"/>
                    <a:pt x="332" y="14"/>
                    <a:pt x="331" y="17"/>
                  </a:cubicBezTo>
                  <a:cubicBezTo>
                    <a:pt x="330" y="19"/>
                    <a:pt x="330" y="21"/>
                    <a:pt x="327" y="22"/>
                  </a:cubicBezTo>
                  <a:cubicBezTo>
                    <a:pt x="324" y="20"/>
                    <a:pt x="322" y="17"/>
                    <a:pt x="321" y="13"/>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BB6A1D84-D352-8769-078E-5E420B05C101}"/>
                </a:ext>
              </a:extLst>
            </p:cNvPr>
            <p:cNvSpPr>
              <a:spLocks/>
            </p:cNvSpPr>
            <p:nvPr/>
          </p:nvSpPr>
          <p:spPr bwMode="auto">
            <a:xfrm>
              <a:off x="5937250" y="2667000"/>
              <a:ext cx="1258888" cy="895350"/>
            </a:xfrm>
            <a:custGeom>
              <a:avLst/>
              <a:gdLst>
                <a:gd name="T0" fmla="*/ 280 w 280"/>
                <a:gd name="T1" fmla="*/ 74 h 199"/>
                <a:gd name="T2" fmla="*/ 278 w 280"/>
                <a:gd name="T3" fmla="*/ 75 h 199"/>
                <a:gd name="T4" fmla="*/ 270 w 280"/>
                <a:gd name="T5" fmla="*/ 74 h 199"/>
                <a:gd name="T6" fmla="*/ 267 w 280"/>
                <a:gd name="T7" fmla="*/ 71 h 199"/>
                <a:gd name="T8" fmla="*/ 223 w 280"/>
                <a:gd name="T9" fmla="*/ 23 h 199"/>
                <a:gd name="T10" fmla="*/ 186 w 280"/>
                <a:gd name="T11" fmla="*/ 11 h 199"/>
                <a:gd name="T12" fmla="*/ 142 w 280"/>
                <a:gd name="T13" fmla="*/ 12 h 199"/>
                <a:gd name="T14" fmla="*/ 101 w 280"/>
                <a:gd name="T15" fmla="*/ 29 h 199"/>
                <a:gd name="T16" fmla="*/ 64 w 280"/>
                <a:gd name="T17" fmla="*/ 72 h 199"/>
                <a:gd name="T18" fmla="*/ 41 w 280"/>
                <a:gd name="T19" fmla="*/ 125 h 199"/>
                <a:gd name="T20" fmla="*/ 24 w 280"/>
                <a:gd name="T21" fmla="*/ 173 h 199"/>
                <a:gd name="T22" fmla="*/ 19 w 280"/>
                <a:gd name="T23" fmla="*/ 188 h 199"/>
                <a:gd name="T24" fmla="*/ 17 w 280"/>
                <a:gd name="T25" fmla="*/ 192 h 199"/>
                <a:gd name="T26" fmla="*/ 10 w 280"/>
                <a:gd name="T27" fmla="*/ 190 h 199"/>
                <a:gd name="T28" fmla="*/ 8 w 280"/>
                <a:gd name="T29" fmla="*/ 197 h 199"/>
                <a:gd name="T30" fmla="*/ 5 w 280"/>
                <a:gd name="T31" fmla="*/ 199 h 199"/>
                <a:gd name="T32" fmla="*/ 4 w 280"/>
                <a:gd name="T33" fmla="*/ 198 h 199"/>
                <a:gd name="T34" fmla="*/ 2 w 280"/>
                <a:gd name="T35" fmla="*/ 184 h 199"/>
                <a:gd name="T36" fmla="*/ 7 w 280"/>
                <a:gd name="T37" fmla="*/ 194 h 199"/>
                <a:gd name="T38" fmla="*/ 9 w 280"/>
                <a:gd name="T39" fmla="*/ 188 h 199"/>
                <a:gd name="T40" fmla="*/ 35 w 280"/>
                <a:gd name="T41" fmla="*/ 115 h 199"/>
                <a:gd name="T42" fmla="*/ 71 w 280"/>
                <a:gd name="T43" fmla="*/ 44 h 199"/>
                <a:gd name="T44" fmla="*/ 158 w 280"/>
                <a:gd name="T45" fmla="*/ 0 h 199"/>
                <a:gd name="T46" fmla="*/ 191 w 280"/>
                <a:gd name="T47" fmla="*/ 2 h 199"/>
                <a:gd name="T48" fmla="*/ 255 w 280"/>
                <a:gd name="T49" fmla="*/ 38 h 199"/>
                <a:gd name="T50" fmla="*/ 278 w 280"/>
                <a:gd name="T51" fmla="*/ 72 h 199"/>
                <a:gd name="T52" fmla="*/ 280 w 280"/>
                <a:gd name="T53" fmla="*/ 7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0" h="199">
                  <a:moveTo>
                    <a:pt x="280" y="74"/>
                  </a:moveTo>
                  <a:cubicBezTo>
                    <a:pt x="280" y="75"/>
                    <a:pt x="279" y="75"/>
                    <a:pt x="278" y="75"/>
                  </a:cubicBezTo>
                  <a:cubicBezTo>
                    <a:pt x="274" y="74"/>
                    <a:pt x="273" y="73"/>
                    <a:pt x="270" y="74"/>
                  </a:cubicBezTo>
                  <a:cubicBezTo>
                    <a:pt x="268" y="74"/>
                    <a:pt x="268" y="72"/>
                    <a:pt x="267" y="71"/>
                  </a:cubicBezTo>
                  <a:cubicBezTo>
                    <a:pt x="255" y="52"/>
                    <a:pt x="242" y="35"/>
                    <a:pt x="223" y="23"/>
                  </a:cubicBezTo>
                  <a:cubicBezTo>
                    <a:pt x="211" y="16"/>
                    <a:pt x="199" y="12"/>
                    <a:pt x="186" y="11"/>
                  </a:cubicBezTo>
                  <a:cubicBezTo>
                    <a:pt x="171" y="9"/>
                    <a:pt x="156" y="10"/>
                    <a:pt x="142" y="12"/>
                  </a:cubicBezTo>
                  <a:cubicBezTo>
                    <a:pt x="126" y="13"/>
                    <a:pt x="113" y="20"/>
                    <a:pt x="101" y="29"/>
                  </a:cubicBezTo>
                  <a:cubicBezTo>
                    <a:pt x="85" y="40"/>
                    <a:pt x="74" y="55"/>
                    <a:pt x="64" y="72"/>
                  </a:cubicBezTo>
                  <a:cubicBezTo>
                    <a:pt x="55" y="89"/>
                    <a:pt x="47" y="107"/>
                    <a:pt x="41" y="125"/>
                  </a:cubicBezTo>
                  <a:cubicBezTo>
                    <a:pt x="35" y="141"/>
                    <a:pt x="30" y="157"/>
                    <a:pt x="24" y="173"/>
                  </a:cubicBezTo>
                  <a:cubicBezTo>
                    <a:pt x="22" y="178"/>
                    <a:pt x="21" y="183"/>
                    <a:pt x="19" y="188"/>
                  </a:cubicBezTo>
                  <a:cubicBezTo>
                    <a:pt x="19" y="189"/>
                    <a:pt x="19" y="191"/>
                    <a:pt x="17" y="192"/>
                  </a:cubicBezTo>
                  <a:cubicBezTo>
                    <a:pt x="14" y="193"/>
                    <a:pt x="12" y="193"/>
                    <a:pt x="10" y="190"/>
                  </a:cubicBezTo>
                  <a:cubicBezTo>
                    <a:pt x="10" y="193"/>
                    <a:pt x="8" y="195"/>
                    <a:pt x="8" y="197"/>
                  </a:cubicBezTo>
                  <a:cubicBezTo>
                    <a:pt x="8" y="199"/>
                    <a:pt x="6" y="199"/>
                    <a:pt x="5" y="199"/>
                  </a:cubicBezTo>
                  <a:cubicBezTo>
                    <a:pt x="4" y="199"/>
                    <a:pt x="4" y="198"/>
                    <a:pt x="4" y="198"/>
                  </a:cubicBezTo>
                  <a:cubicBezTo>
                    <a:pt x="4" y="193"/>
                    <a:pt x="0" y="189"/>
                    <a:pt x="2" y="184"/>
                  </a:cubicBezTo>
                  <a:cubicBezTo>
                    <a:pt x="4" y="187"/>
                    <a:pt x="5" y="190"/>
                    <a:pt x="7" y="194"/>
                  </a:cubicBezTo>
                  <a:cubicBezTo>
                    <a:pt x="8" y="192"/>
                    <a:pt x="9" y="190"/>
                    <a:pt x="9" y="188"/>
                  </a:cubicBezTo>
                  <a:cubicBezTo>
                    <a:pt x="18" y="163"/>
                    <a:pt x="25" y="139"/>
                    <a:pt x="35" y="115"/>
                  </a:cubicBezTo>
                  <a:cubicBezTo>
                    <a:pt x="44" y="90"/>
                    <a:pt x="55" y="66"/>
                    <a:pt x="71" y="44"/>
                  </a:cubicBezTo>
                  <a:cubicBezTo>
                    <a:pt x="93" y="16"/>
                    <a:pt x="122" y="0"/>
                    <a:pt x="158" y="0"/>
                  </a:cubicBezTo>
                  <a:cubicBezTo>
                    <a:pt x="169" y="0"/>
                    <a:pt x="180" y="0"/>
                    <a:pt x="191" y="2"/>
                  </a:cubicBezTo>
                  <a:cubicBezTo>
                    <a:pt x="217" y="5"/>
                    <a:pt x="238" y="18"/>
                    <a:pt x="255" y="38"/>
                  </a:cubicBezTo>
                  <a:cubicBezTo>
                    <a:pt x="264" y="48"/>
                    <a:pt x="271" y="60"/>
                    <a:pt x="278" y="72"/>
                  </a:cubicBezTo>
                  <a:cubicBezTo>
                    <a:pt x="278" y="73"/>
                    <a:pt x="279" y="74"/>
                    <a:pt x="280" y="74"/>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7">
              <a:extLst>
                <a:ext uri="{FF2B5EF4-FFF2-40B4-BE49-F238E27FC236}">
                  <a16:creationId xmlns:a16="http://schemas.microsoft.com/office/drawing/2014/main" id="{5DD4F2A1-1E1C-A02B-D2E5-FDFC38C07871}"/>
                </a:ext>
              </a:extLst>
            </p:cNvPr>
            <p:cNvSpPr>
              <a:spLocks/>
            </p:cNvSpPr>
            <p:nvPr/>
          </p:nvSpPr>
          <p:spPr bwMode="auto">
            <a:xfrm>
              <a:off x="3460750" y="4214813"/>
              <a:ext cx="419100" cy="269875"/>
            </a:xfrm>
            <a:custGeom>
              <a:avLst/>
              <a:gdLst>
                <a:gd name="T0" fmla="*/ 87 w 93"/>
                <a:gd name="T1" fmla="*/ 38 h 60"/>
                <a:gd name="T2" fmla="*/ 88 w 93"/>
                <a:gd name="T3" fmla="*/ 49 h 60"/>
                <a:gd name="T4" fmla="*/ 90 w 93"/>
                <a:gd name="T5" fmla="*/ 53 h 60"/>
                <a:gd name="T6" fmla="*/ 91 w 93"/>
                <a:gd name="T7" fmla="*/ 58 h 60"/>
                <a:gd name="T8" fmla="*/ 87 w 93"/>
                <a:gd name="T9" fmla="*/ 57 h 60"/>
                <a:gd name="T10" fmla="*/ 73 w 93"/>
                <a:gd name="T11" fmla="*/ 49 h 60"/>
                <a:gd name="T12" fmla="*/ 58 w 93"/>
                <a:gd name="T13" fmla="*/ 33 h 60"/>
                <a:gd name="T14" fmla="*/ 48 w 93"/>
                <a:gd name="T15" fmla="*/ 28 h 60"/>
                <a:gd name="T16" fmla="*/ 41 w 93"/>
                <a:gd name="T17" fmla="*/ 24 h 60"/>
                <a:gd name="T18" fmla="*/ 30 w 93"/>
                <a:gd name="T19" fmla="*/ 17 h 60"/>
                <a:gd name="T20" fmla="*/ 19 w 93"/>
                <a:gd name="T21" fmla="*/ 17 h 60"/>
                <a:gd name="T22" fmla="*/ 2 w 93"/>
                <a:gd name="T23" fmla="*/ 15 h 60"/>
                <a:gd name="T24" fmla="*/ 0 w 93"/>
                <a:gd name="T25" fmla="*/ 11 h 60"/>
                <a:gd name="T26" fmla="*/ 41 w 93"/>
                <a:gd name="T27" fmla="*/ 2 h 60"/>
                <a:gd name="T28" fmla="*/ 65 w 93"/>
                <a:gd name="T29" fmla="*/ 10 h 60"/>
                <a:gd name="T30" fmla="*/ 75 w 93"/>
                <a:gd name="T31" fmla="*/ 18 h 60"/>
                <a:gd name="T32" fmla="*/ 77 w 93"/>
                <a:gd name="T33" fmla="*/ 20 h 60"/>
                <a:gd name="T34" fmla="*/ 87 w 93"/>
                <a:gd name="T35" fmla="*/ 35 h 60"/>
                <a:gd name="T36" fmla="*/ 87 w 93"/>
                <a:gd name="T37" fmla="*/ 3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 h="60">
                  <a:moveTo>
                    <a:pt x="87" y="38"/>
                  </a:moveTo>
                  <a:cubicBezTo>
                    <a:pt x="87" y="41"/>
                    <a:pt x="89" y="45"/>
                    <a:pt x="88" y="49"/>
                  </a:cubicBezTo>
                  <a:cubicBezTo>
                    <a:pt x="88" y="51"/>
                    <a:pt x="90" y="52"/>
                    <a:pt x="90" y="53"/>
                  </a:cubicBezTo>
                  <a:cubicBezTo>
                    <a:pt x="91" y="55"/>
                    <a:pt x="93" y="57"/>
                    <a:pt x="91" y="58"/>
                  </a:cubicBezTo>
                  <a:cubicBezTo>
                    <a:pt x="89" y="60"/>
                    <a:pt x="88" y="58"/>
                    <a:pt x="87" y="57"/>
                  </a:cubicBezTo>
                  <a:cubicBezTo>
                    <a:pt x="83" y="54"/>
                    <a:pt x="78" y="52"/>
                    <a:pt x="73" y="49"/>
                  </a:cubicBezTo>
                  <a:cubicBezTo>
                    <a:pt x="66" y="46"/>
                    <a:pt x="62" y="40"/>
                    <a:pt x="58" y="33"/>
                  </a:cubicBezTo>
                  <a:cubicBezTo>
                    <a:pt x="56" y="29"/>
                    <a:pt x="53" y="27"/>
                    <a:pt x="48" y="28"/>
                  </a:cubicBezTo>
                  <a:cubicBezTo>
                    <a:pt x="45" y="28"/>
                    <a:pt x="43" y="27"/>
                    <a:pt x="41" y="24"/>
                  </a:cubicBezTo>
                  <a:cubicBezTo>
                    <a:pt x="39" y="19"/>
                    <a:pt x="35" y="17"/>
                    <a:pt x="30" y="17"/>
                  </a:cubicBezTo>
                  <a:cubicBezTo>
                    <a:pt x="27" y="17"/>
                    <a:pt x="23" y="17"/>
                    <a:pt x="19" y="17"/>
                  </a:cubicBezTo>
                  <a:cubicBezTo>
                    <a:pt x="13" y="18"/>
                    <a:pt x="8" y="16"/>
                    <a:pt x="2" y="15"/>
                  </a:cubicBezTo>
                  <a:cubicBezTo>
                    <a:pt x="0" y="14"/>
                    <a:pt x="2" y="11"/>
                    <a:pt x="0" y="11"/>
                  </a:cubicBezTo>
                  <a:cubicBezTo>
                    <a:pt x="12" y="1"/>
                    <a:pt x="26" y="0"/>
                    <a:pt x="41" y="2"/>
                  </a:cubicBezTo>
                  <a:cubicBezTo>
                    <a:pt x="49" y="3"/>
                    <a:pt x="57" y="5"/>
                    <a:pt x="65" y="10"/>
                  </a:cubicBezTo>
                  <a:cubicBezTo>
                    <a:pt x="69" y="12"/>
                    <a:pt x="72" y="15"/>
                    <a:pt x="75" y="18"/>
                  </a:cubicBezTo>
                  <a:cubicBezTo>
                    <a:pt x="75" y="19"/>
                    <a:pt x="76" y="20"/>
                    <a:pt x="77" y="20"/>
                  </a:cubicBezTo>
                  <a:cubicBezTo>
                    <a:pt x="81" y="24"/>
                    <a:pt x="84" y="29"/>
                    <a:pt x="87" y="35"/>
                  </a:cubicBezTo>
                  <a:cubicBezTo>
                    <a:pt x="87" y="36"/>
                    <a:pt x="88" y="37"/>
                    <a:pt x="87" y="38"/>
                  </a:cubicBezTo>
                  <a:close/>
                </a:path>
              </a:pathLst>
            </a:custGeom>
            <a:solidFill>
              <a:srgbClr val="458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8">
              <a:extLst>
                <a:ext uri="{FF2B5EF4-FFF2-40B4-BE49-F238E27FC236}">
                  <a16:creationId xmlns:a16="http://schemas.microsoft.com/office/drawing/2014/main" id="{BC1353AC-6B32-7712-FFE6-6BDA97FE6DCE}"/>
                </a:ext>
              </a:extLst>
            </p:cNvPr>
            <p:cNvSpPr>
              <a:spLocks/>
            </p:cNvSpPr>
            <p:nvPr/>
          </p:nvSpPr>
          <p:spPr bwMode="auto">
            <a:xfrm>
              <a:off x="3919538" y="4114800"/>
              <a:ext cx="184150" cy="554038"/>
            </a:xfrm>
            <a:custGeom>
              <a:avLst/>
              <a:gdLst>
                <a:gd name="T0" fmla="*/ 14 w 41"/>
                <a:gd name="T1" fmla="*/ 107 h 123"/>
                <a:gd name="T2" fmla="*/ 13 w 41"/>
                <a:gd name="T3" fmla="*/ 114 h 123"/>
                <a:gd name="T4" fmla="*/ 16 w 41"/>
                <a:gd name="T5" fmla="*/ 117 h 123"/>
                <a:gd name="T6" fmla="*/ 26 w 41"/>
                <a:gd name="T7" fmla="*/ 119 h 123"/>
                <a:gd name="T8" fmla="*/ 14 w 41"/>
                <a:gd name="T9" fmla="*/ 121 h 123"/>
                <a:gd name="T10" fmla="*/ 13 w 41"/>
                <a:gd name="T11" fmla="*/ 120 h 123"/>
                <a:gd name="T12" fmla="*/ 6 w 41"/>
                <a:gd name="T13" fmla="*/ 112 h 123"/>
                <a:gd name="T14" fmla="*/ 4 w 41"/>
                <a:gd name="T15" fmla="*/ 95 h 123"/>
                <a:gd name="T16" fmla="*/ 3 w 41"/>
                <a:gd name="T17" fmla="*/ 81 h 123"/>
                <a:gd name="T18" fmla="*/ 6 w 41"/>
                <a:gd name="T19" fmla="*/ 63 h 123"/>
                <a:gd name="T20" fmla="*/ 8 w 41"/>
                <a:gd name="T21" fmla="*/ 46 h 123"/>
                <a:gd name="T22" fmla="*/ 9 w 41"/>
                <a:gd name="T23" fmla="*/ 37 h 123"/>
                <a:gd name="T24" fmla="*/ 23 w 41"/>
                <a:gd name="T25" fmla="*/ 10 h 123"/>
                <a:gd name="T26" fmla="*/ 29 w 41"/>
                <a:gd name="T27" fmla="*/ 2 h 123"/>
                <a:gd name="T28" fmla="*/ 35 w 41"/>
                <a:gd name="T29" fmla="*/ 0 h 123"/>
                <a:gd name="T30" fmla="*/ 40 w 41"/>
                <a:gd name="T31" fmla="*/ 11 h 123"/>
                <a:gd name="T32" fmla="*/ 31 w 41"/>
                <a:gd name="T33" fmla="*/ 37 h 123"/>
                <a:gd name="T34" fmla="*/ 30 w 41"/>
                <a:gd name="T35" fmla="*/ 40 h 123"/>
                <a:gd name="T36" fmla="*/ 27 w 41"/>
                <a:gd name="T37" fmla="*/ 51 h 123"/>
                <a:gd name="T38" fmla="*/ 20 w 41"/>
                <a:gd name="T39" fmla="*/ 75 h 123"/>
                <a:gd name="T40" fmla="*/ 18 w 41"/>
                <a:gd name="T41" fmla="*/ 79 h 123"/>
                <a:gd name="T42" fmla="*/ 17 w 41"/>
                <a:gd name="T43" fmla="*/ 88 h 123"/>
                <a:gd name="T44" fmla="*/ 15 w 41"/>
                <a:gd name="T45" fmla="*/ 105 h 123"/>
                <a:gd name="T46" fmla="*/ 14 w 41"/>
                <a:gd name="T47" fmla="*/ 10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 h="123">
                  <a:moveTo>
                    <a:pt x="14" y="107"/>
                  </a:moveTo>
                  <a:cubicBezTo>
                    <a:pt x="12" y="109"/>
                    <a:pt x="14" y="112"/>
                    <a:pt x="13" y="114"/>
                  </a:cubicBezTo>
                  <a:cubicBezTo>
                    <a:pt x="13" y="115"/>
                    <a:pt x="14" y="116"/>
                    <a:pt x="16" y="117"/>
                  </a:cubicBezTo>
                  <a:cubicBezTo>
                    <a:pt x="19" y="117"/>
                    <a:pt x="22" y="118"/>
                    <a:pt x="26" y="119"/>
                  </a:cubicBezTo>
                  <a:cubicBezTo>
                    <a:pt x="22" y="123"/>
                    <a:pt x="18" y="121"/>
                    <a:pt x="14" y="121"/>
                  </a:cubicBezTo>
                  <a:cubicBezTo>
                    <a:pt x="14" y="121"/>
                    <a:pt x="13" y="121"/>
                    <a:pt x="13" y="120"/>
                  </a:cubicBezTo>
                  <a:cubicBezTo>
                    <a:pt x="13" y="116"/>
                    <a:pt x="9" y="115"/>
                    <a:pt x="6" y="112"/>
                  </a:cubicBezTo>
                  <a:cubicBezTo>
                    <a:pt x="2" y="107"/>
                    <a:pt x="3" y="101"/>
                    <a:pt x="4" y="95"/>
                  </a:cubicBezTo>
                  <a:cubicBezTo>
                    <a:pt x="4" y="90"/>
                    <a:pt x="4" y="85"/>
                    <a:pt x="3" y="81"/>
                  </a:cubicBezTo>
                  <a:cubicBezTo>
                    <a:pt x="0" y="74"/>
                    <a:pt x="3" y="68"/>
                    <a:pt x="6" y="63"/>
                  </a:cubicBezTo>
                  <a:cubicBezTo>
                    <a:pt x="11" y="57"/>
                    <a:pt x="12" y="53"/>
                    <a:pt x="8" y="46"/>
                  </a:cubicBezTo>
                  <a:cubicBezTo>
                    <a:pt x="7" y="43"/>
                    <a:pt x="8" y="40"/>
                    <a:pt x="9" y="37"/>
                  </a:cubicBezTo>
                  <a:cubicBezTo>
                    <a:pt x="14" y="28"/>
                    <a:pt x="18" y="19"/>
                    <a:pt x="23" y="10"/>
                  </a:cubicBezTo>
                  <a:cubicBezTo>
                    <a:pt x="24" y="7"/>
                    <a:pt x="27" y="5"/>
                    <a:pt x="29" y="2"/>
                  </a:cubicBezTo>
                  <a:cubicBezTo>
                    <a:pt x="30" y="0"/>
                    <a:pt x="33" y="2"/>
                    <a:pt x="35" y="0"/>
                  </a:cubicBezTo>
                  <a:cubicBezTo>
                    <a:pt x="40" y="3"/>
                    <a:pt x="41" y="5"/>
                    <a:pt x="40" y="11"/>
                  </a:cubicBezTo>
                  <a:cubicBezTo>
                    <a:pt x="38" y="20"/>
                    <a:pt x="34" y="28"/>
                    <a:pt x="31" y="37"/>
                  </a:cubicBezTo>
                  <a:cubicBezTo>
                    <a:pt x="31" y="38"/>
                    <a:pt x="31" y="39"/>
                    <a:pt x="30" y="40"/>
                  </a:cubicBezTo>
                  <a:cubicBezTo>
                    <a:pt x="30" y="44"/>
                    <a:pt x="29" y="47"/>
                    <a:pt x="27" y="51"/>
                  </a:cubicBezTo>
                  <a:cubicBezTo>
                    <a:pt x="24" y="59"/>
                    <a:pt x="22" y="67"/>
                    <a:pt x="20" y="75"/>
                  </a:cubicBezTo>
                  <a:cubicBezTo>
                    <a:pt x="20" y="76"/>
                    <a:pt x="19" y="78"/>
                    <a:pt x="18" y="79"/>
                  </a:cubicBezTo>
                  <a:cubicBezTo>
                    <a:pt x="17" y="82"/>
                    <a:pt x="16" y="85"/>
                    <a:pt x="17" y="88"/>
                  </a:cubicBezTo>
                  <a:cubicBezTo>
                    <a:pt x="18" y="94"/>
                    <a:pt x="15" y="100"/>
                    <a:pt x="15" y="105"/>
                  </a:cubicBezTo>
                  <a:cubicBezTo>
                    <a:pt x="15" y="106"/>
                    <a:pt x="14" y="106"/>
                    <a:pt x="14" y="107"/>
                  </a:cubicBezTo>
                  <a:close/>
                </a:path>
              </a:pathLst>
            </a:custGeom>
            <a:solidFill>
              <a:srgbClr val="458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9">
              <a:extLst>
                <a:ext uri="{FF2B5EF4-FFF2-40B4-BE49-F238E27FC236}">
                  <a16:creationId xmlns:a16="http://schemas.microsoft.com/office/drawing/2014/main" id="{727685E9-8B10-E8F7-0424-9EF51905DD4A}"/>
                </a:ext>
              </a:extLst>
            </p:cNvPr>
            <p:cNvSpPr>
              <a:spLocks/>
            </p:cNvSpPr>
            <p:nvPr/>
          </p:nvSpPr>
          <p:spPr bwMode="auto">
            <a:xfrm>
              <a:off x="4010025" y="4286250"/>
              <a:ext cx="314325" cy="265113"/>
            </a:xfrm>
            <a:custGeom>
              <a:avLst/>
              <a:gdLst>
                <a:gd name="T0" fmla="*/ 16 w 70"/>
                <a:gd name="T1" fmla="*/ 45 h 59"/>
                <a:gd name="T2" fmla="*/ 16 w 70"/>
                <a:gd name="T3" fmla="*/ 47 h 59"/>
                <a:gd name="T4" fmla="*/ 13 w 70"/>
                <a:gd name="T5" fmla="*/ 52 h 59"/>
                <a:gd name="T6" fmla="*/ 7 w 70"/>
                <a:gd name="T7" fmla="*/ 57 h 59"/>
                <a:gd name="T8" fmla="*/ 3 w 70"/>
                <a:gd name="T9" fmla="*/ 57 h 59"/>
                <a:gd name="T10" fmla="*/ 4 w 70"/>
                <a:gd name="T11" fmla="*/ 54 h 59"/>
                <a:gd name="T12" fmla="*/ 8 w 70"/>
                <a:gd name="T13" fmla="*/ 51 h 59"/>
                <a:gd name="T14" fmla="*/ 9 w 70"/>
                <a:gd name="T15" fmla="*/ 49 h 59"/>
                <a:gd name="T16" fmla="*/ 6 w 70"/>
                <a:gd name="T17" fmla="*/ 49 h 59"/>
                <a:gd name="T18" fmla="*/ 3 w 70"/>
                <a:gd name="T19" fmla="*/ 50 h 59"/>
                <a:gd name="T20" fmla="*/ 3 w 70"/>
                <a:gd name="T21" fmla="*/ 43 h 59"/>
                <a:gd name="T22" fmla="*/ 5 w 70"/>
                <a:gd name="T23" fmla="*/ 41 h 59"/>
                <a:gd name="T24" fmla="*/ 8 w 70"/>
                <a:gd name="T25" fmla="*/ 32 h 59"/>
                <a:gd name="T26" fmla="*/ 9 w 70"/>
                <a:gd name="T27" fmla="*/ 28 h 59"/>
                <a:gd name="T28" fmla="*/ 30 w 70"/>
                <a:gd name="T29" fmla="*/ 6 h 59"/>
                <a:gd name="T30" fmla="*/ 40 w 70"/>
                <a:gd name="T31" fmla="*/ 3 h 59"/>
                <a:gd name="T32" fmla="*/ 47 w 70"/>
                <a:gd name="T33" fmla="*/ 3 h 59"/>
                <a:gd name="T34" fmla="*/ 45 w 70"/>
                <a:gd name="T35" fmla="*/ 2 h 59"/>
                <a:gd name="T36" fmla="*/ 50 w 70"/>
                <a:gd name="T37" fmla="*/ 1 h 59"/>
                <a:gd name="T38" fmla="*/ 52 w 70"/>
                <a:gd name="T39" fmla="*/ 2 h 59"/>
                <a:gd name="T40" fmla="*/ 68 w 70"/>
                <a:gd name="T41" fmla="*/ 2 h 59"/>
                <a:gd name="T42" fmla="*/ 70 w 70"/>
                <a:gd name="T43" fmla="*/ 2 h 59"/>
                <a:gd name="T44" fmla="*/ 68 w 70"/>
                <a:gd name="T45" fmla="*/ 4 h 59"/>
                <a:gd name="T46" fmla="*/ 42 w 70"/>
                <a:gd name="T47" fmla="*/ 13 h 59"/>
                <a:gd name="T48" fmla="*/ 33 w 70"/>
                <a:gd name="T49" fmla="*/ 24 h 59"/>
                <a:gd name="T50" fmla="*/ 28 w 70"/>
                <a:gd name="T51" fmla="*/ 30 h 59"/>
                <a:gd name="T52" fmla="*/ 16 w 70"/>
                <a:gd name="T53" fmla="*/ 40 h 59"/>
                <a:gd name="T54" fmla="*/ 16 w 70"/>
                <a:gd name="T55"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59">
                  <a:moveTo>
                    <a:pt x="16" y="45"/>
                  </a:moveTo>
                  <a:cubicBezTo>
                    <a:pt x="16" y="46"/>
                    <a:pt x="15" y="46"/>
                    <a:pt x="16" y="47"/>
                  </a:cubicBezTo>
                  <a:cubicBezTo>
                    <a:pt x="19" y="50"/>
                    <a:pt x="16" y="51"/>
                    <a:pt x="13" y="52"/>
                  </a:cubicBezTo>
                  <a:cubicBezTo>
                    <a:pt x="11" y="54"/>
                    <a:pt x="9" y="56"/>
                    <a:pt x="7" y="57"/>
                  </a:cubicBezTo>
                  <a:cubicBezTo>
                    <a:pt x="5" y="59"/>
                    <a:pt x="4" y="58"/>
                    <a:pt x="3" y="57"/>
                  </a:cubicBezTo>
                  <a:cubicBezTo>
                    <a:pt x="1" y="56"/>
                    <a:pt x="3" y="55"/>
                    <a:pt x="4" y="54"/>
                  </a:cubicBezTo>
                  <a:cubicBezTo>
                    <a:pt x="5" y="53"/>
                    <a:pt x="6" y="52"/>
                    <a:pt x="8" y="51"/>
                  </a:cubicBezTo>
                  <a:cubicBezTo>
                    <a:pt x="9" y="51"/>
                    <a:pt x="9" y="50"/>
                    <a:pt x="9" y="49"/>
                  </a:cubicBezTo>
                  <a:cubicBezTo>
                    <a:pt x="8" y="48"/>
                    <a:pt x="7" y="48"/>
                    <a:pt x="6" y="49"/>
                  </a:cubicBezTo>
                  <a:cubicBezTo>
                    <a:pt x="5" y="49"/>
                    <a:pt x="4" y="53"/>
                    <a:pt x="3" y="50"/>
                  </a:cubicBezTo>
                  <a:cubicBezTo>
                    <a:pt x="2" y="48"/>
                    <a:pt x="0" y="45"/>
                    <a:pt x="3" y="43"/>
                  </a:cubicBezTo>
                  <a:cubicBezTo>
                    <a:pt x="4" y="42"/>
                    <a:pt x="4" y="42"/>
                    <a:pt x="5" y="41"/>
                  </a:cubicBezTo>
                  <a:cubicBezTo>
                    <a:pt x="8" y="39"/>
                    <a:pt x="10" y="36"/>
                    <a:pt x="8" y="32"/>
                  </a:cubicBezTo>
                  <a:cubicBezTo>
                    <a:pt x="7" y="30"/>
                    <a:pt x="9" y="29"/>
                    <a:pt x="9" y="28"/>
                  </a:cubicBezTo>
                  <a:cubicBezTo>
                    <a:pt x="15" y="20"/>
                    <a:pt x="21" y="11"/>
                    <a:pt x="30" y="6"/>
                  </a:cubicBezTo>
                  <a:cubicBezTo>
                    <a:pt x="34" y="6"/>
                    <a:pt x="36" y="3"/>
                    <a:pt x="40" y="3"/>
                  </a:cubicBezTo>
                  <a:cubicBezTo>
                    <a:pt x="42" y="4"/>
                    <a:pt x="44" y="2"/>
                    <a:pt x="47" y="3"/>
                  </a:cubicBezTo>
                  <a:cubicBezTo>
                    <a:pt x="46" y="3"/>
                    <a:pt x="45" y="3"/>
                    <a:pt x="45" y="2"/>
                  </a:cubicBezTo>
                  <a:cubicBezTo>
                    <a:pt x="46" y="1"/>
                    <a:pt x="49" y="3"/>
                    <a:pt x="50" y="1"/>
                  </a:cubicBezTo>
                  <a:cubicBezTo>
                    <a:pt x="50" y="2"/>
                    <a:pt x="51" y="2"/>
                    <a:pt x="52" y="2"/>
                  </a:cubicBezTo>
                  <a:cubicBezTo>
                    <a:pt x="58" y="2"/>
                    <a:pt x="63" y="0"/>
                    <a:pt x="68" y="2"/>
                  </a:cubicBezTo>
                  <a:cubicBezTo>
                    <a:pt x="69" y="2"/>
                    <a:pt x="70" y="2"/>
                    <a:pt x="70" y="2"/>
                  </a:cubicBezTo>
                  <a:cubicBezTo>
                    <a:pt x="70" y="4"/>
                    <a:pt x="69" y="4"/>
                    <a:pt x="68" y="4"/>
                  </a:cubicBezTo>
                  <a:cubicBezTo>
                    <a:pt x="59" y="7"/>
                    <a:pt x="51" y="11"/>
                    <a:pt x="42" y="13"/>
                  </a:cubicBezTo>
                  <a:cubicBezTo>
                    <a:pt x="37" y="15"/>
                    <a:pt x="34" y="19"/>
                    <a:pt x="33" y="24"/>
                  </a:cubicBezTo>
                  <a:cubicBezTo>
                    <a:pt x="33" y="28"/>
                    <a:pt x="32" y="30"/>
                    <a:pt x="28" y="30"/>
                  </a:cubicBezTo>
                  <a:cubicBezTo>
                    <a:pt x="22" y="31"/>
                    <a:pt x="19" y="35"/>
                    <a:pt x="16" y="40"/>
                  </a:cubicBezTo>
                  <a:cubicBezTo>
                    <a:pt x="15" y="42"/>
                    <a:pt x="15" y="43"/>
                    <a:pt x="16" y="45"/>
                  </a:cubicBezTo>
                  <a:close/>
                </a:path>
              </a:pathLst>
            </a:custGeom>
            <a:solidFill>
              <a:srgbClr val="3C7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0">
              <a:extLst>
                <a:ext uri="{FF2B5EF4-FFF2-40B4-BE49-F238E27FC236}">
                  <a16:creationId xmlns:a16="http://schemas.microsoft.com/office/drawing/2014/main" id="{F6549414-3BEE-B7BE-C6BA-954A05FDAB89}"/>
                </a:ext>
              </a:extLst>
            </p:cNvPr>
            <p:cNvSpPr>
              <a:spLocks/>
            </p:cNvSpPr>
            <p:nvPr/>
          </p:nvSpPr>
          <p:spPr bwMode="auto">
            <a:xfrm>
              <a:off x="3806825" y="4286250"/>
              <a:ext cx="127000" cy="180975"/>
            </a:xfrm>
            <a:custGeom>
              <a:avLst/>
              <a:gdLst>
                <a:gd name="T0" fmla="*/ 10 w 28"/>
                <a:gd name="T1" fmla="*/ 22 h 40"/>
                <a:gd name="T2" fmla="*/ 2 w 28"/>
                <a:gd name="T3" fmla="*/ 8 h 40"/>
                <a:gd name="T4" fmla="*/ 0 w 28"/>
                <a:gd name="T5" fmla="*/ 4 h 40"/>
                <a:gd name="T6" fmla="*/ 28 w 28"/>
                <a:gd name="T7" fmla="*/ 0 h 40"/>
                <a:gd name="T8" fmla="*/ 25 w 28"/>
                <a:gd name="T9" fmla="*/ 14 h 40"/>
                <a:gd name="T10" fmla="*/ 22 w 28"/>
                <a:gd name="T11" fmla="*/ 37 h 40"/>
                <a:gd name="T12" fmla="*/ 21 w 28"/>
                <a:gd name="T13" fmla="*/ 39 h 40"/>
                <a:gd name="T14" fmla="*/ 19 w 28"/>
                <a:gd name="T15" fmla="*/ 37 h 40"/>
                <a:gd name="T16" fmla="*/ 10 w 28"/>
                <a:gd name="T17"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0">
                  <a:moveTo>
                    <a:pt x="10" y="22"/>
                  </a:moveTo>
                  <a:cubicBezTo>
                    <a:pt x="9" y="16"/>
                    <a:pt x="5" y="12"/>
                    <a:pt x="2" y="8"/>
                  </a:cubicBezTo>
                  <a:cubicBezTo>
                    <a:pt x="1" y="7"/>
                    <a:pt x="0" y="6"/>
                    <a:pt x="0" y="4"/>
                  </a:cubicBezTo>
                  <a:cubicBezTo>
                    <a:pt x="9" y="2"/>
                    <a:pt x="19" y="1"/>
                    <a:pt x="28" y="0"/>
                  </a:cubicBezTo>
                  <a:cubicBezTo>
                    <a:pt x="28" y="5"/>
                    <a:pt x="26" y="9"/>
                    <a:pt x="25" y="14"/>
                  </a:cubicBezTo>
                  <a:cubicBezTo>
                    <a:pt x="24" y="21"/>
                    <a:pt x="23" y="29"/>
                    <a:pt x="22" y="37"/>
                  </a:cubicBezTo>
                  <a:cubicBezTo>
                    <a:pt x="22" y="38"/>
                    <a:pt x="22" y="39"/>
                    <a:pt x="21" y="39"/>
                  </a:cubicBezTo>
                  <a:cubicBezTo>
                    <a:pt x="19" y="40"/>
                    <a:pt x="19" y="38"/>
                    <a:pt x="19" y="37"/>
                  </a:cubicBezTo>
                  <a:cubicBezTo>
                    <a:pt x="16" y="32"/>
                    <a:pt x="13" y="27"/>
                    <a:pt x="10" y="22"/>
                  </a:cubicBezTo>
                  <a:close/>
                </a:path>
              </a:pathLst>
            </a:custGeom>
            <a:solidFill>
              <a:srgbClr val="CF2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
              <a:extLst>
                <a:ext uri="{FF2B5EF4-FFF2-40B4-BE49-F238E27FC236}">
                  <a16:creationId xmlns:a16="http://schemas.microsoft.com/office/drawing/2014/main" id="{7D41028E-AB2C-CE7F-F0DD-E593F6B7ABFF}"/>
                </a:ext>
              </a:extLst>
            </p:cNvPr>
            <p:cNvSpPr>
              <a:spLocks/>
            </p:cNvSpPr>
            <p:nvPr/>
          </p:nvSpPr>
          <p:spPr bwMode="auto">
            <a:xfrm>
              <a:off x="5541963" y="2667000"/>
              <a:ext cx="269875" cy="404813"/>
            </a:xfrm>
            <a:custGeom>
              <a:avLst/>
              <a:gdLst>
                <a:gd name="T0" fmla="*/ 60 w 60"/>
                <a:gd name="T1" fmla="*/ 88 h 90"/>
                <a:gd name="T2" fmla="*/ 55 w 60"/>
                <a:gd name="T3" fmla="*/ 90 h 90"/>
                <a:gd name="T4" fmla="*/ 54 w 60"/>
                <a:gd name="T5" fmla="*/ 82 h 90"/>
                <a:gd name="T6" fmla="*/ 54 w 60"/>
                <a:gd name="T7" fmla="*/ 78 h 90"/>
                <a:gd name="T8" fmla="*/ 53 w 60"/>
                <a:gd name="T9" fmla="*/ 75 h 90"/>
                <a:gd name="T10" fmla="*/ 51 w 60"/>
                <a:gd name="T11" fmla="*/ 73 h 90"/>
                <a:gd name="T12" fmla="*/ 50 w 60"/>
                <a:gd name="T13" fmla="*/ 75 h 90"/>
                <a:gd name="T14" fmla="*/ 49 w 60"/>
                <a:gd name="T15" fmla="*/ 79 h 90"/>
                <a:gd name="T16" fmla="*/ 47 w 60"/>
                <a:gd name="T17" fmla="*/ 76 h 90"/>
                <a:gd name="T18" fmla="*/ 45 w 60"/>
                <a:gd name="T19" fmla="*/ 61 h 90"/>
                <a:gd name="T20" fmla="*/ 41 w 60"/>
                <a:gd name="T21" fmla="*/ 47 h 90"/>
                <a:gd name="T22" fmla="*/ 30 w 60"/>
                <a:gd name="T23" fmla="*/ 30 h 90"/>
                <a:gd name="T24" fmla="*/ 24 w 60"/>
                <a:gd name="T25" fmla="*/ 29 h 90"/>
                <a:gd name="T26" fmla="*/ 19 w 60"/>
                <a:gd name="T27" fmla="*/ 29 h 90"/>
                <a:gd name="T28" fmla="*/ 15 w 60"/>
                <a:gd name="T29" fmla="*/ 26 h 90"/>
                <a:gd name="T30" fmla="*/ 15 w 60"/>
                <a:gd name="T31" fmla="*/ 22 h 90"/>
                <a:gd name="T32" fmla="*/ 19 w 60"/>
                <a:gd name="T33" fmla="*/ 21 h 90"/>
                <a:gd name="T34" fmla="*/ 25 w 60"/>
                <a:gd name="T35" fmla="*/ 24 h 90"/>
                <a:gd name="T36" fmla="*/ 26 w 60"/>
                <a:gd name="T37" fmla="*/ 23 h 90"/>
                <a:gd name="T38" fmla="*/ 22 w 60"/>
                <a:gd name="T39" fmla="*/ 18 h 90"/>
                <a:gd name="T40" fmla="*/ 17 w 60"/>
                <a:gd name="T41" fmla="*/ 12 h 90"/>
                <a:gd name="T42" fmla="*/ 14 w 60"/>
                <a:gd name="T43" fmla="*/ 12 h 90"/>
                <a:gd name="T44" fmla="*/ 0 w 60"/>
                <a:gd name="T45" fmla="*/ 15 h 90"/>
                <a:gd name="T46" fmla="*/ 2 w 60"/>
                <a:gd name="T47" fmla="*/ 14 h 90"/>
                <a:gd name="T48" fmla="*/ 11 w 60"/>
                <a:gd name="T49" fmla="*/ 9 h 90"/>
                <a:gd name="T50" fmla="*/ 11 w 60"/>
                <a:gd name="T51" fmla="*/ 4 h 90"/>
                <a:gd name="T52" fmla="*/ 9 w 60"/>
                <a:gd name="T53" fmla="*/ 0 h 90"/>
                <a:gd name="T54" fmla="*/ 38 w 60"/>
                <a:gd name="T55" fmla="*/ 38 h 90"/>
                <a:gd name="T56" fmla="*/ 59 w 60"/>
                <a:gd name="T57" fmla="*/ 87 h 90"/>
                <a:gd name="T58" fmla="*/ 60 w 60"/>
                <a:gd name="T59" fmla="*/ 8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 h="90">
                  <a:moveTo>
                    <a:pt x="60" y="88"/>
                  </a:moveTo>
                  <a:cubicBezTo>
                    <a:pt x="58" y="88"/>
                    <a:pt x="57" y="89"/>
                    <a:pt x="55" y="90"/>
                  </a:cubicBezTo>
                  <a:cubicBezTo>
                    <a:pt x="58" y="86"/>
                    <a:pt x="58" y="84"/>
                    <a:pt x="54" y="82"/>
                  </a:cubicBezTo>
                  <a:cubicBezTo>
                    <a:pt x="53" y="81"/>
                    <a:pt x="53" y="79"/>
                    <a:pt x="54" y="78"/>
                  </a:cubicBezTo>
                  <a:cubicBezTo>
                    <a:pt x="54" y="77"/>
                    <a:pt x="54" y="76"/>
                    <a:pt x="53" y="75"/>
                  </a:cubicBezTo>
                  <a:cubicBezTo>
                    <a:pt x="53" y="74"/>
                    <a:pt x="51" y="74"/>
                    <a:pt x="51" y="73"/>
                  </a:cubicBezTo>
                  <a:cubicBezTo>
                    <a:pt x="50" y="74"/>
                    <a:pt x="50" y="75"/>
                    <a:pt x="50" y="75"/>
                  </a:cubicBezTo>
                  <a:cubicBezTo>
                    <a:pt x="50" y="77"/>
                    <a:pt x="50" y="78"/>
                    <a:pt x="49" y="79"/>
                  </a:cubicBezTo>
                  <a:cubicBezTo>
                    <a:pt x="47" y="79"/>
                    <a:pt x="47" y="77"/>
                    <a:pt x="47" y="76"/>
                  </a:cubicBezTo>
                  <a:cubicBezTo>
                    <a:pt x="44" y="71"/>
                    <a:pt x="45" y="66"/>
                    <a:pt x="45" y="61"/>
                  </a:cubicBezTo>
                  <a:cubicBezTo>
                    <a:pt x="46" y="55"/>
                    <a:pt x="43" y="51"/>
                    <a:pt x="41" y="47"/>
                  </a:cubicBezTo>
                  <a:cubicBezTo>
                    <a:pt x="37" y="41"/>
                    <a:pt x="32" y="36"/>
                    <a:pt x="30" y="30"/>
                  </a:cubicBezTo>
                  <a:cubicBezTo>
                    <a:pt x="28" y="26"/>
                    <a:pt x="27" y="26"/>
                    <a:pt x="24" y="29"/>
                  </a:cubicBezTo>
                  <a:cubicBezTo>
                    <a:pt x="22" y="30"/>
                    <a:pt x="21" y="30"/>
                    <a:pt x="19" y="29"/>
                  </a:cubicBezTo>
                  <a:cubicBezTo>
                    <a:pt x="18" y="28"/>
                    <a:pt x="17" y="27"/>
                    <a:pt x="15" y="26"/>
                  </a:cubicBezTo>
                  <a:cubicBezTo>
                    <a:pt x="14" y="25"/>
                    <a:pt x="14" y="23"/>
                    <a:pt x="15" y="22"/>
                  </a:cubicBezTo>
                  <a:cubicBezTo>
                    <a:pt x="16" y="20"/>
                    <a:pt x="17" y="21"/>
                    <a:pt x="19" y="21"/>
                  </a:cubicBezTo>
                  <a:cubicBezTo>
                    <a:pt x="21" y="22"/>
                    <a:pt x="22" y="24"/>
                    <a:pt x="25" y="24"/>
                  </a:cubicBezTo>
                  <a:cubicBezTo>
                    <a:pt x="26" y="25"/>
                    <a:pt x="28" y="24"/>
                    <a:pt x="26" y="23"/>
                  </a:cubicBezTo>
                  <a:cubicBezTo>
                    <a:pt x="25" y="21"/>
                    <a:pt x="24" y="18"/>
                    <a:pt x="22" y="18"/>
                  </a:cubicBezTo>
                  <a:cubicBezTo>
                    <a:pt x="19" y="17"/>
                    <a:pt x="17" y="16"/>
                    <a:pt x="17" y="12"/>
                  </a:cubicBezTo>
                  <a:cubicBezTo>
                    <a:pt x="16" y="10"/>
                    <a:pt x="15" y="11"/>
                    <a:pt x="14" y="12"/>
                  </a:cubicBezTo>
                  <a:cubicBezTo>
                    <a:pt x="10" y="16"/>
                    <a:pt x="5" y="16"/>
                    <a:pt x="0" y="15"/>
                  </a:cubicBezTo>
                  <a:cubicBezTo>
                    <a:pt x="0" y="14"/>
                    <a:pt x="1" y="14"/>
                    <a:pt x="2" y="14"/>
                  </a:cubicBezTo>
                  <a:cubicBezTo>
                    <a:pt x="6" y="14"/>
                    <a:pt x="9" y="13"/>
                    <a:pt x="11" y="9"/>
                  </a:cubicBezTo>
                  <a:cubicBezTo>
                    <a:pt x="12" y="7"/>
                    <a:pt x="13" y="6"/>
                    <a:pt x="11" y="4"/>
                  </a:cubicBezTo>
                  <a:cubicBezTo>
                    <a:pt x="9" y="3"/>
                    <a:pt x="8" y="2"/>
                    <a:pt x="9" y="0"/>
                  </a:cubicBezTo>
                  <a:cubicBezTo>
                    <a:pt x="21" y="11"/>
                    <a:pt x="30" y="24"/>
                    <a:pt x="38" y="38"/>
                  </a:cubicBezTo>
                  <a:cubicBezTo>
                    <a:pt x="47" y="53"/>
                    <a:pt x="53" y="70"/>
                    <a:pt x="59" y="87"/>
                  </a:cubicBezTo>
                  <a:cubicBezTo>
                    <a:pt x="60" y="87"/>
                    <a:pt x="60" y="88"/>
                    <a:pt x="60" y="88"/>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2">
              <a:extLst>
                <a:ext uri="{FF2B5EF4-FFF2-40B4-BE49-F238E27FC236}">
                  <a16:creationId xmlns:a16="http://schemas.microsoft.com/office/drawing/2014/main" id="{B98716D3-3183-A528-3560-C83C5C6EAC83}"/>
                </a:ext>
              </a:extLst>
            </p:cNvPr>
            <p:cNvSpPr>
              <a:spLocks/>
            </p:cNvSpPr>
            <p:nvPr/>
          </p:nvSpPr>
          <p:spPr bwMode="auto">
            <a:xfrm>
              <a:off x="4005263" y="4295775"/>
              <a:ext cx="139700" cy="174625"/>
            </a:xfrm>
            <a:custGeom>
              <a:avLst/>
              <a:gdLst>
                <a:gd name="T0" fmla="*/ 31 w 31"/>
                <a:gd name="T1" fmla="*/ 4 h 39"/>
                <a:gd name="T2" fmla="*/ 26 w 31"/>
                <a:gd name="T3" fmla="*/ 8 h 39"/>
                <a:gd name="T4" fmla="*/ 11 w 31"/>
                <a:gd name="T5" fmla="*/ 26 h 39"/>
                <a:gd name="T6" fmla="*/ 3 w 31"/>
                <a:gd name="T7" fmla="*/ 37 h 39"/>
                <a:gd name="T8" fmla="*/ 1 w 31"/>
                <a:gd name="T9" fmla="*/ 39 h 39"/>
                <a:gd name="T10" fmla="*/ 0 w 31"/>
                <a:gd name="T11" fmla="*/ 36 h 39"/>
                <a:gd name="T12" fmla="*/ 6 w 31"/>
                <a:gd name="T13" fmla="*/ 16 h 39"/>
                <a:gd name="T14" fmla="*/ 8 w 31"/>
                <a:gd name="T15" fmla="*/ 10 h 39"/>
                <a:gd name="T16" fmla="*/ 11 w 31"/>
                <a:gd name="T17" fmla="*/ 0 h 39"/>
                <a:gd name="T18" fmla="*/ 31 w 31"/>
                <a:gd name="T19"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9">
                  <a:moveTo>
                    <a:pt x="31" y="4"/>
                  </a:moveTo>
                  <a:cubicBezTo>
                    <a:pt x="30" y="6"/>
                    <a:pt x="28" y="7"/>
                    <a:pt x="26" y="8"/>
                  </a:cubicBezTo>
                  <a:cubicBezTo>
                    <a:pt x="20" y="13"/>
                    <a:pt x="16" y="20"/>
                    <a:pt x="11" y="26"/>
                  </a:cubicBezTo>
                  <a:cubicBezTo>
                    <a:pt x="8" y="30"/>
                    <a:pt x="6" y="33"/>
                    <a:pt x="3" y="37"/>
                  </a:cubicBezTo>
                  <a:cubicBezTo>
                    <a:pt x="3" y="38"/>
                    <a:pt x="2" y="39"/>
                    <a:pt x="1" y="39"/>
                  </a:cubicBezTo>
                  <a:cubicBezTo>
                    <a:pt x="0" y="38"/>
                    <a:pt x="0" y="37"/>
                    <a:pt x="0" y="36"/>
                  </a:cubicBezTo>
                  <a:cubicBezTo>
                    <a:pt x="2" y="29"/>
                    <a:pt x="4" y="23"/>
                    <a:pt x="6" y="16"/>
                  </a:cubicBezTo>
                  <a:cubicBezTo>
                    <a:pt x="6" y="14"/>
                    <a:pt x="7" y="12"/>
                    <a:pt x="8" y="10"/>
                  </a:cubicBezTo>
                  <a:cubicBezTo>
                    <a:pt x="9" y="7"/>
                    <a:pt x="10" y="3"/>
                    <a:pt x="11" y="0"/>
                  </a:cubicBezTo>
                  <a:cubicBezTo>
                    <a:pt x="18" y="1"/>
                    <a:pt x="24" y="3"/>
                    <a:pt x="31" y="4"/>
                  </a:cubicBezTo>
                  <a:close/>
                </a:path>
              </a:pathLst>
            </a:custGeom>
            <a:solidFill>
              <a:srgbClr val="CC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3">
              <a:extLst>
                <a:ext uri="{FF2B5EF4-FFF2-40B4-BE49-F238E27FC236}">
                  <a16:creationId xmlns:a16="http://schemas.microsoft.com/office/drawing/2014/main" id="{D78B8227-3C5A-1872-2732-8E4517D2DA29}"/>
                </a:ext>
              </a:extLst>
            </p:cNvPr>
            <p:cNvSpPr>
              <a:spLocks/>
            </p:cNvSpPr>
            <p:nvPr/>
          </p:nvSpPr>
          <p:spPr bwMode="auto">
            <a:xfrm>
              <a:off x="5865813" y="3282950"/>
              <a:ext cx="80963" cy="211138"/>
            </a:xfrm>
            <a:custGeom>
              <a:avLst/>
              <a:gdLst>
                <a:gd name="T0" fmla="*/ 18 w 18"/>
                <a:gd name="T1" fmla="*/ 47 h 47"/>
                <a:gd name="T2" fmla="*/ 14 w 18"/>
                <a:gd name="T3" fmla="*/ 40 h 47"/>
                <a:gd name="T4" fmla="*/ 14 w 18"/>
                <a:gd name="T5" fmla="*/ 38 h 47"/>
                <a:gd name="T6" fmla="*/ 9 w 18"/>
                <a:gd name="T7" fmla="*/ 26 h 47"/>
                <a:gd name="T8" fmla="*/ 7 w 18"/>
                <a:gd name="T9" fmla="*/ 25 h 47"/>
                <a:gd name="T10" fmla="*/ 3 w 18"/>
                <a:gd name="T11" fmla="*/ 19 h 47"/>
                <a:gd name="T12" fmla="*/ 5 w 18"/>
                <a:gd name="T13" fmla="*/ 15 h 47"/>
                <a:gd name="T14" fmla="*/ 5 w 18"/>
                <a:gd name="T15" fmla="*/ 13 h 47"/>
                <a:gd name="T16" fmla="*/ 3 w 18"/>
                <a:gd name="T17" fmla="*/ 13 h 47"/>
                <a:gd name="T18" fmla="*/ 0 w 18"/>
                <a:gd name="T19" fmla="*/ 12 h 47"/>
                <a:gd name="T20" fmla="*/ 1 w 18"/>
                <a:gd name="T21" fmla="*/ 8 h 47"/>
                <a:gd name="T22" fmla="*/ 3 w 18"/>
                <a:gd name="T23" fmla="*/ 0 h 47"/>
                <a:gd name="T24" fmla="*/ 8 w 18"/>
                <a:gd name="T25" fmla="*/ 15 h 47"/>
                <a:gd name="T26" fmla="*/ 18 w 18"/>
                <a:gd name="T2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47">
                  <a:moveTo>
                    <a:pt x="18" y="47"/>
                  </a:moveTo>
                  <a:cubicBezTo>
                    <a:pt x="15" y="46"/>
                    <a:pt x="13" y="44"/>
                    <a:pt x="14" y="40"/>
                  </a:cubicBezTo>
                  <a:cubicBezTo>
                    <a:pt x="14" y="39"/>
                    <a:pt x="14" y="39"/>
                    <a:pt x="14" y="38"/>
                  </a:cubicBezTo>
                  <a:cubicBezTo>
                    <a:pt x="10" y="35"/>
                    <a:pt x="10" y="31"/>
                    <a:pt x="9" y="26"/>
                  </a:cubicBezTo>
                  <a:cubicBezTo>
                    <a:pt x="8" y="25"/>
                    <a:pt x="8" y="25"/>
                    <a:pt x="7" y="25"/>
                  </a:cubicBezTo>
                  <a:cubicBezTo>
                    <a:pt x="3" y="25"/>
                    <a:pt x="2" y="23"/>
                    <a:pt x="3" y="19"/>
                  </a:cubicBezTo>
                  <a:cubicBezTo>
                    <a:pt x="4" y="18"/>
                    <a:pt x="5" y="16"/>
                    <a:pt x="5" y="15"/>
                  </a:cubicBezTo>
                  <a:cubicBezTo>
                    <a:pt x="6" y="14"/>
                    <a:pt x="6" y="13"/>
                    <a:pt x="5" y="13"/>
                  </a:cubicBezTo>
                  <a:cubicBezTo>
                    <a:pt x="4" y="12"/>
                    <a:pt x="3" y="12"/>
                    <a:pt x="3" y="13"/>
                  </a:cubicBezTo>
                  <a:cubicBezTo>
                    <a:pt x="1" y="15"/>
                    <a:pt x="0" y="14"/>
                    <a:pt x="0" y="12"/>
                  </a:cubicBezTo>
                  <a:cubicBezTo>
                    <a:pt x="0" y="11"/>
                    <a:pt x="0" y="9"/>
                    <a:pt x="1" y="8"/>
                  </a:cubicBezTo>
                  <a:cubicBezTo>
                    <a:pt x="3" y="5"/>
                    <a:pt x="2" y="3"/>
                    <a:pt x="3" y="0"/>
                  </a:cubicBezTo>
                  <a:cubicBezTo>
                    <a:pt x="5" y="5"/>
                    <a:pt x="6" y="10"/>
                    <a:pt x="8" y="15"/>
                  </a:cubicBezTo>
                  <a:cubicBezTo>
                    <a:pt x="11" y="26"/>
                    <a:pt x="15" y="36"/>
                    <a:pt x="18" y="47"/>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4">
              <a:extLst>
                <a:ext uri="{FF2B5EF4-FFF2-40B4-BE49-F238E27FC236}">
                  <a16:creationId xmlns:a16="http://schemas.microsoft.com/office/drawing/2014/main" id="{4E1E63DF-CF57-5E30-BA09-ECBA8F8A7159}"/>
                </a:ext>
              </a:extLst>
            </p:cNvPr>
            <p:cNvSpPr>
              <a:spLocks/>
            </p:cNvSpPr>
            <p:nvPr/>
          </p:nvSpPr>
          <p:spPr bwMode="auto">
            <a:xfrm>
              <a:off x="5424488" y="2598738"/>
              <a:ext cx="157163" cy="73025"/>
            </a:xfrm>
            <a:custGeom>
              <a:avLst/>
              <a:gdLst>
                <a:gd name="T0" fmla="*/ 35 w 35"/>
                <a:gd name="T1" fmla="*/ 15 h 16"/>
                <a:gd name="T2" fmla="*/ 26 w 35"/>
                <a:gd name="T3" fmla="*/ 10 h 16"/>
                <a:gd name="T4" fmla="*/ 17 w 35"/>
                <a:gd name="T5" fmla="*/ 4 h 16"/>
                <a:gd name="T6" fmla="*/ 15 w 35"/>
                <a:gd name="T7" fmla="*/ 5 h 16"/>
                <a:gd name="T8" fmla="*/ 9 w 35"/>
                <a:gd name="T9" fmla="*/ 10 h 16"/>
                <a:gd name="T10" fmla="*/ 7 w 35"/>
                <a:gd name="T11" fmla="*/ 11 h 16"/>
                <a:gd name="T12" fmla="*/ 0 w 35"/>
                <a:gd name="T13" fmla="*/ 12 h 16"/>
                <a:gd name="T14" fmla="*/ 7 w 35"/>
                <a:gd name="T15" fmla="*/ 9 h 16"/>
                <a:gd name="T16" fmla="*/ 7 w 35"/>
                <a:gd name="T17" fmla="*/ 9 h 16"/>
                <a:gd name="T18" fmla="*/ 14 w 35"/>
                <a:gd name="T19" fmla="*/ 0 h 16"/>
                <a:gd name="T20" fmla="*/ 19 w 35"/>
                <a:gd name="T21" fmla="*/ 2 h 16"/>
                <a:gd name="T22" fmla="*/ 35 w 35"/>
                <a:gd name="T2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6">
                  <a:moveTo>
                    <a:pt x="35" y="15"/>
                  </a:moveTo>
                  <a:cubicBezTo>
                    <a:pt x="31" y="16"/>
                    <a:pt x="29" y="12"/>
                    <a:pt x="26" y="10"/>
                  </a:cubicBezTo>
                  <a:cubicBezTo>
                    <a:pt x="23" y="8"/>
                    <a:pt x="19" y="7"/>
                    <a:pt x="17" y="4"/>
                  </a:cubicBezTo>
                  <a:cubicBezTo>
                    <a:pt x="16" y="2"/>
                    <a:pt x="15" y="4"/>
                    <a:pt x="15" y="5"/>
                  </a:cubicBezTo>
                  <a:cubicBezTo>
                    <a:pt x="15" y="10"/>
                    <a:pt x="15" y="10"/>
                    <a:pt x="9" y="10"/>
                  </a:cubicBezTo>
                  <a:cubicBezTo>
                    <a:pt x="8" y="10"/>
                    <a:pt x="7" y="10"/>
                    <a:pt x="7" y="11"/>
                  </a:cubicBezTo>
                  <a:cubicBezTo>
                    <a:pt x="5" y="14"/>
                    <a:pt x="3" y="13"/>
                    <a:pt x="0" y="12"/>
                  </a:cubicBezTo>
                  <a:cubicBezTo>
                    <a:pt x="2" y="11"/>
                    <a:pt x="4" y="8"/>
                    <a:pt x="7" y="9"/>
                  </a:cubicBezTo>
                  <a:cubicBezTo>
                    <a:pt x="7" y="9"/>
                    <a:pt x="7" y="9"/>
                    <a:pt x="7" y="9"/>
                  </a:cubicBezTo>
                  <a:cubicBezTo>
                    <a:pt x="10" y="7"/>
                    <a:pt x="13" y="4"/>
                    <a:pt x="14" y="0"/>
                  </a:cubicBezTo>
                  <a:cubicBezTo>
                    <a:pt x="16" y="0"/>
                    <a:pt x="17" y="2"/>
                    <a:pt x="19" y="2"/>
                  </a:cubicBezTo>
                  <a:cubicBezTo>
                    <a:pt x="25" y="6"/>
                    <a:pt x="31" y="10"/>
                    <a:pt x="35" y="15"/>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5">
              <a:extLst>
                <a:ext uri="{FF2B5EF4-FFF2-40B4-BE49-F238E27FC236}">
                  <a16:creationId xmlns:a16="http://schemas.microsoft.com/office/drawing/2014/main" id="{A386C9E9-8044-ECE0-9EB3-0FF7A498DACE}"/>
                </a:ext>
              </a:extLst>
            </p:cNvPr>
            <p:cNvSpPr>
              <a:spLocks/>
            </p:cNvSpPr>
            <p:nvPr/>
          </p:nvSpPr>
          <p:spPr bwMode="auto">
            <a:xfrm>
              <a:off x="5807075" y="3067050"/>
              <a:ext cx="66675" cy="211138"/>
            </a:xfrm>
            <a:custGeom>
              <a:avLst/>
              <a:gdLst>
                <a:gd name="T0" fmla="*/ 15 w 15"/>
                <a:gd name="T1" fmla="*/ 47 h 47"/>
                <a:gd name="T2" fmla="*/ 13 w 15"/>
                <a:gd name="T3" fmla="*/ 45 h 47"/>
                <a:gd name="T4" fmla="*/ 11 w 15"/>
                <a:gd name="T5" fmla="*/ 41 h 47"/>
                <a:gd name="T6" fmla="*/ 10 w 15"/>
                <a:gd name="T7" fmla="*/ 35 h 47"/>
                <a:gd name="T8" fmla="*/ 10 w 15"/>
                <a:gd name="T9" fmla="*/ 34 h 47"/>
                <a:gd name="T10" fmla="*/ 7 w 15"/>
                <a:gd name="T11" fmla="*/ 23 h 47"/>
                <a:gd name="T12" fmla="*/ 6 w 15"/>
                <a:gd name="T13" fmla="*/ 20 h 47"/>
                <a:gd name="T14" fmla="*/ 1 w 15"/>
                <a:gd name="T15" fmla="*/ 8 h 47"/>
                <a:gd name="T16" fmla="*/ 1 w 15"/>
                <a:gd name="T17" fmla="*/ 0 h 47"/>
                <a:gd name="T18" fmla="*/ 12 w 15"/>
                <a:gd name="T19" fmla="*/ 34 h 47"/>
                <a:gd name="T20" fmla="*/ 15 w 15"/>
                <a:gd name="T21"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47">
                  <a:moveTo>
                    <a:pt x="15" y="47"/>
                  </a:moveTo>
                  <a:cubicBezTo>
                    <a:pt x="14" y="47"/>
                    <a:pt x="12" y="47"/>
                    <a:pt x="13" y="45"/>
                  </a:cubicBezTo>
                  <a:cubicBezTo>
                    <a:pt x="13" y="43"/>
                    <a:pt x="12" y="42"/>
                    <a:pt x="11" y="41"/>
                  </a:cubicBezTo>
                  <a:cubicBezTo>
                    <a:pt x="9" y="39"/>
                    <a:pt x="8" y="38"/>
                    <a:pt x="10" y="35"/>
                  </a:cubicBezTo>
                  <a:cubicBezTo>
                    <a:pt x="10" y="35"/>
                    <a:pt x="10" y="34"/>
                    <a:pt x="10" y="34"/>
                  </a:cubicBezTo>
                  <a:cubicBezTo>
                    <a:pt x="7" y="31"/>
                    <a:pt x="8" y="26"/>
                    <a:pt x="7" y="23"/>
                  </a:cubicBezTo>
                  <a:cubicBezTo>
                    <a:pt x="6" y="22"/>
                    <a:pt x="5" y="21"/>
                    <a:pt x="6" y="20"/>
                  </a:cubicBezTo>
                  <a:cubicBezTo>
                    <a:pt x="3" y="17"/>
                    <a:pt x="3" y="12"/>
                    <a:pt x="1" y="8"/>
                  </a:cubicBezTo>
                  <a:cubicBezTo>
                    <a:pt x="0" y="6"/>
                    <a:pt x="1" y="3"/>
                    <a:pt x="1" y="0"/>
                  </a:cubicBezTo>
                  <a:cubicBezTo>
                    <a:pt x="5" y="11"/>
                    <a:pt x="8" y="22"/>
                    <a:pt x="12" y="34"/>
                  </a:cubicBezTo>
                  <a:cubicBezTo>
                    <a:pt x="13" y="38"/>
                    <a:pt x="14" y="43"/>
                    <a:pt x="15" y="47"/>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6">
              <a:extLst>
                <a:ext uri="{FF2B5EF4-FFF2-40B4-BE49-F238E27FC236}">
                  <a16:creationId xmlns:a16="http://schemas.microsoft.com/office/drawing/2014/main" id="{77D77EDC-0057-F5D8-57C4-77DF4E97A7D9}"/>
                </a:ext>
              </a:extLst>
            </p:cNvPr>
            <p:cNvSpPr>
              <a:spLocks/>
            </p:cNvSpPr>
            <p:nvPr/>
          </p:nvSpPr>
          <p:spPr bwMode="auto">
            <a:xfrm>
              <a:off x="5461000" y="2581275"/>
              <a:ext cx="49213" cy="31750"/>
            </a:xfrm>
            <a:custGeom>
              <a:avLst/>
              <a:gdLst>
                <a:gd name="T0" fmla="*/ 11 w 11"/>
                <a:gd name="T1" fmla="*/ 6 h 7"/>
                <a:gd name="T2" fmla="*/ 6 w 11"/>
                <a:gd name="T3" fmla="*/ 4 h 7"/>
                <a:gd name="T4" fmla="*/ 0 w 11"/>
                <a:gd name="T5" fmla="*/ 0 h 7"/>
                <a:gd name="T6" fmla="*/ 11 w 11"/>
                <a:gd name="T7" fmla="*/ 6 h 7"/>
              </a:gdLst>
              <a:ahLst/>
              <a:cxnLst>
                <a:cxn ang="0">
                  <a:pos x="T0" y="T1"/>
                </a:cxn>
                <a:cxn ang="0">
                  <a:pos x="T2" y="T3"/>
                </a:cxn>
                <a:cxn ang="0">
                  <a:pos x="T4" y="T5"/>
                </a:cxn>
                <a:cxn ang="0">
                  <a:pos x="T6" y="T7"/>
                </a:cxn>
              </a:cxnLst>
              <a:rect l="0" t="0" r="r" b="b"/>
              <a:pathLst>
                <a:path w="11" h="7">
                  <a:moveTo>
                    <a:pt x="11" y="6"/>
                  </a:moveTo>
                  <a:cubicBezTo>
                    <a:pt x="9" y="7"/>
                    <a:pt x="7" y="6"/>
                    <a:pt x="6" y="4"/>
                  </a:cubicBezTo>
                  <a:cubicBezTo>
                    <a:pt x="4" y="3"/>
                    <a:pt x="1" y="2"/>
                    <a:pt x="0" y="0"/>
                  </a:cubicBezTo>
                  <a:cubicBezTo>
                    <a:pt x="4" y="1"/>
                    <a:pt x="8" y="3"/>
                    <a:pt x="11" y="6"/>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7">
              <a:extLst>
                <a:ext uri="{FF2B5EF4-FFF2-40B4-BE49-F238E27FC236}">
                  <a16:creationId xmlns:a16="http://schemas.microsoft.com/office/drawing/2014/main" id="{15168BD3-BE66-6A89-4FA5-1DE3719C2F53}"/>
                </a:ext>
              </a:extLst>
            </p:cNvPr>
            <p:cNvSpPr>
              <a:spLocks/>
            </p:cNvSpPr>
            <p:nvPr/>
          </p:nvSpPr>
          <p:spPr bwMode="auto">
            <a:xfrm>
              <a:off x="4189413" y="4295775"/>
              <a:ext cx="36513" cy="12700"/>
            </a:xfrm>
            <a:custGeom>
              <a:avLst/>
              <a:gdLst>
                <a:gd name="T0" fmla="*/ 5 w 8"/>
                <a:gd name="T1" fmla="*/ 0 h 3"/>
                <a:gd name="T2" fmla="*/ 8 w 8"/>
                <a:gd name="T3" fmla="*/ 1 h 3"/>
                <a:gd name="T4" fmla="*/ 3 w 8"/>
                <a:gd name="T5" fmla="*/ 2 h 3"/>
                <a:gd name="T6" fmla="*/ 0 w 8"/>
                <a:gd name="T7" fmla="*/ 1 h 3"/>
                <a:gd name="T8" fmla="*/ 5 w 8"/>
                <a:gd name="T9" fmla="*/ 0 h 3"/>
              </a:gdLst>
              <a:ahLst/>
              <a:cxnLst>
                <a:cxn ang="0">
                  <a:pos x="T0" y="T1"/>
                </a:cxn>
                <a:cxn ang="0">
                  <a:pos x="T2" y="T3"/>
                </a:cxn>
                <a:cxn ang="0">
                  <a:pos x="T4" y="T5"/>
                </a:cxn>
                <a:cxn ang="0">
                  <a:pos x="T6" y="T7"/>
                </a:cxn>
                <a:cxn ang="0">
                  <a:pos x="T8" y="T9"/>
                </a:cxn>
              </a:cxnLst>
              <a:rect l="0" t="0" r="r" b="b"/>
              <a:pathLst>
                <a:path w="8" h="3">
                  <a:moveTo>
                    <a:pt x="5" y="0"/>
                  </a:moveTo>
                  <a:cubicBezTo>
                    <a:pt x="6" y="0"/>
                    <a:pt x="7" y="1"/>
                    <a:pt x="8" y="1"/>
                  </a:cubicBezTo>
                  <a:cubicBezTo>
                    <a:pt x="6" y="2"/>
                    <a:pt x="4" y="1"/>
                    <a:pt x="3" y="2"/>
                  </a:cubicBezTo>
                  <a:cubicBezTo>
                    <a:pt x="2" y="3"/>
                    <a:pt x="1" y="2"/>
                    <a:pt x="0" y="1"/>
                  </a:cubicBezTo>
                  <a:cubicBezTo>
                    <a:pt x="2" y="0"/>
                    <a:pt x="3" y="0"/>
                    <a:pt x="5" y="0"/>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8">
              <a:extLst>
                <a:ext uri="{FF2B5EF4-FFF2-40B4-BE49-F238E27FC236}">
                  <a16:creationId xmlns:a16="http://schemas.microsoft.com/office/drawing/2014/main" id="{6BAEA540-7E4E-2861-007E-9CF2DD72D957}"/>
                </a:ext>
              </a:extLst>
            </p:cNvPr>
            <p:cNvSpPr>
              <a:spLocks/>
            </p:cNvSpPr>
            <p:nvPr/>
          </p:nvSpPr>
          <p:spPr bwMode="auto">
            <a:xfrm>
              <a:off x="3632200" y="4357688"/>
              <a:ext cx="26988" cy="14288"/>
            </a:xfrm>
            <a:custGeom>
              <a:avLst/>
              <a:gdLst>
                <a:gd name="T0" fmla="*/ 3 w 6"/>
                <a:gd name="T1" fmla="*/ 0 h 3"/>
                <a:gd name="T2" fmla="*/ 6 w 6"/>
                <a:gd name="T3" fmla="*/ 1 h 3"/>
                <a:gd name="T4" fmla="*/ 0 w 6"/>
                <a:gd name="T5" fmla="*/ 1 h 3"/>
                <a:gd name="T6" fmla="*/ 3 w 6"/>
                <a:gd name="T7" fmla="*/ 0 h 3"/>
              </a:gdLst>
              <a:ahLst/>
              <a:cxnLst>
                <a:cxn ang="0">
                  <a:pos x="T0" y="T1"/>
                </a:cxn>
                <a:cxn ang="0">
                  <a:pos x="T2" y="T3"/>
                </a:cxn>
                <a:cxn ang="0">
                  <a:pos x="T4" y="T5"/>
                </a:cxn>
                <a:cxn ang="0">
                  <a:pos x="T6" y="T7"/>
                </a:cxn>
              </a:cxnLst>
              <a:rect l="0" t="0" r="r" b="b"/>
              <a:pathLst>
                <a:path w="6" h="3">
                  <a:moveTo>
                    <a:pt x="3" y="0"/>
                  </a:moveTo>
                  <a:cubicBezTo>
                    <a:pt x="4" y="0"/>
                    <a:pt x="6" y="0"/>
                    <a:pt x="6" y="1"/>
                  </a:cubicBezTo>
                  <a:cubicBezTo>
                    <a:pt x="4" y="1"/>
                    <a:pt x="2" y="3"/>
                    <a:pt x="0" y="1"/>
                  </a:cubicBezTo>
                  <a:cubicBezTo>
                    <a:pt x="1" y="1"/>
                    <a:pt x="2" y="0"/>
                    <a:pt x="3" y="0"/>
                  </a:cubicBezTo>
                  <a:close/>
                </a:path>
              </a:pathLst>
            </a:custGeom>
            <a:solidFill>
              <a:srgbClr val="A72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9">
              <a:extLst>
                <a:ext uri="{FF2B5EF4-FFF2-40B4-BE49-F238E27FC236}">
                  <a16:creationId xmlns:a16="http://schemas.microsoft.com/office/drawing/2014/main" id="{851CD2EF-2C3A-2F8A-730E-B758F30531B1}"/>
                </a:ext>
              </a:extLst>
            </p:cNvPr>
            <p:cNvSpPr>
              <a:spLocks/>
            </p:cNvSpPr>
            <p:nvPr/>
          </p:nvSpPr>
          <p:spPr bwMode="auto">
            <a:xfrm>
              <a:off x="5662613" y="2706688"/>
              <a:ext cx="2005013" cy="3127375"/>
            </a:xfrm>
            <a:custGeom>
              <a:avLst/>
              <a:gdLst>
                <a:gd name="T0" fmla="*/ 86 w 446"/>
                <a:gd name="T1" fmla="*/ 157 h 695"/>
                <a:gd name="T2" fmla="*/ 130 w 446"/>
                <a:gd name="T3" fmla="*/ 52 h 695"/>
                <a:gd name="T4" fmla="*/ 202 w 446"/>
                <a:gd name="T5" fmla="*/ 1 h 695"/>
                <a:gd name="T6" fmla="*/ 295 w 446"/>
                <a:gd name="T7" fmla="*/ 21 h 695"/>
                <a:gd name="T8" fmla="*/ 331 w 446"/>
                <a:gd name="T9" fmla="*/ 65 h 695"/>
                <a:gd name="T10" fmla="*/ 352 w 446"/>
                <a:gd name="T11" fmla="*/ 110 h 695"/>
                <a:gd name="T12" fmla="*/ 385 w 446"/>
                <a:gd name="T13" fmla="*/ 206 h 695"/>
                <a:gd name="T14" fmla="*/ 423 w 446"/>
                <a:gd name="T15" fmla="*/ 303 h 695"/>
                <a:gd name="T16" fmla="*/ 445 w 446"/>
                <a:gd name="T17" fmla="*/ 369 h 695"/>
                <a:gd name="T18" fmla="*/ 435 w 446"/>
                <a:gd name="T19" fmla="*/ 374 h 695"/>
                <a:gd name="T20" fmla="*/ 407 w 446"/>
                <a:gd name="T21" fmla="*/ 294 h 695"/>
                <a:gd name="T22" fmla="*/ 350 w 446"/>
                <a:gd name="T23" fmla="*/ 136 h 695"/>
                <a:gd name="T24" fmla="*/ 286 w 446"/>
                <a:gd name="T25" fmla="*/ 28 h 695"/>
                <a:gd name="T26" fmla="*/ 205 w 446"/>
                <a:gd name="T27" fmla="*/ 13 h 695"/>
                <a:gd name="T28" fmla="*/ 117 w 446"/>
                <a:gd name="T29" fmla="*/ 101 h 695"/>
                <a:gd name="T30" fmla="*/ 63 w 446"/>
                <a:gd name="T31" fmla="*/ 254 h 695"/>
                <a:gd name="T32" fmla="*/ 13 w 446"/>
                <a:gd name="T33" fmla="*/ 422 h 695"/>
                <a:gd name="T34" fmla="*/ 24 w 446"/>
                <a:gd name="T35" fmla="*/ 525 h 695"/>
                <a:gd name="T36" fmla="*/ 107 w 446"/>
                <a:gd name="T37" fmla="*/ 655 h 695"/>
                <a:gd name="T38" fmla="*/ 224 w 446"/>
                <a:gd name="T39" fmla="*/ 684 h 695"/>
                <a:gd name="T40" fmla="*/ 303 w 446"/>
                <a:gd name="T41" fmla="*/ 678 h 695"/>
                <a:gd name="T42" fmla="*/ 315 w 446"/>
                <a:gd name="T43" fmla="*/ 682 h 695"/>
                <a:gd name="T44" fmla="*/ 269 w 446"/>
                <a:gd name="T45" fmla="*/ 694 h 695"/>
                <a:gd name="T46" fmla="*/ 214 w 446"/>
                <a:gd name="T47" fmla="*/ 694 h 695"/>
                <a:gd name="T48" fmla="*/ 147 w 446"/>
                <a:gd name="T49" fmla="*/ 687 h 695"/>
                <a:gd name="T50" fmla="*/ 95 w 446"/>
                <a:gd name="T51" fmla="*/ 659 h 695"/>
                <a:gd name="T52" fmla="*/ 34 w 446"/>
                <a:gd name="T53" fmla="*/ 584 h 695"/>
                <a:gd name="T54" fmla="*/ 6 w 446"/>
                <a:gd name="T55" fmla="*/ 503 h 695"/>
                <a:gd name="T56" fmla="*/ 1 w 446"/>
                <a:gd name="T57" fmla="*/ 457 h 695"/>
                <a:gd name="T58" fmla="*/ 0 w 446"/>
                <a:gd name="T59" fmla="*/ 437 h 695"/>
                <a:gd name="T60" fmla="*/ 9 w 446"/>
                <a:gd name="T61" fmla="*/ 370 h 695"/>
                <a:gd name="T62" fmla="*/ 21 w 446"/>
                <a:gd name="T63" fmla="*/ 329 h 695"/>
                <a:gd name="T64" fmla="*/ 26 w 446"/>
                <a:gd name="T65" fmla="*/ 316 h 695"/>
                <a:gd name="T66" fmla="*/ 30 w 446"/>
                <a:gd name="T67" fmla="*/ 305 h 695"/>
                <a:gd name="T68" fmla="*/ 42 w 446"/>
                <a:gd name="T69" fmla="*/ 275 h 695"/>
                <a:gd name="T70" fmla="*/ 51 w 446"/>
                <a:gd name="T71" fmla="*/ 253 h 695"/>
                <a:gd name="T72" fmla="*/ 55 w 446"/>
                <a:gd name="T73" fmla="*/ 243 h 695"/>
                <a:gd name="T74" fmla="*/ 65 w 446"/>
                <a:gd name="T75" fmla="*/ 218 h 695"/>
                <a:gd name="T76" fmla="*/ 74 w 446"/>
                <a:gd name="T77" fmla="*/ 193 h 695"/>
                <a:gd name="T78" fmla="*/ 78 w 446"/>
                <a:gd name="T79" fmla="*/ 183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6" h="695">
                  <a:moveTo>
                    <a:pt x="78" y="183"/>
                  </a:moveTo>
                  <a:cubicBezTo>
                    <a:pt x="81" y="174"/>
                    <a:pt x="83" y="166"/>
                    <a:pt x="86" y="157"/>
                  </a:cubicBezTo>
                  <a:cubicBezTo>
                    <a:pt x="93" y="138"/>
                    <a:pt x="99" y="119"/>
                    <a:pt x="106" y="100"/>
                  </a:cubicBezTo>
                  <a:cubicBezTo>
                    <a:pt x="113" y="84"/>
                    <a:pt x="120" y="67"/>
                    <a:pt x="130" y="52"/>
                  </a:cubicBezTo>
                  <a:cubicBezTo>
                    <a:pt x="140" y="38"/>
                    <a:pt x="152" y="24"/>
                    <a:pt x="167" y="15"/>
                  </a:cubicBezTo>
                  <a:cubicBezTo>
                    <a:pt x="178" y="8"/>
                    <a:pt x="189" y="3"/>
                    <a:pt x="202" y="1"/>
                  </a:cubicBezTo>
                  <a:cubicBezTo>
                    <a:pt x="214" y="0"/>
                    <a:pt x="226" y="0"/>
                    <a:pt x="238" y="0"/>
                  </a:cubicBezTo>
                  <a:cubicBezTo>
                    <a:pt x="259" y="1"/>
                    <a:pt x="278" y="7"/>
                    <a:pt x="295" y="21"/>
                  </a:cubicBezTo>
                  <a:cubicBezTo>
                    <a:pt x="304" y="29"/>
                    <a:pt x="313" y="38"/>
                    <a:pt x="320" y="48"/>
                  </a:cubicBezTo>
                  <a:cubicBezTo>
                    <a:pt x="324" y="53"/>
                    <a:pt x="327" y="59"/>
                    <a:pt x="331" y="65"/>
                  </a:cubicBezTo>
                  <a:cubicBezTo>
                    <a:pt x="333" y="75"/>
                    <a:pt x="340" y="83"/>
                    <a:pt x="344" y="92"/>
                  </a:cubicBezTo>
                  <a:cubicBezTo>
                    <a:pt x="348" y="97"/>
                    <a:pt x="350" y="104"/>
                    <a:pt x="352" y="110"/>
                  </a:cubicBezTo>
                  <a:cubicBezTo>
                    <a:pt x="359" y="128"/>
                    <a:pt x="365" y="147"/>
                    <a:pt x="371" y="165"/>
                  </a:cubicBezTo>
                  <a:cubicBezTo>
                    <a:pt x="376" y="179"/>
                    <a:pt x="380" y="192"/>
                    <a:pt x="385" y="206"/>
                  </a:cubicBezTo>
                  <a:cubicBezTo>
                    <a:pt x="393" y="226"/>
                    <a:pt x="400" y="247"/>
                    <a:pt x="409" y="267"/>
                  </a:cubicBezTo>
                  <a:cubicBezTo>
                    <a:pt x="414" y="279"/>
                    <a:pt x="419" y="291"/>
                    <a:pt x="423" y="303"/>
                  </a:cubicBezTo>
                  <a:cubicBezTo>
                    <a:pt x="428" y="314"/>
                    <a:pt x="432" y="325"/>
                    <a:pt x="435" y="336"/>
                  </a:cubicBezTo>
                  <a:cubicBezTo>
                    <a:pt x="439" y="347"/>
                    <a:pt x="443" y="358"/>
                    <a:pt x="445" y="369"/>
                  </a:cubicBezTo>
                  <a:cubicBezTo>
                    <a:pt x="446" y="371"/>
                    <a:pt x="446" y="372"/>
                    <a:pt x="444" y="373"/>
                  </a:cubicBezTo>
                  <a:cubicBezTo>
                    <a:pt x="441" y="374"/>
                    <a:pt x="438" y="374"/>
                    <a:pt x="435" y="374"/>
                  </a:cubicBezTo>
                  <a:cubicBezTo>
                    <a:pt x="433" y="373"/>
                    <a:pt x="433" y="372"/>
                    <a:pt x="432" y="370"/>
                  </a:cubicBezTo>
                  <a:cubicBezTo>
                    <a:pt x="425" y="344"/>
                    <a:pt x="417" y="319"/>
                    <a:pt x="407" y="294"/>
                  </a:cubicBezTo>
                  <a:cubicBezTo>
                    <a:pt x="393" y="260"/>
                    <a:pt x="379" y="225"/>
                    <a:pt x="368" y="190"/>
                  </a:cubicBezTo>
                  <a:cubicBezTo>
                    <a:pt x="362" y="172"/>
                    <a:pt x="356" y="154"/>
                    <a:pt x="350" y="136"/>
                  </a:cubicBezTo>
                  <a:cubicBezTo>
                    <a:pt x="342" y="113"/>
                    <a:pt x="334" y="90"/>
                    <a:pt x="321" y="69"/>
                  </a:cubicBezTo>
                  <a:cubicBezTo>
                    <a:pt x="312" y="53"/>
                    <a:pt x="301" y="39"/>
                    <a:pt x="286" y="28"/>
                  </a:cubicBezTo>
                  <a:cubicBezTo>
                    <a:pt x="273" y="18"/>
                    <a:pt x="258" y="13"/>
                    <a:pt x="242" y="12"/>
                  </a:cubicBezTo>
                  <a:cubicBezTo>
                    <a:pt x="229" y="11"/>
                    <a:pt x="217" y="11"/>
                    <a:pt x="205" y="13"/>
                  </a:cubicBezTo>
                  <a:cubicBezTo>
                    <a:pt x="188" y="15"/>
                    <a:pt x="173" y="22"/>
                    <a:pt x="160" y="34"/>
                  </a:cubicBezTo>
                  <a:cubicBezTo>
                    <a:pt x="139" y="52"/>
                    <a:pt x="127" y="76"/>
                    <a:pt x="117" y="101"/>
                  </a:cubicBezTo>
                  <a:cubicBezTo>
                    <a:pt x="105" y="127"/>
                    <a:pt x="97" y="155"/>
                    <a:pt x="88" y="183"/>
                  </a:cubicBezTo>
                  <a:cubicBezTo>
                    <a:pt x="80" y="207"/>
                    <a:pt x="72" y="231"/>
                    <a:pt x="63" y="254"/>
                  </a:cubicBezTo>
                  <a:cubicBezTo>
                    <a:pt x="48" y="290"/>
                    <a:pt x="33" y="326"/>
                    <a:pt x="23" y="364"/>
                  </a:cubicBezTo>
                  <a:cubicBezTo>
                    <a:pt x="18" y="383"/>
                    <a:pt x="14" y="403"/>
                    <a:pt x="13" y="422"/>
                  </a:cubicBezTo>
                  <a:cubicBezTo>
                    <a:pt x="13" y="430"/>
                    <a:pt x="13" y="437"/>
                    <a:pt x="13" y="444"/>
                  </a:cubicBezTo>
                  <a:cubicBezTo>
                    <a:pt x="13" y="471"/>
                    <a:pt x="17" y="498"/>
                    <a:pt x="24" y="525"/>
                  </a:cubicBezTo>
                  <a:cubicBezTo>
                    <a:pt x="29" y="543"/>
                    <a:pt x="36" y="561"/>
                    <a:pt x="45" y="578"/>
                  </a:cubicBezTo>
                  <a:cubicBezTo>
                    <a:pt x="60" y="608"/>
                    <a:pt x="80" y="635"/>
                    <a:pt x="107" y="655"/>
                  </a:cubicBezTo>
                  <a:cubicBezTo>
                    <a:pt x="130" y="672"/>
                    <a:pt x="156" y="682"/>
                    <a:pt x="185" y="685"/>
                  </a:cubicBezTo>
                  <a:cubicBezTo>
                    <a:pt x="198" y="686"/>
                    <a:pt x="211" y="686"/>
                    <a:pt x="224" y="684"/>
                  </a:cubicBezTo>
                  <a:cubicBezTo>
                    <a:pt x="228" y="684"/>
                    <a:pt x="232" y="685"/>
                    <a:pt x="236" y="685"/>
                  </a:cubicBezTo>
                  <a:cubicBezTo>
                    <a:pt x="259" y="687"/>
                    <a:pt x="281" y="685"/>
                    <a:pt x="303" y="678"/>
                  </a:cubicBezTo>
                  <a:cubicBezTo>
                    <a:pt x="304" y="677"/>
                    <a:pt x="306" y="676"/>
                    <a:pt x="307" y="677"/>
                  </a:cubicBezTo>
                  <a:cubicBezTo>
                    <a:pt x="310" y="679"/>
                    <a:pt x="313" y="680"/>
                    <a:pt x="315" y="682"/>
                  </a:cubicBezTo>
                  <a:cubicBezTo>
                    <a:pt x="312" y="686"/>
                    <a:pt x="308" y="686"/>
                    <a:pt x="304" y="687"/>
                  </a:cubicBezTo>
                  <a:cubicBezTo>
                    <a:pt x="292" y="691"/>
                    <a:pt x="281" y="693"/>
                    <a:pt x="269" y="694"/>
                  </a:cubicBezTo>
                  <a:cubicBezTo>
                    <a:pt x="259" y="695"/>
                    <a:pt x="248" y="695"/>
                    <a:pt x="238" y="694"/>
                  </a:cubicBezTo>
                  <a:cubicBezTo>
                    <a:pt x="230" y="693"/>
                    <a:pt x="222" y="693"/>
                    <a:pt x="214" y="694"/>
                  </a:cubicBezTo>
                  <a:cubicBezTo>
                    <a:pt x="205" y="695"/>
                    <a:pt x="195" y="695"/>
                    <a:pt x="186" y="694"/>
                  </a:cubicBezTo>
                  <a:cubicBezTo>
                    <a:pt x="173" y="694"/>
                    <a:pt x="160" y="690"/>
                    <a:pt x="147" y="687"/>
                  </a:cubicBezTo>
                  <a:cubicBezTo>
                    <a:pt x="140" y="684"/>
                    <a:pt x="133" y="681"/>
                    <a:pt x="126" y="678"/>
                  </a:cubicBezTo>
                  <a:cubicBezTo>
                    <a:pt x="115" y="673"/>
                    <a:pt x="105" y="666"/>
                    <a:pt x="95" y="659"/>
                  </a:cubicBezTo>
                  <a:cubicBezTo>
                    <a:pt x="83" y="649"/>
                    <a:pt x="72" y="639"/>
                    <a:pt x="63" y="627"/>
                  </a:cubicBezTo>
                  <a:cubicBezTo>
                    <a:pt x="52" y="614"/>
                    <a:pt x="42" y="600"/>
                    <a:pt x="34" y="584"/>
                  </a:cubicBezTo>
                  <a:cubicBezTo>
                    <a:pt x="26" y="569"/>
                    <a:pt x="19" y="554"/>
                    <a:pt x="15" y="537"/>
                  </a:cubicBezTo>
                  <a:cubicBezTo>
                    <a:pt x="11" y="526"/>
                    <a:pt x="8" y="515"/>
                    <a:pt x="6" y="503"/>
                  </a:cubicBezTo>
                  <a:cubicBezTo>
                    <a:pt x="4" y="493"/>
                    <a:pt x="3" y="482"/>
                    <a:pt x="1" y="472"/>
                  </a:cubicBezTo>
                  <a:cubicBezTo>
                    <a:pt x="1" y="467"/>
                    <a:pt x="1" y="462"/>
                    <a:pt x="1" y="457"/>
                  </a:cubicBezTo>
                  <a:cubicBezTo>
                    <a:pt x="0" y="453"/>
                    <a:pt x="1" y="449"/>
                    <a:pt x="0" y="445"/>
                  </a:cubicBezTo>
                  <a:cubicBezTo>
                    <a:pt x="0" y="443"/>
                    <a:pt x="0" y="440"/>
                    <a:pt x="0" y="437"/>
                  </a:cubicBezTo>
                  <a:cubicBezTo>
                    <a:pt x="1" y="433"/>
                    <a:pt x="0" y="429"/>
                    <a:pt x="1" y="424"/>
                  </a:cubicBezTo>
                  <a:cubicBezTo>
                    <a:pt x="1" y="406"/>
                    <a:pt x="4" y="388"/>
                    <a:pt x="9" y="370"/>
                  </a:cubicBezTo>
                  <a:cubicBezTo>
                    <a:pt x="12" y="357"/>
                    <a:pt x="16" y="344"/>
                    <a:pt x="21" y="332"/>
                  </a:cubicBezTo>
                  <a:cubicBezTo>
                    <a:pt x="21" y="331"/>
                    <a:pt x="21" y="330"/>
                    <a:pt x="21" y="329"/>
                  </a:cubicBezTo>
                  <a:cubicBezTo>
                    <a:pt x="21" y="329"/>
                    <a:pt x="21" y="329"/>
                    <a:pt x="21" y="329"/>
                  </a:cubicBezTo>
                  <a:cubicBezTo>
                    <a:pt x="23" y="325"/>
                    <a:pt x="25" y="320"/>
                    <a:pt x="26" y="316"/>
                  </a:cubicBezTo>
                  <a:cubicBezTo>
                    <a:pt x="25" y="315"/>
                    <a:pt x="26" y="313"/>
                    <a:pt x="27" y="312"/>
                  </a:cubicBezTo>
                  <a:cubicBezTo>
                    <a:pt x="28" y="310"/>
                    <a:pt x="29" y="308"/>
                    <a:pt x="30" y="305"/>
                  </a:cubicBezTo>
                  <a:cubicBezTo>
                    <a:pt x="30" y="305"/>
                    <a:pt x="30" y="304"/>
                    <a:pt x="30" y="304"/>
                  </a:cubicBezTo>
                  <a:cubicBezTo>
                    <a:pt x="34" y="294"/>
                    <a:pt x="38" y="285"/>
                    <a:pt x="42" y="275"/>
                  </a:cubicBezTo>
                  <a:cubicBezTo>
                    <a:pt x="45" y="269"/>
                    <a:pt x="47" y="263"/>
                    <a:pt x="50" y="257"/>
                  </a:cubicBezTo>
                  <a:cubicBezTo>
                    <a:pt x="50" y="256"/>
                    <a:pt x="51" y="254"/>
                    <a:pt x="51" y="253"/>
                  </a:cubicBezTo>
                  <a:cubicBezTo>
                    <a:pt x="50" y="252"/>
                    <a:pt x="51" y="250"/>
                    <a:pt x="52" y="249"/>
                  </a:cubicBezTo>
                  <a:cubicBezTo>
                    <a:pt x="53" y="247"/>
                    <a:pt x="54" y="245"/>
                    <a:pt x="55" y="243"/>
                  </a:cubicBezTo>
                  <a:cubicBezTo>
                    <a:pt x="55" y="242"/>
                    <a:pt x="55" y="241"/>
                    <a:pt x="56" y="240"/>
                  </a:cubicBezTo>
                  <a:cubicBezTo>
                    <a:pt x="60" y="233"/>
                    <a:pt x="62" y="226"/>
                    <a:pt x="65" y="218"/>
                  </a:cubicBezTo>
                  <a:cubicBezTo>
                    <a:pt x="64" y="217"/>
                    <a:pt x="64" y="217"/>
                    <a:pt x="65" y="216"/>
                  </a:cubicBezTo>
                  <a:cubicBezTo>
                    <a:pt x="69" y="208"/>
                    <a:pt x="72" y="201"/>
                    <a:pt x="74" y="193"/>
                  </a:cubicBezTo>
                  <a:cubicBezTo>
                    <a:pt x="74" y="193"/>
                    <a:pt x="74" y="193"/>
                    <a:pt x="74" y="193"/>
                  </a:cubicBezTo>
                  <a:cubicBezTo>
                    <a:pt x="76" y="190"/>
                    <a:pt x="77" y="186"/>
                    <a:pt x="78" y="183"/>
                  </a:cubicBezTo>
                  <a:close/>
                </a:path>
              </a:pathLst>
            </a:custGeom>
            <a:solidFill>
              <a:srgbClr val="68A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0">
              <a:extLst>
                <a:ext uri="{FF2B5EF4-FFF2-40B4-BE49-F238E27FC236}">
                  <a16:creationId xmlns:a16="http://schemas.microsoft.com/office/drawing/2014/main" id="{F3C82D0E-5C24-EDED-1E51-C23714485A97}"/>
                </a:ext>
              </a:extLst>
            </p:cNvPr>
            <p:cNvSpPr>
              <a:spLocks/>
            </p:cNvSpPr>
            <p:nvPr/>
          </p:nvSpPr>
          <p:spPr bwMode="auto">
            <a:xfrm>
              <a:off x="5519738" y="3751263"/>
              <a:ext cx="363538" cy="908050"/>
            </a:xfrm>
            <a:custGeom>
              <a:avLst/>
              <a:gdLst>
                <a:gd name="T0" fmla="*/ 40 w 81"/>
                <a:gd name="T1" fmla="*/ 3 h 202"/>
                <a:gd name="T2" fmla="*/ 52 w 81"/>
                <a:gd name="T3" fmla="*/ 1 h 202"/>
                <a:gd name="T4" fmla="*/ 73 w 81"/>
                <a:gd name="T5" fmla="*/ 2 h 202"/>
                <a:gd name="T6" fmla="*/ 79 w 81"/>
                <a:gd name="T7" fmla="*/ 4 h 202"/>
                <a:gd name="T8" fmla="*/ 78 w 81"/>
                <a:gd name="T9" fmla="*/ 13 h 202"/>
                <a:gd name="T10" fmla="*/ 71 w 81"/>
                <a:gd name="T11" fmla="*/ 29 h 202"/>
                <a:gd name="T12" fmla="*/ 59 w 81"/>
                <a:gd name="T13" fmla="*/ 57 h 202"/>
                <a:gd name="T14" fmla="*/ 55 w 81"/>
                <a:gd name="T15" fmla="*/ 67 h 202"/>
                <a:gd name="T16" fmla="*/ 53 w 81"/>
                <a:gd name="T17" fmla="*/ 73 h 202"/>
                <a:gd name="T18" fmla="*/ 47 w 81"/>
                <a:gd name="T19" fmla="*/ 88 h 202"/>
                <a:gd name="T20" fmla="*/ 44 w 81"/>
                <a:gd name="T21" fmla="*/ 96 h 202"/>
                <a:gd name="T22" fmla="*/ 35 w 81"/>
                <a:gd name="T23" fmla="*/ 123 h 202"/>
                <a:gd name="T24" fmla="*/ 25 w 81"/>
                <a:gd name="T25" fmla="*/ 161 h 202"/>
                <a:gd name="T26" fmla="*/ 22 w 81"/>
                <a:gd name="T27" fmla="*/ 190 h 202"/>
                <a:gd name="T28" fmla="*/ 21 w 81"/>
                <a:gd name="T29" fmla="*/ 200 h 202"/>
                <a:gd name="T30" fmla="*/ 20 w 81"/>
                <a:gd name="T31" fmla="*/ 202 h 202"/>
                <a:gd name="T32" fmla="*/ 19 w 81"/>
                <a:gd name="T33" fmla="*/ 201 h 202"/>
                <a:gd name="T34" fmla="*/ 9 w 81"/>
                <a:gd name="T35" fmla="*/ 169 h 202"/>
                <a:gd name="T36" fmla="*/ 4 w 81"/>
                <a:gd name="T37" fmla="*/ 141 h 202"/>
                <a:gd name="T38" fmla="*/ 2 w 81"/>
                <a:gd name="T39" fmla="*/ 121 h 202"/>
                <a:gd name="T40" fmla="*/ 0 w 81"/>
                <a:gd name="T41" fmla="*/ 79 h 202"/>
                <a:gd name="T42" fmla="*/ 6 w 81"/>
                <a:gd name="T43" fmla="*/ 44 h 202"/>
                <a:gd name="T44" fmla="*/ 10 w 81"/>
                <a:gd name="T45" fmla="*/ 31 h 202"/>
                <a:gd name="T46" fmla="*/ 14 w 81"/>
                <a:gd name="T47" fmla="*/ 25 h 202"/>
                <a:gd name="T48" fmla="*/ 34 w 81"/>
                <a:gd name="T49" fmla="*/ 7 h 202"/>
                <a:gd name="T50" fmla="*/ 40 w 81"/>
                <a:gd name="T51" fmla="*/ 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1" h="202">
                  <a:moveTo>
                    <a:pt x="40" y="3"/>
                  </a:moveTo>
                  <a:cubicBezTo>
                    <a:pt x="44" y="2"/>
                    <a:pt x="48" y="1"/>
                    <a:pt x="52" y="1"/>
                  </a:cubicBezTo>
                  <a:cubicBezTo>
                    <a:pt x="59" y="1"/>
                    <a:pt x="66" y="0"/>
                    <a:pt x="73" y="2"/>
                  </a:cubicBezTo>
                  <a:cubicBezTo>
                    <a:pt x="76" y="2"/>
                    <a:pt x="77" y="4"/>
                    <a:pt x="79" y="4"/>
                  </a:cubicBezTo>
                  <a:cubicBezTo>
                    <a:pt x="81" y="7"/>
                    <a:pt x="79" y="10"/>
                    <a:pt x="78" y="13"/>
                  </a:cubicBezTo>
                  <a:cubicBezTo>
                    <a:pt x="76" y="18"/>
                    <a:pt x="73" y="24"/>
                    <a:pt x="71" y="29"/>
                  </a:cubicBezTo>
                  <a:cubicBezTo>
                    <a:pt x="67" y="38"/>
                    <a:pt x="63" y="48"/>
                    <a:pt x="59" y="57"/>
                  </a:cubicBezTo>
                  <a:cubicBezTo>
                    <a:pt x="57" y="60"/>
                    <a:pt x="56" y="64"/>
                    <a:pt x="55" y="67"/>
                  </a:cubicBezTo>
                  <a:cubicBezTo>
                    <a:pt x="55" y="69"/>
                    <a:pt x="54" y="71"/>
                    <a:pt x="53" y="73"/>
                  </a:cubicBezTo>
                  <a:cubicBezTo>
                    <a:pt x="51" y="78"/>
                    <a:pt x="48" y="83"/>
                    <a:pt x="47" y="88"/>
                  </a:cubicBezTo>
                  <a:cubicBezTo>
                    <a:pt x="46" y="91"/>
                    <a:pt x="46" y="94"/>
                    <a:pt x="44" y="96"/>
                  </a:cubicBezTo>
                  <a:cubicBezTo>
                    <a:pt x="40" y="105"/>
                    <a:pt x="38" y="114"/>
                    <a:pt x="35" y="123"/>
                  </a:cubicBezTo>
                  <a:cubicBezTo>
                    <a:pt x="31" y="135"/>
                    <a:pt x="27" y="148"/>
                    <a:pt x="25" y="161"/>
                  </a:cubicBezTo>
                  <a:cubicBezTo>
                    <a:pt x="24" y="171"/>
                    <a:pt x="22" y="180"/>
                    <a:pt x="22" y="190"/>
                  </a:cubicBezTo>
                  <a:cubicBezTo>
                    <a:pt x="22" y="194"/>
                    <a:pt x="20" y="197"/>
                    <a:pt x="21" y="200"/>
                  </a:cubicBezTo>
                  <a:cubicBezTo>
                    <a:pt x="21" y="201"/>
                    <a:pt x="21" y="202"/>
                    <a:pt x="20" y="202"/>
                  </a:cubicBezTo>
                  <a:cubicBezTo>
                    <a:pt x="20" y="202"/>
                    <a:pt x="19" y="201"/>
                    <a:pt x="19" y="201"/>
                  </a:cubicBezTo>
                  <a:cubicBezTo>
                    <a:pt x="16" y="190"/>
                    <a:pt x="11" y="180"/>
                    <a:pt x="9" y="169"/>
                  </a:cubicBezTo>
                  <a:cubicBezTo>
                    <a:pt x="8" y="160"/>
                    <a:pt x="5" y="151"/>
                    <a:pt x="4" y="141"/>
                  </a:cubicBezTo>
                  <a:cubicBezTo>
                    <a:pt x="3" y="135"/>
                    <a:pt x="2" y="128"/>
                    <a:pt x="2" y="121"/>
                  </a:cubicBezTo>
                  <a:cubicBezTo>
                    <a:pt x="0" y="107"/>
                    <a:pt x="0" y="93"/>
                    <a:pt x="0" y="79"/>
                  </a:cubicBezTo>
                  <a:cubicBezTo>
                    <a:pt x="0" y="67"/>
                    <a:pt x="2" y="56"/>
                    <a:pt x="6" y="44"/>
                  </a:cubicBezTo>
                  <a:cubicBezTo>
                    <a:pt x="7" y="40"/>
                    <a:pt x="9" y="36"/>
                    <a:pt x="10" y="31"/>
                  </a:cubicBezTo>
                  <a:cubicBezTo>
                    <a:pt x="12" y="29"/>
                    <a:pt x="13" y="27"/>
                    <a:pt x="14" y="25"/>
                  </a:cubicBezTo>
                  <a:cubicBezTo>
                    <a:pt x="19" y="17"/>
                    <a:pt x="24" y="10"/>
                    <a:pt x="34" y="7"/>
                  </a:cubicBezTo>
                  <a:cubicBezTo>
                    <a:pt x="35" y="4"/>
                    <a:pt x="38" y="4"/>
                    <a:pt x="40" y="3"/>
                  </a:cubicBezTo>
                  <a:close/>
                </a:path>
              </a:pathLst>
            </a:custGeom>
            <a:solidFill>
              <a:srgbClr val="448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1">
              <a:extLst>
                <a:ext uri="{FF2B5EF4-FFF2-40B4-BE49-F238E27FC236}">
                  <a16:creationId xmlns:a16="http://schemas.microsoft.com/office/drawing/2014/main" id="{34F27035-63C5-DEB0-86B9-72DCBA69FBDA}"/>
                </a:ext>
              </a:extLst>
            </p:cNvPr>
            <p:cNvSpPr>
              <a:spLocks/>
            </p:cNvSpPr>
            <p:nvPr/>
          </p:nvSpPr>
          <p:spPr bwMode="auto">
            <a:xfrm>
              <a:off x="5365750" y="2738438"/>
              <a:ext cx="373063" cy="508000"/>
            </a:xfrm>
            <a:custGeom>
              <a:avLst/>
              <a:gdLst>
                <a:gd name="T0" fmla="*/ 27 w 83"/>
                <a:gd name="T1" fmla="*/ 109 h 113"/>
                <a:gd name="T2" fmla="*/ 9 w 83"/>
                <a:gd name="T3" fmla="*/ 88 h 113"/>
                <a:gd name="T4" fmla="*/ 4 w 83"/>
                <a:gd name="T5" fmla="*/ 74 h 113"/>
                <a:gd name="T6" fmla="*/ 2 w 83"/>
                <a:gd name="T7" fmla="*/ 64 h 113"/>
                <a:gd name="T8" fmla="*/ 2 w 83"/>
                <a:gd name="T9" fmla="*/ 29 h 113"/>
                <a:gd name="T10" fmla="*/ 14 w 83"/>
                <a:gd name="T11" fmla="*/ 5 h 113"/>
                <a:gd name="T12" fmla="*/ 33 w 83"/>
                <a:gd name="T13" fmla="*/ 1 h 113"/>
                <a:gd name="T14" fmla="*/ 58 w 83"/>
                <a:gd name="T15" fmla="*/ 19 h 113"/>
                <a:gd name="T16" fmla="*/ 74 w 83"/>
                <a:gd name="T17" fmla="*/ 43 h 113"/>
                <a:gd name="T18" fmla="*/ 82 w 83"/>
                <a:gd name="T19" fmla="*/ 67 h 113"/>
                <a:gd name="T20" fmla="*/ 81 w 83"/>
                <a:gd name="T21" fmla="*/ 88 h 113"/>
                <a:gd name="T22" fmla="*/ 62 w 83"/>
                <a:gd name="T23" fmla="*/ 108 h 113"/>
                <a:gd name="T24" fmla="*/ 59 w 83"/>
                <a:gd name="T25" fmla="*/ 110 h 113"/>
                <a:gd name="T26" fmla="*/ 50 w 83"/>
                <a:gd name="T27" fmla="*/ 112 h 113"/>
                <a:gd name="T28" fmla="*/ 42 w 83"/>
                <a:gd name="T29" fmla="*/ 113 h 113"/>
                <a:gd name="T30" fmla="*/ 36 w 83"/>
                <a:gd name="T31" fmla="*/ 111 h 113"/>
                <a:gd name="T32" fmla="*/ 27 w 83"/>
                <a:gd name="T33" fmla="*/ 10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13">
                  <a:moveTo>
                    <a:pt x="27" y="109"/>
                  </a:moveTo>
                  <a:cubicBezTo>
                    <a:pt x="19" y="104"/>
                    <a:pt x="13" y="97"/>
                    <a:pt x="9" y="88"/>
                  </a:cubicBezTo>
                  <a:cubicBezTo>
                    <a:pt x="7" y="83"/>
                    <a:pt x="5" y="79"/>
                    <a:pt x="4" y="74"/>
                  </a:cubicBezTo>
                  <a:cubicBezTo>
                    <a:pt x="3" y="71"/>
                    <a:pt x="2" y="67"/>
                    <a:pt x="2" y="64"/>
                  </a:cubicBezTo>
                  <a:cubicBezTo>
                    <a:pt x="0" y="52"/>
                    <a:pt x="0" y="40"/>
                    <a:pt x="2" y="29"/>
                  </a:cubicBezTo>
                  <a:cubicBezTo>
                    <a:pt x="3" y="20"/>
                    <a:pt x="7" y="11"/>
                    <a:pt x="14" y="5"/>
                  </a:cubicBezTo>
                  <a:cubicBezTo>
                    <a:pt x="19" y="0"/>
                    <a:pt x="26" y="0"/>
                    <a:pt x="33" y="1"/>
                  </a:cubicBezTo>
                  <a:cubicBezTo>
                    <a:pt x="43" y="4"/>
                    <a:pt x="51" y="11"/>
                    <a:pt x="58" y="19"/>
                  </a:cubicBezTo>
                  <a:cubicBezTo>
                    <a:pt x="64" y="27"/>
                    <a:pt x="70" y="34"/>
                    <a:pt x="74" y="43"/>
                  </a:cubicBezTo>
                  <a:cubicBezTo>
                    <a:pt x="78" y="50"/>
                    <a:pt x="80" y="58"/>
                    <a:pt x="82" y="67"/>
                  </a:cubicBezTo>
                  <a:cubicBezTo>
                    <a:pt x="83" y="74"/>
                    <a:pt x="83" y="81"/>
                    <a:pt x="81" y="88"/>
                  </a:cubicBezTo>
                  <a:cubicBezTo>
                    <a:pt x="78" y="98"/>
                    <a:pt x="72" y="105"/>
                    <a:pt x="62" y="108"/>
                  </a:cubicBezTo>
                  <a:cubicBezTo>
                    <a:pt x="61" y="109"/>
                    <a:pt x="60" y="109"/>
                    <a:pt x="59" y="110"/>
                  </a:cubicBezTo>
                  <a:cubicBezTo>
                    <a:pt x="56" y="110"/>
                    <a:pt x="53" y="111"/>
                    <a:pt x="50" y="112"/>
                  </a:cubicBezTo>
                  <a:cubicBezTo>
                    <a:pt x="48" y="112"/>
                    <a:pt x="45" y="112"/>
                    <a:pt x="42" y="113"/>
                  </a:cubicBezTo>
                  <a:cubicBezTo>
                    <a:pt x="40" y="113"/>
                    <a:pt x="38" y="112"/>
                    <a:pt x="36" y="111"/>
                  </a:cubicBezTo>
                  <a:cubicBezTo>
                    <a:pt x="33" y="112"/>
                    <a:pt x="30" y="110"/>
                    <a:pt x="27" y="109"/>
                  </a:cubicBezTo>
                  <a:close/>
                </a:path>
              </a:pathLst>
            </a:custGeom>
            <a:solidFill>
              <a:srgbClr val="448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2">
              <a:extLst>
                <a:ext uri="{FF2B5EF4-FFF2-40B4-BE49-F238E27FC236}">
                  <a16:creationId xmlns:a16="http://schemas.microsoft.com/office/drawing/2014/main" id="{10576456-B465-2A9A-5CED-78F3393488D1}"/>
                </a:ext>
              </a:extLst>
            </p:cNvPr>
            <p:cNvSpPr>
              <a:spLocks/>
            </p:cNvSpPr>
            <p:nvPr/>
          </p:nvSpPr>
          <p:spPr bwMode="auto">
            <a:xfrm>
              <a:off x="5635625" y="3305175"/>
              <a:ext cx="211138" cy="292100"/>
            </a:xfrm>
            <a:custGeom>
              <a:avLst/>
              <a:gdLst>
                <a:gd name="T0" fmla="*/ 7 w 47"/>
                <a:gd name="T1" fmla="*/ 52 h 65"/>
                <a:gd name="T2" fmla="*/ 1 w 47"/>
                <a:gd name="T3" fmla="*/ 39 h 65"/>
                <a:gd name="T4" fmla="*/ 1 w 47"/>
                <a:gd name="T5" fmla="*/ 32 h 65"/>
                <a:gd name="T6" fmla="*/ 1 w 47"/>
                <a:gd name="T7" fmla="*/ 21 h 65"/>
                <a:gd name="T8" fmla="*/ 7 w 47"/>
                <a:gd name="T9" fmla="*/ 6 h 65"/>
                <a:gd name="T10" fmla="*/ 14 w 47"/>
                <a:gd name="T11" fmla="*/ 2 h 65"/>
                <a:gd name="T12" fmla="*/ 27 w 47"/>
                <a:gd name="T13" fmla="*/ 6 h 65"/>
                <a:gd name="T14" fmla="*/ 40 w 47"/>
                <a:gd name="T15" fmla="*/ 19 h 65"/>
                <a:gd name="T16" fmla="*/ 45 w 47"/>
                <a:gd name="T17" fmla="*/ 33 h 65"/>
                <a:gd name="T18" fmla="*/ 44 w 47"/>
                <a:gd name="T19" fmla="*/ 60 h 65"/>
                <a:gd name="T20" fmla="*/ 38 w 47"/>
                <a:gd name="T21" fmla="*/ 64 h 65"/>
                <a:gd name="T22" fmla="*/ 25 w 47"/>
                <a:gd name="T23" fmla="*/ 64 h 65"/>
                <a:gd name="T24" fmla="*/ 8 w 47"/>
                <a:gd name="T25" fmla="*/ 54 h 65"/>
                <a:gd name="T26" fmla="*/ 7 w 47"/>
                <a:gd name="T27" fmla="*/ 5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65">
                  <a:moveTo>
                    <a:pt x="7" y="52"/>
                  </a:moveTo>
                  <a:cubicBezTo>
                    <a:pt x="5" y="48"/>
                    <a:pt x="2" y="44"/>
                    <a:pt x="1" y="39"/>
                  </a:cubicBezTo>
                  <a:cubicBezTo>
                    <a:pt x="1" y="37"/>
                    <a:pt x="1" y="35"/>
                    <a:pt x="1" y="32"/>
                  </a:cubicBezTo>
                  <a:cubicBezTo>
                    <a:pt x="0" y="29"/>
                    <a:pt x="0" y="25"/>
                    <a:pt x="1" y="21"/>
                  </a:cubicBezTo>
                  <a:cubicBezTo>
                    <a:pt x="2" y="15"/>
                    <a:pt x="3" y="10"/>
                    <a:pt x="7" y="6"/>
                  </a:cubicBezTo>
                  <a:cubicBezTo>
                    <a:pt x="9" y="4"/>
                    <a:pt x="11" y="2"/>
                    <a:pt x="14" y="2"/>
                  </a:cubicBezTo>
                  <a:cubicBezTo>
                    <a:pt x="19" y="0"/>
                    <a:pt x="24" y="2"/>
                    <a:pt x="27" y="6"/>
                  </a:cubicBezTo>
                  <a:cubicBezTo>
                    <a:pt x="32" y="10"/>
                    <a:pt x="36" y="14"/>
                    <a:pt x="40" y="19"/>
                  </a:cubicBezTo>
                  <a:cubicBezTo>
                    <a:pt x="43" y="23"/>
                    <a:pt x="44" y="28"/>
                    <a:pt x="45" y="33"/>
                  </a:cubicBezTo>
                  <a:cubicBezTo>
                    <a:pt x="47" y="42"/>
                    <a:pt x="47" y="51"/>
                    <a:pt x="44" y="60"/>
                  </a:cubicBezTo>
                  <a:cubicBezTo>
                    <a:pt x="43" y="63"/>
                    <a:pt x="42" y="65"/>
                    <a:pt x="38" y="64"/>
                  </a:cubicBezTo>
                  <a:cubicBezTo>
                    <a:pt x="34" y="64"/>
                    <a:pt x="29" y="65"/>
                    <a:pt x="25" y="64"/>
                  </a:cubicBezTo>
                  <a:cubicBezTo>
                    <a:pt x="18" y="63"/>
                    <a:pt x="13" y="58"/>
                    <a:pt x="8" y="54"/>
                  </a:cubicBezTo>
                  <a:cubicBezTo>
                    <a:pt x="8" y="54"/>
                    <a:pt x="7" y="53"/>
                    <a:pt x="7" y="52"/>
                  </a:cubicBezTo>
                  <a:close/>
                </a:path>
              </a:pathLst>
            </a:custGeom>
            <a:solidFill>
              <a:srgbClr val="448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3">
              <a:extLst>
                <a:ext uri="{FF2B5EF4-FFF2-40B4-BE49-F238E27FC236}">
                  <a16:creationId xmlns:a16="http://schemas.microsoft.com/office/drawing/2014/main" id="{6F54868B-BD4D-05AE-ED94-7F56C368752E}"/>
                </a:ext>
              </a:extLst>
            </p:cNvPr>
            <p:cNvSpPr>
              <a:spLocks/>
            </p:cNvSpPr>
            <p:nvPr/>
          </p:nvSpPr>
          <p:spPr bwMode="auto">
            <a:xfrm>
              <a:off x="5146675" y="2608263"/>
              <a:ext cx="196850" cy="80963"/>
            </a:xfrm>
            <a:custGeom>
              <a:avLst/>
              <a:gdLst>
                <a:gd name="T0" fmla="*/ 39 w 44"/>
                <a:gd name="T1" fmla="*/ 0 h 18"/>
                <a:gd name="T2" fmla="*/ 44 w 44"/>
                <a:gd name="T3" fmla="*/ 6 h 18"/>
                <a:gd name="T4" fmla="*/ 40 w 44"/>
                <a:gd name="T5" fmla="*/ 12 h 18"/>
                <a:gd name="T6" fmla="*/ 7 w 44"/>
                <a:gd name="T7" fmla="*/ 13 h 18"/>
                <a:gd name="T8" fmla="*/ 4 w 44"/>
                <a:gd name="T9" fmla="*/ 1 h 18"/>
                <a:gd name="T10" fmla="*/ 5 w 44"/>
                <a:gd name="T11" fmla="*/ 3 h 18"/>
                <a:gd name="T12" fmla="*/ 11 w 44"/>
                <a:gd name="T13" fmla="*/ 5 h 18"/>
                <a:gd name="T14" fmla="*/ 34 w 44"/>
                <a:gd name="T15" fmla="*/ 5 h 18"/>
                <a:gd name="T16" fmla="*/ 39 w 44"/>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8">
                  <a:moveTo>
                    <a:pt x="39" y="0"/>
                  </a:moveTo>
                  <a:cubicBezTo>
                    <a:pt x="43" y="1"/>
                    <a:pt x="44" y="4"/>
                    <a:pt x="44" y="6"/>
                  </a:cubicBezTo>
                  <a:cubicBezTo>
                    <a:pt x="44" y="9"/>
                    <a:pt x="42" y="11"/>
                    <a:pt x="40" y="12"/>
                  </a:cubicBezTo>
                  <a:cubicBezTo>
                    <a:pt x="29" y="17"/>
                    <a:pt x="18" y="18"/>
                    <a:pt x="7" y="13"/>
                  </a:cubicBezTo>
                  <a:cubicBezTo>
                    <a:pt x="1" y="10"/>
                    <a:pt x="0" y="6"/>
                    <a:pt x="4" y="1"/>
                  </a:cubicBezTo>
                  <a:cubicBezTo>
                    <a:pt x="5" y="2"/>
                    <a:pt x="5" y="3"/>
                    <a:pt x="5" y="3"/>
                  </a:cubicBezTo>
                  <a:cubicBezTo>
                    <a:pt x="7" y="3"/>
                    <a:pt x="9" y="4"/>
                    <a:pt x="11" y="5"/>
                  </a:cubicBezTo>
                  <a:cubicBezTo>
                    <a:pt x="18" y="7"/>
                    <a:pt x="26" y="7"/>
                    <a:pt x="34" y="5"/>
                  </a:cubicBezTo>
                  <a:cubicBezTo>
                    <a:pt x="37" y="4"/>
                    <a:pt x="38" y="2"/>
                    <a:pt x="39" y="0"/>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4">
              <a:extLst>
                <a:ext uri="{FF2B5EF4-FFF2-40B4-BE49-F238E27FC236}">
                  <a16:creationId xmlns:a16="http://schemas.microsoft.com/office/drawing/2014/main" id="{5B12B96B-392C-4E0C-23FD-534DB53C99FD}"/>
                </a:ext>
              </a:extLst>
            </p:cNvPr>
            <p:cNvSpPr>
              <a:spLocks/>
            </p:cNvSpPr>
            <p:nvPr/>
          </p:nvSpPr>
          <p:spPr bwMode="auto">
            <a:xfrm>
              <a:off x="5168900" y="2590800"/>
              <a:ext cx="157163" cy="57150"/>
            </a:xfrm>
            <a:custGeom>
              <a:avLst/>
              <a:gdLst>
                <a:gd name="T0" fmla="*/ 34 w 35"/>
                <a:gd name="T1" fmla="*/ 4 h 13"/>
                <a:gd name="T2" fmla="*/ 32 w 35"/>
                <a:gd name="T3" fmla="*/ 9 h 13"/>
                <a:gd name="T4" fmla="*/ 0 w 35"/>
                <a:gd name="T5" fmla="*/ 7 h 13"/>
                <a:gd name="T6" fmla="*/ 3 w 35"/>
                <a:gd name="T7" fmla="*/ 3 h 13"/>
                <a:gd name="T8" fmla="*/ 8 w 35"/>
                <a:gd name="T9" fmla="*/ 1 h 13"/>
                <a:gd name="T10" fmla="*/ 19 w 35"/>
                <a:gd name="T11" fmla="*/ 0 h 13"/>
                <a:gd name="T12" fmla="*/ 30 w 35"/>
                <a:gd name="T13" fmla="*/ 2 h 13"/>
                <a:gd name="T14" fmla="*/ 34 w 35"/>
                <a:gd name="T15" fmla="*/ 4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13">
                  <a:moveTo>
                    <a:pt x="34" y="4"/>
                  </a:moveTo>
                  <a:cubicBezTo>
                    <a:pt x="35" y="7"/>
                    <a:pt x="34" y="8"/>
                    <a:pt x="32" y="9"/>
                  </a:cubicBezTo>
                  <a:cubicBezTo>
                    <a:pt x="21" y="12"/>
                    <a:pt x="11" y="13"/>
                    <a:pt x="0" y="7"/>
                  </a:cubicBezTo>
                  <a:cubicBezTo>
                    <a:pt x="0" y="5"/>
                    <a:pt x="1" y="4"/>
                    <a:pt x="3" y="3"/>
                  </a:cubicBezTo>
                  <a:cubicBezTo>
                    <a:pt x="4" y="2"/>
                    <a:pt x="6" y="1"/>
                    <a:pt x="8" y="1"/>
                  </a:cubicBezTo>
                  <a:cubicBezTo>
                    <a:pt x="12" y="1"/>
                    <a:pt x="16" y="1"/>
                    <a:pt x="19" y="0"/>
                  </a:cubicBezTo>
                  <a:cubicBezTo>
                    <a:pt x="23" y="0"/>
                    <a:pt x="27" y="0"/>
                    <a:pt x="30" y="2"/>
                  </a:cubicBezTo>
                  <a:cubicBezTo>
                    <a:pt x="31" y="3"/>
                    <a:pt x="33" y="4"/>
                    <a:pt x="34" y="4"/>
                  </a:cubicBezTo>
                  <a:close/>
                </a:path>
              </a:pathLst>
            </a:custGeom>
            <a:solidFill>
              <a:srgbClr val="C2D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5">
              <a:extLst>
                <a:ext uri="{FF2B5EF4-FFF2-40B4-BE49-F238E27FC236}">
                  <a16:creationId xmlns:a16="http://schemas.microsoft.com/office/drawing/2014/main" id="{DEE99401-0204-13AF-1FA5-BEC477ECAAB0}"/>
                </a:ext>
              </a:extLst>
            </p:cNvPr>
            <p:cNvSpPr>
              <a:spLocks/>
            </p:cNvSpPr>
            <p:nvPr/>
          </p:nvSpPr>
          <p:spPr bwMode="auto">
            <a:xfrm>
              <a:off x="5205413" y="3643313"/>
              <a:ext cx="49213" cy="85725"/>
            </a:xfrm>
            <a:custGeom>
              <a:avLst/>
              <a:gdLst>
                <a:gd name="T0" fmla="*/ 5 w 11"/>
                <a:gd name="T1" fmla="*/ 0 h 19"/>
                <a:gd name="T2" fmla="*/ 6 w 11"/>
                <a:gd name="T3" fmla="*/ 3 h 19"/>
                <a:gd name="T4" fmla="*/ 7 w 11"/>
                <a:gd name="T5" fmla="*/ 6 h 19"/>
                <a:gd name="T6" fmla="*/ 10 w 11"/>
                <a:gd name="T7" fmla="*/ 15 h 19"/>
                <a:gd name="T8" fmla="*/ 8 w 11"/>
                <a:gd name="T9" fmla="*/ 17 h 19"/>
                <a:gd name="T10" fmla="*/ 1 w 11"/>
                <a:gd name="T11" fmla="*/ 17 h 19"/>
                <a:gd name="T12" fmla="*/ 4 w 11"/>
                <a:gd name="T13" fmla="*/ 12 h 19"/>
                <a:gd name="T14" fmla="*/ 5 w 11"/>
                <a:gd name="T15" fmla="*/ 9 h 19"/>
                <a:gd name="T16" fmla="*/ 5 w 11"/>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9">
                  <a:moveTo>
                    <a:pt x="5" y="0"/>
                  </a:moveTo>
                  <a:cubicBezTo>
                    <a:pt x="7" y="1"/>
                    <a:pt x="6" y="2"/>
                    <a:pt x="6" y="3"/>
                  </a:cubicBezTo>
                  <a:cubicBezTo>
                    <a:pt x="7" y="4"/>
                    <a:pt x="6" y="5"/>
                    <a:pt x="7" y="6"/>
                  </a:cubicBezTo>
                  <a:cubicBezTo>
                    <a:pt x="11" y="8"/>
                    <a:pt x="9" y="12"/>
                    <a:pt x="10" y="15"/>
                  </a:cubicBezTo>
                  <a:cubicBezTo>
                    <a:pt x="10" y="16"/>
                    <a:pt x="9" y="17"/>
                    <a:pt x="8" y="17"/>
                  </a:cubicBezTo>
                  <a:cubicBezTo>
                    <a:pt x="5" y="17"/>
                    <a:pt x="2" y="19"/>
                    <a:pt x="1" y="17"/>
                  </a:cubicBezTo>
                  <a:cubicBezTo>
                    <a:pt x="0" y="15"/>
                    <a:pt x="3" y="13"/>
                    <a:pt x="4" y="12"/>
                  </a:cubicBezTo>
                  <a:cubicBezTo>
                    <a:pt x="5" y="11"/>
                    <a:pt x="6" y="10"/>
                    <a:pt x="5" y="9"/>
                  </a:cubicBezTo>
                  <a:cubicBezTo>
                    <a:pt x="3" y="6"/>
                    <a:pt x="5" y="3"/>
                    <a:pt x="5"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6">
              <a:extLst>
                <a:ext uri="{FF2B5EF4-FFF2-40B4-BE49-F238E27FC236}">
                  <a16:creationId xmlns:a16="http://schemas.microsoft.com/office/drawing/2014/main" id="{1F1E4B30-EB62-B7CC-F519-E4833EDA72DB}"/>
                </a:ext>
              </a:extLst>
            </p:cNvPr>
            <p:cNvSpPr>
              <a:spLocks/>
            </p:cNvSpPr>
            <p:nvPr/>
          </p:nvSpPr>
          <p:spPr bwMode="auto">
            <a:xfrm>
              <a:off x="5865813" y="3768725"/>
              <a:ext cx="30163" cy="76200"/>
            </a:xfrm>
            <a:custGeom>
              <a:avLst/>
              <a:gdLst>
                <a:gd name="T0" fmla="*/ 1 w 7"/>
                <a:gd name="T1" fmla="*/ 9 h 17"/>
                <a:gd name="T2" fmla="*/ 2 w 7"/>
                <a:gd name="T3" fmla="*/ 0 h 17"/>
                <a:gd name="T4" fmla="*/ 4 w 7"/>
                <a:gd name="T5" fmla="*/ 1 h 17"/>
                <a:gd name="T6" fmla="*/ 7 w 7"/>
                <a:gd name="T7" fmla="*/ 13 h 17"/>
                <a:gd name="T8" fmla="*/ 6 w 7"/>
                <a:gd name="T9" fmla="*/ 17 h 17"/>
                <a:gd name="T10" fmla="*/ 2 w 7"/>
                <a:gd name="T11" fmla="*/ 14 h 17"/>
                <a:gd name="T12" fmla="*/ 1 w 7"/>
                <a:gd name="T13" fmla="*/ 9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1" y="9"/>
                  </a:moveTo>
                  <a:cubicBezTo>
                    <a:pt x="0" y="6"/>
                    <a:pt x="3" y="3"/>
                    <a:pt x="2" y="0"/>
                  </a:cubicBezTo>
                  <a:cubicBezTo>
                    <a:pt x="3" y="1"/>
                    <a:pt x="4" y="1"/>
                    <a:pt x="4" y="1"/>
                  </a:cubicBezTo>
                  <a:cubicBezTo>
                    <a:pt x="3" y="6"/>
                    <a:pt x="6" y="10"/>
                    <a:pt x="7" y="13"/>
                  </a:cubicBezTo>
                  <a:cubicBezTo>
                    <a:pt x="7" y="15"/>
                    <a:pt x="7" y="16"/>
                    <a:pt x="6" y="17"/>
                  </a:cubicBezTo>
                  <a:cubicBezTo>
                    <a:pt x="3" y="17"/>
                    <a:pt x="2" y="16"/>
                    <a:pt x="2" y="14"/>
                  </a:cubicBezTo>
                  <a:cubicBezTo>
                    <a:pt x="2" y="12"/>
                    <a:pt x="4" y="10"/>
                    <a:pt x="1" y="9"/>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7">
              <a:extLst>
                <a:ext uri="{FF2B5EF4-FFF2-40B4-BE49-F238E27FC236}">
                  <a16:creationId xmlns:a16="http://schemas.microsoft.com/office/drawing/2014/main" id="{0FC77FE8-2027-BA08-92F4-90FBF0431AB7}"/>
                </a:ext>
              </a:extLst>
            </p:cNvPr>
            <p:cNvSpPr>
              <a:spLocks/>
            </p:cNvSpPr>
            <p:nvPr/>
          </p:nvSpPr>
          <p:spPr bwMode="auto">
            <a:xfrm>
              <a:off x="4940300" y="4845050"/>
              <a:ext cx="34925" cy="80963"/>
            </a:xfrm>
            <a:custGeom>
              <a:avLst/>
              <a:gdLst>
                <a:gd name="T0" fmla="*/ 3 w 8"/>
                <a:gd name="T1" fmla="*/ 12 h 18"/>
                <a:gd name="T2" fmla="*/ 0 w 8"/>
                <a:gd name="T3" fmla="*/ 0 h 18"/>
                <a:gd name="T4" fmla="*/ 3 w 8"/>
                <a:gd name="T5" fmla="*/ 4 h 18"/>
                <a:gd name="T6" fmla="*/ 3 w 8"/>
                <a:gd name="T7" fmla="*/ 6 h 18"/>
                <a:gd name="T8" fmla="*/ 6 w 8"/>
                <a:gd name="T9" fmla="*/ 18 h 18"/>
                <a:gd name="T10" fmla="*/ 6 w 8"/>
                <a:gd name="T11" fmla="*/ 18 h 18"/>
                <a:gd name="T12" fmla="*/ 3 w 8"/>
                <a:gd name="T13" fmla="*/ 12 h 18"/>
              </a:gdLst>
              <a:ahLst/>
              <a:cxnLst>
                <a:cxn ang="0">
                  <a:pos x="T0" y="T1"/>
                </a:cxn>
                <a:cxn ang="0">
                  <a:pos x="T2" y="T3"/>
                </a:cxn>
                <a:cxn ang="0">
                  <a:pos x="T4" y="T5"/>
                </a:cxn>
                <a:cxn ang="0">
                  <a:pos x="T6" y="T7"/>
                </a:cxn>
                <a:cxn ang="0">
                  <a:pos x="T8" y="T9"/>
                </a:cxn>
                <a:cxn ang="0">
                  <a:pos x="T10" y="T11"/>
                </a:cxn>
                <a:cxn ang="0">
                  <a:pos x="T12" y="T13"/>
                </a:cxn>
              </a:cxnLst>
              <a:rect l="0" t="0" r="r" b="b"/>
              <a:pathLst>
                <a:path w="8" h="18">
                  <a:moveTo>
                    <a:pt x="3" y="12"/>
                  </a:moveTo>
                  <a:cubicBezTo>
                    <a:pt x="3" y="8"/>
                    <a:pt x="0" y="5"/>
                    <a:pt x="0" y="0"/>
                  </a:cubicBezTo>
                  <a:cubicBezTo>
                    <a:pt x="3" y="0"/>
                    <a:pt x="5" y="1"/>
                    <a:pt x="3" y="4"/>
                  </a:cubicBezTo>
                  <a:cubicBezTo>
                    <a:pt x="2" y="5"/>
                    <a:pt x="2" y="6"/>
                    <a:pt x="3" y="6"/>
                  </a:cubicBezTo>
                  <a:cubicBezTo>
                    <a:pt x="7" y="10"/>
                    <a:pt x="8" y="14"/>
                    <a:pt x="6" y="18"/>
                  </a:cubicBezTo>
                  <a:cubicBezTo>
                    <a:pt x="6" y="18"/>
                    <a:pt x="6" y="18"/>
                    <a:pt x="6" y="18"/>
                  </a:cubicBezTo>
                  <a:cubicBezTo>
                    <a:pt x="4" y="17"/>
                    <a:pt x="5" y="14"/>
                    <a:pt x="3" y="12"/>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8">
              <a:extLst>
                <a:ext uri="{FF2B5EF4-FFF2-40B4-BE49-F238E27FC236}">
                  <a16:creationId xmlns:a16="http://schemas.microsoft.com/office/drawing/2014/main" id="{26BC75D3-C11A-68E0-B03E-E708A3DB1F8F}"/>
                </a:ext>
              </a:extLst>
            </p:cNvPr>
            <p:cNvSpPr>
              <a:spLocks/>
            </p:cNvSpPr>
            <p:nvPr/>
          </p:nvSpPr>
          <p:spPr bwMode="auto">
            <a:xfrm>
              <a:off x="5711825" y="4210050"/>
              <a:ext cx="26988" cy="39688"/>
            </a:xfrm>
            <a:custGeom>
              <a:avLst/>
              <a:gdLst>
                <a:gd name="T0" fmla="*/ 0 w 6"/>
                <a:gd name="T1" fmla="*/ 5 h 9"/>
                <a:gd name="T2" fmla="*/ 2 w 6"/>
                <a:gd name="T3" fmla="*/ 0 h 9"/>
                <a:gd name="T4" fmla="*/ 5 w 6"/>
                <a:gd name="T5" fmla="*/ 5 h 9"/>
                <a:gd name="T6" fmla="*/ 3 w 6"/>
                <a:gd name="T7" fmla="*/ 9 h 9"/>
                <a:gd name="T8" fmla="*/ 0 w 6"/>
                <a:gd name="T9" fmla="*/ 5 h 9"/>
              </a:gdLst>
              <a:ahLst/>
              <a:cxnLst>
                <a:cxn ang="0">
                  <a:pos x="T0" y="T1"/>
                </a:cxn>
                <a:cxn ang="0">
                  <a:pos x="T2" y="T3"/>
                </a:cxn>
                <a:cxn ang="0">
                  <a:pos x="T4" y="T5"/>
                </a:cxn>
                <a:cxn ang="0">
                  <a:pos x="T6" y="T7"/>
                </a:cxn>
                <a:cxn ang="0">
                  <a:pos x="T8" y="T9"/>
                </a:cxn>
              </a:cxnLst>
              <a:rect l="0" t="0" r="r" b="b"/>
              <a:pathLst>
                <a:path w="6" h="9">
                  <a:moveTo>
                    <a:pt x="0" y="5"/>
                  </a:moveTo>
                  <a:cubicBezTo>
                    <a:pt x="0" y="2"/>
                    <a:pt x="1" y="0"/>
                    <a:pt x="2" y="0"/>
                  </a:cubicBezTo>
                  <a:cubicBezTo>
                    <a:pt x="5" y="0"/>
                    <a:pt x="5" y="3"/>
                    <a:pt x="5" y="5"/>
                  </a:cubicBezTo>
                  <a:cubicBezTo>
                    <a:pt x="6" y="7"/>
                    <a:pt x="5" y="9"/>
                    <a:pt x="3" y="9"/>
                  </a:cubicBezTo>
                  <a:cubicBezTo>
                    <a:pt x="0" y="9"/>
                    <a:pt x="1" y="6"/>
                    <a:pt x="0" y="5"/>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9">
              <a:extLst>
                <a:ext uri="{FF2B5EF4-FFF2-40B4-BE49-F238E27FC236}">
                  <a16:creationId xmlns:a16="http://schemas.microsoft.com/office/drawing/2014/main" id="{BEDC8248-C251-6DE8-8BF1-09940D956126}"/>
                </a:ext>
              </a:extLst>
            </p:cNvPr>
            <p:cNvSpPr>
              <a:spLocks/>
            </p:cNvSpPr>
            <p:nvPr/>
          </p:nvSpPr>
          <p:spPr bwMode="auto">
            <a:xfrm>
              <a:off x="5807075" y="3165475"/>
              <a:ext cx="31750" cy="58738"/>
            </a:xfrm>
            <a:custGeom>
              <a:avLst/>
              <a:gdLst>
                <a:gd name="T0" fmla="*/ 2 w 7"/>
                <a:gd name="T1" fmla="*/ 0 h 13"/>
                <a:gd name="T2" fmla="*/ 3 w 7"/>
                <a:gd name="T3" fmla="*/ 2 h 13"/>
                <a:gd name="T4" fmla="*/ 6 w 7"/>
                <a:gd name="T5" fmla="*/ 10 h 13"/>
                <a:gd name="T6" fmla="*/ 6 w 7"/>
                <a:gd name="T7" fmla="*/ 13 h 13"/>
                <a:gd name="T8" fmla="*/ 4 w 7"/>
                <a:gd name="T9" fmla="*/ 12 h 13"/>
                <a:gd name="T10" fmla="*/ 1 w 7"/>
                <a:gd name="T11" fmla="*/ 2 h 13"/>
                <a:gd name="T12" fmla="*/ 2 w 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2" y="0"/>
                  </a:moveTo>
                  <a:cubicBezTo>
                    <a:pt x="3" y="0"/>
                    <a:pt x="3" y="1"/>
                    <a:pt x="3" y="2"/>
                  </a:cubicBezTo>
                  <a:cubicBezTo>
                    <a:pt x="3" y="5"/>
                    <a:pt x="3" y="8"/>
                    <a:pt x="6" y="10"/>
                  </a:cubicBezTo>
                  <a:cubicBezTo>
                    <a:pt x="7" y="11"/>
                    <a:pt x="7" y="12"/>
                    <a:pt x="6" y="13"/>
                  </a:cubicBezTo>
                  <a:cubicBezTo>
                    <a:pt x="5" y="13"/>
                    <a:pt x="4" y="13"/>
                    <a:pt x="4" y="12"/>
                  </a:cubicBezTo>
                  <a:cubicBezTo>
                    <a:pt x="3" y="9"/>
                    <a:pt x="0" y="6"/>
                    <a:pt x="1" y="2"/>
                  </a:cubicBezTo>
                  <a:cubicBezTo>
                    <a:pt x="1" y="1"/>
                    <a:pt x="1" y="0"/>
                    <a:pt x="2"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0">
              <a:extLst>
                <a:ext uri="{FF2B5EF4-FFF2-40B4-BE49-F238E27FC236}">
                  <a16:creationId xmlns:a16="http://schemas.microsoft.com/office/drawing/2014/main" id="{836DE058-6751-C134-B0D9-90E04B89F6C6}"/>
                </a:ext>
              </a:extLst>
            </p:cNvPr>
            <p:cNvSpPr>
              <a:spLocks/>
            </p:cNvSpPr>
            <p:nvPr/>
          </p:nvSpPr>
          <p:spPr bwMode="auto">
            <a:xfrm>
              <a:off x="4913313" y="4786313"/>
              <a:ext cx="26988" cy="58738"/>
            </a:xfrm>
            <a:custGeom>
              <a:avLst/>
              <a:gdLst>
                <a:gd name="T0" fmla="*/ 6 w 6"/>
                <a:gd name="T1" fmla="*/ 13 h 13"/>
                <a:gd name="T2" fmla="*/ 0 w 6"/>
                <a:gd name="T3" fmla="*/ 0 h 13"/>
                <a:gd name="T4" fmla="*/ 4 w 6"/>
                <a:gd name="T5" fmla="*/ 1 h 13"/>
                <a:gd name="T6" fmla="*/ 5 w 6"/>
                <a:gd name="T7" fmla="*/ 2 h 13"/>
                <a:gd name="T8" fmla="*/ 5 w 6"/>
                <a:gd name="T9" fmla="*/ 3 h 13"/>
                <a:gd name="T10" fmla="*/ 6 w 6"/>
                <a:gd name="T11" fmla="*/ 9 h 13"/>
                <a:gd name="T12" fmla="*/ 6 w 6"/>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6" h="13">
                  <a:moveTo>
                    <a:pt x="6" y="13"/>
                  </a:moveTo>
                  <a:cubicBezTo>
                    <a:pt x="3" y="9"/>
                    <a:pt x="2" y="5"/>
                    <a:pt x="0" y="0"/>
                  </a:cubicBezTo>
                  <a:cubicBezTo>
                    <a:pt x="1" y="0"/>
                    <a:pt x="2" y="4"/>
                    <a:pt x="4" y="1"/>
                  </a:cubicBezTo>
                  <a:cubicBezTo>
                    <a:pt x="4" y="1"/>
                    <a:pt x="5" y="1"/>
                    <a:pt x="5" y="2"/>
                  </a:cubicBezTo>
                  <a:cubicBezTo>
                    <a:pt x="6" y="2"/>
                    <a:pt x="6" y="3"/>
                    <a:pt x="5" y="3"/>
                  </a:cubicBezTo>
                  <a:cubicBezTo>
                    <a:pt x="3" y="5"/>
                    <a:pt x="4" y="7"/>
                    <a:pt x="6" y="9"/>
                  </a:cubicBezTo>
                  <a:cubicBezTo>
                    <a:pt x="6" y="10"/>
                    <a:pt x="6" y="12"/>
                    <a:pt x="6" y="13"/>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1">
              <a:extLst>
                <a:ext uri="{FF2B5EF4-FFF2-40B4-BE49-F238E27FC236}">
                  <a16:creationId xmlns:a16="http://schemas.microsoft.com/office/drawing/2014/main" id="{3B1238B3-2C7C-9C87-2CBE-6DFC24B0AEAF}"/>
                </a:ext>
              </a:extLst>
            </p:cNvPr>
            <p:cNvSpPr>
              <a:spLocks/>
            </p:cNvSpPr>
            <p:nvPr/>
          </p:nvSpPr>
          <p:spPr bwMode="auto">
            <a:xfrm>
              <a:off x="5811838" y="3233738"/>
              <a:ext cx="17463" cy="31750"/>
            </a:xfrm>
            <a:custGeom>
              <a:avLst/>
              <a:gdLst>
                <a:gd name="T0" fmla="*/ 0 w 4"/>
                <a:gd name="T1" fmla="*/ 3 h 7"/>
                <a:gd name="T2" fmla="*/ 2 w 4"/>
                <a:gd name="T3" fmla="*/ 1 h 7"/>
                <a:gd name="T4" fmla="*/ 4 w 4"/>
                <a:gd name="T5" fmla="*/ 4 h 7"/>
                <a:gd name="T6" fmla="*/ 2 w 4"/>
                <a:gd name="T7" fmla="*/ 6 h 7"/>
                <a:gd name="T8" fmla="*/ 0 w 4"/>
                <a:gd name="T9" fmla="*/ 3 h 7"/>
              </a:gdLst>
              <a:ahLst/>
              <a:cxnLst>
                <a:cxn ang="0">
                  <a:pos x="T0" y="T1"/>
                </a:cxn>
                <a:cxn ang="0">
                  <a:pos x="T2" y="T3"/>
                </a:cxn>
                <a:cxn ang="0">
                  <a:pos x="T4" y="T5"/>
                </a:cxn>
                <a:cxn ang="0">
                  <a:pos x="T6" y="T7"/>
                </a:cxn>
                <a:cxn ang="0">
                  <a:pos x="T8" y="T9"/>
                </a:cxn>
              </a:cxnLst>
              <a:rect l="0" t="0" r="r" b="b"/>
              <a:pathLst>
                <a:path w="4" h="7">
                  <a:moveTo>
                    <a:pt x="0" y="3"/>
                  </a:moveTo>
                  <a:cubicBezTo>
                    <a:pt x="0" y="2"/>
                    <a:pt x="0" y="0"/>
                    <a:pt x="2" y="1"/>
                  </a:cubicBezTo>
                  <a:cubicBezTo>
                    <a:pt x="4" y="1"/>
                    <a:pt x="4" y="3"/>
                    <a:pt x="4" y="4"/>
                  </a:cubicBezTo>
                  <a:cubicBezTo>
                    <a:pt x="4" y="6"/>
                    <a:pt x="3" y="7"/>
                    <a:pt x="2" y="6"/>
                  </a:cubicBezTo>
                  <a:cubicBezTo>
                    <a:pt x="0" y="6"/>
                    <a:pt x="0" y="5"/>
                    <a:pt x="0"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2">
              <a:extLst>
                <a:ext uri="{FF2B5EF4-FFF2-40B4-BE49-F238E27FC236}">
                  <a16:creationId xmlns:a16="http://schemas.microsoft.com/office/drawing/2014/main" id="{64324855-F729-989F-D911-6E269193936F}"/>
                </a:ext>
              </a:extLst>
            </p:cNvPr>
            <p:cNvSpPr>
              <a:spLocks/>
            </p:cNvSpPr>
            <p:nvPr/>
          </p:nvSpPr>
          <p:spPr bwMode="auto">
            <a:xfrm>
              <a:off x="5762625" y="4097338"/>
              <a:ext cx="22225" cy="31750"/>
            </a:xfrm>
            <a:custGeom>
              <a:avLst/>
              <a:gdLst>
                <a:gd name="T0" fmla="*/ 5 w 5"/>
                <a:gd name="T1" fmla="*/ 3 h 7"/>
                <a:gd name="T2" fmla="*/ 4 w 5"/>
                <a:gd name="T3" fmla="*/ 7 h 7"/>
                <a:gd name="T4" fmla="*/ 2 w 5"/>
                <a:gd name="T5" fmla="*/ 7 h 7"/>
                <a:gd name="T6" fmla="*/ 1 w 5"/>
                <a:gd name="T7" fmla="*/ 2 h 7"/>
                <a:gd name="T8" fmla="*/ 2 w 5"/>
                <a:gd name="T9" fmla="*/ 0 h 7"/>
                <a:gd name="T10" fmla="*/ 5 w 5"/>
                <a:gd name="T11" fmla="*/ 3 h 7"/>
              </a:gdLst>
              <a:ahLst/>
              <a:cxnLst>
                <a:cxn ang="0">
                  <a:pos x="T0" y="T1"/>
                </a:cxn>
                <a:cxn ang="0">
                  <a:pos x="T2" y="T3"/>
                </a:cxn>
                <a:cxn ang="0">
                  <a:pos x="T4" y="T5"/>
                </a:cxn>
                <a:cxn ang="0">
                  <a:pos x="T6" y="T7"/>
                </a:cxn>
                <a:cxn ang="0">
                  <a:pos x="T8" y="T9"/>
                </a:cxn>
                <a:cxn ang="0">
                  <a:pos x="T10" y="T11"/>
                </a:cxn>
              </a:cxnLst>
              <a:rect l="0" t="0" r="r" b="b"/>
              <a:pathLst>
                <a:path w="5" h="7">
                  <a:moveTo>
                    <a:pt x="5" y="3"/>
                  </a:moveTo>
                  <a:cubicBezTo>
                    <a:pt x="5" y="5"/>
                    <a:pt x="5" y="6"/>
                    <a:pt x="4" y="7"/>
                  </a:cubicBezTo>
                  <a:cubicBezTo>
                    <a:pt x="4" y="7"/>
                    <a:pt x="3" y="7"/>
                    <a:pt x="2" y="7"/>
                  </a:cubicBezTo>
                  <a:cubicBezTo>
                    <a:pt x="1" y="6"/>
                    <a:pt x="0" y="4"/>
                    <a:pt x="1" y="2"/>
                  </a:cubicBezTo>
                  <a:cubicBezTo>
                    <a:pt x="1" y="1"/>
                    <a:pt x="1" y="0"/>
                    <a:pt x="2" y="0"/>
                  </a:cubicBezTo>
                  <a:cubicBezTo>
                    <a:pt x="4" y="0"/>
                    <a:pt x="4" y="2"/>
                    <a:pt x="5"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3">
              <a:extLst>
                <a:ext uri="{FF2B5EF4-FFF2-40B4-BE49-F238E27FC236}">
                  <a16:creationId xmlns:a16="http://schemas.microsoft.com/office/drawing/2014/main" id="{FB6D03F1-F00E-2B03-876E-B37E64C4744A}"/>
                </a:ext>
              </a:extLst>
            </p:cNvPr>
            <p:cNvSpPr>
              <a:spLocks/>
            </p:cNvSpPr>
            <p:nvPr/>
          </p:nvSpPr>
          <p:spPr bwMode="auto">
            <a:xfrm>
              <a:off x="4967288" y="4926013"/>
              <a:ext cx="22225" cy="88900"/>
            </a:xfrm>
            <a:custGeom>
              <a:avLst/>
              <a:gdLst>
                <a:gd name="T0" fmla="*/ 0 w 5"/>
                <a:gd name="T1" fmla="*/ 0 h 20"/>
                <a:gd name="T2" fmla="*/ 5 w 5"/>
                <a:gd name="T3" fmla="*/ 20 h 20"/>
                <a:gd name="T4" fmla="*/ 5 w 5"/>
                <a:gd name="T5" fmla="*/ 20 h 20"/>
                <a:gd name="T6" fmla="*/ 3 w 5"/>
                <a:gd name="T7" fmla="*/ 13 h 20"/>
                <a:gd name="T8" fmla="*/ 0 w 5"/>
                <a:gd name="T9" fmla="*/ 0 h 20"/>
              </a:gdLst>
              <a:ahLst/>
              <a:cxnLst>
                <a:cxn ang="0">
                  <a:pos x="T0" y="T1"/>
                </a:cxn>
                <a:cxn ang="0">
                  <a:pos x="T2" y="T3"/>
                </a:cxn>
                <a:cxn ang="0">
                  <a:pos x="T4" y="T5"/>
                </a:cxn>
                <a:cxn ang="0">
                  <a:pos x="T6" y="T7"/>
                </a:cxn>
                <a:cxn ang="0">
                  <a:pos x="T8" y="T9"/>
                </a:cxn>
              </a:cxnLst>
              <a:rect l="0" t="0" r="r" b="b"/>
              <a:pathLst>
                <a:path w="5" h="20">
                  <a:moveTo>
                    <a:pt x="0" y="0"/>
                  </a:moveTo>
                  <a:cubicBezTo>
                    <a:pt x="3" y="6"/>
                    <a:pt x="5" y="13"/>
                    <a:pt x="5" y="20"/>
                  </a:cubicBezTo>
                  <a:cubicBezTo>
                    <a:pt x="5" y="20"/>
                    <a:pt x="5" y="20"/>
                    <a:pt x="5" y="20"/>
                  </a:cubicBezTo>
                  <a:cubicBezTo>
                    <a:pt x="3" y="18"/>
                    <a:pt x="3" y="15"/>
                    <a:pt x="3" y="13"/>
                  </a:cubicBezTo>
                  <a:cubicBezTo>
                    <a:pt x="2" y="9"/>
                    <a:pt x="0" y="5"/>
                    <a:pt x="0" y="0"/>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4">
              <a:extLst>
                <a:ext uri="{FF2B5EF4-FFF2-40B4-BE49-F238E27FC236}">
                  <a16:creationId xmlns:a16="http://schemas.microsoft.com/office/drawing/2014/main" id="{809A7E68-00A5-877E-6F2C-D255A0114E4C}"/>
                </a:ext>
              </a:extLst>
            </p:cNvPr>
            <p:cNvSpPr>
              <a:spLocks/>
            </p:cNvSpPr>
            <p:nvPr/>
          </p:nvSpPr>
          <p:spPr bwMode="auto">
            <a:xfrm>
              <a:off x="5888038" y="3773488"/>
              <a:ext cx="26988" cy="26988"/>
            </a:xfrm>
            <a:custGeom>
              <a:avLst/>
              <a:gdLst>
                <a:gd name="T0" fmla="*/ 6 w 6"/>
                <a:gd name="T1" fmla="*/ 3 h 6"/>
                <a:gd name="T2" fmla="*/ 5 w 6"/>
                <a:gd name="T3" fmla="*/ 6 h 6"/>
                <a:gd name="T4" fmla="*/ 4 w 6"/>
                <a:gd name="T5" fmla="*/ 6 h 6"/>
                <a:gd name="T6" fmla="*/ 1 w 6"/>
                <a:gd name="T7" fmla="*/ 4 h 6"/>
                <a:gd name="T8" fmla="*/ 2 w 6"/>
                <a:gd name="T9" fmla="*/ 2 h 6"/>
                <a:gd name="T10" fmla="*/ 6 w 6"/>
                <a:gd name="T11" fmla="*/ 3 h 6"/>
              </a:gdLst>
              <a:ahLst/>
              <a:cxnLst>
                <a:cxn ang="0">
                  <a:pos x="T0" y="T1"/>
                </a:cxn>
                <a:cxn ang="0">
                  <a:pos x="T2" y="T3"/>
                </a:cxn>
                <a:cxn ang="0">
                  <a:pos x="T4" y="T5"/>
                </a:cxn>
                <a:cxn ang="0">
                  <a:pos x="T6" y="T7"/>
                </a:cxn>
                <a:cxn ang="0">
                  <a:pos x="T8" y="T9"/>
                </a:cxn>
                <a:cxn ang="0">
                  <a:pos x="T10" y="T11"/>
                </a:cxn>
              </a:cxnLst>
              <a:rect l="0" t="0" r="r" b="b"/>
              <a:pathLst>
                <a:path w="6" h="6">
                  <a:moveTo>
                    <a:pt x="6" y="3"/>
                  </a:moveTo>
                  <a:cubicBezTo>
                    <a:pt x="6" y="4"/>
                    <a:pt x="6" y="5"/>
                    <a:pt x="5" y="6"/>
                  </a:cubicBezTo>
                  <a:cubicBezTo>
                    <a:pt x="5" y="6"/>
                    <a:pt x="5" y="6"/>
                    <a:pt x="4" y="6"/>
                  </a:cubicBezTo>
                  <a:cubicBezTo>
                    <a:pt x="3" y="6"/>
                    <a:pt x="1" y="6"/>
                    <a:pt x="1" y="4"/>
                  </a:cubicBezTo>
                  <a:cubicBezTo>
                    <a:pt x="0" y="3"/>
                    <a:pt x="1" y="2"/>
                    <a:pt x="2" y="2"/>
                  </a:cubicBezTo>
                  <a:cubicBezTo>
                    <a:pt x="4" y="0"/>
                    <a:pt x="5" y="2"/>
                    <a:pt x="6"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5">
              <a:extLst>
                <a:ext uri="{FF2B5EF4-FFF2-40B4-BE49-F238E27FC236}">
                  <a16:creationId xmlns:a16="http://schemas.microsoft.com/office/drawing/2014/main" id="{6A342876-6B0F-5511-D4F6-6EDAAFCCEF51}"/>
                </a:ext>
              </a:extLst>
            </p:cNvPr>
            <p:cNvSpPr>
              <a:spLocks/>
            </p:cNvSpPr>
            <p:nvPr/>
          </p:nvSpPr>
          <p:spPr bwMode="auto">
            <a:xfrm>
              <a:off x="5932488" y="3665538"/>
              <a:ext cx="22225" cy="31750"/>
            </a:xfrm>
            <a:custGeom>
              <a:avLst/>
              <a:gdLst>
                <a:gd name="T0" fmla="*/ 5 w 5"/>
                <a:gd name="T1" fmla="*/ 3 h 7"/>
                <a:gd name="T2" fmla="*/ 5 w 5"/>
                <a:gd name="T3" fmla="*/ 5 h 7"/>
                <a:gd name="T4" fmla="*/ 1 w 5"/>
                <a:gd name="T5" fmla="*/ 5 h 7"/>
                <a:gd name="T6" fmla="*/ 2 w 5"/>
                <a:gd name="T7" fmla="*/ 1 h 7"/>
                <a:gd name="T8" fmla="*/ 5 w 5"/>
                <a:gd name="T9" fmla="*/ 3 h 7"/>
              </a:gdLst>
              <a:ahLst/>
              <a:cxnLst>
                <a:cxn ang="0">
                  <a:pos x="T0" y="T1"/>
                </a:cxn>
                <a:cxn ang="0">
                  <a:pos x="T2" y="T3"/>
                </a:cxn>
                <a:cxn ang="0">
                  <a:pos x="T4" y="T5"/>
                </a:cxn>
                <a:cxn ang="0">
                  <a:pos x="T6" y="T7"/>
                </a:cxn>
                <a:cxn ang="0">
                  <a:pos x="T8" y="T9"/>
                </a:cxn>
              </a:cxnLst>
              <a:rect l="0" t="0" r="r" b="b"/>
              <a:pathLst>
                <a:path w="5" h="7">
                  <a:moveTo>
                    <a:pt x="5" y="3"/>
                  </a:moveTo>
                  <a:cubicBezTo>
                    <a:pt x="5" y="4"/>
                    <a:pt x="5" y="5"/>
                    <a:pt x="5" y="5"/>
                  </a:cubicBezTo>
                  <a:cubicBezTo>
                    <a:pt x="3" y="5"/>
                    <a:pt x="2" y="7"/>
                    <a:pt x="1" y="5"/>
                  </a:cubicBezTo>
                  <a:cubicBezTo>
                    <a:pt x="0" y="3"/>
                    <a:pt x="1" y="2"/>
                    <a:pt x="2" y="1"/>
                  </a:cubicBezTo>
                  <a:cubicBezTo>
                    <a:pt x="4" y="0"/>
                    <a:pt x="4" y="2"/>
                    <a:pt x="5"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6">
              <a:extLst>
                <a:ext uri="{FF2B5EF4-FFF2-40B4-BE49-F238E27FC236}">
                  <a16:creationId xmlns:a16="http://schemas.microsoft.com/office/drawing/2014/main" id="{23708483-3076-8694-74F1-82BF5171AE49}"/>
                </a:ext>
              </a:extLst>
            </p:cNvPr>
            <p:cNvSpPr>
              <a:spLocks/>
            </p:cNvSpPr>
            <p:nvPr/>
          </p:nvSpPr>
          <p:spPr bwMode="auto">
            <a:xfrm>
              <a:off x="5819775" y="3157538"/>
              <a:ext cx="19050" cy="26988"/>
            </a:xfrm>
            <a:custGeom>
              <a:avLst/>
              <a:gdLst>
                <a:gd name="T0" fmla="*/ 3 w 4"/>
                <a:gd name="T1" fmla="*/ 0 h 6"/>
                <a:gd name="T2" fmla="*/ 4 w 4"/>
                <a:gd name="T3" fmla="*/ 3 h 6"/>
                <a:gd name="T4" fmla="*/ 2 w 4"/>
                <a:gd name="T5" fmla="*/ 6 h 6"/>
                <a:gd name="T6" fmla="*/ 1 w 4"/>
                <a:gd name="T7" fmla="*/ 4 h 6"/>
                <a:gd name="T8" fmla="*/ 3 w 4"/>
                <a:gd name="T9" fmla="*/ 0 h 6"/>
              </a:gdLst>
              <a:ahLst/>
              <a:cxnLst>
                <a:cxn ang="0">
                  <a:pos x="T0" y="T1"/>
                </a:cxn>
                <a:cxn ang="0">
                  <a:pos x="T2" y="T3"/>
                </a:cxn>
                <a:cxn ang="0">
                  <a:pos x="T4" y="T5"/>
                </a:cxn>
                <a:cxn ang="0">
                  <a:pos x="T6" y="T7"/>
                </a:cxn>
                <a:cxn ang="0">
                  <a:pos x="T8" y="T9"/>
                </a:cxn>
              </a:cxnLst>
              <a:rect l="0" t="0" r="r" b="b"/>
              <a:pathLst>
                <a:path w="4" h="6">
                  <a:moveTo>
                    <a:pt x="3" y="0"/>
                  </a:moveTo>
                  <a:cubicBezTo>
                    <a:pt x="3" y="1"/>
                    <a:pt x="4" y="2"/>
                    <a:pt x="4" y="3"/>
                  </a:cubicBezTo>
                  <a:cubicBezTo>
                    <a:pt x="4" y="4"/>
                    <a:pt x="4" y="6"/>
                    <a:pt x="2" y="6"/>
                  </a:cubicBezTo>
                  <a:cubicBezTo>
                    <a:pt x="1" y="6"/>
                    <a:pt x="1" y="5"/>
                    <a:pt x="1" y="4"/>
                  </a:cubicBezTo>
                  <a:cubicBezTo>
                    <a:pt x="1" y="2"/>
                    <a:pt x="0" y="1"/>
                    <a:pt x="3" y="0"/>
                  </a:cubicBezTo>
                  <a:close/>
                </a:path>
              </a:pathLst>
            </a:custGeom>
            <a:solidFill>
              <a:srgbClr val="448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7">
              <a:extLst>
                <a:ext uri="{FF2B5EF4-FFF2-40B4-BE49-F238E27FC236}">
                  <a16:creationId xmlns:a16="http://schemas.microsoft.com/office/drawing/2014/main" id="{6AA002EE-0345-943A-3B0C-9205CF289EE6}"/>
                </a:ext>
              </a:extLst>
            </p:cNvPr>
            <p:cNvSpPr>
              <a:spLocks/>
            </p:cNvSpPr>
            <p:nvPr/>
          </p:nvSpPr>
          <p:spPr bwMode="auto">
            <a:xfrm>
              <a:off x="5254625" y="2586038"/>
              <a:ext cx="58738" cy="12700"/>
            </a:xfrm>
            <a:custGeom>
              <a:avLst/>
              <a:gdLst>
                <a:gd name="T0" fmla="*/ 11 w 13"/>
                <a:gd name="T1" fmla="*/ 3 h 3"/>
                <a:gd name="T2" fmla="*/ 0 w 13"/>
                <a:gd name="T3" fmla="*/ 1 h 3"/>
                <a:gd name="T4" fmla="*/ 12 w 13"/>
                <a:gd name="T5" fmla="*/ 2 h 3"/>
                <a:gd name="T6" fmla="*/ 11 w 13"/>
                <a:gd name="T7" fmla="*/ 3 h 3"/>
              </a:gdLst>
              <a:ahLst/>
              <a:cxnLst>
                <a:cxn ang="0">
                  <a:pos x="T0" y="T1"/>
                </a:cxn>
                <a:cxn ang="0">
                  <a:pos x="T2" y="T3"/>
                </a:cxn>
                <a:cxn ang="0">
                  <a:pos x="T4" y="T5"/>
                </a:cxn>
                <a:cxn ang="0">
                  <a:pos x="T6" y="T7"/>
                </a:cxn>
              </a:cxnLst>
              <a:rect l="0" t="0" r="r" b="b"/>
              <a:pathLst>
                <a:path w="13" h="3">
                  <a:moveTo>
                    <a:pt x="11" y="3"/>
                  </a:moveTo>
                  <a:cubicBezTo>
                    <a:pt x="7" y="2"/>
                    <a:pt x="4" y="2"/>
                    <a:pt x="0" y="1"/>
                  </a:cubicBezTo>
                  <a:cubicBezTo>
                    <a:pt x="4" y="0"/>
                    <a:pt x="8" y="1"/>
                    <a:pt x="12" y="2"/>
                  </a:cubicBezTo>
                  <a:cubicBezTo>
                    <a:pt x="13" y="2"/>
                    <a:pt x="12" y="3"/>
                    <a:pt x="11" y="3"/>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8">
              <a:extLst>
                <a:ext uri="{FF2B5EF4-FFF2-40B4-BE49-F238E27FC236}">
                  <a16:creationId xmlns:a16="http://schemas.microsoft.com/office/drawing/2014/main" id="{2A9BAAE6-FDC9-C9C7-6CBB-AFB97205F8C2}"/>
                </a:ext>
              </a:extLst>
            </p:cNvPr>
            <p:cNvSpPr>
              <a:spLocks/>
            </p:cNvSpPr>
            <p:nvPr/>
          </p:nvSpPr>
          <p:spPr bwMode="auto">
            <a:xfrm>
              <a:off x="5765800" y="3035300"/>
              <a:ext cx="19050" cy="22225"/>
            </a:xfrm>
            <a:custGeom>
              <a:avLst/>
              <a:gdLst>
                <a:gd name="T0" fmla="*/ 3 w 4"/>
                <a:gd name="T1" fmla="*/ 3 h 5"/>
                <a:gd name="T2" fmla="*/ 2 w 4"/>
                <a:gd name="T3" fmla="*/ 5 h 5"/>
                <a:gd name="T4" fmla="*/ 0 w 4"/>
                <a:gd name="T5" fmla="*/ 2 h 5"/>
                <a:gd name="T6" fmla="*/ 2 w 4"/>
                <a:gd name="T7" fmla="*/ 0 h 5"/>
                <a:gd name="T8" fmla="*/ 3 w 4"/>
                <a:gd name="T9" fmla="*/ 3 h 5"/>
              </a:gdLst>
              <a:ahLst/>
              <a:cxnLst>
                <a:cxn ang="0">
                  <a:pos x="T0" y="T1"/>
                </a:cxn>
                <a:cxn ang="0">
                  <a:pos x="T2" y="T3"/>
                </a:cxn>
                <a:cxn ang="0">
                  <a:pos x="T4" y="T5"/>
                </a:cxn>
                <a:cxn ang="0">
                  <a:pos x="T6" y="T7"/>
                </a:cxn>
                <a:cxn ang="0">
                  <a:pos x="T8" y="T9"/>
                </a:cxn>
              </a:cxnLst>
              <a:rect l="0" t="0" r="r" b="b"/>
              <a:pathLst>
                <a:path w="4" h="5">
                  <a:moveTo>
                    <a:pt x="3" y="3"/>
                  </a:moveTo>
                  <a:cubicBezTo>
                    <a:pt x="3" y="4"/>
                    <a:pt x="3" y="5"/>
                    <a:pt x="2" y="5"/>
                  </a:cubicBezTo>
                  <a:cubicBezTo>
                    <a:pt x="0" y="5"/>
                    <a:pt x="0" y="4"/>
                    <a:pt x="0" y="2"/>
                  </a:cubicBezTo>
                  <a:cubicBezTo>
                    <a:pt x="0" y="1"/>
                    <a:pt x="1" y="0"/>
                    <a:pt x="2" y="0"/>
                  </a:cubicBezTo>
                  <a:cubicBezTo>
                    <a:pt x="4" y="0"/>
                    <a:pt x="3" y="2"/>
                    <a:pt x="3"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9">
              <a:extLst>
                <a:ext uri="{FF2B5EF4-FFF2-40B4-BE49-F238E27FC236}">
                  <a16:creationId xmlns:a16="http://schemas.microsoft.com/office/drawing/2014/main" id="{C77E87E4-E168-EEE1-0B7B-138EE04DEB8D}"/>
                </a:ext>
              </a:extLst>
            </p:cNvPr>
            <p:cNvSpPr>
              <a:spLocks/>
            </p:cNvSpPr>
            <p:nvPr/>
          </p:nvSpPr>
          <p:spPr bwMode="auto">
            <a:xfrm>
              <a:off x="5851525" y="3570288"/>
              <a:ext cx="14288" cy="36513"/>
            </a:xfrm>
            <a:custGeom>
              <a:avLst/>
              <a:gdLst>
                <a:gd name="T0" fmla="*/ 1 w 3"/>
                <a:gd name="T1" fmla="*/ 0 h 8"/>
                <a:gd name="T2" fmla="*/ 2 w 3"/>
                <a:gd name="T3" fmla="*/ 8 h 8"/>
                <a:gd name="T4" fmla="*/ 1 w 3"/>
                <a:gd name="T5" fmla="*/ 0 h 8"/>
              </a:gdLst>
              <a:ahLst/>
              <a:cxnLst>
                <a:cxn ang="0">
                  <a:pos x="T0" y="T1"/>
                </a:cxn>
                <a:cxn ang="0">
                  <a:pos x="T2" y="T3"/>
                </a:cxn>
                <a:cxn ang="0">
                  <a:pos x="T4" y="T5"/>
                </a:cxn>
              </a:cxnLst>
              <a:rect l="0" t="0" r="r" b="b"/>
              <a:pathLst>
                <a:path w="3" h="8">
                  <a:moveTo>
                    <a:pt x="1" y="0"/>
                  </a:moveTo>
                  <a:cubicBezTo>
                    <a:pt x="3" y="2"/>
                    <a:pt x="2" y="5"/>
                    <a:pt x="2" y="8"/>
                  </a:cubicBezTo>
                  <a:cubicBezTo>
                    <a:pt x="0" y="5"/>
                    <a:pt x="1" y="2"/>
                    <a:pt x="1"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0">
              <a:extLst>
                <a:ext uri="{FF2B5EF4-FFF2-40B4-BE49-F238E27FC236}">
                  <a16:creationId xmlns:a16="http://schemas.microsoft.com/office/drawing/2014/main" id="{3FE78965-BB0D-FE96-D85A-7C432CBD5D64}"/>
                </a:ext>
              </a:extLst>
            </p:cNvPr>
            <p:cNvSpPr>
              <a:spLocks/>
            </p:cNvSpPr>
            <p:nvPr/>
          </p:nvSpPr>
          <p:spPr bwMode="auto">
            <a:xfrm>
              <a:off x="5649913" y="3540125"/>
              <a:ext cx="22225" cy="22225"/>
            </a:xfrm>
            <a:custGeom>
              <a:avLst/>
              <a:gdLst>
                <a:gd name="T0" fmla="*/ 4 w 5"/>
                <a:gd name="T1" fmla="*/ 0 h 5"/>
                <a:gd name="T2" fmla="*/ 5 w 5"/>
                <a:gd name="T3" fmla="*/ 2 h 5"/>
                <a:gd name="T4" fmla="*/ 3 w 5"/>
                <a:gd name="T5" fmla="*/ 4 h 5"/>
                <a:gd name="T6" fmla="*/ 1 w 5"/>
                <a:gd name="T7" fmla="*/ 4 h 5"/>
                <a:gd name="T8" fmla="*/ 0 w 5"/>
                <a:gd name="T9" fmla="*/ 2 h 5"/>
                <a:gd name="T10" fmla="*/ 2 w 5"/>
                <a:gd name="T11" fmla="*/ 1 h 5"/>
                <a:gd name="T12" fmla="*/ 4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4" y="0"/>
                  </a:moveTo>
                  <a:cubicBezTo>
                    <a:pt x="5" y="0"/>
                    <a:pt x="5" y="1"/>
                    <a:pt x="5" y="2"/>
                  </a:cubicBezTo>
                  <a:cubicBezTo>
                    <a:pt x="4" y="2"/>
                    <a:pt x="3" y="3"/>
                    <a:pt x="3" y="4"/>
                  </a:cubicBezTo>
                  <a:cubicBezTo>
                    <a:pt x="2" y="4"/>
                    <a:pt x="1" y="5"/>
                    <a:pt x="1" y="4"/>
                  </a:cubicBezTo>
                  <a:cubicBezTo>
                    <a:pt x="0" y="4"/>
                    <a:pt x="0" y="3"/>
                    <a:pt x="0" y="2"/>
                  </a:cubicBezTo>
                  <a:cubicBezTo>
                    <a:pt x="0" y="1"/>
                    <a:pt x="1" y="1"/>
                    <a:pt x="2" y="1"/>
                  </a:cubicBezTo>
                  <a:cubicBezTo>
                    <a:pt x="3" y="2"/>
                    <a:pt x="3" y="1"/>
                    <a:pt x="4"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1">
              <a:extLst>
                <a:ext uri="{FF2B5EF4-FFF2-40B4-BE49-F238E27FC236}">
                  <a16:creationId xmlns:a16="http://schemas.microsoft.com/office/drawing/2014/main" id="{4714CDE2-C89A-6A47-A25E-341F48F8A72B}"/>
                </a:ext>
              </a:extLst>
            </p:cNvPr>
            <p:cNvSpPr>
              <a:spLocks/>
            </p:cNvSpPr>
            <p:nvPr/>
          </p:nvSpPr>
          <p:spPr bwMode="auto">
            <a:xfrm>
              <a:off x="5780088" y="4060825"/>
              <a:ext cx="17463" cy="19050"/>
            </a:xfrm>
            <a:custGeom>
              <a:avLst/>
              <a:gdLst>
                <a:gd name="T0" fmla="*/ 4 w 4"/>
                <a:gd name="T1" fmla="*/ 3 h 4"/>
                <a:gd name="T2" fmla="*/ 4 w 4"/>
                <a:gd name="T3" fmla="*/ 4 h 4"/>
                <a:gd name="T4" fmla="*/ 3 w 4"/>
                <a:gd name="T5" fmla="*/ 4 h 4"/>
                <a:gd name="T6" fmla="*/ 1 w 4"/>
                <a:gd name="T7" fmla="*/ 1 h 4"/>
                <a:gd name="T8" fmla="*/ 2 w 4"/>
                <a:gd name="T9" fmla="*/ 0 h 4"/>
                <a:gd name="T10" fmla="*/ 4 w 4"/>
                <a:gd name="T11" fmla="*/ 3 h 4"/>
              </a:gdLst>
              <a:ahLst/>
              <a:cxnLst>
                <a:cxn ang="0">
                  <a:pos x="T0" y="T1"/>
                </a:cxn>
                <a:cxn ang="0">
                  <a:pos x="T2" y="T3"/>
                </a:cxn>
                <a:cxn ang="0">
                  <a:pos x="T4" y="T5"/>
                </a:cxn>
                <a:cxn ang="0">
                  <a:pos x="T6" y="T7"/>
                </a:cxn>
                <a:cxn ang="0">
                  <a:pos x="T8" y="T9"/>
                </a:cxn>
                <a:cxn ang="0">
                  <a:pos x="T10" y="T11"/>
                </a:cxn>
              </a:cxnLst>
              <a:rect l="0" t="0" r="r" b="b"/>
              <a:pathLst>
                <a:path w="4" h="4">
                  <a:moveTo>
                    <a:pt x="4" y="3"/>
                  </a:moveTo>
                  <a:cubicBezTo>
                    <a:pt x="4" y="3"/>
                    <a:pt x="4" y="4"/>
                    <a:pt x="4" y="4"/>
                  </a:cubicBezTo>
                  <a:cubicBezTo>
                    <a:pt x="3" y="4"/>
                    <a:pt x="3" y="4"/>
                    <a:pt x="3" y="4"/>
                  </a:cubicBezTo>
                  <a:cubicBezTo>
                    <a:pt x="1" y="4"/>
                    <a:pt x="0" y="3"/>
                    <a:pt x="1" y="1"/>
                  </a:cubicBezTo>
                  <a:cubicBezTo>
                    <a:pt x="1" y="1"/>
                    <a:pt x="1" y="0"/>
                    <a:pt x="2" y="0"/>
                  </a:cubicBezTo>
                  <a:cubicBezTo>
                    <a:pt x="3" y="0"/>
                    <a:pt x="4" y="1"/>
                    <a:pt x="4"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2">
              <a:extLst>
                <a:ext uri="{FF2B5EF4-FFF2-40B4-BE49-F238E27FC236}">
                  <a16:creationId xmlns:a16="http://schemas.microsoft.com/office/drawing/2014/main" id="{F29D750B-4215-5F86-EACC-1A795B60F929}"/>
                </a:ext>
              </a:extLst>
            </p:cNvPr>
            <p:cNvSpPr>
              <a:spLocks/>
            </p:cNvSpPr>
            <p:nvPr/>
          </p:nvSpPr>
          <p:spPr bwMode="auto">
            <a:xfrm>
              <a:off x="5976938" y="3557588"/>
              <a:ext cx="19050" cy="22225"/>
            </a:xfrm>
            <a:custGeom>
              <a:avLst/>
              <a:gdLst>
                <a:gd name="T0" fmla="*/ 4 w 4"/>
                <a:gd name="T1" fmla="*/ 4 h 5"/>
                <a:gd name="T2" fmla="*/ 0 w 4"/>
                <a:gd name="T3" fmla="*/ 3 h 5"/>
                <a:gd name="T4" fmla="*/ 1 w 4"/>
                <a:gd name="T5" fmla="*/ 1 h 5"/>
                <a:gd name="T6" fmla="*/ 4 w 4"/>
                <a:gd name="T7" fmla="*/ 3 h 5"/>
                <a:gd name="T8" fmla="*/ 4 w 4"/>
                <a:gd name="T9" fmla="*/ 4 h 5"/>
                <a:gd name="T10" fmla="*/ 4 w 4"/>
                <a:gd name="T11" fmla="*/ 4 h 5"/>
              </a:gdLst>
              <a:ahLst/>
              <a:cxnLst>
                <a:cxn ang="0">
                  <a:pos x="T0" y="T1"/>
                </a:cxn>
                <a:cxn ang="0">
                  <a:pos x="T2" y="T3"/>
                </a:cxn>
                <a:cxn ang="0">
                  <a:pos x="T4" y="T5"/>
                </a:cxn>
                <a:cxn ang="0">
                  <a:pos x="T6" y="T7"/>
                </a:cxn>
                <a:cxn ang="0">
                  <a:pos x="T8" y="T9"/>
                </a:cxn>
                <a:cxn ang="0">
                  <a:pos x="T10" y="T11"/>
                </a:cxn>
              </a:cxnLst>
              <a:rect l="0" t="0" r="r" b="b"/>
              <a:pathLst>
                <a:path w="4" h="5">
                  <a:moveTo>
                    <a:pt x="4" y="4"/>
                  </a:moveTo>
                  <a:cubicBezTo>
                    <a:pt x="2" y="4"/>
                    <a:pt x="1" y="5"/>
                    <a:pt x="0" y="3"/>
                  </a:cubicBezTo>
                  <a:cubicBezTo>
                    <a:pt x="0" y="2"/>
                    <a:pt x="0" y="1"/>
                    <a:pt x="1" y="1"/>
                  </a:cubicBezTo>
                  <a:cubicBezTo>
                    <a:pt x="3" y="0"/>
                    <a:pt x="4" y="2"/>
                    <a:pt x="4" y="3"/>
                  </a:cubicBezTo>
                  <a:cubicBezTo>
                    <a:pt x="4" y="3"/>
                    <a:pt x="4" y="4"/>
                    <a:pt x="4" y="4"/>
                  </a:cubicBezTo>
                  <a:cubicBezTo>
                    <a:pt x="4" y="4"/>
                    <a:pt x="4" y="4"/>
                    <a:pt x="4" y="4"/>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3">
              <a:extLst>
                <a:ext uri="{FF2B5EF4-FFF2-40B4-BE49-F238E27FC236}">
                  <a16:creationId xmlns:a16="http://schemas.microsoft.com/office/drawing/2014/main" id="{E6D8B4C5-AEAB-17D0-898D-0CD9F43DA4F7}"/>
                </a:ext>
              </a:extLst>
            </p:cNvPr>
            <p:cNvSpPr>
              <a:spLocks/>
            </p:cNvSpPr>
            <p:nvPr/>
          </p:nvSpPr>
          <p:spPr bwMode="auto">
            <a:xfrm>
              <a:off x="5738813" y="4173538"/>
              <a:ext cx="19050" cy="22225"/>
            </a:xfrm>
            <a:custGeom>
              <a:avLst/>
              <a:gdLst>
                <a:gd name="T0" fmla="*/ 4 w 4"/>
                <a:gd name="T1" fmla="*/ 3 h 5"/>
                <a:gd name="T2" fmla="*/ 4 w 4"/>
                <a:gd name="T3" fmla="*/ 3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3"/>
                    <a:pt x="4" y="3"/>
                    <a:pt x="4" y="3"/>
                  </a:cubicBezTo>
                  <a:cubicBezTo>
                    <a:pt x="2" y="4"/>
                    <a:pt x="1" y="5"/>
                    <a:pt x="0" y="2"/>
                  </a:cubicBezTo>
                  <a:cubicBezTo>
                    <a:pt x="0" y="1"/>
                    <a:pt x="1" y="0"/>
                    <a:pt x="2" y="0"/>
                  </a:cubicBezTo>
                  <a:cubicBezTo>
                    <a:pt x="3" y="0"/>
                    <a:pt x="4" y="1"/>
                    <a:pt x="4"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4">
              <a:extLst>
                <a:ext uri="{FF2B5EF4-FFF2-40B4-BE49-F238E27FC236}">
                  <a16:creationId xmlns:a16="http://schemas.microsoft.com/office/drawing/2014/main" id="{C64C4C7E-75BF-1D13-8B00-1CDC941B56E3}"/>
                </a:ext>
              </a:extLst>
            </p:cNvPr>
            <p:cNvSpPr>
              <a:spLocks/>
            </p:cNvSpPr>
            <p:nvPr/>
          </p:nvSpPr>
          <p:spPr bwMode="auto">
            <a:xfrm>
              <a:off x="5443538" y="2598738"/>
              <a:ext cx="22225" cy="14288"/>
            </a:xfrm>
            <a:custGeom>
              <a:avLst/>
              <a:gdLst>
                <a:gd name="T0" fmla="*/ 3 w 5"/>
                <a:gd name="T1" fmla="*/ 3 h 3"/>
                <a:gd name="T2" fmla="*/ 0 w 5"/>
                <a:gd name="T3" fmla="*/ 1 h 3"/>
                <a:gd name="T4" fmla="*/ 2 w 5"/>
                <a:gd name="T5" fmla="*/ 0 h 3"/>
                <a:gd name="T6" fmla="*/ 4 w 5"/>
                <a:gd name="T7" fmla="*/ 2 h 3"/>
                <a:gd name="T8" fmla="*/ 3 w 5"/>
                <a:gd name="T9" fmla="*/ 3 h 3"/>
              </a:gdLst>
              <a:ahLst/>
              <a:cxnLst>
                <a:cxn ang="0">
                  <a:pos x="T0" y="T1"/>
                </a:cxn>
                <a:cxn ang="0">
                  <a:pos x="T2" y="T3"/>
                </a:cxn>
                <a:cxn ang="0">
                  <a:pos x="T4" y="T5"/>
                </a:cxn>
                <a:cxn ang="0">
                  <a:pos x="T6" y="T7"/>
                </a:cxn>
                <a:cxn ang="0">
                  <a:pos x="T8" y="T9"/>
                </a:cxn>
              </a:cxnLst>
              <a:rect l="0" t="0" r="r" b="b"/>
              <a:pathLst>
                <a:path w="5" h="3">
                  <a:moveTo>
                    <a:pt x="3" y="3"/>
                  </a:moveTo>
                  <a:cubicBezTo>
                    <a:pt x="2" y="3"/>
                    <a:pt x="0" y="3"/>
                    <a:pt x="0" y="1"/>
                  </a:cubicBezTo>
                  <a:cubicBezTo>
                    <a:pt x="0" y="0"/>
                    <a:pt x="1" y="0"/>
                    <a:pt x="2" y="0"/>
                  </a:cubicBezTo>
                  <a:cubicBezTo>
                    <a:pt x="3" y="0"/>
                    <a:pt x="4" y="0"/>
                    <a:pt x="4" y="2"/>
                  </a:cubicBezTo>
                  <a:cubicBezTo>
                    <a:pt x="5" y="3"/>
                    <a:pt x="3" y="3"/>
                    <a:pt x="3"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5">
              <a:extLst>
                <a:ext uri="{FF2B5EF4-FFF2-40B4-BE49-F238E27FC236}">
                  <a16:creationId xmlns:a16="http://schemas.microsoft.com/office/drawing/2014/main" id="{6110A4C6-C69D-935D-5B79-628FFD1D6284}"/>
                </a:ext>
              </a:extLst>
            </p:cNvPr>
            <p:cNvSpPr>
              <a:spLocks/>
            </p:cNvSpPr>
            <p:nvPr/>
          </p:nvSpPr>
          <p:spPr bwMode="auto">
            <a:xfrm>
              <a:off x="5954713" y="3616325"/>
              <a:ext cx="14288" cy="17463"/>
            </a:xfrm>
            <a:custGeom>
              <a:avLst/>
              <a:gdLst>
                <a:gd name="T0" fmla="*/ 1 w 3"/>
                <a:gd name="T1" fmla="*/ 4 h 4"/>
                <a:gd name="T2" fmla="*/ 0 w 3"/>
                <a:gd name="T3" fmla="*/ 2 h 4"/>
                <a:gd name="T4" fmla="*/ 2 w 3"/>
                <a:gd name="T5" fmla="*/ 0 h 4"/>
                <a:gd name="T6" fmla="*/ 3 w 3"/>
                <a:gd name="T7" fmla="*/ 2 h 4"/>
                <a:gd name="T8" fmla="*/ 1 w 3"/>
                <a:gd name="T9" fmla="*/ 4 h 4"/>
              </a:gdLst>
              <a:ahLst/>
              <a:cxnLst>
                <a:cxn ang="0">
                  <a:pos x="T0" y="T1"/>
                </a:cxn>
                <a:cxn ang="0">
                  <a:pos x="T2" y="T3"/>
                </a:cxn>
                <a:cxn ang="0">
                  <a:pos x="T4" y="T5"/>
                </a:cxn>
                <a:cxn ang="0">
                  <a:pos x="T6" y="T7"/>
                </a:cxn>
                <a:cxn ang="0">
                  <a:pos x="T8" y="T9"/>
                </a:cxn>
              </a:cxnLst>
              <a:rect l="0" t="0" r="r" b="b"/>
              <a:pathLst>
                <a:path w="3" h="4">
                  <a:moveTo>
                    <a:pt x="1" y="4"/>
                  </a:moveTo>
                  <a:cubicBezTo>
                    <a:pt x="0" y="3"/>
                    <a:pt x="0" y="3"/>
                    <a:pt x="0" y="2"/>
                  </a:cubicBezTo>
                  <a:cubicBezTo>
                    <a:pt x="0" y="0"/>
                    <a:pt x="1" y="0"/>
                    <a:pt x="2" y="0"/>
                  </a:cubicBezTo>
                  <a:cubicBezTo>
                    <a:pt x="3" y="0"/>
                    <a:pt x="3" y="1"/>
                    <a:pt x="3" y="2"/>
                  </a:cubicBezTo>
                  <a:cubicBezTo>
                    <a:pt x="3" y="3"/>
                    <a:pt x="2" y="4"/>
                    <a:pt x="1" y="4"/>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6">
              <a:extLst>
                <a:ext uri="{FF2B5EF4-FFF2-40B4-BE49-F238E27FC236}">
                  <a16:creationId xmlns:a16="http://schemas.microsoft.com/office/drawing/2014/main" id="{BC394DE3-AE86-870D-D4E9-4FBB7FF55643}"/>
                </a:ext>
              </a:extLst>
            </p:cNvPr>
            <p:cNvSpPr>
              <a:spLocks/>
            </p:cNvSpPr>
            <p:nvPr/>
          </p:nvSpPr>
          <p:spPr bwMode="auto">
            <a:xfrm>
              <a:off x="5716588" y="2922588"/>
              <a:ext cx="14288" cy="22225"/>
            </a:xfrm>
            <a:custGeom>
              <a:avLst/>
              <a:gdLst>
                <a:gd name="T0" fmla="*/ 3 w 3"/>
                <a:gd name="T1" fmla="*/ 3 h 5"/>
                <a:gd name="T2" fmla="*/ 1 w 3"/>
                <a:gd name="T3" fmla="*/ 5 h 5"/>
                <a:gd name="T4" fmla="*/ 0 w 3"/>
                <a:gd name="T5" fmla="*/ 2 h 5"/>
                <a:gd name="T6" fmla="*/ 1 w 3"/>
                <a:gd name="T7" fmla="*/ 1 h 5"/>
                <a:gd name="T8" fmla="*/ 3 w 3"/>
                <a:gd name="T9" fmla="*/ 3 h 5"/>
              </a:gdLst>
              <a:ahLst/>
              <a:cxnLst>
                <a:cxn ang="0">
                  <a:pos x="T0" y="T1"/>
                </a:cxn>
                <a:cxn ang="0">
                  <a:pos x="T2" y="T3"/>
                </a:cxn>
                <a:cxn ang="0">
                  <a:pos x="T4" y="T5"/>
                </a:cxn>
                <a:cxn ang="0">
                  <a:pos x="T6" y="T7"/>
                </a:cxn>
                <a:cxn ang="0">
                  <a:pos x="T8" y="T9"/>
                </a:cxn>
              </a:cxnLst>
              <a:rect l="0" t="0" r="r" b="b"/>
              <a:pathLst>
                <a:path w="3" h="5">
                  <a:moveTo>
                    <a:pt x="3" y="3"/>
                  </a:moveTo>
                  <a:cubicBezTo>
                    <a:pt x="2" y="4"/>
                    <a:pt x="2" y="5"/>
                    <a:pt x="1" y="5"/>
                  </a:cubicBezTo>
                  <a:cubicBezTo>
                    <a:pt x="0" y="4"/>
                    <a:pt x="0" y="3"/>
                    <a:pt x="0" y="2"/>
                  </a:cubicBezTo>
                  <a:cubicBezTo>
                    <a:pt x="0" y="1"/>
                    <a:pt x="0" y="0"/>
                    <a:pt x="1" y="1"/>
                  </a:cubicBezTo>
                  <a:cubicBezTo>
                    <a:pt x="2" y="1"/>
                    <a:pt x="2" y="2"/>
                    <a:pt x="3" y="3"/>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7">
              <a:extLst>
                <a:ext uri="{FF2B5EF4-FFF2-40B4-BE49-F238E27FC236}">
                  <a16:creationId xmlns:a16="http://schemas.microsoft.com/office/drawing/2014/main" id="{9B527F67-3ECF-15C4-0D7C-0D4AAC9DF0E2}"/>
                </a:ext>
              </a:extLst>
            </p:cNvPr>
            <p:cNvSpPr>
              <a:spLocks/>
            </p:cNvSpPr>
            <p:nvPr/>
          </p:nvSpPr>
          <p:spPr bwMode="auto">
            <a:xfrm>
              <a:off x="5694363" y="2873375"/>
              <a:ext cx="17463" cy="17463"/>
            </a:xfrm>
            <a:custGeom>
              <a:avLst/>
              <a:gdLst>
                <a:gd name="T0" fmla="*/ 4 w 4"/>
                <a:gd name="T1" fmla="*/ 2 h 4"/>
                <a:gd name="T2" fmla="*/ 2 w 4"/>
                <a:gd name="T3" fmla="*/ 4 h 4"/>
                <a:gd name="T4" fmla="*/ 0 w 4"/>
                <a:gd name="T5" fmla="*/ 1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1" y="3"/>
                    <a:pt x="0" y="3"/>
                    <a:pt x="0" y="1"/>
                  </a:cubicBezTo>
                  <a:cubicBezTo>
                    <a:pt x="1" y="1"/>
                    <a:pt x="1" y="0"/>
                    <a:pt x="2" y="0"/>
                  </a:cubicBezTo>
                  <a:cubicBezTo>
                    <a:pt x="3" y="1"/>
                    <a:pt x="4" y="1"/>
                    <a:pt x="4" y="2"/>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58">
              <a:extLst>
                <a:ext uri="{FF2B5EF4-FFF2-40B4-BE49-F238E27FC236}">
                  <a16:creationId xmlns:a16="http://schemas.microsoft.com/office/drawing/2014/main" id="{7076A91E-72EA-C641-B172-1F04D6704B81}"/>
                </a:ext>
              </a:extLst>
            </p:cNvPr>
            <p:cNvSpPr>
              <a:spLocks/>
            </p:cNvSpPr>
            <p:nvPr/>
          </p:nvSpPr>
          <p:spPr bwMode="auto">
            <a:xfrm>
              <a:off x="5657850" y="4614863"/>
              <a:ext cx="14288" cy="58738"/>
            </a:xfrm>
            <a:custGeom>
              <a:avLst/>
              <a:gdLst>
                <a:gd name="T0" fmla="*/ 2 w 3"/>
                <a:gd name="T1" fmla="*/ 0 h 13"/>
                <a:gd name="T2" fmla="*/ 1 w 3"/>
                <a:gd name="T3" fmla="*/ 13 h 13"/>
                <a:gd name="T4" fmla="*/ 2 w 3"/>
                <a:gd name="T5" fmla="*/ 0 h 13"/>
              </a:gdLst>
              <a:ahLst/>
              <a:cxnLst>
                <a:cxn ang="0">
                  <a:pos x="T0" y="T1"/>
                </a:cxn>
                <a:cxn ang="0">
                  <a:pos x="T2" y="T3"/>
                </a:cxn>
                <a:cxn ang="0">
                  <a:pos x="T4" y="T5"/>
                </a:cxn>
              </a:cxnLst>
              <a:rect l="0" t="0" r="r" b="b"/>
              <a:pathLst>
                <a:path w="3" h="13">
                  <a:moveTo>
                    <a:pt x="2" y="0"/>
                  </a:moveTo>
                  <a:cubicBezTo>
                    <a:pt x="1" y="5"/>
                    <a:pt x="3" y="9"/>
                    <a:pt x="1" y="13"/>
                  </a:cubicBezTo>
                  <a:cubicBezTo>
                    <a:pt x="1" y="9"/>
                    <a:pt x="0" y="5"/>
                    <a:pt x="2" y="0"/>
                  </a:cubicBezTo>
                  <a:close/>
                </a:path>
              </a:pathLst>
            </a:custGeom>
            <a:solidFill>
              <a:srgbClr val="448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59">
              <a:extLst>
                <a:ext uri="{FF2B5EF4-FFF2-40B4-BE49-F238E27FC236}">
                  <a16:creationId xmlns:a16="http://schemas.microsoft.com/office/drawing/2014/main" id="{1B178F31-C5F5-BDD9-250F-8F2A5A7D3319}"/>
                </a:ext>
              </a:extLst>
            </p:cNvPr>
            <p:cNvSpPr>
              <a:spLocks/>
            </p:cNvSpPr>
            <p:nvPr/>
          </p:nvSpPr>
          <p:spPr bwMode="auto">
            <a:xfrm>
              <a:off x="5757863" y="4052888"/>
              <a:ext cx="17463" cy="26988"/>
            </a:xfrm>
            <a:custGeom>
              <a:avLst/>
              <a:gdLst>
                <a:gd name="T0" fmla="*/ 0 w 4"/>
                <a:gd name="T1" fmla="*/ 6 h 6"/>
                <a:gd name="T2" fmla="*/ 2 w 4"/>
                <a:gd name="T3" fmla="*/ 0 h 6"/>
                <a:gd name="T4" fmla="*/ 0 w 4"/>
                <a:gd name="T5" fmla="*/ 6 h 6"/>
              </a:gdLst>
              <a:ahLst/>
              <a:cxnLst>
                <a:cxn ang="0">
                  <a:pos x="T0" y="T1"/>
                </a:cxn>
                <a:cxn ang="0">
                  <a:pos x="T2" y="T3"/>
                </a:cxn>
                <a:cxn ang="0">
                  <a:pos x="T4" y="T5"/>
                </a:cxn>
              </a:cxnLst>
              <a:rect l="0" t="0" r="r" b="b"/>
              <a:pathLst>
                <a:path w="4" h="6">
                  <a:moveTo>
                    <a:pt x="0" y="6"/>
                  </a:moveTo>
                  <a:cubicBezTo>
                    <a:pt x="0" y="3"/>
                    <a:pt x="1" y="2"/>
                    <a:pt x="2" y="0"/>
                  </a:cubicBezTo>
                  <a:cubicBezTo>
                    <a:pt x="4" y="3"/>
                    <a:pt x="2" y="4"/>
                    <a:pt x="0" y="6"/>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60">
              <a:extLst>
                <a:ext uri="{FF2B5EF4-FFF2-40B4-BE49-F238E27FC236}">
                  <a16:creationId xmlns:a16="http://schemas.microsoft.com/office/drawing/2014/main" id="{0C9FBAD9-E739-4575-4A76-BE883D8452A8}"/>
                </a:ext>
              </a:extLst>
            </p:cNvPr>
            <p:cNvSpPr>
              <a:spLocks/>
            </p:cNvSpPr>
            <p:nvPr/>
          </p:nvSpPr>
          <p:spPr bwMode="auto">
            <a:xfrm>
              <a:off x="5487988" y="3228975"/>
              <a:ext cx="39688" cy="17463"/>
            </a:xfrm>
            <a:custGeom>
              <a:avLst/>
              <a:gdLst>
                <a:gd name="T0" fmla="*/ 0 w 9"/>
                <a:gd name="T1" fmla="*/ 0 h 4"/>
                <a:gd name="T2" fmla="*/ 9 w 9"/>
                <a:gd name="T3" fmla="*/ 2 h 4"/>
                <a:gd name="T4" fmla="*/ 0 w 9"/>
                <a:gd name="T5" fmla="*/ 0 h 4"/>
              </a:gdLst>
              <a:ahLst/>
              <a:cxnLst>
                <a:cxn ang="0">
                  <a:pos x="T0" y="T1"/>
                </a:cxn>
                <a:cxn ang="0">
                  <a:pos x="T2" y="T3"/>
                </a:cxn>
                <a:cxn ang="0">
                  <a:pos x="T4" y="T5"/>
                </a:cxn>
              </a:cxnLst>
              <a:rect l="0" t="0" r="r" b="b"/>
              <a:pathLst>
                <a:path w="9" h="4">
                  <a:moveTo>
                    <a:pt x="0" y="0"/>
                  </a:moveTo>
                  <a:cubicBezTo>
                    <a:pt x="3" y="1"/>
                    <a:pt x="6" y="1"/>
                    <a:pt x="9" y="2"/>
                  </a:cubicBezTo>
                  <a:cubicBezTo>
                    <a:pt x="6" y="4"/>
                    <a:pt x="3" y="2"/>
                    <a:pt x="0"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1">
              <a:extLst>
                <a:ext uri="{FF2B5EF4-FFF2-40B4-BE49-F238E27FC236}">
                  <a16:creationId xmlns:a16="http://schemas.microsoft.com/office/drawing/2014/main" id="{39891E0C-7A0D-A216-ED7E-915FC61C328E}"/>
                </a:ext>
              </a:extLst>
            </p:cNvPr>
            <p:cNvSpPr>
              <a:spLocks/>
            </p:cNvSpPr>
            <p:nvPr/>
          </p:nvSpPr>
          <p:spPr bwMode="auto">
            <a:xfrm>
              <a:off x="5630863" y="3400425"/>
              <a:ext cx="9525" cy="49213"/>
            </a:xfrm>
            <a:custGeom>
              <a:avLst/>
              <a:gdLst>
                <a:gd name="T0" fmla="*/ 2 w 2"/>
                <a:gd name="T1" fmla="*/ 0 h 11"/>
                <a:gd name="T2" fmla="*/ 2 w 2"/>
                <a:gd name="T3" fmla="*/ 11 h 11"/>
                <a:gd name="T4" fmla="*/ 2 w 2"/>
                <a:gd name="T5" fmla="*/ 0 h 11"/>
              </a:gdLst>
              <a:ahLst/>
              <a:cxnLst>
                <a:cxn ang="0">
                  <a:pos x="T0" y="T1"/>
                </a:cxn>
                <a:cxn ang="0">
                  <a:pos x="T2" y="T3"/>
                </a:cxn>
                <a:cxn ang="0">
                  <a:pos x="T4" y="T5"/>
                </a:cxn>
              </a:cxnLst>
              <a:rect l="0" t="0" r="r" b="b"/>
              <a:pathLst>
                <a:path w="2" h="11">
                  <a:moveTo>
                    <a:pt x="2" y="0"/>
                  </a:moveTo>
                  <a:cubicBezTo>
                    <a:pt x="2" y="4"/>
                    <a:pt x="2" y="8"/>
                    <a:pt x="2" y="11"/>
                  </a:cubicBezTo>
                  <a:cubicBezTo>
                    <a:pt x="0" y="8"/>
                    <a:pt x="0" y="4"/>
                    <a:pt x="2"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2">
              <a:extLst>
                <a:ext uri="{FF2B5EF4-FFF2-40B4-BE49-F238E27FC236}">
                  <a16:creationId xmlns:a16="http://schemas.microsoft.com/office/drawing/2014/main" id="{0A997717-5EFF-A30F-7045-C45E63975D09}"/>
                </a:ext>
              </a:extLst>
            </p:cNvPr>
            <p:cNvSpPr>
              <a:spLocks/>
            </p:cNvSpPr>
            <p:nvPr/>
          </p:nvSpPr>
          <p:spPr bwMode="auto">
            <a:xfrm>
              <a:off x="5645150" y="2819400"/>
              <a:ext cx="17463" cy="14288"/>
            </a:xfrm>
            <a:custGeom>
              <a:avLst/>
              <a:gdLst>
                <a:gd name="T0" fmla="*/ 2 w 4"/>
                <a:gd name="T1" fmla="*/ 0 h 3"/>
                <a:gd name="T2" fmla="*/ 3 w 4"/>
                <a:gd name="T3" fmla="*/ 2 h 3"/>
                <a:gd name="T4" fmla="*/ 2 w 4"/>
                <a:gd name="T5" fmla="*/ 3 h 3"/>
                <a:gd name="T6" fmla="*/ 0 w 4"/>
                <a:gd name="T7" fmla="*/ 1 h 3"/>
                <a:gd name="T8" fmla="*/ 2 w 4"/>
                <a:gd name="T9" fmla="*/ 0 h 3"/>
              </a:gdLst>
              <a:ahLst/>
              <a:cxnLst>
                <a:cxn ang="0">
                  <a:pos x="T0" y="T1"/>
                </a:cxn>
                <a:cxn ang="0">
                  <a:pos x="T2" y="T3"/>
                </a:cxn>
                <a:cxn ang="0">
                  <a:pos x="T4" y="T5"/>
                </a:cxn>
                <a:cxn ang="0">
                  <a:pos x="T6" y="T7"/>
                </a:cxn>
                <a:cxn ang="0">
                  <a:pos x="T8" y="T9"/>
                </a:cxn>
              </a:cxnLst>
              <a:rect l="0" t="0" r="r" b="b"/>
              <a:pathLst>
                <a:path w="4" h="3">
                  <a:moveTo>
                    <a:pt x="2" y="0"/>
                  </a:moveTo>
                  <a:cubicBezTo>
                    <a:pt x="2" y="0"/>
                    <a:pt x="3" y="1"/>
                    <a:pt x="3" y="2"/>
                  </a:cubicBezTo>
                  <a:cubicBezTo>
                    <a:pt x="4" y="3"/>
                    <a:pt x="3" y="3"/>
                    <a:pt x="2" y="3"/>
                  </a:cubicBezTo>
                  <a:cubicBezTo>
                    <a:pt x="1" y="3"/>
                    <a:pt x="0" y="2"/>
                    <a:pt x="0" y="1"/>
                  </a:cubicBezTo>
                  <a:cubicBezTo>
                    <a:pt x="0" y="0"/>
                    <a:pt x="1" y="0"/>
                    <a:pt x="2"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63">
              <a:extLst>
                <a:ext uri="{FF2B5EF4-FFF2-40B4-BE49-F238E27FC236}">
                  <a16:creationId xmlns:a16="http://schemas.microsoft.com/office/drawing/2014/main" id="{954C4130-32EE-116C-4CF3-512EB0B339D0}"/>
                </a:ext>
              </a:extLst>
            </p:cNvPr>
            <p:cNvSpPr>
              <a:spLocks/>
            </p:cNvSpPr>
            <p:nvPr/>
          </p:nvSpPr>
          <p:spPr bwMode="auto">
            <a:xfrm>
              <a:off x="5667375" y="3314700"/>
              <a:ext cx="31750" cy="17463"/>
            </a:xfrm>
            <a:custGeom>
              <a:avLst/>
              <a:gdLst>
                <a:gd name="T0" fmla="*/ 7 w 7"/>
                <a:gd name="T1" fmla="*/ 0 h 4"/>
                <a:gd name="T2" fmla="*/ 0 w 7"/>
                <a:gd name="T3" fmla="*/ 4 h 4"/>
                <a:gd name="T4" fmla="*/ 7 w 7"/>
                <a:gd name="T5" fmla="*/ 0 h 4"/>
              </a:gdLst>
              <a:ahLst/>
              <a:cxnLst>
                <a:cxn ang="0">
                  <a:pos x="T0" y="T1"/>
                </a:cxn>
                <a:cxn ang="0">
                  <a:pos x="T2" y="T3"/>
                </a:cxn>
                <a:cxn ang="0">
                  <a:pos x="T4" y="T5"/>
                </a:cxn>
              </a:cxnLst>
              <a:rect l="0" t="0" r="r" b="b"/>
              <a:pathLst>
                <a:path w="7" h="4">
                  <a:moveTo>
                    <a:pt x="7" y="0"/>
                  </a:moveTo>
                  <a:cubicBezTo>
                    <a:pt x="4" y="1"/>
                    <a:pt x="2" y="3"/>
                    <a:pt x="0" y="4"/>
                  </a:cubicBezTo>
                  <a:cubicBezTo>
                    <a:pt x="1" y="1"/>
                    <a:pt x="3" y="0"/>
                    <a:pt x="7"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64">
              <a:extLst>
                <a:ext uri="{FF2B5EF4-FFF2-40B4-BE49-F238E27FC236}">
                  <a16:creationId xmlns:a16="http://schemas.microsoft.com/office/drawing/2014/main" id="{EF81A9FF-4FC6-229F-BDC0-441351574284}"/>
                </a:ext>
              </a:extLst>
            </p:cNvPr>
            <p:cNvSpPr>
              <a:spLocks/>
            </p:cNvSpPr>
            <p:nvPr/>
          </p:nvSpPr>
          <p:spPr bwMode="auto">
            <a:xfrm>
              <a:off x="5657850" y="4710113"/>
              <a:ext cx="14288" cy="53975"/>
            </a:xfrm>
            <a:custGeom>
              <a:avLst/>
              <a:gdLst>
                <a:gd name="T0" fmla="*/ 1 w 3"/>
                <a:gd name="T1" fmla="*/ 0 h 12"/>
                <a:gd name="T2" fmla="*/ 2 w 3"/>
                <a:gd name="T3" fmla="*/ 12 h 12"/>
                <a:gd name="T4" fmla="*/ 1 w 3"/>
                <a:gd name="T5" fmla="*/ 0 h 12"/>
              </a:gdLst>
              <a:ahLst/>
              <a:cxnLst>
                <a:cxn ang="0">
                  <a:pos x="T0" y="T1"/>
                </a:cxn>
                <a:cxn ang="0">
                  <a:pos x="T2" y="T3"/>
                </a:cxn>
                <a:cxn ang="0">
                  <a:pos x="T4" y="T5"/>
                </a:cxn>
              </a:cxnLst>
              <a:rect l="0" t="0" r="r" b="b"/>
              <a:pathLst>
                <a:path w="3" h="12">
                  <a:moveTo>
                    <a:pt x="1" y="0"/>
                  </a:moveTo>
                  <a:cubicBezTo>
                    <a:pt x="3" y="4"/>
                    <a:pt x="1" y="8"/>
                    <a:pt x="2" y="12"/>
                  </a:cubicBezTo>
                  <a:cubicBezTo>
                    <a:pt x="0" y="8"/>
                    <a:pt x="1" y="4"/>
                    <a:pt x="1" y="0"/>
                  </a:cubicBezTo>
                  <a:close/>
                </a:path>
              </a:pathLst>
            </a:custGeom>
            <a:solidFill>
              <a:srgbClr val="448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Oval 65">
              <a:extLst>
                <a:ext uri="{FF2B5EF4-FFF2-40B4-BE49-F238E27FC236}">
                  <a16:creationId xmlns:a16="http://schemas.microsoft.com/office/drawing/2014/main" id="{196FCEA6-A593-E1D0-3767-A1F4E4E90948}"/>
                </a:ext>
              </a:extLst>
            </p:cNvPr>
            <p:cNvSpPr>
              <a:spLocks noChangeArrowheads="1"/>
            </p:cNvSpPr>
            <p:nvPr/>
          </p:nvSpPr>
          <p:spPr bwMode="auto">
            <a:xfrm>
              <a:off x="5797550" y="3341688"/>
              <a:ext cx="14288" cy="12700"/>
            </a:xfrm>
            <a:prstGeom prst="ellipse">
              <a:avLst/>
            </a:pr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66">
              <a:extLst>
                <a:ext uri="{FF2B5EF4-FFF2-40B4-BE49-F238E27FC236}">
                  <a16:creationId xmlns:a16="http://schemas.microsoft.com/office/drawing/2014/main" id="{3ADF3029-B312-0A33-C64F-94A6479DE206}"/>
                </a:ext>
              </a:extLst>
            </p:cNvPr>
            <p:cNvSpPr>
              <a:spLocks/>
            </p:cNvSpPr>
            <p:nvPr/>
          </p:nvSpPr>
          <p:spPr bwMode="auto">
            <a:xfrm>
              <a:off x="5591175" y="3233738"/>
              <a:ext cx="39688" cy="9525"/>
            </a:xfrm>
            <a:custGeom>
              <a:avLst/>
              <a:gdLst>
                <a:gd name="T0" fmla="*/ 0 w 9"/>
                <a:gd name="T1" fmla="*/ 2 h 2"/>
                <a:gd name="T2" fmla="*/ 9 w 9"/>
                <a:gd name="T3" fmla="*/ 0 h 2"/>
                <a:gd name="T4" fmla="*/ 0 w 9"/>
                <a:gd name="T5" fmla="*/ 2 h 2"/>
              </a:gdLst>
              <a:ahLst/>
              <a:cxnLst>
                <a:cxn ang="0">
                  <a:pos x="T0" y="T1"/>
                </a:cxn>
                <a:cxn ang="0">
                  <a:pos x="T2" y="T3"/>
                </a:cxn>
                <a:cxn ang="0">
                  <a:pos x="T4" y="T5"/>
                </a:cxn>
              </a:cxnLst>
              <a:rect l="0" t="0" r="r" b="b"/>
              <a:pathLst>
                <a:path w="9" h="2">
                  <a:moveTo>
                    <a:pt x="0" y="2"/>
                  </a:moveTo>
                  <a:cubicBezTo>
                    <a:pt x="3" y="0"/>
                    <a:pt x="6" y="0"/>
                    <a:pt x="9" y="0"/>
                  </a:cubicBezTo>
                  <a:cubicBezTo>
                    <a:pt x="6" y="1"/>
                    <a:pt x="4" y="2"/>
                    <a:pt x="0" y="2"/>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67">
              <a:extLst>
                <a:ext uri="{FF2B5EF4-FFF2-40B4-BE49-F238E27FC236}">
                  <a16:creationId xmlns:a16="http://schemas.microsoft.com/office/drawing/2014/main" id="{54D5F2F2-F9F1-7AD6-F980-35673A0D7CD1}"/>
                </a:ext>
              </a:extLst>
            </p:cNvPr>
            <p:cNvSpPr>
              <a:spLocks/>
            </p:cNvSpPr>
            <p:nvPr/>
          </p:nvSpPr>
          <p:spPr bwMode="auto">
            <a:xfrm>
              <a:off x="5510213" y="2657475"/>
              <a:ext cx="26988" cy="9525"/>
            </a:xfrm>
            <a:custGeom>
              <a:avLst/>
              <a:gdLst>
                <a:gd name="T0" fmla="*/ 0 w 6"/>
                <a:gd name="T1" fmla="*/ 0 h 2"/>
                <a:gd name="T2" fmla="*/ 6 w 6"/>
                <a:gd name="T3" fmla="*/ 0 h 2"/>
                <a:gd name="T4" fmla="*/ 0 w 6"/>
                <a:gd name="T5" fmla="*/ 0 h 2"/>
              </a:gdLst>
              <a:ahLst/>
              <a:cxnLst>
                <a:cxn ang="0">
                  <a:pos x="T0" y="T1"/>
                </a:cxn>
                <a:cxn ang="0">
                  <a:pos x="T2" y="T3"/>
                </a:cxn>
                <a:cxn ang="0">
                  <a:pos x="T4" y="T5"/>
                </a:cxn>
              </a:cxnLst>
              <a:rect l="0" t="0" r="r" b="b"/>
              <a:pathLst>
                <a:path w="6" h="2">
                  <a:moveTo>
                    <a:pt x="0" y="0"/>
                  </a:moveTo>
                  <a:cubicBezTo>
                    <a:pt x="2" y="0"/>
                    <a:pt x="4" y="0"/>
                    <a:pt x="6" y="0"/>
                  </a:cubicBezTo>
                  <a:cubicBezTo>
                    <a:pt x="3" y="2"/>
                    <a:pt x="3" y="2"/>
                    <a:pt x="0"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68">
              <a:extLst>
                <a:ext uri="{FF2B5EF4-FFF2-40B4-BE49-F238E27FC236}">
                  <a16:creationId xmlns:a16="http://schemas.microsoft.com/office/drawing/2014/main" id="{67FB9382-1013-337A-8C10-94B20B3F2C18}"/>
                </a:ext>
              </a:extLst>
            </p:cNvPr>
            <p:cNvSpPr>
              <a:spLocks/>
            </p:cNvSpPr>
            <p:nvPr/>
          </p:nvSpPr>
          <p:spPr bwMode="auto">
            <a:xfrm>
              <a:off x="5564188" y="3863975"/>
              <a:ext cx="17463" cy="26988"/>
            </a:xfrm>
            <a:custGeom>
              <a:avLst/>
              <a:gdLst>
                <a:gd name="T0" fmla="*/ 4 w 4"/>
                <a:gd name="T1" fmla="*/ 0 h 6"/>
                <a:gd name="T2" fmla="*/ 0 w 4"/>
                <a:gd name="T3" fmla="*/ 6 h 6"/>
                <a:gd name="T4" fmla="*/ 4 w 4"/>
                <a:gd name="T5" fmla="*/ 0 h 6"/>
              </a:gdLst>
              <a:ahLst/>
              <a:cxnLst>
                <a:cxn ang="0">
                  <a:pos x="T0" y="T1"/>
                </a:cxn>
                <a:cxn ang="0">
                  <a:pos x="T2" y="T3"/>
                </a:cxn>
                <a:cxn ang="0">
                  <a:pos x="T4" y="T5"/>
                </a:cxn>
              </a:cxnLst>
              <a:rect l="0" t="0" r="r" b="b"/>
              <a:pathLst>
                <a:path w="4" h="6">
                  <a:moveTo>
                    <a:pt x="4" y="0"/>
                  </a:moveTo>
                  <a:cubicBezTo>
                    <a:pt x="4" y="3"/>
                    <a:pt x="2" y="5"/>
                    <a:pt x="0" y="6"/>
                  </a:cubicBezTo>
                  <a:cubicBezTo>
                    <a:pt x="1" y="4"/>
                    <a:pt x="2" y="2"/>
                    <a:pt x="4"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69">
              <a:extLst>
                <a:ext uri="{FF2B5EF4-FFF2-40B4-BE49-F238E27FC236}">
                  <a16:creationId xmlns:a16="http://schemas.microsoft.com/office/drawing/2014/main" id="{AFCC6A80-6E3F-1901-65FB-24D6A5D605AC}"/>
                </a:ext>
              </a:extLst>
            </p:cNvPr>
            <p:cNvSpPr>
              <a:spLocks/>
            </p:cNvSpPr>
            <p:nvPr/>
          </p:nvSpPr>
          <p:spPr bwMode="auto">
            <a:xfrm>
              <a:off x="5878513" y="3422650"/>
              <a:ext cx="14288" cy="22225"/>
            </a:xfrm>
            <a:custGeom>
              <a:avLst/>
              <a:gdLst>
                <a:gd name="T0" fmla="*/ 1 w 3"/>
                <a:gd name="T1" fmla="*/ 0 h 5"/>
                <a:gd name="T2" fmla="*/ 2 w 3"/>
                <a:gd name="T3" fmla="*/ 4 h 5"/>
                <a:gd name="T4" fmla="*/ 1 w 3"/>
                <a:gd name="T5" fmla="*/ 4 h 5"/>
                <a:gd name="T6" fmla="*/ 1 w 3"/>
                <a:gd name="T7" fmla="*/ 0 h 5"/>
              </a:gdLst>
              <a:ahLst/>
              <a:cxnLst>
                <a:cxn ang="0">
                  <a:pos x="T0" y="T1"/>
                </a:cxn>
                <a:cxn ang="0">
                  <a:pos x="T2" y="T3"/>
                </a:cxn>
                <a:cxn ang="0">
                  <a:pos x="T4" y="T5"/>
                </a:cxn>
                <a:cxn ang="0">
                  <a:pos x="T6" y="T7"/>
                </a:cxn>
              </a:cxnLst>
              <a:rect l="0" t="0" r="r" b="b"/>
              <a:pathLst>
                <a:path w="3" h="5">
                  <a:moveTo>
                    <a:pt x="1" y="0"/>
                  </a:moveTo>
                  <a:cubicBezTo>
                    <a:pt x="3" y="2"/>
                    <a:pt x="3" y="3"/>
                    <a:pt x="2" y="4"/>
                  </a:cubicBezTo>
                  <a:cubicBezTo>
                    <a:pt x="2" y="5"/>
                    <a:pt x="1" y="5"/>
                    <a:pt x="1" y="4"/>
                  </a:cubicBezTo>
                  <a:cubicBezTo>
                    <a:pt x="0" y="3"/>
                    <a:pt x="1" y="2"/>
                    <a:pt x="1"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70">
              <a:extLst>
                <a:ext uri="{FF2B5EF4-FFF2-40B4-BE49-F238E27FC236}">
                  <a16:creationId xmlns:a16="http://schemas.microsoft.com/office/drawing/2014/main" id="{C0B66F9E-E6DF-7EEC-F305-90F59F11811C}"/>
                </a:ext>
              </a:extLst>
            </p:cNvPr>
            <p:cNvSpPr>
              <a:spLocks/>
            </p:cNvSpPr>
            <p:nvPr/>
          </p:nvSpPr>
          <p:spPr bwMode="auto">
            <a:xfrm>
              <a:off x="5672138" y="3763963"/>
              <a:ext cx="26988" cy="19050"/>
            </a:xfrm>
            <a:custGeom>
              <a:avLst/>
              <a:gdLst>
                <a:gd name="T0" fmla="*/ 6 w 6"/>
                <a:gd name="T1" fmla="*/ 0 h 4"/>
                <a:gd name="T2" fmla="*/ 0 w 6"/>
                <a:gd name="T3" fmla="*/ 4 h 4"/>
                <a:gd name="T4" fmla="*/ 6 w 6"/>
                <a:gd name="T5" fmla="*/ 0 h 4"/>
              </a:gdLst>
              <a:ahLst/>
              <a:cxnLst>
                <a:cxn ang="0">
                  <a:pos x="T0" y="T1"/>
                </a:cxn>
                <a:cxn ang="0">
                  <a:pos x="T2" y="T3"/>
                </a:cxn>
                <a:cxn ang="0">
                  <a:pos x="T4" y="T5"/>
                </a:cxn>
              </a:cxnLst>
              <a:rect l="0" t="0" r="r" b="b"/>
              <a:pathLst>
                <a:path w="6" h="4">
                  <a:moveTo>
                    <a:pt x="6" y="0"/>
                  </a:moveTo>
                  <a:cubicBezTo>
                    <a:pt x="4" y="1"/>
                    <a:pt x="2" y="2"/>
                    <a:pt x="0" y="4"/>
                  </a:cubicBezTo>
                  <a:cubicBezTo>
                    <a:pt x="0" y="0"/>
                    <a:pt x="3" y="0"/>
                    <a:pt x="6" y="0"/>
                  </a:cubicBezTo>
                  <a:close/>
                </a:path>
              </a:pathLst>
            </a:custGeom>
            <a:solidFill>
              <a:srgbClr val="40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71">
              <a:extLst>
                <a:ext uri="{FF2B5EF4-FFF2-40B4-BE49-F238E27FC236}">
                  <a16:creationId xmlns:a16="http://schemas.microsoft.com/office/drawing/2014/main" id="{0FEDEF77-033E-4B61-C012-4653168D3856}"/>
                </a:ext>
              </a:extLst>
            </p:cNvPr>
            <p:cNvSpPr>
              <a:spLocks/>
            </p:cNvSpPr>
            <p:nvPr/>
          </p:nvSpPr>
          <p:spPr bwMode="auto">
            <a:xfrm>
              <a:off x="4791075" y="4602163"/>
              <a:ext cx="9525" cy="12700"/>
            </a:xfrm>
            <a:custGeom>
              <a:avLst/>
              <a:gdLst>
                <a:gd name="T0" fmla="*/ 2 w 2"/>
                <a:gd name="T1" fmla="*/ 1 h 3"/>
                <a:gd name="T2" fmla="*/ 1 w 2"/>
                <a:gd name="T3" fmla="*/ 3 h 3"/>
                <a:gd name="T4" fmla="*/ 0 w 2"/>
                <a:gd name="T5" fmla="*/ 2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2" y="3"/>
                    <a:pt x="1" y="3"/>
                  </a:cubicBezTo>
                  <a:cubicBezTo>
                    <a:pt x="0" y="3"/>
                    <a:pt x="0" y="2"/>
                    <a:pt x="0" y="2"/>
                  </a:cubicBezTo>
                  <a:cubicBezTo>
                    <a:pt x="0" y="1"/>
                    <a:pt x="0" y="0"/>
                    <a:pt x="1" y="0"/>
                  </a:cubicBezTo>
                  <a:cubicBezTo>
                    <a:pt x="2" y="0"/>
                    <a:pt x="2" y="1"/>
                    <a:pt x="2" y="1"/>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72">
              <a:extLst>
                <a:ext uri="{FF2B5EF4-FFF2-40B4-BE49-F238E27FC236}">
                  <a16:creationId xmlns:a16="http://schemas.microsoft.com/office/drawing/2014/main" id="{1760AD6A-7310-2E9C-26B7-E218F7A00E98}"/>
                </a:ext>
              </a:extLst>
            </p:cNvPr>
            <p:cNvSpPr>
              <a:spLocks/>
            </p:cNvSpPr>
            <p:nvPr/>
          </p:nvSpPr>
          <p:spPr bwMode="auto">
            <a:xfrm>
              <a:off x="5181600" y="2590800"/>
              <a:ext cx="23813" cy="12700"/>
            </a:xfrm>
            <a:custGeom>
              <a:avLst/>
              <a:gdLst>
                <a:gd name="T0" fmla="*/ 5 w 5"/>
                <a:gd name="T1" fmla="*/ 1 h 3"/>
                <a:gd name="T2" fmla="*/ 0 w 5"/>
                <a:gd name="T3" fmla="*/ 3 h 3"/>
                <a:gd name="T4" fmla="*/ 5 w 5"/>
                <a:gd name="T5" fmla="*/ 1 h 3"/>
              </a:gdLst>
              <a:ahLst/>
              <a:cxnLst>
                <a:cxn ang="0">
                  <a:pos x="T0" y="T1"/>
                </a:cxn>
                <a:cxn ang="0">
                  <a:pos x="T2" y="T3"/>
                </a:cxn>
                <a:cxn ang="0">
                  <a:pos x="T4" y="T5"/>
                </a:cxn>
              </a:cxnLst>
              <a:rect l="0" t="0" r="r" b="b"/>
              <a:pathLst>
                <a:path w="5" h="3">
                  <a:moveTo>
                    <a:pt x="5" y="1"/>
                  </a:moveTo>
                  <a:cubicBezTo>
                    <a:pt x="3" y="2"/>
                    <a:pt x="2" y="2"/>
                    <a:pt x="0" y="3"/>
                  </a:cubicBezTo>
                  <a:cubicBezTo>
                    <a:pt x="1" y="0"/>
                    <a:pt x="3" y="0"/>
                    <a:pt x="5" y="1"/>
                  </a:cubicBezTo>
                  <a:close/>
                </a:path>
              </a:pathLst>
            </a:custGeom>
            <a:solidFill>
              <a:srgbClr val="37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73">
              <a:extLst>
                <a:ext uri="{FF2B5EF4-FFF2-40B4-BE49-F238E27FC236}">
                  <a16:creationId xmlns:a16="http://schemas.microsoft.com/office/drawing/2014/main" id="{BF0D1D8C-C21A-40D0-69E1-2534AA188EEB}"/>
                </a:ext>
              </a:extLst>
            </p:cNvPr>
            <p:cNvSpPr>
              <a:spLocks/>
            </p:cNvSpPr>
            <p:nvPr/>
          </p:nvSpPr>
          <p:spPr bwMode="auto">
            <a:xfrm>
              <a:off x="3663950" y="4678363"/>
              <a:ext cx="1276350" cy="958850"/>
            </a:xfrm>
            <a:custGeom>
              <a:avLst/>
              <a:gdLst>
                <a:gd name="T0" fmla="*/ 166 w 284"/>
                <a:gd name="T1" fmla="*/ 24 h 213"/>
                <a:gd name="T2" fmla="*/ 167 w 284"/>
                <a:gd name="T3" fmla="*/ 21 h 213"/>
                <a:gd name="T4" fmla="*/ 163 w 284"/>
                <a:gd name="T5" fmla="*/ 10 h 213"/>
                <a:gd name="T6" fmla="*/ 181 w 284"/>
                <a:gd name="T7" fmla="*/ 2 h 213"/>
                <a:gd name="T8" fmla="*/ 213 w 284"/>
                <a:gd name="T9" fmla="*/ 2 h 213"/>
                <a:gd name="T10" fmla="*/ 229 w 284"/>
                <a:gd name="T11" fmla="*/ 2 h 213"/>
                <a:gd name="T12" fmla="*/ 237 w 284"/>
                <a:gd name="T13" fmla="*/ 9 h 213"/>
                <a:gd name="T14" fmla="*/ 236 w 284"/>
                <a:gd name="T15" fmla="*/ 25 h 213"/>
                <a:gd name="T16" fmla="*/ 240 w 284"/>
                <a:gd name="T17" fmla="*/ 29 h 213"/>
                <a:gd name="T18" fmla="*/ 253 w 284"/>
                <a:gd name="T19" fmla="*/ 24 h 213"/>
                <a:gd name="T20" fmla="*/ 259 w 284"/>
                <a:gd name="T21" fmla="*/ 27 h 213"/>
                <a:gd name="T22" fmla="*/ 260 w 284"/>
                <a:gd name="T23" fmla="*/ 50 h 213"/>
                <a:gd name="T24" fmla="*/ 255 w 284"/>
                <a:gd name="T25" fmla="*/ 69 h 213"/>
                <a:gd name="T26" fmla="*/ 259 w 284"/>
                <a:gd name="T27" fmla="*/ 81 h 213"/>
                <a:gd name="T28" fmla="*/ 261 w 284"/>
                <a:gd name="T29" fmla="*/ 103 h 213"/>
                <a:gd name="T30" fmla="*/ 257 w 284"/>
                <a:gd name="T31" fmla="*/ 124 h 213"/>
                <a:gd name="T32" fmla="*/ 268 w 284"/>
                <a:gd name="T33" fmla="*/ 134 h 213"/>
                <a:gd name="T34" fmla="*/ 279 w 284"/>
                <a:gd name="T35" fmla="*/ 135 h 213"/>
                <a:gd name="T36" fmla="*/ 282 w 284"/>
                <a:gd name="T37" fmla="*/ 143 h 213"/>
                <a:gd name="T38" fmla="*/ 262 w 284"/>
                <a:gd name="T39" fmla="*/ 179 h 213"/>
                <a:gd name="T40" fmla="*/ 237 w 284"/>
                <a:gd name="T41" fmla="*/ 199 h 213"/>
                <a:gd name="T42" fmla="*/ 205 w 284"/>
                <a:gd name="T43" fmla="*/ 211 h 213"/>
                <a:gd name="T44" fmla="*/ 182 w 284"/>
                <a:gd name="T45" fmla="*/ 212 h 213"/>
                <a:gd name="T46" fmla="*/ 178 w 284"/>
                <a:gd name="T47" fmla="*/ 208 h 213"/>
                <a:gd name="T48" fmla="*/ 170 w 284"/>
                <a:gd name="T49" fmla="*/ 201 h 213"/>
                <a:gd name="T50" fmla="*/ 162 w 284"/>
                <a:gd name="T51" fmla="*/ 199 h 213"/>
                <a:gd name="T52" fmla="*/ 134 w 284"/>
                <a:gd name="T53" fmla="*/ 199 h 213"/>
                <a:gd name="T54" fmla="*/ 122 w 284"/>
                <a:gd name="T55" fmla="*/ 197 h 213"/>
                <a:gd name="T56" fmla="*/ 117 w 284"/>
                <a:gd name="T57" fmla="*/ 180 h 213"/>
                <a:gd name="T58" fmla="*/ 119 w 284"/>
                <a:gd name="T59" fmla="*/ 176 h 213"/>
                <a:gd name="T60" fmla="*/ 118 w 284"/>
                <a:gd name="T61" fmla="*/ 166 h 213"/>
                <a:gd name="T62" fmla="*/ 113 w 284"/>
                <a:gd name="T63" fmla="*/ 149 h 213"/>
                <a:gd name="T64" fmla="*/ 99 w 284"/>
                <a:gd name="T65" fmla="*/ 125 h 213"/>
                <a:gd name="T66" fmla="*/ 61 w 284"/>
                <a:gd name="T67" fmla="*/ 110 h 213"/>
                <a:gd name="T68" fmla="*/ 17 w 284"/>
                <a:gd name="T69" fmla="*/ 105 h 213"/>
                <a:gd name="T70" fmla="*/ 2 w 284"/>
                <a:gd name="T71" fmla="*/ 101 h 213"/>
                <a:gd name="T72" fmla="*/ 1 w 284"/>
                <a:gd name="T73" fmla="*/ 98 h 213"/>
                <a:gd name="T74" fmla="*/ 36 w 284"/>
                <a:gd name="T75" fmla="*/ 66 h 213"/>
                <a:gd name="T76" fmla="*/ 51 w 284"/>
                <a:gd name="T77" fmla="*/ 63 h 213"/>
                <a:gd name="T78" fmla="*/ 93 w 284"/>
                <a:gd name="T79" fmla="*/ 68 h 213"/>
                <a:gd name="T80" fmla="*/ 136 w 284"/>
                <a:gd name="T81" fmla="*/ 73 h 213"/>
                <a:gd name="T82" fmla="*/ 169 w 284"/>
                <a:gd name="T83" fmla="*/ 58 h 213"/>
                <a:gd name="T84" fmla="*/ 170 w 284"/>
                <a:gd name="T85" fmla="*/ 30 h 213"/>
                <a:gd name="T86" fmla="*/ 166 w 284"/>
                <a:gd name="T87" fmla="*/ 24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4" h="213">
                  <a:moveTo>
                    <a:pt x="166" y="24"/>
                  </a:moveTo>
                  <a:cubicBezTo>
                    <a:pt x="168" y="24"/>
                    <a:pt x="168" y="22"/>
                    <a:pt x="167" y="21"/>
                  </a:cubicBezTo>
                  <a:cubicBezTo>
                    <a:pt x="166" y="17"/>
                    <a:pt x="165" y="14"/>
                    <a:pt x="163" y="10"/>
                  </a:cubicBezTo>
                  <a:cubicBezTo>
                    <a:pt x="168" y="4"/>
                    <a:pt x="175" y="3"/>
                    <a:pt x="181" y="2"/>
                  </a:cubicBezTo>
                  <a:cubicBezTo>
                    <a:pt x="192" y="0"/>
                    <a:pt x="202" y="2"/>
                    <a:pt x="213" y="2"/>
                  </a:cubicBezTo>
                  <a:cubicBezTo>
                    <a:pt x="218" y="3"/>
                    <a:pt x="224" y="2"/>
                    <a:pt x="229" y="2"/>
                  </a:cubicBezTo>
                  <a:cubicBezTo>
                    <a:pt x="235" y="2"/>
                    <a:pt x="237" y="4"/>
                    <a:pt x="237" y="9"/>
                  </a:cubicBezTo>
                  <a:cubicBezTo>
                    <a:pt x="237" y="15"/>
                    <a:pt x="236" y="20"/>
                    <a:pt x="236" y="25"/>
                  </a:cubicBezTo>
                  <a:cubicBezTo>
                    <a:pt x="236" y="28"/>
                    <a:pt x="237" y="29"/>
                    <a:pt x="240" y="29"/>
                  </a:cubicBezTo>
                  <a:cubicBezTo>
                    <a:pt x="245" y="28"/>
                    <a:pt x="248" y="25"/>
                    <a:pt x="253" y="24"/>
                  </a:cubicBezTo>
                  <a:cubicBezTo>
                    <a:pt x="256" y="23"/>
                    <a:pt x="258" y="23"/>
                    <a:pt x="259" y="27"/>
                  </a:cubicBezTo>
                  <a:cubicBezTo>
                    <a:pt x="262" y="35"/>
                    <a:pt x="262" y="42"/>
                    <a:pt x="260" y="50"/>
                  </a:cubicBezTo>
                  <a:cubicBezTo>
                    <a:pt x="258" y="56"/>
                    <a:pt x="256" y="62"/>
                    <a:pt x="255" y="69"/>
                  </a:cubicBezTo>
                  <a:cubicBezTo>
                    <a:pt x="254" y="73"/>
                    <a:pt x="256" y="77"/>
                    <a:pt x="259" y="81"/>
                  </a:cubicBezTo>
                  <a:cubicBezTo>
                    <a:pt x="265" y="88"/>
                    <a:pt x="265" y="95"/>
                    <a:pt x="261" y="103"/>
                  </a:cubicBezTo>
                  <a:cubicBezTo>
                    <a:pt x="259" y="110"/>
                    <a:pt x="257" y="117"/>
                    <a:pt x="257" y="124"/>
                  </a:cubicBezTo>
                  <a:cubicBezTo>
                    <a:pt x="256" y="130"/>
                    <a:pt x="261" y="133"/>
                    <a:pt x="268" y="134"/>
                  </a:cubicBezTo>
                  <a:cubicBezTo>
                    <a:pt x="272" y="134"/>
                    <a:pt x="275" y="135"/>
                    <a:pt x="279" y="135"/>
                  </a:cubicBezTo>
                  <a:cubicBezTo>
                    <a:pt x="283" y="137"/>
                    <a:pt x="284" y="139"/>
                    <a:pt x="282" y="143"/>
                  </a:cubicBezTo>
                  <a:cubicBezTo>
                    <a:pt x="276" y="156"/>
                    <a:pt x="271" y="168"/>
                    <a:pt x="262" y="179"/>
                  </a:cubicBezTo>
                  <a:cubicBezTo>
                    <a:pt x="255" y="188"/>
                    <a:pt x="247" y="195"/>
                    <a:pt x="237" y="199"/>
                  </a:cubicBezTo>
                  <a:cubicBezTo>
                    <a:pt x="226" y="204"/>
                    <a:pt x="216" y="208"/>
                    <a:pt x="205" y="211"/>
                  </a:cubicBezTo>
                  <a:cubicBezTo>
                    <a:pt x="198" y="213"/>
                    <a:pt x="190" y="212"/>
                    <a:pt x="182" y="212"/>
                  </a:cubicBezTo>
                  <a:cubicBezTo>
                    <a:pt x="179" y="212"/>
                    <a:pt x="178" y="211"/>
                    <a:pt x="178" y="208"/>
                  </a:cubicBezTo>
                  <a:cubicBezTo>
                    <a:pt x="178" y="203"/>
                    <a:pt x="174" y="202"/>
                    <a:pt x="170" y="201"/>
                  </a:cubicBezTo>
                  <a:cubicBezTo>
                    <a:pt x="168" y="199"/>
                    <a:pt x="165" y="199"/>
                    <a:pt x="162" y="199"/>
                  </a:cubicBezTo>
                  <a:cubicBezTo>
                    <a:pt x="153" y="199"/>
                    <a:pt x="144" y="199"/>
                    <a:pt x="134" y="199"/>
                  </a:cubicBezTo>
                  <a:cubicBezTo>
                    <a:pt x="130" y="199"/>
                    <a:pt x="126" y="199"/>
                    <a:pt x="122" y="197"/>
                  </a:cubicBezTo>
                  <a:cubicBezTo>
                    <a:pt x="114" y="193"/>
                    <a:pt x="112" y="187"/>
                    <a:pt x="117" y="180"/>
                  </a:cubicBezTo>
                  <a:cubicBezTo>
                    <a:pt x="117" y="179"/>
                    <a:pt x="118" y="177"/>
                    <a:pt x="119" y="176"/>
                  </a:cubicBezTo>
                  <a:cubicBezTo>
                    <a:pt x="121" y="172"/>
                    <a:pt x="121" y="169"/>
                    <a:pt x="118" y="166"/>
                  </a:cubicBezTo>
                  <a:cubicBezTo>
                    <a:pt x="113" y="161"/>
                    <a:pt x="113" y="155"/>
                    <a:pt x="113" y="149"/>
                  </a:cubicBezTo>
                  <a:cubicBezTo>
                    <a:pt x="113" y="138"/>
                    <a:pt x="107" y="131"/>
                    <a:pt x="99" y="125"/>
                  </a:cubicBezTo>
                  <a:cubicBezTo>
                    <a:pt x="88" y="115"/>
                    <a:pt x="75" y="112"/>
                    <a:pt x="61" y="110"/>
                  </a:cubicBezTo>
                  <a:cubicBezTo>
                    <a:pt x="46" y="108"/>
                    <a:pt x="31" y="108"/>
                    <a:pt x="17" y="105"/>
                  </a:cubicBezTo>
                  <a:cubicBezTo>
                    <a:pt x="12" y="104"/>
                    <a:pt x="7" y="102"/>
                    <a:pt x="2" y="101"/>
                  </a:cubicBezTo>
                  <a:cubicBezTo>
                    <a:pt x="0" y="101"/>
                    <a:pt x="0" y="100"/>
                    <a:pt x="1" y="98"/>
                  </a:cubicBezTo>
                  <a:cubicBezTo>
                    <a:pt x="10" y="84"/>
                    <a:pt x="21" y="73"/>
                    <a:pt x="36" y="66"/>
                  </a:cubicBezTo>
                  <a:cubicBezTo>
                    <a:pt x="41" y="64"/>
                    <a:pt x="46" y="63"/>
                    <a:pt x="51" y="63"/>
                  </a:cubicBezTo>
                  <a:cubicBezTo>
                    <a:pt x="65" y="62"/>
                    <a:pt x="79" y="65"/>
                    <a:pt x="93" y="68"/>
                  </a:cubicBezTo>
                  <a:cubicBezTo>
                    <a:pt x="107" y="71"/>
                    <a:pt x="121" y="74"/>
                    <a:pt x="136" y="73"/>
                  </a:cubicBezTo>
                  <a:cubicBezTo>
                    <a:pt x="149" y="72"/>
                    <a:pt x="161" y="69"/>
                    <a:pt x="169" y="58"/>
                  </a:cubicBezTo>
                  <a:cubicBezTo>
                    <a:pt x="176" y="49"/>
                    <a:pt x="175" y="40"/>
                    <a:pt x="170" y="30"/>
                  </a:cubicBezTo>
                  <a:cubicBezTo>
                    <a:pt x="168" y="28"/>
                    <a:pt x="167" y="26"/>
                    <a:pt x="166" y="24"/>
                  </a:cubicBezTo>
                  <a:close/>
                </a:path>
              </a:pathLst>
            </a:custGeom>
            <a:solidFill>
              <a:srgbClr val="D54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74">
              <a:extLst>
                <a:ext uri="{FF2B5EF4-FFF2-40B4-BE49-F238E27FC236}">
                  <a16:creationId xmlns:a16="http://schemas.microsoft.com/office/drawing/2014/main" id="{7EB7601B-B8A9-A196-A060-06E96AC25B84}"/>
                </a:ext>
              </a:extLst>
            </p:cNvPr>
            <p:cNvSpPr>
              <a:spLocks/>
            </p:cNvSpPr>
            <p:nvPr/>
          </p:nvSpPr>
          <p:spPr bwMode="auto">
            <a:xfrm>
              <a:off x="3698875" y="4668838"/>
              <a:ext cx="571500" cy="211138"/>
            </a:xfrm>
            <a:custGeom>
              <a:avLst/>
              <a:gdLst>
                <a:gd name="T0" fmla="*/ 113 w 127"/>
                <a:gd name="T1" fmla="*/ 14 h 47"/>
                <a:gd name="T2" fmla="*/ 119 w 127"/>
                <a:gd name="T3" fmla="*/ 23 h 47"/>
                <a:gd name="T4" fmla="*/ 124 w 127"/>
                <a:gd name="T5" fmla="*/ 27 h 47"/>
                <a:gd name="T6" fmla="*/ 126 w 127"/>
                <a:gd name="T7" fmla="*/ 34 h 47"/>
                <a:gd name="T8" fmla="*/ 120 w 127"/>
                <a:gd name="T9" fmla="*/ 38 h 47"/>
                <a:gd name="T10" fmla="*/ 95 w 127"/>
                <a:gd name="T11" fmla="*/ 33 h 47"/>
                <a:gd name="T12" fmla="*/ 68 w 127"/>
                <a:gd name="T13" fmla="*/ 23 h 47"/>
                <a:gd name="T14" fmla="*/ 53 w 127"/>
                <a:gd name="T15" fmla="*/ 20 h 47"/>
                <a:gd name="T16" fmla="*/ 35 w 127"/>
                <a:gd name="T17" fmla="*/ 28 h 47"/>
                <a:gd name="T18" fmla="*/ 22 w 127"/>
                <a:gd name="T19" fmla="*/ 43 h 47"/>
                <a:gd name="T20" fmla="*/ 9 w 127"/>
                <a:gd name="T21" fmla="*/ 45 h 47"/>
                <a:gd name="T22" fmla="*/ 6 w 127"/>
                <a:gd name="T23" fmla="*/ 38 h 47"/>
                <a:gd name="T24" fmla="*/ 4 w 127"/>
                <a:gd name="T25" fmla="*/ 22 h 47"/>
                <a:gd name="T26" fmla="*/ 4 w 127"/>
                <a:gd name="T27" fmla="*/ 19 h 47"/>
                <a:gd name="T28" fmla="*/ 0 w 127"/>
                <a:gd name="T29" fmla="*/ 12 h 47"/>
                <a:gd name="T30" fmla="*/ 13 w 127"/>
                <a:gd name="T31" fmla="*/ 13 h 47"/>
                <a:gd name="T32" fmla="*/ 9 w 127"/>
                <a:gd name="T33" fmla="*/ 10 h 47"/>
                <a:gd name="T34" fmla="*/ 11 w 127"/>
                <a:gd name="T35" fmla="*/ 8 h 47"/>
                <a:gd name="T36" fmla="*/ 10 w 127"/>
                <a:gd name="T37" fmla="*/ 8 h 47"/>
                <a:gd name="T38" fmla="*/ 17 w 127"/>
                <a:gd name="T39" fmla="*/ 10 h 47"/>
                <a:gd name="T40" fmla="*/ 16 w 127"/>
                <a:gd name="T41" fmla="*/ 7 h 47"/>
                <a:gd name="T42" fmla="*/ 20 w 127"/>
                <a:gd name="T43" fmla="*/ 6 h 47"/>
                <a:gd name="T44" fmla="*/ 27 w 127"/>
                <a:gd name="T45" fmla="*/ 3 h 47"/>
                <a:gd name="T46" fmla="*/ 31 w 127"/>
                <a:gd name="T47" fmla="*/ 1 h 47"/>
                <a:gd name="T48" fmla="*/ 42 w 127"/>
                <a:gd name="T49" fmla="*/ 0 h 47"/>
                <a:gd name="T50" fmla="*/ 48 w 127"/>
                <a:gd name="T51" fmla="*/ 2 h 47"/>
                <a:gd name="T52" fmla="*/ 50 w 127"/>
                <a:gd name="T53" fmla="*/ 3 h 47"/>
                <a:gd name="T54" fmla="*/ 56 w 127"/>
                <a:gd name="T55" fmla="*/ 3 h 47"/>
                <a:gd name="T56" fmla="*/ 54 w 127"/>
                <a:gd name="T57" fmla="*/ 8 h 47"/>
                <a:gd name="T58" fmla="*/ 58 w 127"/>
                <a:gd name="T59" fmla="*/ 6 h 47"/>
                <a:gd name="T60" fmla="*/ 62 w 127"/>
                <a:gd name="T61" fmla="*/ 9 h 47"/>
                <a:gd name="T62" fmla="*/ 64 w 127"/>
                <a:gd name="T63" fmla="*/ 10 h 47"/>
                <a:gd name="T64" fmla="*/ 79 w 127"/>
                <a:gd name="T65" fmla="*/ 13 h 47"/>
                <a:gd name="T66" fmla="*/ 83 w 127"/>
                <a:gd name="T67" fmla="*/ 14 h 47"/>
                <a:gd name="T68" fmla="*/ 90 w 127"/>
                <a:gd name="T69" fmla="*/ 13 h 47"/>
                <a:gd name="T70" fmla="*/ 109 w 127"/>
                <a:gd name="T71" fmla="*/ 13 h 47"/>
                <a:gd name="T72" fmla="*/ 113 w 127"/>
                <a:gd name="T73" fmla="*/ 1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7" h="47">
                  <a:moveTo>
                    <a:pt x="113" y="14"/>
                  </a:moveTo>
                  <a:cubicBezTo>
                    <a:pt x="114" y="18"/>
                    <a:pt x="116" y="20"/>
                    <a:pt x="119" y="23"/>
                  </a:cubicBezTo>
                  <a:cubicBezTo>
                    <a:pt x="120" y="24"/>
                    <a:pt x="122" y="26"/>
                    <a:pt x="124" y="27"/>
                  </a:cubicBezTo>
                  <a:cubicBezTo>
                    <a:pt x="126" y="29"/>
                    <a:pt x="127" y="32"/>
                    <a:pt x="126" y="34"/>
                  </a:cubicBezTo>
                  <a:cubicBezTo>
                    <a:pt x="125" y="36"/>
                    <a:pt x="123" y="38"/>
                    <a:pt x="120" y="38"/>
                  </a:cubicBezTo>
                  <a:cubicBezTo>
                    <a:pt x="111" y="38"/>
                    <a:pt x="103" y="35"/>
                    <a:pt x="95" y="33"/>
                  </a:cubicBezTo>
                  <a:cubicBezTo>
                    <a:pt x="86" y="30"/>
                    <a:pt x="78" y="26"/>
                    <a:pt x="68" y="23"/>
                  </a:cubicBezTo>
                  <a:cubicBezTo>
                    <a:pt x="63" y="22"/>
                    <a:pt x="58" y="20"/>
                    <a:pt x="53" y="20"/>
                  </a:cubicBezTo>
                  <a:cubicBezTo>
                    <a:pt x="45" y="20"/>
                    <a:pt x="39" y="23"/>
                    <a:pt x="35" y="28"/>
                  </a:cubicBezTo>
                  <a:cubicBezTo>
                    <a:pt x="30" y="33"/>
                    <a:pt x="26" y="38"/>
                    <a:pt x="22" y="43"/>
                  </a:cubicBezTo>
                  <a:cubicBezTo>
                    <a:pt x="20" y="45"/>
                    <a:pt x="13" y="47"/>
                    <a:pt x="9" y="45"/>
                  </a:cubicBezTo>
                  <a:cubicBezTo>
                    <a:pt x="6" y="44"/>
                    <a:pt x="6" y="41"/>
                    <a:pt x="6" y="38"/>
                  </a:cubicBezTo>
                  <a:cubicBezTo>
                    <a:pt x="6" y="33"/>
                    <a:pt x="6" y="27"/>
                    <a:pt x="4" y="22"/>
                  </a:cubicBezTo>
                  <a:cubicBezTo>
                    <a:pt x="4" y="21"/>
                    <a:pt x="3" y="20"/>
                    <a:pt x="4" y="19"/>
                  </a:cubicBezTo>
                  <a:cubicBezTo>
                    <a:pt x="5" y="15"/>
                    <a:pt x="4" y="13"/>
                    <a:pt x="0" y="12"/>
                  </a:cubicBezTo>
                  <a:cubicBezTo>
                    <a:pt x="5" y="10"/>
                    <a:pt x="9" y="12"/>
                    <a:pt x="13" y="13"/>
                  </a:cubicBezTo>
                  <a:cubicBezTo>
                    <a:pt x="12" y="12"/>
                    <a:pt x="9" y="13"/>
                    <a:pt x="9" y="10"/>
                  </a:cubicBezTo>
                  <a:cubicBezTo>
                    <a:pt x="9" y="9"/>
                    <a:pt x="10" y="9"/>
                    <a:pt x="11" y="8"/>
                  </a:cubicBezTo>
                  <a:cubicBezTo>
                    <a:pt x="10" y="8"/>
                    <a:pt x="10" y="8"/>
                    <a:pt x="10" y="8"/>
                  </a:cubicBezTo>
                  <a:cubicBezTo>
                    <a:pt x="13" y="7"/>
                    <a:pt x="15" y="8"/>
                    <a:pt x="17" y="10"/>
                  </a:cubicBezTo>
                  <a:cubicBezTo>
                    <a:pt x="16" y="8"/>
                    <a:pt x="15" y="8"/>
                    <a:pt x="16" y="7"/>
                  </a:cubicBezTo>
                  <a:cubicBezTo>
                    <a:pt x="17" y="5"/>
                    <a:pt x="19" y="5"/>
                    <a:pt x="20" y="6"/>
                  </a:cubicBezTo>
                  <a:cubicBezTo>
                    <a:pt x="23" y="7"/>
                    <a:pt x="25" y="6"/>
                    <a:pt x="27" y="3"/>
                  </a:cubicBezTo>
                  <a:cubicBezTo>
                    <a:pt x="28" y="2"/>
                    <a:pt x="29" y="2"/>
                    <a:pt x="31" y="1"/>
                  </a:cubicBezTo>
                  <a:cubicBezTo>
                    <a:pt x="35" y="1"/>
                    <a:pt x="39" y="0"/>
                    <a:pt x="42" y="0"/>
                  </a:cubicBezTo>
                  <a:cubicBezTo>
                    <a:pt x="45" y="0"/>
                    <a:pt x="47" y="0"/>
                    <a:pt x="48" y="2"/>
                  </a:cubicBezTo>
                  <a:cubicBezTo>
                    <a:pt x="49" y="3"/>
                    <a:pt x="49" y="3"/>
                    <a:pt x="50" y="3"/>
                  </a:cubicBezTo>
                  <a:cubicBezTo>
                    <a:pt x="52" y="1"/>
                    <a:pt x="54" y="1"/>
                    <a:pt x="56" y="3"/>
                  </a:cubicBezTo>
                  <a:cubicBezTo>
                    <a:pt x="57" y="5"/>
                    <a:pt x="55" y="7"/>
                    <a:pt x="54" y="8"/>
                  </a:cubicBezTo>
                  <a:cubicBezTo>
                    <a:pt x="55" y="7"/>
                    <a:pt x="56" y="6"/>
                    <a:pt x="58" y="6"/>
                  </a:cubicBezTo>
                  <a:cubicBezTo>
                    <a:pt x="60" y="6"/>
                    <a:pt x="61" y="7"/>
                    <a:pt x="62" y="9"/>
                  </a:cubicBezTo>
                  <a:cubicBezTo>
                    <a:pt x="62" y="10"/>
                    <a:pt x="63" y="10"/>
                    <a:pt x="64" y="10"/>
                  </a:cubicBezTo>
                  <a:cubicBezTo>
                    <a:pt x="70" y="8"/>
                    <a:pt x="75" y="10"/>
                    <a:pt x="79" y="13"/>
                  </a:cubicBezTo>
                  <a:cubicBezTo>
                    <a:pt x="81" y="15"/>
                    <a:pt x="82" y="15"/>
                    <a:pt x="83" y="14"/>
                  </a:cubicBezTo>
                  <a:cubicBezTo>
                    <a:pt x="85" y="13"/>
                    <a:pt x="88" y="13"/>
                    <a:pt x="90" y="13"/>
                  </a:cubicBezTo>
                  <a:cubicBezTo>
                    <a:pt x="96" y="13"/>
                    <a:pt x="103" y="13"/>
                    <a:pt x="109" y="13"/>
                  </a:cubicBezTo>
                  <a:cubicBezTo>
                    <a:pt x="110" y="13"/>
                    <a:pt x="112" y="13"/>
                    <a:pt x="113" y="14"/>
                  </a:cubicBezTo>
                  <a:close/>
                </a:path>
              </a:pathLst>
            </a:custGeom>
            <a:solidFill>
              <a:srgbClr val="A7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75">
              <a:extLst>
                <a:ext uri="{FF2B5EF4-FFF2-40B4-BE49-F238E27FC236}">
                  <a16:creationId xmlns:a16="http://schemas.microsoft.com/office/drawing/2014/main" id="{D2655BF1-D585-FEC0-8AB5-D31779DB9835}"/>
                </a:ext>
              </a:extLst>
            </p:cNvPr>
            <p:cNvSpPr>
              <a:spLocks/>
            </p:cNvSpPr>
            <p:nvPr/>
          </p:nvSpPr>
          <p:spPr bwMode="auto">
            <a:xfrm>
              <a:off x="4067175" y="4295775"/>
              <a:ext cx="539750" cy="201613"/>
            </a:xfrm>
            <a:custGeom>
              <a:avLst/>
              <a:gdLst>
                <a:gd name="T0" fmla="*/ 3 w 120"/>
                <a:gd name="T1" fmla="*/ 43 h 45"/>
                <a:gd name="T2" fmla="*/ 1 w 120"/>
                <a:gd name="T3" fmla="*/ 39 h 45"/>
                <a:gd name="T4" fmla="*/ 16 w 120"/>
                <a:gd name="T5" fmla="*/ 27 h 45"/>
                <a:gd name="T6" fmla="*/ 19 w 120"/>
                <a:gd name="T7" fmla="*/ 22 h 45"/>
                <a:gd name="T8" fmla="*/ 29 w 120"/>
                <a:gd name="T9" fmla="*/ 10 h 45"/>
                <a:gd name="T10" fmla="*/ 57 w 120"/>
                <a:gd name="T11" fmla="*/ 0 h 45"/>
                <a:gd name="T12" fmla="*/ 91 w 120"/>
                <a:gd name="T13" fmla="*/ 3 h 45"/>
                <a:gd name="T14" fmla="*/ 97 w 120"/>
                <a:gd name="T15" fmla="*/ 2 h 45"/>
                <a:gd name="T16" fmla="*/ 117 w 120"/>
                <a:gd name="T17" fmla="*/ 4 h 45"/>
                <a:gd name="T18" fmla="*/ 118 w 120"/>
                <a:gd name="T19" fmla="*/ 8 h 45"/>
                <a:gd name="T20" fmla="*/ 99 w 120"/>
                <a:gd name="T21" fmla="*/ 14 h 45"/>
                <a:gd name="T22" fmla="*/ 70 w 120"/>
                <a:gd name="T23" fmla="*/ 19 h 45"/>
                <a:gd name="T24" fmla="*/ 51 w 120"/>
                <a:gd name="T25" fmla="*/ 27 h 45"/>
                <a:gd name="T26" fmla="*/ 49 w 120"/>
                <a:gd name="T27" fmla="*/ 29 h 45"/>
                <a:gd name="T28" fmla="*/ 43 w 120"/>
                <a:gd name="T29" fmla="*/ 32 h 45"/>
                <a:gd name="T30" fmla="*/ 37 w 120"/>
                <a:gd name="T31" fmla="*/ 32 h 45"/>
                <a:gd name="T32" fmla="*/ 26 w 120"/>
                <a:gd name="T33" fmla="*/ 35 h 45"/>
                <a:gd name="T34" fmla="*/ 15 w 120"/>
                <a:gd name="T35" fmla="*/ 40 h 45"/>
                <a:gd name="T36" fmla="*/ 5 w 120"/>
                <a:gd name="T37" fmla="*/ 43 h 45"/>
                <a:gd name="T38" fmla="*/ 3 w 120"/>
                <a:gd name="T39"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45">
                  <a:moveTo>
                    <a:pt x="3" y="43"/>
                  </a:moveTo>
                  <a:cubicBezTo>
                    <a:pt x="1" y="43"/>
                    <a:pt x="0" y="42"/>
                    <a:pt x="1" y="39"/>
                  </a:cubicBezTo>
                  <a:cubicBezTo>
                    <a:pt x="4" y="33"/>
                    <a:pt x="8" y="28"/>
                    <a:pt x="16" y="27"/>
                  </a:cubicBezTo>
                  <a:cubicBezTo>
                    <a:pt x="19" y="27"/>
                    <a:pt x="19" y="25"/>
                    <a:pt x="19" y="22"/>
                  </a:cubicBezTo>
                  <a:cubicBezTo>
                    <a:pt x="20" y="17"/>
                    <a:pt x="24" y="12"/>
                    <a:pt x="29" y="10"/>
                  </a:cubicBezTo>
                  <a:cubicBezTo>
                    <a:pt x="38" y="8"/>
                    <a:pt x="48" y="3"/>
                    <a:pt x="57" y="0"/>
                  </a:cubicBezTo>
                  <a:cubicBezTo>
                    <a:pt x="69" y="0"/>
                    <a:pt x="80" y="2"/>
                    <a:pt x="91" y="3"/>
                  </a:cubicBezTo>
                  <a:cubicBezTo>
                    <a:pt x="93" y="3"/>
                    <a:pt x="95" y="3"/>
                    <a:pt x="97" y="2"/>
                  </a:cubicBezTo>
                  <a:cubicBezTo>
                    <a:pt x="104" y="1"/>
                    <a:pt x="111" y="1"/>
                    <a:pt x="117" y="4"/>
                  </a:cubicBezTo>
                  <a:cubicBezTo>
                    <a:pt x="120" y="6"/>
                    <a:pt x="120" y="7"/>
                    <a:pt x="118" y="8"/>
                  </a:cubicBezTo>
                  <a:cubicBezTo>
                    <a:pt x="112" y="12"/>
                    <a:pt x="105" y="13"/>
                    <a:pt x="99" y="14"/>
                  </a:cubicBezTo>
                  <a:cubicBezTo>
                    <a:pt x="89" y="14"/>
                    <a:pt x="80" y="16"/>
                    <a:pt x="70" y="19"/>
                  </a:cubicBezTo>
                  <a:cubicBezTo>
                    <a:pt x="63" y="21"/>
                    <a:pt x="57" y="25"/>
                    <a:pt x="51" y="27"/>
                  </a:cubicBezTo>
                  <a:cubicBezTo>
                    <a:pt x="50" y="28"/>
                    <a:pt x="50" y="29"/>
                    <a:pt x="49" y="29"/>
                  </a:cubicBezTo>
                  <a:cubicBezTo>
                    <a:pt x="47" y="31"/>
                    <a:pt x="45" y="32"/>
                    <a:pt x="43" y="32"/>
                  </a:cubicBezTo>
                  <a:cubicBezTo>
                    <a:pt x="41" y="32"/>
                    <a:pt x="39" y="32"/>
                    <a:pt x="37" y="32"/>
                  </a:cubicBezTo>
                  <a:cubicBezTo>
                    <a:pt x="34" y="34"/>
                    <a:pt x="30" y="35"/>
                    <a:pt x="26" y="35"/>
                  </a:cubicBezTo>
                  <a:cubicBezTo>
                    <a:pt x="22" y="37"/>
                    <a:pt x="18" y="39"/>
                    <a:pt x="15" y="40"/>
                  </a:cubicBezTo>
                  <a:cubicBezTo>
                    <a:pt x="12" y="42"/>
                    <a:pt x="9" y="45"/>
                    <a:pt x="5" y="43"/>
                  </a:cubicBezTo>
                  <a:cubicBezTo>
                    <a:pt x="5" y="43"/>
                    <a:pt x="4" y="43"/>
                    <a:pt x="3" y="43"/>
                  </a:cubicBezTo>
                  <a:close/>
                </a:path>
              </a:pathLst>
            </a:custGeom>
            <a:solidFill>
              <a:srgbClr val="458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76">
              <a:extLst>
                <a:ext uri="{FF2B5EF4-FFF2-40B4-BE49-F238E27FC236}">
                  <a16:creationId xmlns:a16="http://schemas.microsoft.com/office/drawing/2014/main" id="{CD59F860-BFD0-21DA-49A8-1EFEF2A69131}"/>
                </a:ext>
              </a:extLst>
            </p:cNvPr>
            <p:cNvSpPr>
              <a:spLocks/>
            </p:cNvSpPr>
            <p:nvPr/>
          </p:nvSpPr>
          <p:spPr bwMode="auto">
            <a:xfrm>
              <a:off x="3983038" y="4497388"/>
              <a:ext cx="488950" cy="225425"/>
            </a:xfrm>
            <a:custGeom>
              <a:avLst/>
              <a:gdLst>
                <a:gd name="T0" fmla="*/ 30 w 109"/>
                <a:gd name="T1" fmla="*/ 33 h 50"/>
                <a:gd name="T2" fmla="*/ 3 w 109"/>
                <a:gd name="T3" fmla="*/ 30 h 50"/>
                <a:gd name="T4" fmla="*/ 1 w 109"/>
                <a:gd name="T5" fmla="*/ 28 h 50"/>
                <a:gd name="T6" fmla="*/ 18 w 109"/>
                <a:gd name="T7" fmla="*/ 8 h 50"/>
                <a:gd name="T8" fmla="*/ 35 w 109"/>
                <a:gd name="T9" fmla="*/ 0 h 50"/>
                <a:gd name="T10" fmla="*/ 30 w 109"/>
                <a:gd name="T11" fmla="*/ 3 h 50"/>
                <a:gd name="T12" fmla="*/ 24 w 109"/>
                <a:gd name="T13" fmla="*/ 10 h 50"/>
                <a:gd name="T14" fmla="*/ 28 w 109"/>
                <a:gd name="T15" fmla="*/ 16 h 50"/>
                <a:gd name="T16" fmla="*/ 47 w 109"/>
                <a:gd name="T17" fmla="*/ 18 h 50"/>
                <a:gd name="T18" fmla="*/ 88 w 109"/>
                <a:gd name="T19" fmla="*/ 10 h 50"/>
                <a:gd name="T20" fmla="*/ 99 w 109"/>
                <a:gd name="T21" fmla="*/ 10 h 50"/>
                <a:gd name="T22" fmla="*/ 107 w 109"/>
                <a:gd name="T23" fmla="*/ 16 h 50"/>
                <a:gd name="T24" fmla="*/ 101 w 109"/>
                <a:gd name="T25" fmla="*/ 28 h 50"/>
                <a:gd name="T26" fmla="*/ 85 w 109"/>
                <a:gd name="T27" fmla="*/ 34 h 50"/>
                <a:gd name="T28" fmla="*/ 82 w 109"/>
                <a:gd name="T29" fmla="*/ 36 h 50"/>
                <a:gd name="T30" fmla="*/ 84 w 109"/>
                <a:gd name="T31" fmla="*/ 39 h 50"/>
                <a:gd name="T32" fmla="*/ 92 w 109"/>
                <a:gd name="T33" fmla="*/ 50 h 50"/>
                <a:gd name="T34" fmla="*/ 85 w 109"/>
                <a:gd name="T35" fmla="*/ 42 h 50"/>
                <a:gd name="T36" fmla="*/ 60 w 109"/>
                <a:gd name="T37" fmla="*/ 26 h 50"/>
                <a:gd name="T38" fmla="*/ 56 w 109"/>
                <a:gd name="T39" fmla="*/ 26 h 50"/>
                <a:gd name="T40" fmla="*/ 48 w 109"/>
                <a:gd name="T41" fmla="*/ 28 h 50"/>
                <a:gd name="T42" fmla="*/ 36 w 109"/>
                <a:gd name="T43" fmla="*/ 32 h 50"/>
                <a:gd name="T44" fmla="*/ 30 w 109"/>
                <a:gd name="T45" fmla="*/ 3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50">
                  <a:moveTo>
                    <a:pt x="30" y="33"/>
                  </a:moveTo>
                  <a:cubicBezTo>
                    <a:pt x="20" y="35"/>
                    <a:pt x="12" y="32"/>
                    <a:pt x="3" y="30"/>
                  </a:cubicBezTo>
                  <a:cubicBezTo>
                    <a:pt x="1" y="30"/>
                    <a:pt x="0" y="29"/>
                    <a:pt x="1" y="28"/>
                  </a:cubicBezTo>
                  <a:cubicBezTo>
                    <a:pt x="8" y="22"/>
                    <a:pt x="11" y="14"/>
                    <a:pt x="18" y="8"/>
                  </a:cubicBezTo>
                  <a:cubicBezTo>
                    <a:pt x="23" y="4"/>
                    <a:pt x="29" y="2"/>
                    <a:pt x="35" y="0"/>
                  </a:cubicBezTo>
                  <a:cubicBezTo>
                    <a:pt x="34" y="2"/>
                    <a:pt x="32" y="2"/>
                    <a:pt x="30" y="3"/>
                  </a:cubicBezTo>
                  <a:cubicBezTo>
                    <a:pt x="27" y="4"/>
                    <a:pt x="24" y="6"/>
                    <a:pt x="24" y="10"/>
                  </a:cubicBezTo>
                  <a:cubicBezTo>
                    <a:pt x="23" y="13"/>
                    <a:pt x="26" y="15"/>
                    <a:pt x="28" y="16"/>
                  </a:cubicBezTo>
                  <a:cubicBezTo>
                    <a:pt x="34" y="22"/>
                    <a:pt x="41" y="20"/>
                    <a:pt x="47" y="18"/>
                  </a:cubicBezTo>
                  <a:cubicBezTo>
                    <a:pt x="61" y="14"/>
                    <a:pt x="74" y="10"/>
                    <a:pt x="88" y="10"/>
                  </a:cubicBezTo>
                  <a:cubicBezTo>
                    <a:pt x="92" y="10"/>
                    <a:pt x="95" y="9"/>
                    <a:pt x="99" y="10"/>
                  </a:cubicBezTo>
                  <a:cubicBezTo>
                    <a:pt x="102" y="11"/>
                    <a:pt x="105" y="13"/>
                    <a:pt x="107" y="16"/>
                  </a:cubicBezTo>
                  <a:cubicBezTo>
                    <a:pt x="109" y="20"/>
                    <a:pt x="107" y="25"/>
                    <a:pt x="101" y="28"/>
                  </a:cubicBezTo>
                  <a:cubicBezTo>
                    <a:pt x="96" y="31"/>
                    <a:pt x="91" y="33"/>
                    <a:pt x="85" y="34"/>
                  </a:cubicBezTo>
                  <a:cubicBezTo>
                    <a:pt x="84" y="34"/>
                    <a:pt x="82" y="34"/>
                    <a:pt x="82" y="36"/>
                  </a:cubicBezTo>
                  <a:cubicBezTo>
                    <a:pt x="81" y="38"/>
                    <a:pt x="83" y="38"/>
                    <a:pt x="84" y="39"/>
                  </a:cubicBezTo>
                  <a:cubicBezTo>
                    <a:pt x="87" y="43"/>
                    <a:pt x="90" y="46"/>
                    <a:pt x="92" y="50"/>
                  </a:cubicBezTo>
                  <a:cubicBezTo>
                    <a:pt x="89" y="48"/>
                    <a:pt x="88" y="45"/>
                    <a:pt x="85" y="42"/>
                  </a:cubicBezTo>
                  <a:cubicBezTo>
                    <a:pt x="78" y="35"/>
                    <a:pt x="70" y="29"/>
                    <a:pt x="60" y="26"/>
                  </a:cubicBezTo>
                  <a:cubicBezTo>
                    <a:pt x="58" y="26"/>
                    <a:pt x="57" y="26"/>
                    <a:pt x="56" y="26"/>
                  </a:cubicBezTo>
                  <a:cubicBezTo>
                    <a:pt x="53" y="28"/>
                    <a:pt x="50" y="27"/>
                    <a:pt x="48" y="28"/>
                  </a:cubicBezTo>
                  <a:cubicBezTo>
                    <a:pt x="44" y="29"/>
                    <a:pt x="40" y="30"/>
                    <a:pt x="36" y="32"/>
                  </a:cubicBezTo>
                  <a:cubicBezTo>
                    <a:pt x="34" y="33"/>
                    <a:pt x="32" y="34"/>
                    <a:pt x="30" y="33"/>
                  </a:cubicBezTo>
                  <a:close/>
                </a:path>
              </a:pathLst>
            </a:custGeom>
            <a:solidFill>
              <a:srgbClr val="A7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77">
              <a:extLst>
                <a:ext uri="{FF2B5EF4-FFF2-40B4-BE49-F238E27FC236}">
                  <a16:creationId xmlns:a16="http://schemas.microsoft.com/office/drawing/2014/main" id="{91BC30CD-454C-C1B8-5382-05F9581B08A2}"/>
                </a:ext>
              </a:extLst>
            </p:cNvPr>
            <p:cNvSpPr>
              <a:spLocks/>
            </p:cNvSpPr>
            <p:nvPr/>
          </p:nvSpPr>
          <p:spPr bwMode="auto">
            <a:xfrm>
              <a:off x="3308350" y="4371975"/>
              <a:ext cx="588963" cy="333375"/>
            </a:xfrm>
            <a:custGeom>
              <a:avLst/>
              <a:gdLst>
                <a:gd name="T0" fmla="*/ 80 w 131"/>
                <a:gd name="T1" fmla="*/ 0 h 74"/>
                <a:gd name="T2" fmla="*/ 91 w 131"/>
                <a:gd name="T3" fmla="*/ 8 h 74"/>
                <a:gd name="T4" fmla="*/ 114 w 131"/>
                <a:gd name="T5" fmla="*/ 30 h 74"/>
                <a:gd name="T6" fmla="*/ 130 w 131"/>
                <a:gd name="T7" fmla="*/ 53 h 74"/>
                <a:gd name="T8" fmla="*/ 127 w 131"/>
                <a:gd name="T9" fmla="*/ 56 h 74"/>
                <a:gd name="T10" fmla="*/ 111 w 131"/>
                <a:gd name="T11" fmla="*/ 56 h 74"/>
                <a:gd name="T12" fmla="*/ 102 w 131"/>
                <a:gd name="T13" fmla="*/ 55 h 74"/>
                <a:gd name="T14" fmla="*/ 71 w 131"/>
                <a:gd name="T15" fmla="*/ 56 h 74"/>
                <a:gd name="T16" fmla="*/ 69 w 131"/>
                <a:gd name="T17" fmla="*/ 56 h 74"/>
                <a:gd name="T18" fmla="*/ 57 w 131"/>
                <a:gd name="T19" fmla="*/ 59 h 74"/>
                <a:gd name="T20" fmla="*/ 25 w 131"/>
                <a:gd name="T21" fmla="*/ 67 h 74"/>
                <a:gd name="T22" fmla="*/ 8 w 131"/>
                <a:gd name="T23" fmla="*/ 69 h 74"/>
                <a:gd name="T24" fmla="*/ 5 w 131"/>
                <a:gd name="T25" fmla="*/ 70 h 74"/>
                <a:gd name="T26" fmla="*/ 7 w 131"/>
                <a:gd name="T27" fmla="*/ 72 h 74"/>
                <a:gd name="T28" fmla="*/ 10 w 131"/>
                <a:gd name="T29" fmla="*/ 74 h 74"/>
                <a:gd name="T30" fmla="*/ 2 w 131"/>
                <a:gd name="T31" fmla="*/ 70 h 74"/>
                <a:gd name="T32" fmla="*/ 2 w 131"/>
                <a:gd name="T33" fmla="*/ 68 h 74"/>
                <a:gd name="T34" fmla="*/ 6 w 131"/>
                <a:gd name="T35" fmla="*/ 67 h 74"/>
                <a:gd name="T36" fmla="*/ 25 w 131"/>
                <a:gd name="T37" fmla="*/ 66 h 74"/>
                <a:gd name="T38" fmla="*/ 27 w 131"/>
                <a:gd name="T39" fmla="*/ 64 h 74"/>
                <a:gd name="T40" fmla="*/ 41 w 131"/>
                <a:gd name="T41" fmla="*/ 57 h 74"/>
                <a:gd name="T42" fmla="*/ 73 w 131"/>
                <a:gd name="T43" fmla="*/ 53 h 74"/>
                <a:gd name="T44" fmla="*/ 89 w 131"/>
                <a:gd name="T45" fmla="*/ 49 h 74"/>
                <a:gd name="T46" fmla="*/ 99 w 131"/>
                <a:gd name="T47" fmla="*/ 43 h 74"/>
                <a:gd name="T48" fmla="*/ 99 w 131"/>
                <a:gd name="T49" fmla="*/ 35 h 74"/>
                <a:gd name="T50" fmla="*/ 94 w 131"/>
                <a:gd name="T51" fmla="*/ 29 h 74"/>
                <a:gd name="T52" fmla="*/ 94 w 131"/>
                <a:gd name="T53" fmla="*/ 17 h 74"/>
                <a:gd name="T54" fmla="*/ 94 w 131"/>
                <a:gd name="T55" fmla="*/ 12 h 74"/>
                <a:gd name="T56" fmla="*/ 83 w 131"/>
                <a:gd name="T57" fmla="*/ 2 h 74"/>
                <a:gd name="T58" fmla="*/ 80 w 131"/>
                <a:gd name="T5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1" h="74">
                  <a:moveTo>
                    <a:pt x="80" y="0"/>
                  </a:moveTo>
                  <a:cubicBezTo>
                    <a:pt x="85" y="1"/>
                    <a:pt x="88" y="4"/>
                    <a:pt x="91" y="8"/>
                  </a:cubicBezTo>
                  <a:cubicBezTo>
                    <a:pt x="98" y="16"/>
                    <a:pt x="106" y="23"/>
                    <a:pt x="114" y="30"/>
                  </a:cubicBezTo>
                  <a:cubicBezTo>
                    <a:pt x="121" y="37"/>
                    <a:pt x="125" y="45"/>
                    <a:pt x="130" y="53"/>
                  </a:cubicBezTo>
                  <a:cubicBezTo>
                    <a:pt x="131" y="56"/>
                    <a:pt x="129" y="56"/>
                    <a:pt x="127" y="56"/>
                  </a:cubicBezTo>
                  <a:cubicBezTo>
                    <a:pt x="122" y="56"/>
                    <a:pt x="116" y="56"/>
                    <a:pt x="111" y="56"/>
                  </a:cubicBezTo>
                  <a:cubicBezTo>
                    <a:pt x="108" y="57"/>
                    <a:pt x="105" y="55"/>
                    <a:pt x="102" y="55"/>
                  </a:cubicBezTo>
                  <a:cubicBezTo>
                    <a:pt x="92" y="56"/>
                    <a:pt x="82" y="55"/>
                    <a:pt x="71" y="56"/>
                  </a:cubicBezTo>
                  <a:cubicBezTo>
                    <a:pt x="71" y="56"/>
                    <a:pt x="70" y="56"/>
                    <a:pt x="69" y="56"/>
                  </a:cubicBezTo>
                  <a:cubicBezTo>
                    <a:pt x="65" y="55"/>
                    <a:pt x="61" y="57"/>
                    <a:pt x="57" y="59"/>
                  </a:cubicBezTo>
                  <a:cubicBezTo>
                    <a:pt x="47" y="62"/>
                    <a:pt x="36" y="65"/>
                    <a:pt x="25" y="67"/>
                  </a:cubicBezTo>
                  <a:cubicBezTo>
                    <a:pt x="19" y="68"/>
                    <a:pt x="13" y="68"/>
                    <a:pt x="8" y="69"/>
                  </a:cubicBezTo>
                  <a:cubicBezTo>
                    <a:pt x="7" y="69"/>
                    <a:pt x="5" y="68"/>
                    <a:pt x="5" y="70"/>
                  </a:cubicBezTo>
                  <a:cubicBezTo>
                    <a:pt x="4" y="71"/>
                    <a:pt x="6" y="72"/>
                    <a:pt x="7" y="72"/>
                  </a:cubicBezTo>
                  <a:cubicBezTo>
                    <a:pt x="8" y="73"/>
                    <a:pt x="9" y="74"/>
                    <a:pt x="10" y="74"/>
                  </a:cubicBezTo>
                  <a:cubicBezTo>
                    <a:pt x="7" y="74"/>
                    <a:pt x="4" y="72"/>
                    <a:pt x="2" y="70"/>
                  </a:cubicBezTo>
                  <a:cubicBezTo>
                    <a:pt x="0" y="69"/>
                    <a:pt x="1" y="68"/>
                    <a:pt x="2" y="68"/>
                  </a:cubicBezTo>
                  <a:cubicBezTo>
                    <a:pt x="3" y="67"/>
                    <a:pt x="5" y="67"/>
                    <a:pt x="6" y="67"/>
                  </a:cubicBezTo>
                  <a:cubicBezTo>
                    <a:pt x="12" y="68"/>
                    <a:pt x="18" y="67"/>
                    <a:pt x="25" y="66"/>
                  </a:cubicBezTo>
                  <a:cubicBezTo>
                    <a:pt x="26" y="66"/>
                    <a:pt x="27" y="65"/>
                    <a:pt x="27" y="64"/>
                  </a:cubicBezTo>
                  <a:cubicBezTo>
                    <a:pt x="30" y="58"/>
                    <a:pt x="36" y="58"/>
                    <a:pt x="41" y="57"/>
                  </a:cubicBezTo>
                  <a:cubicBezTo>
                    <a:pt x="52" y="55"/>
                    <a:pt x="63" y="55"/>
                    <a:pt x="73" y="53"/>
                  </a:cubicBezTo>
                  <a:cubicBezTo>
                    <a:pt x="79" y="52"/>
                    <a:pt x="84" y="51"/>
                    <a:pt x="89" y="49"/>
                  </a:cubicBezTo>
                  <a:cubicBezTo>
                    <a:pt x="93" y="48"/>
                    <a:pt x="96" y="45"/>
                    <a:pt x="99" y="43"/>
                  </a:cubicBezTo>
                  <a:cubicBezTo>
                    <a:pt x="101" y="41"/>
                    <a:pt x="100" y="37"/>
                    <a:pt x="99" y="35"/>
                  </a:cubicBezTo>
                  <a:cubicBezTo>
                    <a:pt x="98" y="32"/>
                    <a:pt x="96" y="31"/>
                    <a:pt x="94" y="29"/>
                  </a:cubicBezTo>
                  <a:cubicBezTo>
                    <a:pt x="90" y="24"/>
                    <a:pt x="90" y="21"/>
                    <a:pt x="94" y="17"/>
                  </a:cubicBezTo>
                  <a:cubicBezTo>
                    <a:pt x="96" y="15"/>
                    <a:pt x="95" y="14"/>
                    <a:pt x="94" y="12"/>
                  </a:cubicBezTo>
                  <a:cubicBezTo>
                    <a:pt x="90" y="8"/>
                    <a:pt x="87" y="5"/>
                    <a:pt x="83" y="2"/>
                  </a:cubicBezTo>
                  <a:cubicBezTo>
                    <a:pt x="82" y="2"/>
                    <a:pt x="81" y="1"/>
                    <a:pt x="80" y="0"/>
                  </a:cubicBezTo>
                  <a:close/>
                </a:path>
              </a:pathLst>
            </a:custGeom>
            <a:solidFill>
              <a:srgbClr val="A72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78">
              <a:extLst>
                <a:ext uri="{FF2B5EF4-FFF2-40B4-BE49-F238E27FC236}">
                  <a16:creationId xmlns:a16="http://schemas.microsoft.com/office/drawing/2014/main" id="{BB0A870C-1FCB-FDC2-AB74-2778620462CB}"/>
                </a:ext>
              </a:extLst>
            </p:cNvPr>
            <p:cNvSpPr>
              <a:spLocks/>
            </p:cNvSpPr>
            <p:nvPr/>
          </p:nvSpPr>
          <p:spPr bwMode="auto">
            <a:xfrm>
              <a:off x="3744913" y="4659313"/>
              <a:ext cx="560388" cy="85725"/>
            </a:xfrm>
            <a:custGeom>
              <a:avLst/>
              <a:gdLst>
                <a:gd name="T0" fmla="*/ 103 w 125"/>
                <a:gd name="T1" fmla="*/ 16 h 19"/>
                <a:gd name="T2" fmla="*/ 78 w 125"/>
                <a:gd name="T3" fmla="*/ 16 h 19"/>
                <a:gd name="T4" fmla="*/ 75 w 125"/>
                <a:gd name="T5" fmla="*/ 17 h 19"/>
                <a:gd name="T6" fmla="*/ 68 w 125"/>
                <a:gd name="T7" fmla="*/ 16 h 19"/>
                <a:gd name="T8" fmla="*/ 61 w 125"/>
                <a:gd name="T9" fmla="*/ 13 h 19"/>
                <a:gd name="T10" fmla="*/ 54 w 125"/>
                <a:gd name="T11" fmla="*/ 13 h 19"/>
                <a:gd name="T12" fmla="*/ 51 w 125"/>
                <a:gd name="T13" fmla="*/ 11 h 19"/>
                <a:gd name="T14" fmla="*/ 49 w 125"/>
                <a:gd name="T15" fmla="*/ 9 h 19"/>
                <a:gd name="T16" fmla="*/ 45 w 125"/>
                <a:gd name="T17" fmla="*/ 11 h 19"/>
                <a:gd name="T18" fmla="*/ 43 w 125"/>
                <a:gd name="T19" fmla="*/ 12 h 19"/>
                <a:gd name="T20" fmla="*/ 42 w 125"/>
                <a:gd name="T21" fmla="*/ 11 h 19"/>
                <a:gd name="T22" fmla="*/ 43 w 125"/>
                <a:gd name="T23" fmla="*/ 9 h 19"/>
                <a:gd name="T24" fmla="*/ 46 w 125"/>
                <a:gd name="T25" fmla="*/ 7 h 19"/>
                <a:gd name="T26" fmla="*/ 44 w 125"/>
                <a:gd name="T27" fmla="*/ 5 h 19"/>
                <a:gd name="T28" fmla="*/ 41 w 125"/>
                <a:gd name="T29" fmla="*/ 6 h 19"/>
                <a:gd name="T30" fmla="*/ 38 w 125"/>
                <a:gd name="T31" fmla="*/ 7 h 19"/>
                <a:gd name="T32" fmla="*/ 37 w 125"/>
                <a:gd name="T33" fmla="*/ 5 h 19"/>
                <a:gd name="T34" fmla="*/ 33 w 125"/>
                <a:gd name="T35" fmla="*/ 3 h 19"/>
                <a:gd name="T36" fmla="*/ 24 w 125"/>
                <a:gd name="T37" fmla="*/ 4 h 19"/>
                <a:gd name="T38" fmla="*/ 16 w 125"/>
                <a:gd name="T39" fmla="*/ 8 h 19"/>
                <a:gd name="T40" fmla="*/ 10 w 125"/>
                <a:gd name="T41" fmla="*/ 9 h 19"/>
                <a:gd name="T42" fmla="*/ 7 w 125"/>
                <a:gd name="T43" fmla="*/ 9 h 19"/>
                <a:gd name="T44" fmla="*/ 8 w 125"/>
                <a:gd name="T45" fmla="*/ 11 h 19"/>
                <a:gd name="T46" fmla="*/ 9 w 125"/>
                <a:gd name="T47" fmla="*/ 12 h 19"/>
                <a:gd name="T48" fmla="*/ 6 w 125"/>
                <a:gd name="T49" fmla="*/ 12 h 19"/>
                <a:gd name="T50" fmla="*/ 0 w 125"/>
                <a:gd name="T51" fmla="*/ 10 h 19"/>
                <a:gd name="T52" fmla="*/ 22 w 125"/>
                <a:gd name="T53" fmla="*/ 3 h 19"/>
                <a:gd name="T54" fmla="*/ 46 w 125"/>
                <a:gd name="T55" fmla="*/ 3 h 19"/>
                <a:gd name="T56" fmla="*/ 49 w 125"/>
                <a:gd name="T57" fmla="*/ 5 h 19"/>
                <a:gd name="T58" fmla="*/ 74 w 125"/>
                <a:gd name="T59" fmla="*/ 13 h 19"/>
                <a:gd name="T60" fmla="*/ 115 w 125"/>
                <a:gd name="T61" fmla="*/ 14 h 19"/>
                <a:gd name="T62" fmla="*/ 125 w 125"/>
                <a:gd name="T63" fmla="*/ 17 h 19"/>
                <a:gd name="T64" fmla="*/ 118 w 125"/>
                <a:gd name="T65" fmla="*/ 16 h 19"/>
                <a:gd name="T66" fmla="*/ 103 w 125"/>
                <a:gd name="T6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 h="19">
                  <a:moveTo>
                    <a:pt x="103" y="16"/>
                  </a:moveTo>
                  <a:cubicBezTo>
                    <a:pt x="95" y="16"/>
                    <a:pt x="86" y="16"/>
                    <a:pt x="78" y="16"/>
                  </a:cubicBezTo>
                  <a:cubicBezTo>
                    <a:pt x="76" y="15"/>
                    <a:pt x="75" y="16"/>
                    <a:pt x="75" y="17"/>
                  </a:cubicBezTo>
                  <a:cubicBezTo>
                    <a:pt x="72" y="19"/>
                    <a:pt x="70" y="18"/>
                    <a:pt x="68" y="16"/>
                  </a:cubicBezTo>
                  <a:cubicBezTo>
                    <a:pt x="66" y="13"/>
                    <a:pt x="64" y="13"/>
                    <a:pt x="61" y="13"/>
                  </a:cubicBezTo>
                  <a:cubicBezTo>
                    <a:pt x="59" y="12"/>
                    <a:pt x="56" y="10"/>
                    <a:pt x="54" y="13"/>
                  </a:cubicBezTo>
                  <a:cubicBezTo>
                    <a:pt x="53" y="14"/>
                    <a:pt x="51" y="14"/>
                    <a:pt x="51" y="11"/>
                  </a:cubicBezTo>
                  <a:cubicBezTo>
                    <a:pt x="51" y="10"/>
                    <a:pt x="50" y="9"/>
                    <a:pt x="49" y="9"/>
                  </a:cubicBezTo>
                  <a:cubicBezTo>
                    <a:pt x="47" y="9"/>
                    <a:pt x="46" y="9"/>
                    <a:pt x="45" y="11"/>
                  </a:cubicBezTo>
                  <a:cubicBezTo>
                    <a:pt x="45" y="12"/>
                    <a:pt x="44" y="13"/>
                    <a:pt x="43" y="12"/>
                  </a:cubicBezTo>
                  <a:cubicBezTo>
                    <a:pt x="43" y="12"/>
                    <a:pt x="42" y="12"/>
                    <a:pt x="42" y="11"/>
                  </a:cubicBezTo>
                  <a:cubicBezTo>
                    <a:pt x="42" y="10"/>
                    <a:pt x="42" y="9"/>
                    <a:pt x="43" y="9"/>
                  </a:cubicBezTo>
                  <a:cubicBezTo>
                    <a:pt x="45" y="9"/>
                    <a:pt x="45" y="8"/>
                    <a:pt x="46" y="7"/>
                  </a:cubicBezTo>
                  <a:cubicBezTo>
                    <a:pt x="46" y="5"/>
                    <a:pt x="45" y="5"/>
                    <a:pt x="44" y="5"/>
                  </a:cubicBezTo>
                  <a:cubicBezTo>
                    <a:pt x="43" y="4"/>
                    <a:pt x="42" y="5"/>
                    <a:pt x="41" y="6"/>
                  </a:cubicBezTo>
                  <a:cubicBezTo>
                    <a:pt x="40" y="6"/>
                    <a:pt x="40" y="7"/>
                    <a:pt x="38" y="7"/>
                  </a:cubicBezTo>
                  <a:cubicBezTo>
                    <a:pt x="37" y="7"/>
                    <a:pt x="38" y="6"/>
                    <a:pt x="37" y="5"/>
                  </a:cubicBezTo>
                  <a:cubicBezTo>
                    <a:pt x="37" y="2"/>
                    <a:pt x="35" y="2"/>
                    <a:pt x="33" y="3"/>
                  </a:cubicBezTo>
                  <a:cubicBezTo>
                    <a:pt x="30" y="3"/>
                    <a:pt x="27" y="3"/>
                    <a:pt x="24" y="4"/>
                  </a:cubicBezTo>
                  <a:cubicBezTo>
                    <a:pt x="21" y="4"/>
                    <a:pt x="18" y="4"/>
                    <a:pt x="16" y="8"/>
                  </a:cubicBezTo>
                  <a:cubicBezTo>
                    <a:pt x="15" y="9"/>
                    <a:pt x="13" y="12"/>
                    <a:pt x="10" y="9"/>
                  </a:cubicBezTo>
                  <a:cubicBezTo>
                    <a:pt x="9" y="7"/>
                    <a:pt x="7" y="8"/>
                    <a:pt x="7" y="9"/>
                  </a:cubicBezTo>
                  <a:cubicBezTo>
                    <a:pt x="6" y="11"/>
                    <a:pt x="8" y="10"/>
                    <a:pt x="8" y="11"/>
                  </a:cubicBezTo>
                  <a:cubicBezTo>
                    <a:pt x="9" y="11"/>
                    <a:pt x="10" y="11"/>
                    <a:pt x="9" y="12"/>
                  </a:cubicBezTo>
                  <a:cubicBezTo>
                    <a:pt x="8" y="13"/>
                    <a:pt x="7" y="13"/>
                    <a:pt x="6" y="12"/>
                  </a:cubicBezTo>
                  <a:cubicBezTo>
                    <a:pt x="4" y="11"/>
                    <a:pt x="3" y="10"/>
                    <a:pt x="0" y="10"/>
                  </a:cubicBezTo>
                  <a:cubicBezTo>
                    <a:pt x="7" y="6"/>
                    <a:pt x="14" y="5"/>
                    <a:pt x="22" y="3"/>
                  </a:cubicBezTo>
                  <a:cubicBezTo>
                    <a:pt x="30" y="0"/>
                    <a:pt x="38" y="3"/>
                    <a:pt x="46" y="3"/>
                  </a:cubicBezTo>
                  <a:cubicBezTo>
                    <a:pt x="47" y="3"/>
                    <a:pt x="49" y="4"/>
                    <a:pt x="49" y="5"/>
                  </a:cubicBezTo>
                  <a:cubicBezTo>
                    <a:pt x="56" y="11"/>
                    <a:pt x="65" y="12"/>
                    <a:pt x="74" y="13"/>
                  </a:cubicBezTo>
                  <a:cubicBezTo>
                    <a:pt x="87" y="15"/>
                    <a:pt x="101" y="14"/>
                    <a:pt x="115" y="14"/>
                  </a:cubicBezTo>
                  <a:cubicBezTo>
                    <a:pt x="118" y="15"/>
                    <a:pt x="122" y="14"/>
                    <a:pt x="125" y="17"/>
                  </a:cubicBezTo>
                  <a:cubicBezTo>
                    <a:pt x="123" y="17"/>
                    <a:pt x="120" y="16"/>
                    <a:pt x="118" y="16"/>
                  </a:cubicBezTo>
                  <a:cubicBezTo>
                    <a:pt x="113" y="15"/>
                    <a:pt x="108" y="16"/>
                    <a:pt x="103" y="16"/>
                  </a:cubicBezTo>
                  <a:close/>
                </a:path>
              </a:pathLst>
            </a:custGeom>
            <a:solidFill>
              <a:srgbClr val="A72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79">
              <a:extLst>
                <a:ext uri="{FF2B5EF4-FFF2-40B4-BE49-F238E27FC236}">
                  <a16:creationId xmlns:a16="http://schemas.microsoft.com/office/drawing/2014/main" id="{CF1605F0-958B-BC41-E2C9-8B4AB19D3B16}"/>
                </a:ext>
              </a:extLst>
            </p:cNvPr>
            <p:cNvSpPr>
              <a:spLocks/>
            </p:cNvSpPr>
            <p:nvPr/>
          </p:nvSpPr>
          <p:spPr bwMode="auto">
            <a:xfrm>
              <a:off x="3352800" y="4705350"/>
              <a:ext cx="414338" cy="39688"/>
            </a:xfrm>
            <a:custGeom>
              <a:avLst/>
              <a:gdLst>
                <a:gd name="T0" fmla="*/ 88 w 92"/>
                <a:gd name="T1" fmla="*/ 0 h 9"/>
                <a:gd name="T2" fmla="*/ 89 w 92"/>
                <a:gd name="T3" fmla="*/ 3 h 9"/>
                <a:gd name="T4" fmla="*/ 92 w 92"/>
                <a:gd name="T5" fmla="*/ 5 h 9"/>
                <a:gd name="T6" fmla="*/ 91 w 92"/>
                <a:gd name="T7" fmla="*/ 7 h 9"/>
                <a:gd name="T8" fmla="*/ 88 w 92"/>
                <a:gd name="T9" fmla="*/ 6 h 9"/>
                <a:gd name="T10" fmla="*/ 77 w 92"/>
                <a:gd name="T11" fmla="*/ 4 h 9"/>
                <a:gd name="T12" fmla="*/ 48 w 92"/>
                <a:gd name="T13" fmla="*/ 7 h 9"/>
                <a:gd name="T14" fmla="*/ 42 w 92"/>
                <a:gd name="T15" fmla="*/ 9 h 9"/>
                <a:gd name="T16" fmla="*/ 38 w 92"/>
                <a:gd name="T17" fmla="*/ 9 h 9"/>
                <a:gd name="T18" fmla="*/ 23 w 92"/>
                <a:gd name="T19" fmla="*/ 7 h 9"/>
                <a:gd name="T20" fmla="*/ 0 w 92"/>
                <a:gd name="T21" fmla="*/ 0 h 9"/>
                <a:gd name="T22" fmla="*/ 5 w 92"/>
                <a:gd name="T23" fmla="*/ 2 h 9"/>
                <a:gd name="T24" fmla="*/ 31 w 92"/>
                <a:gd name="T25" fmla="*/ 7 h 9"/>
                <a:gd name="T26" fmla="*/ 72 w 92"/>
                <a:gd name="T27" fmla="*/ 4 h 9"/>
                <a:gd name="T28" fmla="*/ 88 w 92"/>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9">
                  <a:moveTo>
                    <a:pt x="88" y="0"/>
                  </a:moveTo>
                  <a:cubicBezTo>
                    <a:pt x="86" y="2"/>
                    <a:pt x="86" y="3"/>
                    <a:pt x="89" y="3"/>
                  </a:cubicBezTo>
                  <a:cubicBezTo>
                    <a:pt x="90" y="4"/>
                    <a:pt x="91" y="3"/>
                    <a:pt x="92" y="5"/>
                  </a:cubicBezTo>
                  <a:cubicBezTo>
                    <a:pt x="92" y="6"/>
                    <a:pt x="92" y="6"/>
                    <a:pt x="91" y="7"/>
                  </a:cubicBezTo>
                  <a:cubicBezTo>
                    <a:pt x="90" y="8"/>
                    <a:pt x="89" y="7"/>
                    <a:pt x="88" y="6"/>
                  </a:cubicBezTo>
                  <a:cubicBezTo>
                    <a:pt x="84" y="4"/>
                    <a:pt x="81" y="4"/>
                    <a:pt x="77" y="4"/>
                  </a:cubicBezTo>
                  <a:cubicBezTo>
                    <a:pt x="68" y="7"/>
                    <a:pt x="58" y="8"/>
                    <a:pt x="48" y="7"/>
                  </a:cubicBezTo>
                  <a:cubicBezTo>
                    <a:pt x="46" y="7"/>
                    <a:pt x="44" y="7"/>
                    <a:pt x="42" y="9"/>
                  </a:cubicBezTo>
                  <a:cubicBezTo>
                    <a:pt x="41" y="9"/>
                    <a:pt x="39" y="9"/>
                    <a:pt x="38" y="9"/>
                  </a:cubicBezTo>
                  <a:cubicBezTo>
                    <a:pt x="33" y="7"/>
                    <a:pt x="28" y="8"/>
                    <a:pt x="23" y="7"/>
                  </a:cubicBezTo>
                  <a:cubicBezTo>
                    <a:pt x="15" y="6"/>
                    <a:pt x="7" y="5"/>
                    <a:pt x="0" y="0"/>
                  </a:cubicBezTo>
                  <a:cubicBezTo>
                    <a:pt x="2" y="0"/>
                    <a:pt x="3" y="1"/>
                    <a:pt x="5" y="2"/>
                  </a:cubicBezTo>
                  <a:cubicBezTo>
                    <a:pt x="13" y="5"/>
                    <a:pt x="22" y="6"/>
                    <a:pt x="31" y="7"/>
                  </a:cubicBezTo>
                  <a:cubicBezTo>
                    <a:pt x="45" y="7"/>
                    <a:pt x="59" y="6"/>
                    <a:pt x="72" y="4"/>
                  </a:cubicBezTo>
                  <a:cubicBezTo>
                    <a:pt x="78" y="4"/>
                    <a:pt x="82" y="1"/>
                    <a:pt x="88" y="0"/>
                  </a:cubicBezTo>
                  <a:close/>
                </a:path>
              </a:pathLst>
            </a:custGeom>
            <a:solidFill>
              <a:srgbClr val="A72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80">
              <a:extLst>
                <a:ext uri="{FF2B5EF4-FFF2-40B4-BE49-F238E27FC236}">
                  <a16:creationId xmlns:a16="http://schemas.microsoft.com/office/drawing/2014/main" id="{572818ED-872E-A325-17BE-89541BD0DADD}"/>
                </a:ext>
              </a:extLst>
            </p:cNvPr>
            <p:cNvSpPr>
              <a:spLocks/>
            </p:cNvSpPr>
            <p:nvPr/>
          </p:nvSpPr>
          <p:spPr bwMode="auto">
            <a:xfrm>
              <a:off x="4953000" y="4899025"/>
              <a:ext cx="41275" cy="169863"/>
            </a:xfrm>
            <a:custGeom>
              <a:avLst/>
              <a:gdLst>
                <a:gd name="T0" fmla="*/ 3 w 9"/>
                <a:gd name="T1" fmla="*/ 6 h 38"/>
                <a:gd name="T2" fmla="*/ 8 w 9"/>
                <a:gd name="T3" fmla="*/ 26 h 38"/>
                <a:gd name="T4" fmla="*/ 9 w 9"/>
                <a:gd name="T5" fmla="*/ 38 h 38"/>
                <a:gd name="T6" fmla="*/ 7 w 9"/>
                <a:gd name="T7" fmla="*/ 29 h 38"/>
                <a:gd name="T8" fmla="*/ 1 w 9"/>
                <a:gd name="T9" fmla="*/ 4 h 38"/>
                <a:gd name="T10" fmla="*/ 0 w 9"/>
                <a:gd name="T11" fmla="*/ 0 h 38"/>
                <a:gd name="T12" fmla="*/ 3 w 9"/>
                <a:gd name="T13" fmla="*/ 6 h 38"/>
              </a:gdLst>
              <a:ahLst/>
              <a:cxnLst>
                <a:cxn ang="0">
                  <a:pos x="T0" y="T1"/>
                </a:cxn>
                <a:cxn ang="0">
                  <a:pos x="T2" y="T3"/>
                </a:cxn>
                <a:cxn ang="0">
                  <a:pos x="T4" y="T5"/>
                </a:cxn>
                <a:cxn ang="0">
                  <a:pos x="T6" y="T7"/>
                </a:cxn>
                <a:cxn ang="0">
                  <a:pos x="T8" y="T9"/>
                </a:cxn>
                <a:cxn ang="0">
                  <a:pos x="T10" y="T11"/>
                </a:cxn>
                <a:cxn ang="0">
                  <a:pos x="T12" y="T13"/>
                </a:cxn>
              </a:cxnLst>
              <a:rect l="0" t="0" r="r" b="b"/>
              <a:pathLst>
                <a:path w="9" h="38">
                  <a:moveTo>
                    <a:pt x="3" y="6"/>
                  </a:moveTo>
                  <a:cubicBezTo>
                    <a:pt x="5" y="13"/>
                    <a:pt x="6" y="19"/>
                    <a:pt x="8" y="26"/>
                  </a:cubicBezTo>
                  <a:cubicBezTo>
                    <a:pt x="8" y="30"/>
                    <a:pt x="9" y="34"/>
                    <a:pt x="9" y="38"/>
                  </a:cubicBezTo>
                  <a:cubicBezTo>
                    <a:pt x="6" y="35"/>
                    <a:pt x="7" y="32"/>
                    <a:pt x="7" y="29"/>
                  </a:cubicBezTo>
                  <a:cubicBezTo>
                    <a:pt x="5" y="21"/>
                    <a:pt x="4" y="12"/>
                    <a:pt x="1" y="4"/>
                  </a:cubicBezTo>
                  <a:cubicBezTo>
                    <a:pt x="1" y="3"/>
                    <a:pt x="0" y="2"/>
                    <a:pt x="0" y="0"/>
                  </a:cubicBezTo>
                  <a:cubicBezTo>
                    <a:pt x="3" y="2"/>
                    <a:pt x="1" y="5"/>
                    <a:pt x="3" y="6"/>
                  </a:cubicBezTo>
                  <a:close/>
                </a:path>
              </a:pathLst>
            </a:custGeom>
            <a:solidFill>
              <a:srgbClr val="A7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81">
              <a:extLst>
                <a:ext uri="{FF2B5EF4-FFF2-40B4-BE49-F238E27FC236}">
                  <a16:creationId xmlns:a16="http://schemas.microsoft.com/office/drawing/2014/main" id="{FEF8E3BA-5272-A186-0E07-56F3F8D483E8}"/>
                </a:ext>
              </a:extLst>
            </p:cNvPr>
            <p:cNvSpPr>
              <a:spLocks/>
            </p:cNvSpPr>
            <p:nvPr/>
          </p:nvSpPr>
          <p:spPr bwMode="auto">
            <a:xfrm>
              <a:off x="4135438" y="4489450"/>
              <a:ext cx="36513" cy="12700"/>
            </a:xfrm>
            <a:custGeom>
              <a:avLst/>
              <a:gdLst>
                <a:gd name="T0" fmla="*/ 0 w 8"/>
                <a:gd name="T1" fmla="*/ 2 h 3"/>
                <a:gd name="T2" fmla="*/ 8 w 8"/>
                <a:gd name="T3" fmla="*/ 0 h 3"/>
                <a:gd name="T4" fmla="*/ 0 w 8"/>
                <a:gd name="T5" fmla="*/ 2 h 3"/>
              </a:gdLst>
              <a:ahLst/>
              <a:cxnLst>
                <a:cxn ang="0">
                  <a:pos x="T0" y="T1"/>
                </a:cxn>
                <a:cxn ang="0">
                  <a:pos x="T2" y="T3"/>
                </a:cxn>
                <a:cxn ang="0">
                  <a:pos x="T4" y="T5"/>
                </a:cxn>
              </a:cxnLst>
              <a:rect l="0" t="0" r="r" b="b"/>
              <a:pathLst>
                <a:path w="8" h="3">
                  <a:moveTo>
                    <a:pt x="0" y="2"/>
                  </a:moveTo>
                  <a:cubicBezTo>
                    <a:pt x="3" y="2"/>
                    <a:pt x="5" y="0"/>
                    <a:pt x="8" y="0"/>
                  </a:cubicBezTo>
                  <a:cubicBezTo>
                    <a:pt x="6" y="2"/>
                    <a:pt x="3" y="3"/>
                    <a:pt x="0" y="2"/>
                  </a:cubicBezTo>
                  <a:close/>
                </a:path>
              </a:pathLst>
            </a:custGeom>
            <a:solidFill>
              <a:srgbClr val="A7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82">
              <a:extLst>
                <a:ext uri="{FF2B5EF4-FFF2-40B4-BE49-F238E27FC236}">
                  <a16:creationId xmlns:a16="http://schemas.microsoft.com/office/drawing/2014/main" id="{1D3A8874-0BBB-9381-9D7E-D8EAC5E96705}"/>
                </a:ext>
              </a:extLst>
            </p:cNvPr>
            <p:cNvSpPr>
              <a:spLocks/>
            </p:cNvSpPr>
            <p:nvPr/>
          </p:nvSpPr>
          <p:spPr bwMode="auto">
            <a:xfrm>
              <a:off x="5711825" y="2752725"/>
              <a:ext cx="1906588" cy="3054350"/>
            </a:xfrm>
            <a:custGeom>
              <a:avLst/>
              <a:gdLst>
                <a:gd name="T0" fmla="*/ 296 w 424"/>
                <a:gd name="T1" fmla="*/ 667 h 679"/>
                <a:gd name="T2" fmla="*/ 268 w 424"/>
                <a:gd name="T3" fmla="*/ 675 h 679"/>
                <a:gd name="T4" fmla="*/ 219 w 424"/>
                <a:gd name="T5" fmla="*/ 676 h 679"/>
                <a:gd name="T6" fmla="*/ 207 w 424"/>
                <a:gd name="T7" fmla="*/ 676 h 679"/>
                <a:gd name="T8" fmla="*/ 107 w 424"/>
                <a:gd name="T9" fmla="*/ 653 h 679"/>
                <a:gd name="T10" fmla="*/ 47 w 424"/>
                <a:gd name="T11" fmla="*/ 594 h 679"/>
                <a:gd name="T12" fmla="*/ 16 w 424"/>
                <a:gd name="T13" fmla="*/ 527 h 679"/>
                <a:gd name="T14" fmla="*/ 3 w 424"/>
                <a:gd name="T15" fmla="*/ 467 h 679"/>
                <a:gd name="T16" fmla="*/ 1 w 424"/>
                <a:gd name="T17" fmla="*/ 426 h 679"/>
                <a:gd name="T18" fmla="*/ 13 w 424"/>
                <a:gd name="T19" fmla="*/ 346 h 679"/>
                <a:gd name="T20" fmla="*/ 51 w 424"/>
                <a:gd name="T21" fmla="*/ 242 h 679"/>
                <a:gd name="T22" fmla="*/ 74 w 424"/>
                <a:gd name="T23" fmla="*/ 179 h 679"/>
                <a:gd name="T24" fmla="*/ 105 w 424"/>
                <a:gd name="T25" fmla="*/ 90 h 679"/>
                <a:gd name="T26" fmla="*/ 135 w 424"/>
                <a:gd name="T27" fmla="*/ 37 h 679"/>
                <a:gd name="T28" fmla="*/ 201 w 424"/>
                <a:gd name="T29" fmla="*/ 1 h 679"/>
                <a:gd name="T30" fmla="*/ 248 w 424"/>
                <a:gd name="T31" fmla="*/ 4 h 679"/>
                <a:gd name="T32" fmla="*/ 299 w 424"/>
                <a:gd name="T33" fmla="*/ 40 h 679"/>
                <a:gd name="T34" fmla="*/ 333 w 424"/>
                <a:gd name="T35" fmla="*/ 106 h 679"/>
                <a:gd name="T36" fmla="*/ 363 w 424"/>
                <a:gd name="T37" fmla="*/ 194 h 679"/>
                <a:gd name="T38" fmla="*/ 387 w 424"/>
                <a:gd name="T39" fmla="*/ 260 h 679"/>
                <a:gd name="T40" fmla="*/ 420 w 424"/>
                <a:gd name="T41" fmla="*/ 350 h 679"/>
                <a:gd name="T42" fmla="*/ 424 w 424"/>
                <a:gd name="T43" fmla="*/ 364 h 679"/>
                <a:gd name="T44" fmla="*/ 387 w 424"/>
                <a:gd name="T45" fmla="*/ 371 h 679"/>
                <a:gd name="T46" fmla="*/ 335 w 424"/>
                <a:gd name="T47" fmla="*/ 389 h 679"/>
                <a:gd name="T48" fmla="*/ 332 w 424"/>
                <a:gd name="T49" fmla="*/ 391 h 679"/>
                <a:gd name="T50" fmla="*/ 324 w 424"/>
                <a:gd name="T51" fmla="*/ 394 h 679"/>
                <a:gd name="T52" fmla="*/ 324 w 424"/>
                <a:gd name="T53" fmla="*/ 392 h 679"/>
                <a:gd name="T54" fmla="*/ 323 w 424"/>
                <a:gd name="T55" fmla="*/ 387 h 679"/>
                <a:gd name="T56" fmla="*/ 322 w 424"/>
                <a:gd name="T57" fmla="*/ 382 h 679"/>
                <a:gd name="T58" fmla="*/ 322 w 424"/>
                <a:gd name="T59" fmla="*/ 379 h 679"/>
                <a:gd name="T60" fmla="*/ 317 w 424"/>
                <a:gd name="T61" fmla="*/ 371 h 679"/>
                <a:gd name="T62" fmla="*/ 307 w 424"/>
                <a:gd name="T63" fmla="*/ 351 h 679"/>
                <a:gd name="T64" fmla="*/ 287 w 424"/>
                <a:gd name="T65" fmla="*/ 327 h 679"/>
                <a:gd name="T66" fmla="*/ 265 w 424"/>
                <a:gd name="T67" fmla="*/ 310 h 679"/>
                <a:gd name="T68" fmla="*/ 244 w 424"/>
                <a:gd name="T69" fmla="*/ 300 h 679"/>
                <a:gd name="T70" fmla="*/ 235 w 424"/>
                <a:gd name="T71" fmla="*/ 299 h 679"/>
                <a:gd name="T72" fmla="*/ 208 w 424"/>
                <a:gd name="T73" fmla="*/ 297 h 679"/>
                <a:gd name="T74" fmla="*/ 179 w 424"/>
                <a:gd name="T75" fmla="*/ 303 h 679"/>
                <a:gd name="T76" fmla="*/ 153 w 424"/>
                <a:gd name="T77" fmla="*/ 318 h 679"/>
                <a:gd name="T78" fmla="*/ 152 w 424"/>
                <a:gd name="T79" fmla="*/ 320 h 679"/>
                <a:gd name="T80" fmla="*/ 131 w 424"/>
                <a:gd name="T81" fmla="*/ 343 h 679"/>
                <a:gd name="T82" fmla="*/ 124 w 424"/>
                <a:gd name="T83" fmla="*/ 351 h 679"/>
                <a:gd name="T84" fmla="*/ 122 w 424"/>
                <a:gd name="T85" fmla="*/ 355 h 679"/>
                <a:gd name="T86" fmla="*/ 112 w 424"/>
                <a:gd name="T87" fmla="*/ 379 h 679"/>
                <a:gd name="T88" fmla="*/ 104 w 424"/>
                <a:gd name="T89" fmla="*/ 410 h 679"/>
                <a:gd name="T90" fmla="*/ 102 w 424"/>
                <a:gd name="T91" fmla="*/ 430 h 679"/>
                <a:gd name="T92" fmla="*/ 103 w 424"/>
                <a:gd name="T93" fmla="*/ 451 h 679"/>
                <a:gd name="T94" fmla="*/ 106 w 424"/>
                <a:gd name="T95" fmla="*/ 473 h 679"/>
                <a:gd name="T96" fmla="*/ 122 w 424"/>
                <a:gd name="T97" fmla="*/ 514 h 679"/>
                <a:gd name="T98" fmla="*/ 148 w 424"/>
                <a:gd name="T99" fmla="*/ 547 h 679"/>
                <a:gd name="T100" fmla="*/ 188 w 424"/>
                <a:gd name="T101" fmla="*/ 570 h 679"/>
                <a:gd name="T102" fmla="*/ 218 w 424"/>
                <a:gd name="T103" fmla="*/ 575 h 679"/>
                <a:gd name="T104" fmla="*/ 231 w 424"/>
                <a:gd name="T105" fmla="*/ 573 h 679"/>
                <a:gd name="T106" fmla="*/ 236 w 424"/>
                <a:gd name="T107" fmla="*/ 575 h 679"/>
                <a:gd name="T108" fmla="*/ 239 w 424"/>
                <a:gd name="T109" fmla="*/ 572 h 679"/>
                <a:gd name="T110" fmla="*/ 239 w 424"/>
                <a:gd name="T111" fmla="*/ 574 h 679"/>
                <a:gd name="T112" fmla="*/ 276 w 424"/>
                <a:gd name="T113" fmla="*/ 650 h 679"/>
                <a:gd name="T114" fmla="*/ 294 w 424"/>
                <a:gd name="T115" fmla="*/ 665 h 679"/>
                <a:gd name="T116" fmla="*/ 296 w 424"/>
                <a:gd name="T117" fmla="*/ 667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79">
                  <a:moveTo>
                    <a:pt x="296" y="667"/>
                  </a:moveTo>
                  <a:cubicBezTo>
                    <a:pt x="287" y="670"/>
                    <a:pt x="278" y="673"/>
                    <a:pt x="268" y="675"/>
                  </a:cubicBezTo>
                  <a:cubicBezTo>
                    <a:pt x="252" y="677"/>
                    <a:pt x="235" y="677"/>
                    <a:pt x="219" y="676"/>
                  </a:cubicBezTo>
                  <a:cubicBezTo>
                    <a:pt x="215" y="675"/>
                    <a:pt x="211" y="676"/>
                    <a:pt x="207" y="676"/>
                  </a:cubicBezTo>
                  <a:cubicBezTo>
                    <a:pt x="171" y="679"/>
                    <a:pt x="138" y="672"/>
                    <a:pt x="107" y="653"/>
                  </a:cubicBezTo>
                  <a:cubicBezTo>
                    <a:pt x="82" y="638"/>
                    <a:pt x="63" y="618"/>
                    <a:pt x="47" y="594"/>
                  </a:cubicBezTo>
                  <a:cubicBezTo>
                    <a:pt x="34" y="573"/>
                    <a:pt x="23" y="551"/>
                    <a:pt x="16" y="527"/>
                  </a:cubicBezTo>
                  <a:cubicBezTo>
                    <a:pt x="10" y="508"/>
                    <a:pt x="5" y="488"/>
                    <a:pt x="3" y="467"/>
                  </a:cubicBezTo>
                  <a:cubicBezTo>
                    <a:pt x="1" y="454"/>
                    <a:pt x="0" y="440"/>
                    <a:pt x="1" y="426"/>
                  </a:cubicBezTo>
                  <a:cubicBezTo>
                    <a:pt x="1" y="399"/>
                    <a:pt x="5" y="372"/>
                    <a:pt x="13" y="346"/>
                  </a:cubicBezTo>
                  <a:cubicBezTo>
                    <a:pt x="24" y="311"/>
                    <a:pt x="38" y="276"/>
                    <a:pt x="51" y="242"/>
                  </a:cubicBezTo>
                  <a:cubicBezTo>
                    <a:pt x="60" y="221"/>
                    <a:pt x="67" y="200"/>
                    <a:pt x="74" y="179"/>
                  </a:cubicBezTo>
                  <a:cubicBezTo>
                    <a:pt x="84" y="149"/>
                    <a:pt x="93" y="119"/>
                    <a:pt x="105" y="90"/>
                  </a:cubicBezTo>
                  <a:cubicBezTo>
                    <a:pt x="113" y="71"/>
                    <a:pt x="122" y="53"/>
                    <a:pt x="135" y="37"/>
                  </a:cubicBezTo>
                  <a:cubicBezTo>
                    <a:pt x="152" y="16"/>
                    <a:pt x="174" y="3"/>
                    <a:pt x="201" y="1"/>
                  </a:cubicBezTo>
                  <a:cubicBezTo>
                    <a:pt x="217" y="0"/>
                    <a:pt x="233" y="0"/>
                    <a:pt x="248" y="4"/>
                  </a:cubicBezTo>
                  <a:cubicBezTo>
                    <a:pt x="269" y="9"/>
                    <a:pt x="286" y="23"/>
                    <a:pt x="299" y="40"/>
                  </a:cubicBezTo>
                  <a:cubicBezTo>
                    <a:pt x="314" y="60"/>
                    <a:pt x="324" y="82"/>
                    <a:pt x="333" y="106"/>
                  </a:cubicBezTo>
                  <a:cubicBezTo>
                    <a:pt x="344" y="135"/>
                    <a:pt x="352" y="165"/>
                    <a:pt x="363" y="194"/>
                  </a:cubicBezTo>
                  <a:cubicBezTo>
                    <a:pt x="370" y="216"/>
                    <a:pt x="379" y="238"/>
                    <a:pt x="387" y="260"/>
                  </a:cubicBezTo>
                  <a:cubicBezTo>
                    <a:pt x="399" y="289"/>
                    <a:pt x="411" y="319"/>
                    <a:pt x="420" y="350"/>
                  </a:cubicBezTo>
                  <a:cubicBezTo>
                    <a:pt x="421" y="355"/>
                    <a:pt x="422" y="359"/>
                    <a:pt x="424" y="364"/>
                  </a:cubicBezTo>
                  <a:cubicBezTo>
                    <a:pt x="412" y="366"/>
                    <a:pt x="399" y="368"/>
                    <a:pt x="387" y="371"/>
                  </a:cubicBezTo>
                  <a:cubicBezTo>
                    <a:pt x="369" y="375"/>
                    <a:pt x="352" y="380"/>
                    <a:pt x="335" y="389"/>
                  </a:cubicBezTo>
                  <a:cubicBezTo>
                    <a:pt x="334" y="389"/>
                    <a:pt x="333" y="390"/>
                    <a:pt x="332" y="391"/>
                  </a:cubicBezTo>
                  <a:cubicBezTo>
                    <a:pt x="330" y="393"/>
                    <a:pt x="327" y="394"/>
                    <a:pt x="324" y="394"/>
                  </a:cubicBezTo>
                  <a:cubicBezTo>
                    <a:pt x="323" y="394"/>
                    <a:pt x="324" y="393"/>
                    <a:pt x="324" y="392"/>
                  </a:cubicBezTo>
                  <a:cubicBezTo>
                    <a:pt x="325" y="390"/>
                    <a:pt x="324" y="389"/>
                    <a:pt x="323" y="387"/>
                  </a:cubicBezTo>
                  <a:cubicBezTo>
                    <a:pt x="322" y="386"/>
                    <a:pt x="321" y="384"/>
                    <a:pt x="322" y="382"/>
                  </a:cubicBezTo>
                  <a:cubicBezTo>
                    <a:pt x="323" y="381"/>
                    <a:pt x="323" y="380"/>
                    <a:pt x="322" y="379"/>
                  </a:cubicBezTo>
                  <a:cubicBezTo>
                    <a:pt x="319" y="377"/>
                    <a:pt x="319" y="373"/>
                    <a:pt x="317" y="371"/>
                  </a:cubicBezTo>
                  <a:cubicBezTo>
                    <a:pt x="313" y="365"/>
                    <a:pt x="311" y="357"/>
                    <a:pt x="307" y="351"/>
                  </a:cubicBezTo>
                  <a:cubicBezTo>
                    <a:pt x="300" y="343"/>
                    <a:pt x="295" y="334"/>
                    <a:pt x="287" y="327"/>
                  </a:cubicBezTo>
                  <a:cubicBezTo>
                    <a:pt x="280" y="321"/>
                    <a:pt x="273" y="315"/>
                    <a:pt x="265" y="310"/>
                  </a:cubicBezTo>
                  <a:cubicBezTo>
                    <a:pt x="258" y="306"/>
                    <a:pt x="251" y="304"/>
                    <a:pt x="244" y="300"/>
                  </a:cubicBezTo>
                  <a:cubicBezTo>
                    <a:pt x="242" y="298"/>
                    <a:pt x="238" y="299"/>
                    <a:pt x="235" y="299"/>
                  </a:cubicBezTo>
                  <a:cubicBezTo>
                    <a:pt x="226" y="297"/>
                    <a:pt x="217" y="296"/>
                    <a:pt x="208" y="297"/>
                  </a:cubicBezTo>
                  <a:cubicBezTo>
                    <a:pt x="198" y="298"/>
                    <a:pt x="189" y="299"/>
                    <a:pt x="179" y="303"/>
                  </a:cubicBezTo>
                  <a:cubicBezTo>
                    <a:pt x="170" y="308"/>
                    <a:pt x="162" y="314"/>
                    <a:pt x="153" y="318"/>
                  </a:cubicBezTo>
                  <a:cubicBezTo>
                    <a:pt x="153" y="318"/>
                    <a:pt x="152" y="319"/>
                    <a:pt x="152" y="320"/>
                  </a:cubicBezTo>
                  <a:cubicBezTo>
                    <a:pt x="144" y="327"/>
                    <a:pt x="136" y="334"/>
                    <a:pt x="131" y="343"/>
                  </a:cubicBezTo>
                  <a:cubicBezTo>
                    <a:pt x="129" y="346"/>
                    <a:pt x="127" y="349"/>
                    <a:pt x="124" y="351"/>
                  </a:cubicBezTo>
                  <a:cubicBezTo>
                    <a:pt x="123" y="352"/>
                    <a:pt x="123" y="354"/>
                    <a:pt x="122" y="355"/>
                  </a:cubicBezTo>
                  <a:cubicBezTo>
                    <a:pt x="119" y="363"/>
                    <a:pt x="115" y="371"/>
                    <a:pt x="112" y="379"/>
                  </a:cubicBezTo>
                  <a:cubicBezTo>
                    <a:pt x="108" y="389"/>
                    <a:pt x="105" y="399"/>
                    <a:pt x="104" y="410"/>
                  </a:cubicBezTo>
                  <a:cubicBezTo>
                    <a:pt x="103" y="417"/>
                    <a:pt x="103" y="423"/>
                    <a:pt x="102" y="430"/>
                  </a:cubicBezTo>
                  <a:cubicBezTo>
                    <a:pt x="101" y="437"/>
                    <a:pt x="102" y="444"/>
                    <a:pt x="103" y="451"/>
                  </a:cubicBezTo>
                  <a:cubicBezTo>
                    <a:pt x="104" y="458"/>
                    <a:pt x="104" y="466"/>
                    <a:pt x="106" y="473"/>
                  </a:cubicBezTo>
                  <a:cubicBezTo>
                    <a:pt x="110" y="487"/>
                    <a:pt x="114" y="501"/>
                    <a:pt x="122" y="514"/>
                  </a:cubicBezTo>
                  <a:cubicBezTo>
                    <a:pt x="129" y="526"/>
                    <a:pt x="138" y="537"/>
                    <a:pt x="148" y="547"/>
                  </a:cubicBezTo>
                  <a:cubicBezTo>
                    <a:pt x="159" y="558"/>
                    <a:pt x="172" y="566"/>
                    <a:pt x="188" y="570"/>
                  </a:cubicBezTo>
                  <a:cubicBezTo>
                    <a:pt x="198" y="573"/>
                    <a:pt x="208" y="575"/>
                    <a:pt x="218" y="575"/>
                  </a:cubicBezTo>
                  <a:cubicBezTo>
                    <a:pt x="223" y="575"/>
                    <a:pt x="227" y="573"/>
                    <a:pt x="231" y="573"/>
                  </a:cubicBezTo>
                  <a:cubicBezTo>
                    <a:pt x="234" y="573"/>
                    <a:pt x="235" y="573"/>
                    <a:pt x="236" y="575"/>
                  </a:cubicBezTo>
                  <a:cubicBezTo>
                    <a:pt x="237" y="574"/>
                    <a:pt x="236" y="571"/>
                    <a:pt x="239" y="572"/>
                  </a:cubicBezTo>
                  <a:cubicBezTo>
                    <a:pt x="240" y="572"/>
                    <a:pt x="240" y="573"/>
                    <a:pt x="239" y="574"/>
                  </a:cubicBezTo>
                  <a:cubicBezTo>
                    <a:pt x="244" y="603"/>
                    <a:pt x="254" y="629"/>
                    <a:pt x="276" y="650"/>
                  </a:cubicBezTo>
                  <a:cubicBezTo>
                    <a:pt x="281" y="656"/>
                    <a:pt x="287" y="661"/>
                    <a:pt x="294" y="665"/>
                  </a:cubicBezTo>
                  <a:cubicBezTo>
                    <a:pt x="295" y="666"/>
                    <a:pt x="296" y="666"/>
                    <a:pt x="296" y="667"/>
                  </a:cubicBezTo>
                  <a:close/>
                </a:path>
              </a:pathLst>
            </a:custGeom>
            <a:solidFill>
              <a:srgbClr val="ECE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83">
              <a:extLst>
                <a:ext uri="{FF2B5EF4-FFF2-40B4-BE49-F238E27FC236}">
                  <a16:creationId xmlns:a16="http://schemas.microsoft.com/office/drawing/2014/main" id="{CA8FE3B8-2331-5650-6EC6-A8FB5830F04F}"/>
                </a:ext>
              </a:extLst>
            </p:cNvPr>
            <p:cNvSpPr>
              <a:spLocks/>
            </p:cNvSpPr>
            <p:nvPr/>
          </p:nvSpPr>
          <p:spPr bwMode="auto">
            <a:xfrm>
              <a:off x="6215063" y="4138613"/>
              <a:ext cx="615950" cy="1196975"/>
            </a:xfrm>
            <a:custGeom>
              <a:avLst/>
              <a:gdLst>
                <a:gd name="T0" fmla="*/ 127 w 137"/>
                <a:gd name="T1" fmla="*/ 266 h 266"/>
                <a:gd name="T2" fmla="*/ 127 w 137"/>
                <a:gd name="T3" fmla="*/ 264 h 266"/>
                <a:gd name="T4" fmla="*/ 125 w 137"/>
                <a:gd name="T5" fmla="*/ 254 h 266"/>
                <a:gd name="T6" fmla="*/ 120 w 137"/>
                <a:gd name="T7" fmla="*/ 250 h 266"/>
                <a:gd name="T8" fmla="*/ 30 w 137"/>
                <a:gd name="T9" fmla="*/ 213 h 266"/>
                <a:gd name="T10" fmla="*/ 2 w 137"/>
                <a:gd name="T11" fmla="*/ 139 h 266"/>
                <a:gd name="T12" fmla="*/ 12 w 137"/>
                <a:gd name="T13" fmla="*/ 71 h 266"/>
                <a:gd name="T14" fmla="*/ 72 w 137"/>
                <a:gd name="T15" fmla="*/ 9 h 266"/>
                <a:gd name="T16" fmla="*/ 127 w 137"/>
                <a:gd name="T17" fmla="*/ 6 h 266"/>
                <a:gd name="T18" fmla="*/ 137 w 137"/>
                <a:gd name="T19" fmla="*/ 10 h 266"/>
                <a:gd name="T20" fmla="*/ 133 w 137"/>
                <a:gd name="T21" fmla="*/ 12 h 266"/>
                <a:gd name="T22" fmla="*/ 112 w 137"/>
                <a:gd name="T23" fmla="*/ 7 h 266"/>
                <a:gd name="T24" fmla="*/ 99 w 137"/>
                <a:gd name="T25" fmla="*/ 7 h 266"/>
                <a:gd name="T26" fmla="*/ 96 w 137"/>
                <a:gd name="T27" fmla="*/ 9 h 266"/>
                <a:gd name="T28" fmla="*/ 83 w 137"/>
                <a:gd name="T29" fmla="*/ 31 h 266"/>
                <a:gd name="T30" fmla="*/ 76 w 137"/>
                <a:gd name="T31" fmla="*/ 54 h 266"/>
                <a:gd name="T32" fmla="*/ 73 w 137"/>
                <a:gd name="T33" fmla="*/ 74 h 266"/>
                <a:gd name="T34" fmla="*/ 74 w 137"/>
                <a:gd name="T35" fmla="*/ 104 h 266"/>
                <a:gd name="T36" fmla="*/ 74 w 137"/>
                <a:gd name="T37" fmla="*/ 105 h 266"/>
                <a:gd name="T38" fmla="*/ 83 w 137"/>
                <a:gd name="T39" fmla="*/ 139 h 266"/>
                <a:gd name="T40" fmla="*/ 112 w 137"/>
                <a:gd name="T41" fmla="*/ 179 h 266"/>
                <a:gd name="T42" fmla="*/ 126 w 137"/>
                <a:gd name="T43" fmla="*/ 187 h 266"/>
                <a:gd name="T44" fmla="*/ 130 w 137"/>
                <a:gd name="T45" fmla="*/ 192 h 266"/>
                <a:gd name="T46" fmla="*/ 125 w 137"/>
                <a:gd name="T47" fmla="*/ 221 h 266"/>
                <a:gd name="T48" fmla="*/ 127 w 137"/>
                <a:gd name="T49" fmla="*/ 252 h 266"/>
                <a:gd name="T50" fmla="*/ 127 w 137"/>
                <a:gd name="T51"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7" h="266">
                  <a:moveTo>
                    <a:pt x="127" y="266"/>
                  </a:moveTo>
                  <a:cubicBezTo>
                    <a:pt x="127" y="265"/>
                    <a:pt x="127" y="264"/>
                    <a:pt x="127" y="264"/>
                  </a:cubicBezTo>
                  <a:cubicBezTo>
                    <a:pt x="124" y="261"/>
                    <a:pt x="125" y="257"/>
                    <a:pt x="125" y="254"/>
                  </a:cubicBezTo>
                  <a:cubicBezTo>
                    <a:pt x="124" y="251"/>
                    <a:pt x="123" y="250"/>
                    <a:pt x="120" y="250"/>
                  </a:cubicBezTo>
                  <a:cubicBezTo>
                    <a:pt x="82" y="257"/>
                    <a:pt x="53" y="243"/>
                    <a:pt x="30" y="213"/>
                  </a:cubicBezTo>
                  <a:cubicBezTo>
                    <a:pt x="12" y="191"/>
                    <a:pt x="4" y="166"/>
                    <a:pt x="2" y="139"/>
                  </a:cubicBezTo>
                  <a:cubicBezTo>
                    <a:pt x="0" y="115"/>
                    <a:pt x="3" y="93"/>
                    <a:pt x="12" y="71"/>
                  </a:cubicBezTo>
                  <a:cubicBezTo>
                    <a:pt x="24" y="43"/>
                    <a:pt x="43" y="21"/>
                    <a:pt x="72" y="9"/>
                  </a:cubicBezTo>
                  <a:cubicBezTo>
                    <a:pt x="90" y="1"/>
                    <a:pt x="109" y="0"/>
                    <a:pt x="127" y="6"/>
                  </a:cubicBezTo>
                  <a:cubicBezTo>
                    <a:pt x="131" y="7"/>
                    <a:pt x="134" y="8"/>
                    <a:pt x="137" y="10"/>
                  </a:cubicBezTo>
                  <a:cubicBezTo>
                    <a:pt x="137" y="13"/>
                    <a:pt x="135" y="12"/>
                    <a:pt x="133" y="12"/>
                  </a:cubicBezTo>
                  <a:cubicBezTo>
                    <a:pt x="127" y="9"/>
                    <a:pt x="119" y="9"/>
                    <a:pt x="112" y="7"/>
                  </a:cubicBezTo>
                  <a:cubicBezTo>
                    <a:pt x="108" y="6"/>
                    <a:pt x="103" y="6"/>
                    <a:pt x="99" y="7"/>
                  </a:cubicBezTo>
                  <a:cubicBezTo>
                    <a:pt x="98" y="7"/>
                    <a:pt x="97" y="8"/>
                    <a:pt x="96" y="9"/>
                  </a:cubicBezTo>
                  <a:cubicBezTo>
                    <a:pt x="91" y="16"/>
                    <a:pt x="87" y="23"/>
                    <a:pt x="83" y="31"/>
                  </a:cubicBezTo>
                  <a:cubicBezTo>
                    <a:pt x="80" y="38"/>
                    <a:pt x="79" y="46"/>
                    <a:pt x="76" y="54"/>
                  </a:cubicBezTo>
                  <a:cubicBezTo>
                    <a:pt x="74" y="60"/>
                    <a:pt x="73" y="67"/>
                    <a:pt x="73" y="74"/>
                  </a:cubicBezTo>
                  <a:cubicBezTo>
                    <a:pt x="73" y="84"/>
                    <a:pt x="73" y="94"/>
                    <a:pt x="74" y="104"/>
                  </a:cubicBezTo>
                  <a:cubicBezTo>
                    <a:pt x="74" y="104"/>
                    <a:pt x="73" y="105"/>
                    <a:pt x="74" y="105"/>
                  </a:cubicBezTo>
                  <a:cubicBezTo>
                    <a:pt x="78" y="116"/>
                    <a:pt x="78" y="128"/>
                    <a:pt x="83" y="139"/>
                  </a:cubicBezTo>
                  <a:cubicBezTo>
                    <a:pt x="90" y="154"/>
                    <a:pt x="98" y="168"/>
                    <a:pt x="112" y="179"/>
                  </a:cubicBezTo>
                  <a:cubicBezTo>
                    <a:pt x="116" y="182"/>
                    <a:pt x="120" y="185"/>
                    <a:pt x="126" y="187"/>
                  </a:cubicBezTo>
                  <a:cubicBezTo>
                    <a:pt x="128" y="187"/>
                    <a:pt x="130" y="189"/>
                    <a:pt x="130" y="192"/>
                  </a:cubicBezTo>
                  <a:cubicBezTo>
                    <a:pt x="127" y="202"/>
                    <a:pt x="126" y="211"/>
                    <a:pt x="125" y="221"/>
                  </a:cubicBezTo>
                  <a:cubicBezTo>
                    <a:pt x="124" y="231"/>
                    <a:pt x="124" y="242"/>
                    <a:pt x="127" y="252"/>
                  </a:cubicBezTo>
                  <a:cubicBezTo>
                    <a:pt x="128" y="257"/>
                    <a:pt x="128" y="261"/>
                    <a:pt x="127" y="266"/>
                  </a:cubicBezTo>
                  <a:close/>
                </a:path>
              </a:pathLst>
            </a:custGeom>
            <a:solidFill>
              <a:srgbClr val="7A4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84">
              <a:extLst>
                <a:ext uri="{FF2B5EF4-FFF2-40B4-BE49-F238E27FC236}">
                  <a16:creationId xmlns:a16="http://schemas.microsoft.com/office/drawing/2014/main" id="{A3B41FC8-2841-E658-1BC9-0301224CBA79}"/>
                </a:ext>
              </a:extLst>
            </p:cNvPr>
            <p:cNvSpPr>
              <a:spLocks/>
            </p:cNvSpPr>
            <p:nvPr/>
          </p:nvSpPr>
          <p:spPr bwMode="auto">
            <a:xfrm>
              <a:off x="6534150" y="4156075"/>
              <a:ext cx="669925" cy="846138"/>
            </a:xfrm>
            <a:custGeom>
              <a:avLst/>
              <a:gdLst>
                <a:gd name="T0" fmla="*/ 59 w 149"/>
                <a:gd name="T1" fmla="*/ 188 h 188"/>
                <a:gd name="T2" fmla="*/ 53 w 149"/>
                <a:gd name="T3" fmla="*/ 183 h 188"/>
                <a:gd name="T4" fmla="*/ 40 w 149"/>
                <a:gd name="T5" fmla="*/ 176 h 188"/>
                <a:gd name="T6" fmla="*/ 22 w 149"/>
                <a:gd name="T7" fmla="*/ 157 h 188"/>
                <a:gd name="T8" fmla="*/ 18 w 149"/>
                <a:gd name="T9" fmla="*/ 151 h 188"/>
                <a:gd name="T10" fmla="*/ 7 w 149"/>
                <a:gd name="T11" fmla="*/ 122 h 188"/>
                <a:gd name="T12" fmla="*/ 5 w 149"/>
                <a:gd name="T13" fmla="*/ 107 h 188"/>
                <a:gd name="T14" fmla="*/ 4 w 149"/>
                <a:gd name="T15" fmla="*/ 106 h 188"/>
                <a:gd name="T16" fmla="*/ 2 w 149"/>
                <a:gd name="T17" fmla="*/ 64 h 188"/>
                <a:gd name="T18" fmla="*/ 8 w 149"/>
                <a:gd name="T19" fmla="*/ 36 h 188"/>
                <a:gd name="T20" fmla="*/ 22 w 149"/>
                <a:gd name="T21" fmla="*/ 7 h 188"/>
                <a:gd name="T22" fmla="*/ 35 w 149"/>
                <a:gd name="T23" fmla="*/ 2 h 188"/>
                <a:gd name="T24" fmla="*/ 59 w 149"/>
                <a:gd name="T25" fmla="*/ 5 h 188"/>
                <a:gd name="T26" fmla="*/ 66 w 149"/>
                <a:gd name="T27" fmla="*/ 7 h 188"/>
                <a:gd name="T28" fmla="*/ 70 w 149"/>
                <a:gd name="T29" fmla="*/ 7 h 188"/>
                <a:gd name="T30" fmla="*/ 95 w 149"/>
                <a:gd name="T31" fmla="*/ 24 h 188"/>
                <a:gd name="T32" fmla="*/ 130 w 149"/>
                <a:gd name="T33" fmla="*/ 83 h 188"/>
                <a:gd name="T34" fmla="*/ 135 w 149"/>
                <a:gd name="T35" fmla="*/ 85 h 188"/>
                <a:gd name="T36" fmla="*/ 141 w 149"/>
                <a:gd name="T37" fmla="*/ 82 h 188"/>
                <a:gd name="T38" fmla="*/ 149 w 149"/>
                <a:gd name="T39" fmla="*/ 79 h 188"/>
                <a:gd name="T40" fmla="*/ 139 w 149"/>
                <a:gd name="T41" fmla="*/ 85 h 188"/>
                <a:gd name="T42" fmla="*/ 127 w 149"/>
                <a:gd name="T43" fmla="*/ 91 h 188"/>
                <a:gd name="T44" fmla="*/ 124 w 149"/>
                <a:gd name="T45" fmla="*/ 94 h 188"/>
                <a:gd name="T46" fmla="*/ 111 w 149"/>
                <a:gd name="T47" fmla="*/ 104 h 188"/>
                <a:gd name="T48" fmla="*/ 100 w 149"/>
                <a:gd name="T49" fmla="*/ 115 h 188"/>
                <a:gd name="T50" fmla="*/ 94 w 149"/>
                <a:gd name="T51" fmla="*/ 122 h 188"/>
                <a:gd name="T52" fmla="*/ 80 w 149"/>
                <a:gd name="T53" fmla="*/ 139 h 188"/>
                <a:gd name="T54" fmla="*/ 65 w 149"/>
                <a:gd name="T55" fmla="*/ 169 h 188"/>
                <a:gd name="T56" fmla="*/ 59 w 149"/>
                <a:gd name="T57"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188">
                  <a:moveTo>
                    <a:pt x="59" y="188"/>
                  </a:moveTo>
                  <a:cubicBezTo>
                    <a:pt x="58" y="186"/>
                    <a:pt x="56" y="184"/>
                    <a:pt x="53" y="183"/>
                  </a:cubicBezTo>
                  <a:cubicBezTo>
                    <a:pt x="48" y="182"/>
                    <a:pt x="44" y="179"/>
                    <a:pt x="40" y="176"/>
                  </a:cubicBezTo>
                  <a:cubicBezTo>
                    <a:pt x="33" y="170"/>
                    <a:pt x="27" y="164"/>
                    <a:pt x="22" y="157"/>
                  </a:cubicBezTo>
                  <a:cubicBezTo>
                    <a:pt x="20" y="155"/>
                    <a:pt x="19" y="153"/>
                    <a:pt x="18" y="151"/>
                  </a:cubicBezTo>
                  <a:cubicBezTo>
                    <a:pt x="15" y="141"/>
                    <a:pt x="8" y="132"/>
                    <a:pt x="7" y="122"/>
                  </a:cubicBezTo>
                  <a:cubicBezTo>
                    <a:pt x="6" y="117"/>
                    <a:pt x="3" y="112"/>
                    <a:pt x="5" y="107"/>
                  </a:cubicBezTo>
                  <a:cubicBezTo>
                    <a:pt x="5" y="107"/>
                    <a:pt x="4" y="107"/>
                    <a:pt x="4" y="106"/>
                  </a:cubicBezTo>
                  <a:cubicBezTo>
                    <a:pt x="1" y="93"/>
                    <a:pt x="0" y="78"/>
                    <a:pt x="2" y="64"/>
                  </a:cubicBezTo>
                  <a:cubicBezTo>
                    <a:pt x="2" y="54"/>
                    <a:pt x="5" y="45"/>
                    <a:pt x="8" y="36"/>
                  </a:cubicBezTo>
                  <a:cubicBezTo>
                    <a:pt x="11" y="25"/>
                    <a:pt x="16" y="16"/>
                    <a:pt x="22" y="7"/>
                  </a:cubicBezTo>
                  <a:cubicBezTo>
                    <a:pt x="26" y="1"/>
                    <a:pt x="30" y="2"/>
                    <a:pt x="35" y="2"/>
                  </a:cubicBezTo>
                  <a:cubicBezTo>
                    <a:pt x="43" y="0"/>
                    <a:pt x="50" y="6"/>
                    <a:pt x="59" y="5"/>
                  </a:cubicBezTo>
                  <a:cubicBezTo>
                    <a:pt x="61" y="5"/>
                    <a:pt x="63" y="9"/>
                    <a:pt x="66" y="7"/>
                  </a:cubicBezTo>
                  <a:cubicBezTo>
                    <a:pt x="68" y="5"/>
                    <a:pt x="69" y="7"/>
                    <a:pt x="70" y="7"/>
                  </a:cubicBezTo>
                  <a:cubicBezTo>
                    <a:pt x="79" y="12"/>
                    <a:pt x="88" y="17"/>
                    <a:pt x="95" y="24"/>
                  </a:cubicBezTo>
                  <a:cubicBezTo>
                    <a:pt x="112" y="40"/>
                    <a:pt x="123" y="60"/>
                    <a:pt x="130" y="83"/>
                  </a:cubicBezTo>
                  <a:cubicBezTo>
                    <a:pt x="131" y="87"/>
                    <a:pt x="131" y="87"/>
                    <a:pt x="135" y="85"/>
                  </a:cubicBezTo>
                  <a:cubicBezTo>
                    <a:pt x="137" y="84"/>
                    <a:pt x="139" y="82"/>
                    <a:pt x="141" y="82"/>
                  </a:cubicBezTo>
                  <a:cubicBezTo>
                    <a:pt x="144" y="81"/>
                    <a:pt x="146" y="80"/>
                    <a:pt x="149" y="79"/>
                  </a:cubicBezTo>
                  <a:cubicBezTo>
                    <a:pt x="147" y="83"/>
                    <a:pt x="142" y="83"/>
                    <a:pt x="139" y="85"/>
                  </a:cubicBezTo>
                  <a:cubicBezTo>
                    <a:pt x="135" y="88"/>
                    <a:pt x="132" y="91"/>
                    <a:pt x="127" y="91"/>
                  </a:cubicBezTo>
                  <a:cubicBezTo>
                    <a:pt x="125" y="91"/>
                    <a:pt x="125" y="93"/>
                    <a:pt x="124" y="94"/>
                  </a:cubicBezTo>
                  <a:cubicBezTo>
                    <a:pt x="119" y="97"/>
                    <a:pt x="115" y="101"/>
                    <a:pt x="111" y="104"/>
                  </a:cubicBezTo>
                  <a:cubicBezTo>
                    <a:pt x="107" y="107"/>
                    <a:pt x="104" y="111"/>
                    <a:pt x="100" y="115"/>
                  </a:cubicBezTo>
                  <a:cubicBezTo>
                    <a:pt x="98" y="117"/>
                    <a:pt x="96" y="120"/>
                    <a:pt x="94" y="122"/>
                  </a:cubicBezTo>
                  <a:cubicBezTo>
                    <a:pt x="88" y="127"/>
                    <a:pt x="85" y="133"/>
                    <a:pt x="80" y="139"/>
                  </a:cubicBezTo>
                  <a:cubicBezTo>
                    <a:pt x="74" y="148"/>
                    <a:pt x="70" y="158"/>
                    <a:pt x="65" y="169"/>
                  </a:cubicBezTo>
                  <a:cubicBezTo>
                    <a:pt x="63" y="175"/>
                    <a:pt x="62" y="182"/>
                    <a:pt x="59" y="188"/>
                  </a:cubicBezTo>
                  <a:close/>
                </a:path>
              </a:pathLst>
            </a:custGeom>
            <a:solidFill>
              <a:srgbClr val="9C5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85">
              <a:extLst>
                <a:ext uri="{FF2B5EF4-FFF2-40B4-BE49-F238E27FC236}">
                  <a16:creationId xmlns:a16="http://schemas.microsoft.com/office/drawing/2014/main" id="{B451A069-6ACA-FFE4-DF1A-E8BC4667E2E3}"/>
                </a:ext>
              </a:extLst>
            </p:cNvPr>
            <p:cNvSpPr>
              <a:spLocks/>
            </p:cNvSpPr>
            <p:nvPr/>
          </p:nvSpPr>
          <p:spPr bwMode="auto">
            <a:xfrm>
              <a:off x="7208838" y="3111500"/>
              <a:ext cx="503238" cy="1274763"/>
            </a:xfrm>
            <a:custGeom>
              <a:avLst/>
              <a:gdLst>
                <a:gd name="T0" fmla="*/ 17 w 112"/>
                <a:gd name="T1" fmla="*/ 24 h 283"/>
                <a:gd name="T2" fmla="*/ 30 w 112"/>
                <a:gd name="T3" fmla="*/ 61 h 283"/>
                <a:gd name="T4" fmla="*/ 85 w 112"/>
                <a:gd name="T5" fmla="*/ 204 h 283"/>
                <a:gd name="T6" fmla="*/ 111 w 112"/>
                <a:gd name="T7" fmla="*/ 280 h 283"/>
                <a:gd name="T8" fmla="*/ 112 w 112"/>
                <a:gd name="T9" fmla="*/ 283 h 283"/>
                <a:gd name="T10" fmla="*/ 100 w 112"/>
                <a:gd name="T11" fmla="*/ 283 h 283"/>
                <a:gd name="T12" fmla="*/ 99 w 112"/>
                <a:gd name="T13" fmla="*/ 274 h 283"/>
                <a:gd name="T14" fmla="*/ 85 w 112"/>
                <a:gd name="T15" fmla="*/ 232 h 283"/>
                <a:gd name="T16" fmla="*/ 71 w 112"/>
                <a:gd name="T17" fmla="*/ 194 h 283"/>
                <a:gd name="T18" fmla="*/ 46 w 112"/>
                <a:gd name="T19" fmla="*/ 132 h 283"/>
                <a:gd name="T20" fmla="*/ 26 w 112"/>
                <a:gd name="T21" fmla="*/ 76 h 283"/>
                <a:gd name="T22" fmla="*/ 12 w 112"/>
                <a:gd name="T23" fmla="*/ 32 h 283"/>
                <a:gd name="T24" fmla="*/ 2 w 112"/>
                <a:gd name="T25" fmla="*/ 7 h 283"/>
                <a:gd name="T26" fmla="*/ 0 w 112"/>
                <a:gd name="T27" fmla="*/ 2 h 283"/>
                <a:gd name="T28" fmla="*/ 4 w 112"/>
                <a:gd name="T29" fmla="*/ 3 h 283"/>
                <a:gd name="T30" fmla="*/ 15 w 112"/>
                <a:gd name="T31" fmla="*/ 20 h 283"/>
                <a:gd name="T32" fmla="*/ 17 w 112"/>
                <a:gd name="T33" fmla="*/ 24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283">
                  <a:moveTo>
                    <a:pt x="17" y="24"/>
                  </a:moveTo>
                  <a:cubicBezTo>
                    <a:pt x="21" y="37"/>
                    <a:pt x="26" y="49"/>
                    <a:pt x="30" y="61"/>
                  </a:cubicBezTo>
                  <a:cubicBezTo>
                    <a:pt x="45" y="110"/>
                    <a:pt x="65" y="157"/>
                    <a:pt x="85" y="204"/>
                  </a:cubicBezTo>
                  <a:cubicBezTo>
                    <a:pt x="95" y="229"/>
                    <a:pt x="104" y="254"/>
                    <a:pt x="111" y="280"/>
                  </a:cubicBezTo>
                  <a:cubicBezTo>
                    <a:pt x="112" y="281"/>
                    <a:pt x="112" y="282"/>
                    <a:pt x="112" y="283"/>
                  </a:cubicBezTo>
                  <a:cubicBezTo>
                    <a:pt x="108" y="283"/>
                    <a:pt x="104" y="283"/>
                    <a:pt x="100" y="283"/>
                  </a:cubicBezTo>
                  <a:cubicBezTo>
                    <a:pt x="102" y="280"/>
                    <a:pt x="100" y="276"/>
                    <a:pt x="99" y="274"/>
                  </a:cubicBezTo>
                  <a:cubicBezTo>
                    <a:pt x="95" y="260"/>
                    <a:pt x="91" y="246"/>
                    <a:pt x="85" y="232"/>
                  </a:cubicBezTo>
                  <a:cubicBezTo>
                    <a:pt x="81" y="219"/>
                    <a:pt x="76" y="207"/>
                    <a:pt x="71" y="194"/>
                  </a:cubicBezTo>
                  <a:cubicBezTo>
                    <a:pt x="63" y="173"/>
                    <a:pt x="54" y="153"/>
                    <a:pt x="46" y="132"/>
                  </a:cubicBezTo>
                  <a:cubicBezTo>
                    <a:pt x="39" y="114"/>
                    <a:pt x="32" y="95"/>
                    <a:pt x="26" y="76"/>
                  </a:cubicBezTo>
                  <a:cubicBezTo>
                    <a:pt x="22" y="61"/>
                    <a:pt x="17" y="47"/>
                    <a:pt x="12" y="32"/>
                  </a:cubicBezTo>
                  <a:cubicBezTo>
                    <a:pt x="9" y="24"/>
                    <a:pt x="5" y="16"/>
                    <a:pt x="2" y="7"/>
                  </a:cubicBezTo>
                  <a:cubicBezTo>
                    <a:pt x="1" y="5"/>
                    <a:pt x="0" y="4"/>
                    <a:pt x="0" y="2"/>
                  </a:cubicBezTo>
                  <a:cubicBezTo>
                    <a:pt x="2" y="0"/>
                    <a:pt x="3" y="2"/>
                    <a:pt x="4" y="3"/>
                  </a:cubicBezTo>
                  <a:cubicBezTo>
                    <a:pt x="8" y="8"/>
                    <a:pt x="11" y="15"/>
                    <a:pt x="15" y="20"/>
                  </a:cubicBezTo>
                  <a:cubicBezTo>
                    <a:pt x="16" y="21"/>
                    <a:pt x="15" y="23"/>
                    <a:pt x="17" y="24"/>
                  </a:cubicBezTo>
                  <a:close/>
                </a:path>
              </a:pathLst>
            </a:custGeom>
            <a:solidFill>
              <a:srgbClr val="408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86">
              <a:extLst>
                <a:ext uri="{FF2B5EF4-FFF2-40B4-BE49-F238E27FC236}">
                  <a16:creationId xmlns:a16="http://schemas.microsoft.com/office/drawing/2014/main" id="{7D83932C-0504-BC33-D2E8-517FF7FAC449}"/>
                </a:ext>
              </a:extLst>
            </p:cNvPr>
            <p:cNvSpPr>
              <a:spLocks/>
            </p:cNvSpPr>
            <p:nvPr/>
          </p:nvSpPr>
          <p:spPr bwMode="auto">
            <a:xfrm>
              <a:off x="7810500" y="4632325"/>
              <a:ext cx="971550" cy="779463"/>
            </a:xfrm>
            <a:custGeom>
              <a:avLst/>
              <a:gdLst>
                <a:gd name="T0" fmla="*/ 3 w 216"/>
                <a:gd name="T1" fmla="*/ 113 h 173"/>
                <a:gd name="T2" fmla="*/ 20 w 216"/>
                <a:gd name="T3" fmla="*/ 104 h 173"/>
                <a:gd name="T4" fmla="*/ 35 w 216"/>
                <a:gd name="T5" fmla="*/ 102 h 173"/>
                <a:gd name="T6" fmla="*/ 39 w 216"/>
                <a:gd name="T7" fmla="*/ 101 h 173"/>
                <a:gd name="T8" fmla="*/ 54 w 216"/>
                <a:gd name="T9" fmla="*/ 97 h 173"/>
                <a:gd name="T10" fmla="*/ 57 w 216"/>
                <a:gd name="T11" fmla="*/ 98 h 173"/>
                <a:gd name="T12" fmla="*/ 64 w 216"/>
                <a:gd name="T13" fmla="*/ 96 h 173"/>
                <a:gd name="T14" fmla="*/ 74 w 216"/>
                <a:gd name="T15" fmla="*/ 95 h 173"/>
                <a:gd name="T16" fmla="*/ 95 w 216"/>
                <a:gd name="T17" fmla="*/ 90 h 173"/>
                <a:gd name="T18" fmla="*/ 126 w 216"/>
                <a:gd name="T19" fmla="*/ 76 h 173"/>
                <a:gd name="T20" fmla="*/ 128 w 216"/>
                <a:gd name="T21" fmla="*/ 45 h 173"/>
                <a:gd name="T22" fmla="*/ 114 w 216"/>
                <a:gd name="T23" fmla="*/ 38 h 173"/>
                <a:gd name="T24" fmla="*/ 103 w 216"/>
                <a:gd name="T25" fmla="*/ 34 h 173"/>
                <a:gd name="T26" fmla="*/ 99 w 216"/>
                <a:gd name="T27" fmla="*/ 20 h 173"/>
                <a:gd name="T28" fmla="*/ 117 w 216"/>
                <a:gd name="T29" fmla="*/ 6 h 173"/>
                <a:gd name="T30" fmla="*/ 135 w 216"/>
                <a:gd name="T31" fmla="*/ 2 h 173"/>
                <a:gd name="T32" fmla="*/ 146 w 216"/>
                <a:gd name="T33" fmla="*/ 0 h 173"/>
                <a:gd name="T34" fmla="*/ 171 w 216"/>
                <a:gd name="T35" fmla="*/ 11 h 173"/>
                <a:gd name="T36" fmla="*/ 175 w 216"/>
                <a:gd name="T37" fmla="*/ 16 h 173"/>
                <a:gd name="T38" fmla="*/ 181 w 216"/>
                <a:gd name="T39" fmla="*/ 24 h 173"/>
                <a:gd name="T40" fmla="*/ 184 w 216"/>
                <a:gd name="T41" fmla="*/ 28 h 173"/>
                <a:gd name="T42" fmla="*/ 203 w 216"/>
                <a:gd name="T43" fmla="*/ 86 h 173"/>
                <a:gd name="T44" fmla="*/ 209 w 216"/>
                <a:gd name="T45" fmla="*/ 109 h 173"/>
                <a:gd name="T46" fmla="*/ 211 w 216"/>
                <a:gd name="T47" fmla="*/ 117 h 173"/>
                <a:gd name="T48" fmla="*/ 212 w 216"/>
                <a:gd name="T49" fmla="*/ 121 h 173"/>
                <a:gd name="T50" fmla="*/ 215 w 216"/>
                <a:gd name="T51" fmla="*/ 130 h 173"/>
                <a:gd name="T52" fmla="*/ 211 w 216"/>
                <a:gd name="T53" fmla="*/ 137 h 173"/>
                <a:gd name="T54" fmla="*/ 200 w 216"/>
                <a:gd name="T55" fmla="*/ 146 h 173"/>
                <a:gd name="T56" fmla="*/ 197 w 216"/>
                <a:gd name="T57" fmla="*/ 149 h 173"/>
                <a:gd name="T58" fmla="*/ 186 w 216"/>
                <a:gd name="T59" fmla="*/ 159 h 173"/>
                <a:gd name="T60" fmla="*/ 183 w 216"/>
                <a:gd name="T61" fmla="*/ 162 h 173"/>
                <a:gd name="T62" fmla="*/ 154 w 216"/>
                <a:gd name="T63" fmla="*/ 173 h 173"/>
                <a:gd name="T64" fmla="*/ 150 w 216"/>
                <a:gd name="T65" fmla="*/ 172 h 173"/>
                <a:gd name="T66" fmla="*/ 136 w 216"/>
                <a:gd name="T67" fmla="*/ 165 h 173"/>
                <a:gd name="T68" fmla="*/ 120 w 216"/>
                <a:gd name="T69" fmla="*/ 163 h 173"/>
                <a:gd name="T70" fmla="*/ 114 w 216"/>
                <a:gd name="T71" fmla="*/ 165 h 173"/>
                <a:gd name="T72" fmla="*/ 105 w 216"/>
                <a:gd name="T73" fmla="*/ 167 h 173"/>
                <a:gd name="T74" fmla="*/ 99 w 216"/>
                <a:gd name="T75" fmla="*/ 162 h 173"/>
                <a:gd name="T76" fmla="*/ 91 w 216"/>
                <a:gd name="T77" fmla="*/ 148 h 173"/>
                <a:gd name="T78" fmla="*/ 82 w 216"/>
                <a:gd name="T79" fmla="*/ 145 h 173"/>
                <a:gd name="T80" fmla="*/ 69 w 216"/>
                <a:gd name="T81" fmla="*/ 146 h 173"/>
                <a:gd name="T82" fmla="*/ 65 w 216"/>
                <a:gd name="T83" fmla="*/ 146 h 173"/>
                <a:gd name="T84" fmla="*/ 46 w 216"/>
                <a:gd name="T85" fmla="*/ 151 h 173"/>
                <a:gd name="T86" fmla="*/ 40 w 216"/>
                <a:gd name="T87" fmla="*/ 152 h 173"/>
                <a:gd name="T88" fmla="*/ 22 w 216"/>
                <a:gd name="T89" fmla="*/ 156 h 173"/>
                <a:gd name="T90" fmla="*/ 9 w 216"/>
                <a:gd name="T91" fmla="*/ 150 h 173"/>
                <a:gd name="T92" fmla="*/ 4 w 216"/>
                <a:gd name="T93" fmla="*/ 141 h 173"/>
                <a:gd name="T94" fmla="*/ 2 w 216"/>
                <a:gd name="T95" fmla="*/ 133 h 173"/>
                <a:gd name="T96" fmla="*/ 1 w 216"/>
                <a:gd name="T97" fmla="*/ 125 h 173"/>
                <a:gd name="T98" fmla="*/ 3 w 216"/>
                <a:gd name="T99" fmla="*/ 11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6" h="173">
                  <a:moveTo>
                    <a:pt x="3" y="113"/>
                  </a:moveTo>
                  <a:cubicBezTo>
                    <a:pt x="7" y="106"/>
                    <a:pt x="14" y="106"/>
                    <a:pt x="20" y="104"/>
                  </a:cubicBezTo>
                  <a:cubicBezTo>
                    <a:pt x="25" y="103"/>
                    <a:pt x="30" y="103"/>
                    <a:pt x="35" y="102"/>
                  </a:cubicBezTo>
                  <a:cubicBezTo>
                    <a:pt x="37" y="102"/>
                    <a:pt x="38" y="102"/>
                    <a:pt x="39" y="101"/>
                  </a:cubicBezTo>
                  <a:cubicBezTo>
                    <a:pt x="44" y="99"/>
                    <a:pt x="49" y="99"/>
                    <a:pt x="54" y="97"/>
                  </a:cubicBezTo>
                  <a:cubicBezTo>
                    <a:pt x="55" y="97"/>
                    <a:pt x="56" y="97"/>
                    <a:pt x="57" y="98"/>
                  </a:cubicBezTo>
                  <a:cubicBezTo>
                    <a:pt x="60" y="97"/>
                    <a:pt x="62" y="97"/>
                    <a:pt x="64" y="96"/>
                  </a:cubicBezTo>
                  <a:cubicBezTo>
                    <a:pt x="67" y="95"/>
                    <a:pt x="70" y="94"/>
                    <a:pt x="74" y="95"/>
                  </a:cubicBezTo>
                  <a:cubicBezTo>
                    <a:pt x="81" y="94"/>
                    <a:pt x="88" y="92"/>
                    <a:pt x="95" y="90"/>
                  </a:cubicBezTo>
                  <a:cubicBezTo>
                    <a:pt x="106" y="87"/>
                    <a:pt x="117" y="84"/>
                    <a:pt x="126" y="76"/>
                  </a:cubicBezTo>
                  <a:cubicBezTo>
                    <a:pt x="136" y="67"/>
                    <a:pt x="137" y="53"/>
                    <a:pt x="128" y="45"/>
                  </a:cubicBezTo>
                  <a:cubicBezTo>
                    <a:pt x="124" y="41"/>
                    <a:pt x="119" y="40"/>
                    <a:pt x="114" y="38"/>
                  </a:cubicBezTo>
                  <a:cubicBezTo>
                    <a:pt x="110" y="37"/>
                    <a:pt x="107" y="36"/>
                    <a:pt x="103" y="34"/>
                  </a:cubicBezTo>
                  <a:cubicBezTo>
                    <a:pt x="98" y="32"/>
                    <a:pt x="97" y="25"/>
                    <a:pt x="99" y="20"/>
                  </a:cubicBezTo>
                  <a:cubicBezTo>
                    <a:pt x="103" y="13"/>
                    <a:pt x="110" y="10"/>
                    <a:pt x="117" y="6"/>
                  </a:cubicBezTo>
                  <a:cubicBezTo>
                    <a:pt x="122" y="3"/>
                    <a:pt x="128" y="2"/>
                    <a:pt x="135" y="2"/>
                  </a:cubicBezTo>
                  <a:cubicBezTo>
                    <a:pt x="139" y="3"/>
                    <a:pt x="142" y="0"/>
                    <a:pt x="146" y="0"/>
                  </a:cubicBezTo>
                  <a:cubicBezTo>
                    <a:pt x="156" y="0"/>
                    <a:pt x="164" y="5"/>
                    <a:pt x="171" y="11"/>
                  </a:cubicBezTo>
                  <a:cubicBezTo>
                    <a:pt x="172" y="13"/>
                    <a:pt x="174" y="15"/>
                    <a:pt x="175" y="16"/>
                  </a:cubicBezTo>
                  <a:cubicBezTo>
                    <a:pt x="177" y="19"/>
                    <a:pt x="179" y="22"/>
                    <a:pt x="181" y="24"/>
                  </a:cubicBezTo>
                  <a:cubicBezTo>
                    <a:pt x="182" y="25"/>
                    <a:pt x="183" y="26"/>
                    <a:pt x="184" y="28"/>
                  </a:cubicBezTo>
                  <a:cubicBezTo>
                    <a:pt x="193" y="46"/>
                    <a:pt x="198" y="66"/>
                    <a:pt x="203" y="86"/>
                  </a:cubicBezTo>
                  <a:cubicBezTo>
                    <a:pt x="205" y="94"/>
                    <a:pt x="207" y="101"/>
                    <a:pt x="209" y="109"/>
                  </a:cubicBezTo>
                  <a:cubicBezTo>
                    <a:pt x="209" y="112"/>
                    <a:pt x="210" y="115"/>
                    <a:pt x="211" y="117"/>
                  </a:cubicBezTo>
                  <a:cubicBezTo>
                    <a:pt x="211" y="118"/>
                    <a:pt x="211" y="119"/>
                    <a:pt x="212" y="121"/>
                  </a:cubicBezTo>
                  <a:cubicBezTo>
                    <a:pt x="212" y="124"/>
                    <a:pt x="214" y="127"/>
                    <a:pt x="215" y="130"/>
                  </a:cubicBezTo>
                  <a:cubicBezTo>
                    <a:pt x="216" y="134"/>
                    <a:pt x="215" y="135"/>
                    <a:pt x="211" y="137"/>
                  </a:cubicBezTo>
                  <a:cubicBezTo>
                    <a:pt x="207" y="140"/>
                    <a:pt x="204" y="143"/>
                    <a:pt x="200" y="146"/>
                  </a:cubicBezTo>
                  <a:cubicBezTo>
                    <a:pt x="199" y="147"/>
                    <a:pt x="198" y="148"/>
                    <a:pt x="197" y="149"/>
                  </a:cubicBezTo>
                  <a:cubicBezTo>
                    <a:pt x="193" y="152"/>
                    <a:pt x="190" y="156"/>
                    <a:pt x="186" y="159"/>
                  </a:cubicBezTo>
                  <a:cubicBezTo>
                    <a:pt x="185" y="160"/>
                    <a:pt x="184" y="161"/>
                    <a:pt x="183" y="162"/>
                  </a:cubicBezTo>
                  <a:cubicBezTo>
                    <a:pt x="175" y="168"/>
                    <a:pt x="166" y="173"/>
                    <a:pt x="154" y="173"/>
                  </a:cubicBezTo>
                  <a:cubicBezTo>
                    <a:pt x="153" y="173"/>
                    <a:pt x="152" y="172"/>
                    <a:pt x="150" y="172"/>
                  </a:cubicBezTo>
                  <a:cubicBezTo>
                    <a:pt x="145" y="171"/>
                    <a:pt x="141" y="168"/>
                    <a:pt x="136" y="165"/>
                  </a:cubicBezTo>
                  <a:cubicBezTo>
                    <a:pt x="131" y="163"/>
                    <a:pt x="125" y="162"/>
                    <a:pt x="120" y="163"/>
                  </a:cubicBezTo>
                  <a:cubicBezTo>
                    <a:pt x="118" y="163"/>
                    <a:pt x="116" y="164"/>
                    <a:pt x="114" y="165"/>
                  </a:cubicBezTo>
                  <a:cubicBezTo>
                    <a:pt x="111" y="165"/>
                    <a:pt x="108" y="166"/>
                    <a:pt x="105" y="167"/>
                  </a:cubicBezTo>
                  <a:cubicBezTo>
                    <a:pt x="100" y="168"/>
                    <a:pt x="99" y="167"/>
                    <a:pt x="99" y="162"/>
                  </a:cubicBezTo>
                  <a:cubicBezTo>
                    <a:pt x="99" y="156"/>
                    <a:pt x="96" y="151"/>
                    <a:pt x="91" y="148"/>
                  </a:cubicBezTo>
                  <a:cubicBezTo>
                    <a:pt x="88" y="146"/>
                    <a:pt x="85" y="145"/>
                    <a:pt x="82" y="145"/>
                  </a:cubicBezTo>
                  <a:cubicBezTo>
                    <a:pt x="77" y="145"/>
                    <a:pt x="73" y="145"/>
                    <a:pt x="69" y="146"/>
                  </a:cubicBezTo>
                  <a:cubicBezTo>
                    <a:pt x="68" y="146"/>
                    <a:pt x="66" y="146"/>
                    <a:pt x="65" y="146"/>
                  </a:cubicBezTo>
                  <a:cubicBezTo>
                    <a:pt x="59" y="147"/>
                    <a:pt x="52" y="149"/>
                    <a:pt x="46" y="151"/>
                  </a:cubicBezTo>
                  <a:cubicBezTo>
                    <a:pt x="44" y="151"/>
                    <a:pt x="42" y="152"/>
                    <a:pt x="40" y="152"/>
                  </a:cubicBezTo>
                  <a:cubicBezTo>
                    <a:pt x="34" y="155"/>
                    <a:pt x="28" y="155"/>
                    <a:pt x="22" y="156"/>
                  </a:cubicBezTo>
                  <a:cubicBezTo>
                    <a:pt x="17" y="157"/>
                    <a:pt x="12" y="154"/>
                    <a:pt x="9" y="150"/>
                  </a:cubicBezTo>
                  <a:cubicBezTo>
                    <a:pt x="7" y="147"/>
                    <a:pt x="5" y="144"/>
                    <a:pt x="4" y="141"/>
                  </a:cubicBezTo>
                  <a:cubicBezTo>
                    <a:pt x="3" y="138"/>
                    <a:pt x="3" y="135"/>
                    <a:pt x="2" y="133"/>
                  </a:cubicBezTo>
                  <a:cubicBezTo>
                    <a:pt x="2" y="130"/>
                    <a:pt x="1" y="127"/>
                    <a:pt x="1" y="125"/>
                  </a:cubicBezTo>
                  <a:cubicBezTo>
                    <a:pt x="1" y="121"/>
                    <a:pt x="0" y="116"/>
                    <a:pt x="3" y="113"/>
                  </a:cubicBezTo>
                  <a:close/>
                </a:path>
              </a:pathLst>
            </a:custGeom>
            <a:solidFill>
              <a:srgbClr val="DC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87">
              <a:extLst>
                <a:ext uri="{FF2B5EF4-FFF2-40B4-BE49-F238E27FC236}">
                  <a16:creationId xmlns:a16="http://schemas.microsoft.com/office/drawing/2014/main" id="{5C4B5DD3-AD46-DEAA-13AB-DB9B6E64E4DE}"/>
                </a:ext>
              </a:extLst>
            </p:cNvPr>
            <p:cNvSpPr>
              <a:spLocks/>
            </p:cNvSpPr>
            <p:nvPr/>
          </p:nvSpPr>
          <p:spPr bwMode="auto">
            <a:xfrm>
              <a:off x="7981950" y="5056188"/>
              <a:ext cx="93663" cy="31750"/>
            </a:xfrm>
            <a:custGeom>
              <a:avLst/>
              <a:gdLst>
                <a:gd name="T0" fmla="*/ 19 w 21"/>
                <a:gd name="T1" fmla="*/ 4 h 7"/>
                <a:gd name="T2" fmla="*/ 8 w 21"/>
                <a:gd name="T3" fmla="*/ 6 h 7"/>
                <a:gd name="T4" fmla="*/ 1 w 21"/>
                <a:gd name="T5" fmla="*/ 7 h 7"/>
                <a:gd name="T6" fmla="*/ 0 w 21"/>
                <a:gd name="T7" fmla="*/ 7 h 7"/>
                <a:gd name="T8" fmla="*/ 5 w 21"/>
                <a:gd name="T9" fmla="*/ 1 h 7"/>
                <a:gd name="T10" fmla="*/ 14 w 21"/>
                <a:gd name="T11" fmla="*/ 1 h 7"/>
                <a:gd name="T12" fmla="*/ 19 w 21"/>
                <a:gd name="T13" fmla="*/ 1 h 7"/>
                <a:gd name="T14" fmla="*/ 19 w 21"/>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7">
                  <a:moveTo>
                    <a:pt x="19" y="4"/>
                  </a:moveTo>
                  <a:cubicBezTo>
                    <a:pt x="15" y="3"/>
                    <a:pt x="12" y="6"/>
                    <a:pt x="8" y="6"/>
                  </a:cubicBezTo>
                  <a:cubicBezTo>
                    <a:pt x="6" y="7"/>
                    <a:pt x="3" y="7"/>
                    <a:pt x="1" y="7"/>
                  </a:cubicBezTo>
                  <a:cubicBezTo>
                    <a:pt x="0" y="7"/>
                    <a:pt x="0" y="7"/>
                    <a:pt x="0" y="7"/>
                  </a:cubicBezTo>
                  <a:cubicBezTo>
                    <a:pt x="0" y="5"/>
                    <a:pt x="4" y="1"/>
                    <a:pt x="5" y="1"/>
                  </a:cubicBezTo>
                  <a:cubicBezTo>
                    <a:pt x="8" y="3"/>
                    <a:pt x="11" y="2"/>
                    <a:pt x="14" y="1"/>
                  </a:cubicBezTo>
                  <a:cubicBezTo>
                    <a:pt x="16" y="0"/>
                    <a:pt x="18" y="0"/>
                    <a:pt x="19" y="1"/>
                  </a:cubicBezTo>
                  <a:cubicBezTo>
                    <a:pt x="21" y="2"/>
                    <a:pt x="20" y="3"/>
                    <a:pt x="19" y="4"/>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88">
              <a:extLst>
                <a:ext uri="{FF2B5EF4-FFF2-40B4-BE49-F238E27FC236}">
                  <a16:creationId xmlns:a16="http://schemas.microsoft.com/office/drawing/2014/main" id="{B42256BE-8CCE-45EC-7209-E360906749C0}"/>
                </a:ext>
              </a:extLst>
            </p:cNvPr>
            <p:cNvSpPr>
              <a:spLocks/>
            </p:cNvSpPr>
            <p:nvPr/>
          </p:nvSpPr>
          <p:spPr bwMode="auto">
            <a:xfrm>
              <a:off x="8080375" y="5002213"/>
              <a:ext cx="44450" cy="22225"/>
            </a:xfrm>
            <a:custGeom>
              <a:avLst/>
              <a:gdLst>
                <a:gd name="T0" fmla="*/ 10 w 10"/>
                <a:gd name="T1" fmla="*/ 4 h 5"/>
                <a:gd name="T2" fmla="*/ 4 w 10"/>
                <a:gd name="T3" fmla="*/ 5 h 5"/>
                <a:gd name="T4" fmla="*/ 1 w 10"/>
                <a:gd name="T5" fmla="*/ 4 h 5"/>
                <a:gd name="T6" fmla="*/ 1 w 10"/>
                <a:gd name="T7" fmla="*/ 1 h 5"/>
                <a:gd name="T8" fmla="*/ 4 w 10"/>
                <a:gd name="T9" fmla="*/ 1 h 5"/>
                <a:gd name="T10" fmla="*/ 10 w 10"/>
                <a:gd name="T11" fmla="*/ 4 h 5"/>
              </a:gdLst>
              <a:ahLst/>
              <a:cxnLst>
                <a:cxn ang="0">
                  <a:pos x="T0" y="T1"/>
                </a:cxn>
                <a:cxn ang="0">
                  <a:pos x="T2" y="T3"/>
                </a:cxn>
                <a:cxn ang="0">
                  <a:pos x="T4" y="T5"/>
                </a:cxn>
                <a:cxn ang="0">
                  <a:pos x="T6" y="T7"/>
                </a:cxn>
                <a:cxn ang="0">
                  <a:pos x="T8" y="T9"/>
                </a:cxn>
                <a:cxn ang="0">
                  <a:pos x="T10" y="T11"/>
                </a:cxn>
              </a:cxnLst>
              <a:rect l="0" t="0" r="r" b="b"/>
              <a:pathLst>
                <a:path w="10" h="5">
                  <a:moveTo>
                    <a:pt x="10" y="4"/>
                  </a:moveTo>
                  <a:cubicBezTo>
                    <a:pt x="7" y="4"/>
                    <a:pt x="5" y="5"/>
                    <a:pt x="4" y="5"/>
                  </a:cubicBezTo>
                  <a:cubicBezTo>
                    <a:pt x="2" y="5"/>
                    <a:pt x="1" y="5"/>
                    <a:pt x="1" y="4"/>
                  </a:cubicBezTo>
                  <a:cubicBezTo>
                    <a:pt x="0" y="3"/>
                    <a:pt x="1" y="2"/>
                    <a:pt x="1" y="1"/>
                  </a:cubicBezTo>
                  <a:cubicBezTo>
                    <a:pt x="2" y="0"/>
                    <a:pt x="3" y="0"/>
                    <a:pt x="4" y="1"/>
                  </a:cubicBezTo>
                  <a:cubicBezTo>
                    <a:pt x="6" y="1"/>
                    <a:pt x="8" y="2"/>
                    <a:pt x="10" y="4"/>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89">
              <a:extLst>
                <a:ext uri="{FF2B5EF4-FFF2-40B4-BE49-F238E27FC236}">
                  <a16:creationId xmlns:a16="http://schemas.microsoft.com/office/drawing/2014/main" id="{D1A800A6-051F-89CD-E3DC-D8D63853357C}"/>
                </a:ext>
              </a:extLst>
            </p:cNvPr>
            <p:cNvSpPr>
              <a:spLocks/>
            </p:cNvSpPr>
            <p:nvPr/>
          </p:nvSpPr>
          <p:spPr bwMode="auto">
            <a:xfrm>
              <a:off x="8097838" y="5046663"/>
              <a:ext cx="46038" cy="22225"/>
            </a:xfrm>
            <a:custGeom>
              <a:avLst/>
              <a:gdLst>
                <a:gd name="T0" fmla="*/ 10 w 10"/>
                <a:gd name="T1" fmla="*/ 3 h 5"/>
                <a:gd name="T2" fmla="*/ 0 w 10"/>
                <a:gd name="T3" fmla="*/ 4 h 5"/>
                <a:gd name="T4" fmla="*/ 10 w 10"/>
                <a:gd name="T5" fmla="*/ 3 h 5"/>
              </a:gdLst>
              <a:ahLst/>
              <a:cxnLst>
                <a:cxn ang="0">
                  <a:pos x="T0" y="T1"/>
                </a:cxn>
                <a:cxn ang="0">
                  <a:pos x="T2" y="T3"/>
                </a:cxn>
                <a:cxn ang="0">
                  <a:pos x="T4" y="T5"/>
                </a:cxn>
              </a:cxnLst>
              <a:rect l="0" t="0" r="r" b="b"/>
              <a:pathLst>
                <a:path w="10" h="5">
                  <a:moveTo>
                    <a:pt x="10" y="3"/>
                  </a:moveTo>
                  <a:cubicBezTo>
                    <a:pt x="6" y="3"/>
                    <a:pt x="3" y="5"/>
                    <a:pt x="0" y="4"/>
                  </a:cubicBezTo>
                  <a:cubicBezTo>
                    <a:pt x="1" y="0"/>
                    <a:pt x="5" y="0"/>
                    <a:pt x="10" y="3"/>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 name="Freeform 90">
              <a:extLst>
                <a:ext uri="{FF2B5EF4-FFF2-40B4-BE49-F238E27FC236}">
                  <a16:creationId xmlns:a16="http://schemas.microsoft.com/office/drawing/2014/main" id="{CC51AEF6-7CEE-A5E0-4561-796AFBB506F5}"/>
                </a:ext>
              </a:extLst>
            </p:cNvPr>
            <p:cNvSpPr>
              <a:spLocks/>
            </p:cNvSpPr>
            <p:nvPr/>
          </p:nvSpPr>
          <p:spPr bwMode="auto">
            <a:xfrm>
              <a:off x="3487738" y="4614863"/>
              <a:ext cx="395288" cy="95250"/>
            </a:xfrm>
            <a:custGeom>
              <a:avLst/>
              <a:gdLst>
                <a:gd name="T0" fmla="*/ 29 w 88"/>
                <a:gd name="T1" fmla="*/ 2 h 21"/>
                <a:gd name="T2" fmla="*/ 36 w 88"/>
                <a:gd name="T3" fmla="*/ 0 h 21"/>
                <a:gd name="T4" fmla="*/ 67 w 88"/>
                <a:gd name="T5" fmla="*/ 1 h 21"/>
                <a:gd name="T6" fmla="*/ 71 w 88"/>
                <a:gd name="T7" fmla="*/ 2 h 21"/>
                <a:gd name="T8" fmla="*/ 84 w 88"/>
                <a:gd name="T9" fmla="*/ 3 h 21"/>
                <a:gd name="T10" fmla="*/ 88 w 88"/>
                <a:gd name="T11" fmla="*/ 4 h 21"/>
                <a:gd name="T12" fmla="*/ 84 w 88"/>
                <a:gd name="T13" fmla="*/ 6 h 21"/>
                <a:gd name="T14" fmla="*/ 64 w 88"/>
                <a:gd name="T15" fmla="*/ 11 h 21"/>
                <a:gd name="T16" fmla="*/ 40 w 88"/>
                <a:gd name="T17" fmla="*/ 15 h 21"/>
                <a:gd name="T18" fmla="*/ 26 w 88"/>
                <a:gd name="T19" fmla="*/ 19 h 21"/>
                <a:gd name="T20" fmla="*/ 6 w 88"/>
                <a:gd name="T21" fmla="*/ 20 h 21"/>
                <a:gd name="T22" fmla="*/ 2 w 88"/>
                <a:gd name="T23" fmla="*/ 19 h 21"/>
                <a:gd name="T24" fmla="*/ 1 w 88"/>
                <a:gd name="T25" fmla="*/ 16 h 21"/>
                <a:gd name="T26" fmla="*/ 16 w 88"/>
                <a:gd name="T27" fmla="*/ 7 h 21"/>
                <a:gd name="T28" fmla="*/ 26 w 88"/>
                <a:gd name="T29" fmla="*/ 4 h 21"/>
                <a:gd name="T30" fmla="*/ 29 w 88"/>
                <a:gd name="T31"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 h="21">
                  <a:moveTo>
                    <a:pt x="29" y="2"/>
                  </a:moveTo>
                  <a:cubicBezTo>
                    <a:pt x="31" y="1"/>
                    <a:pt x="33" y="0"/>
                    <a:pt x="36" y="0"/>
                  </a:cubicBezTo>
                  <a:cubicBezTo>
                    <a:pt x="46" y="0"/>
                    <a:pt x="57" y="0"/>
                    <a:pt x="67" y="1"/>
                  </a:cubicBezTo>
                  <a:cubicBezTo>
                    <a:pt x="68" y="1"/>
                    <a:pt x="70" y="1"/>
                    <a:pt x="71" y="2"/>
                  </a:cubicBezTo>
                  <a:cubicBezTo>
                    <a:pt x="75" y="3"/>
                    <a:pt x="79" y="2"/>
                    <a:pt x="84" y="3"/>
                  </a:cubicBezTo>
                  <a:cubicBezTo>
                    <a:pt x="85" y="3"/>
                    <a:pt x="88" y="2"/>
                    <a:pt x="88" y="4"/>
                  </a:cubicBezTo>
                  <a:cubicBezTo>
                    <a:pt x="88" y="6"/>
                    <a:pt x="86" y="6"/>
                    <a:pt x="84" y="6"/>
                  </a:cubicBezTo>
                  <a:cubicBezTo>
                    <a:pt x="78" y="9"/>
                    <a:pt x="71" y="10"/>
                    <a:pt x="64" y="11"/>
                  </a:cubicBezTo>
                  <a:cubicBezTo>
                    <a:pt x="56" y="11"/>
                    <a:pt x="48" y="13"/>
                    <a:pt x="40" y="15"/>
                  </a:cubicBezTo>
                  <a:cubicBezTo>
                    <a:pt x="36" y="16"/>
                    <a:pt x="31" y="17"/>
                    <a:pt x="26" y="19"/>
                  </a:cubicBezTo>
                  <a:cubicBezTo>
                    <a:pt x="20" y="21"/>
                    <a:pt x="13" y="20"/>
                    <a:pt x="6" y="20"/>
                  </a:cubicBezTo>
                  <a:cubicBezTo>
                    <a:pt x="5" y="20"/>
                    <a:pt x="4" y="20"/>
                    <a:pt x="2" y="19"/>
                  </a:cubicBezTo>
                  <a:cubicBezTo>
                    <a:pt x="1" y="19"/>
                    <a:pt x="0" y="17"/>
                    <a:pt x="1" y="16"/>
                  </a:cubicBezTo>
                  <a:cubicBezTo>
                    <a:pt x="5" y="11"/>
                    <a:pt x="10" y="7"/>
                    <a:pt x="16" y="7"/>
                  </a:cubicBezTo>
                  <a:cubicBezTo>
                    <a:pt x="20" y="8"/>
                    <a:pt x="23" y="5"/>
                    <a:pt x="26" y="4"/>
                  </a:cubicBezTo>
                  <a:cubicBezTo>
                    <a:pt x="27" y="4"/>
                    <a:pt x="28" y="3"/>
                    <a:pt x="29" y="2"/>
                  </a:cubicBezTo>
                  <a:close/>
                </a:path>
              </a:pathLst>
            </a:custGeom>
            <a:solidFill>
              <a:srgbClr val="4389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 name="Freeform 91">
              <a:extLst>
                <a:ext uri="{FF2B5EF4-FFF2-40B4-BE49-F238E27FC236}">
                  <a16:creationId xmlns:a16="http://schemas.microsoft.com/office/drawing/2014/main" id="{EEE5709C-2F2B-EF72-978E-88960C6F6445}"/>
                </a:ext>
              </a:extLst>
            </p:cNvPr>
            <p:cNvSpPr>
              <a:spLocks/>
            </p:cNvSpPr>
            <p:nvPr/>
          </p:nvSpPr>
          <p:spPr bwMode="auto">
            <a:xfrm>
              <a:off x="4067175" y="4614863"/>
              <a:ext cx="269875" cy="98425"/>
            </a:xfrm>
            <a:custGeom>
              <a:avLst/>
              <a:gdLst>
                <a:gd name="T0" fmla="*/ 11 w 60"/>
                <a:gd name="T1" fmla="*/ 7 h 22"/>
                <a:gd name="T2" fmla="*/ 28 w 60"/>
                <a:gd name="T3" fmla="*/ 0 h 22"/>
                <a:gd name="T4" fmla="*/ 37 w 60"/>
                <a:gd name="T5" fmla="*/ 0 h 22"/>
                <a:gd name="T6" fmla="*/ 50 w 60"/>
                <a:gd name="T7" fmla="*/ 6 h 22"/>
                <a:gd name="T8" fmla="*/ 53 w 60"/>
                <a:gd name="T9" fmla="*/ 8 h 22"/>
                <a:gd name="T10" fmla="*/ 54 w 60"/>
                <a:gd name="T11" fmla="*/ 9 h 22"/>
                <a:gd name="T12" fmla="*/ 57 w 60"/>
                <a:gd name="T13" fmla="*/ 12 h 22"/>
                <a:gd name="T14" fmla="*/ 59 w 60"/>
                <a:gd name="T15" fmla="*/ 14 h 22"/>
                <a:gd name="T16" fmla="*/ 60 w 60"/>
                <a:gd name="T17" fmla="*/ 20 h 22"/>
                <a:gd name="T18" fmla="*/ 55 w 60"/>
                <a:gd name="T19" fmla="*/ 22 h 22"/>
                <a:gd name="T20" fmla="*/ 45 w 60"/>
                <a:gd name="T21" fmla="*/ 19 h 22"/>
                <a:gd name="T22" fmla="*/ 27 w 60"/>
                <a:gd name="T23" fmla="*/ 19 h 22"/>
                <a:gd name="T24" fmla="*/ 7 w 60"/>
                <a:gd name="T25" fmla="*/ 14 h 22"/>
                <a:gd name="T26" fmla="*/ 0 w 60"/>
                <a:gd name="T27" fmla="*/ 9 h 22"/>
                <a:gd name="T28" fmla="*/ 7 w 60"/>
                <a:gd name="T29" fmla="*/ 9 h 22"/>
                <a:gd name="T30" fmla="*/ 11 w 60"/>
                <a:gd name="T31"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22">
                  <a:moveTo>
                    <a:pt x="11" y="7"/>
                  </a:moveTo>
                  <a:cubicBezTo>
                    <a:pt x="17" y="5"/>
                    <a:pt x="23" y="3"/>
                    <a:pt x="28" y="0"/>
                  </a:cubicBezTo>
                  <a:cubicBezTo>
                    <a:pt x="31" y="0"/>
                    <a:pt x="34" y="0"/>
                    <a:pt x="37" y="0"/>
                  </a:cubicBezTo>
                  <a:cubicBezTo>
                    <a:pt x="41" y="2"/>
                    <a:pt x="46" y="3"/>
                    <a:pt x="50" y="6"/>
                  </a:cubicBezTo>
                  <a:cubicBezTo>
                    <a:pt x="51" y="6"/>
                    <a:pt x="52" y="7"/>
                    <a:pt x="53" y="8"/>
                  </a:cubicBezTo>
                  <a:cubicBezTo>
                    <a:pt x="53" y="9"/>
                    <a:pt x="53" y="10"/>
                    <a:pt x="54" y="9"/>
                  </a:cubicBezTo>
                  <a:cubicBezTo>
                    <a:pt x="57" y="9"/>
                    <a:pt x="59" y="9"/>
                    <a:pt x="57" y="12"/>
                  </a:cubicBezTo>
                  <a:cubicBezTo>
                    <a:pt x="56" y="13"/>
                    <a:pt x="58" y="14"/>
                    <a:pt x="59" y="14"/>
                  </a:cubicBezTo>
                  <a:cubicBezTo>
                    <a:pt x="60" y="16"/>
                    <a:pt x="60" y="18"/>
                    <a:pt x="60" y="20"/>
                  </a:cubicBezTo>
                  <a:cubicBezTo>
                    <a:pt x="59" y="22"/>
                    <a:pt x="57" y="22"/>
                    <a:pt x="55" y="22"/>
                  </a:cubicBezTo>
                  <a:cubicBezTo>
                    <a:pt x="51" y="22"/>
                    <a:pt x="48" y="21"/>
                    <a:pt x="45" y="19"/>
                  </a:cubicBezTo>
                  <a:cubicBezTo>
                    <a:pt x="39" y="16"/>
                    <a:pt x="33" y="17"/>
                    <a:pt x="27" y="19"/>
                  </a:cubicBezTo>
                  <a:cubicBezTo>
                    <a:pt x="20" y="21"/>
                    <a:pt x="13" y="22"/>
                    <a:pt x="7" y="14"/>
                  </a:cubicBezTo>
                  <a:cubicBezTo>
                    <a:pt x="5" y="12"/>
                    <a:pt x="3" y="11"/>
                    <a:pt x="0" y="9"/>
                  </a:cubicBezTo>
                  <a:cubicBezTo>
                    <a:pt x="3" y="9"/>
                    <a:pt x="5" y="9"/>
                    <a:pt x="7" y="9"/>
                  </a:cubicBezTo>
                  <a:cubicBezTo>
                    <a:pt x="8" y="9"/>
                    <a:pt x="10" y="9"/>
                    <a:pt x="11" y="7"/>
                  </a:cubicBezTo>
                  <a:close/>
                </a:path>
              </a:pathLst>
            </a:custGeom>
            <a:solidFill>
              <a:srgbClr val="448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 name="Freeform 92">
              <a:extLst>
                <a:ext uri="{FF2B5EF4-FFF2-40B4-BE49-F238E27FC236}">
                  <a16:creationId xmlns:a16="http://schemas.microsoft.com/office/drawing/2014/main" id="{7CAD3AA1-03AF-28C4-6E40-F71FC08E0A45}"/>
                </a:ext>
              </a:extLst>
            </p:cNvPr>
            <p:cNvSpPr>
              <a:spLocks/>
            </p:cNvSpPr>
            <p:nvPr/>
          </p:nvSpPr>
          <p:spPr bwMode="auto">
            <a:xfrm>
              <a:off x="3983038" y="4470400"/>
              <a:ext cx="22225" cy="131763"/>
            </a:xfrm>
            <a:custGeom>
              <a:avLst/>
              <a:gdLst>
                <a:gd name="T0" fmla="*/ 0 w 5"/>
                <a:gd name="T1" fmla="*/ 28 h 29"/>
                <a:gd name="T2" fmla="*/ 2 w 5"/>
                <a:gd name="T3" fmla="*/ 7 h 29"/>
                <a:gd name="T4" fmla="*/ 3 w 5"/>
                <a:gd name="T5" fmla="*/ 0 h 29"/>
                <a:gd name="T6" fmla="*/ 3 w 5"/>
                <a:gd name="T7" fmla="*/ 4 h 29"/>
                <a:gd name="T8" fmla="*/ 4 w 5"/>
                <a:gd name="T9" fmla="*/ 15 h 29"/>
                <a:gd name="T10" fmla="*/ 5 w 5"/>
                <a:gd name="T11" fmla="*/ 19 h 29"/>
                <a:gd name="T12" fmla="*/ 4 w 5"/>
                <a:gd name="T13" fmla="*/ 23 h 29"/>
                <a:gd name="T14" fmla="*/ 4 w 5"/>
                <a:gd name="T15" fmla="*/ 27 h 29"/>
                <a:gd name="T16" fmla="*/ 4 w 5"/>
                <a:gd name="T17" fmla="*/ 28 h 29"/>
                <a:gd name="T18" fmla="*/ 3 w 5"/>
                <a:gd name="T19" fmla="*/ 29 h 29"/>
                <a:gd name="T20" fmla="*/ 0 w 5"/>
                <a:gd name="T21"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29">
                  <a:moveTo>
                    <a:pt x="0" y="28"/>
                  </a:moveTo>
                  <a:cubicBezTo>
                    <a:pt x="0" y="21"/>
                    <a:pt x="3" y="14"/>
                    <a:pt x="2" y="7"/>
                  </a:cubicBezTo>
                  <a:cubicBezTo>
                    <a:pt x="1" y="4"/>
                    <a:pt x="3" y="2"/>
                    <a:pt x="3" y="0"/>
                  </a:cubicBezTo>
                  <a:cubicBezTo>
                    <a:pt x="5" y="1"/>
                    <a:pt x="5" y="3"/>
                    <a:pt x="3" y="4"/>
                  </a:cubicBezTo>
                  <a:cubicBezTo>
                    <a:pt x="5" y="8"/>
                    <a:pt x="5" y="11"/>
                    <a:pt x="4" y="15"/>
                  </a:cubicBezTo>
                  <a:cubicBezTo>
                    <a:pt x="4" y="16"/>
                    <a:pt x="4" y="18"/>
                    <a:pt x="5" y="19"/>
                  </a:cubicBezTo>
                  <a:cubicBezTo>
                    <a:pt x="5" y="21"/>
                    <a:pt x="5" y="22"/>
                    <a:pt x="4" y="23"/>
                  </a:cubicBezTo>
                  <a:cubicBezTo>
                    <a:pt x="2" y="24"/>
                    <a:pt x="1" y="26"/>
                    <a:pt x="4" y="27"/>
                  </a:cubicBezTo>
                  <a:cubicBezTo>
                    <a:pt x="4" y="27"/>
                    <a:pt x="5" y="28"/>
                    <a:pt x="4" y="28"/>
                  </a:cubicBezTo>
                  <a:cubicBezTo>
                    <a:pt x="4" y="29"/>
                    <a:pt x="3" y="29"/>
                    <a:pt x="3" y="29"/>
                  </a:cubicBezTo>
                  <a:cubicBezTo>
                    <a:pt x="2" y="29"/>
                    <a:pt x="1" y="27"/>
                    <a:pt x="0" y="28"/>
                  </a:cubicBezTo>
                  <a:close/>
                </a:path>
              </a:pathLst>
            </a:custGeom>
            <a:solidFill>
              <a:srgbClr val="3C7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 name="Freeform 93">
              <a:extLst>
                <a:ext uri="{FF2B5EF4-FFF2-40B4-BE49-F238E27FC236}">
                  <a16:creationId xmlns:a16="http://schemas.microsoft.com/office/drawing/2014/main" id="{B31D5267-05B3-BE91-DE52-B4AAC8DF2F2F}"/>
                </a:ext>
              </a:extLst>
            </p:cNvPr>
            <p:cNvSpPr>
              <a:spLocks/>
            </p:cNvSpPr>
            <p:nvPr/>
          </p:nvSpPr>
          <p:spPr bwMode="auto">
            <a:xfrm>
              <a:off x="3995738" y="4340225"/>
              <a:ext cx="58738" cy="149225"/>
            </a:xfrm>
            <a:custGeom>
              <a:avLst/>
              <a:gdLst>
                <a:gd name="T0" fmla="*/ 0 w 13"/>
                <a:gd name="T1" fmla="*/ 33 h 33"/>
                <a:gd name="T2" fmla="*/ 0 w 13"/>
                <a:gd name="T3" fmla="*/ 29 h 33"/>
                <a:gd name="T4" fmla="*/ 7 w 13"/>
                <a:gd name="T5" fmla="*/ 9 h 33"/>
                <a:gd name="T6" fmla="*/ 10 w 13"/>
                <a:gd name="T7" fmla="*/ 0 h 33"/>
                <a:gd name="T8" fmla="*/ 6 w 13"/>
                <a:gd name="T9" fmla="*/ 14 h 33"/>
                <a:gd name="T10" fmla="*/ 3 w 13"/>
                <a:gd name="T11" fmla="*/ 25 h 33"/>
                <a:gd name="T12" fmla="*/ 4 w 13"/>
                <a:gd name="T13" fmla="*/ 28 h 33"/>
                <a:gd name="T14" fmla="*/ 13 w 13"/>
                <a:gd name="T15" fmla="*/ 16 h 33"/>
                <a:gd name="T16" fmla="*/ 11 w 13"/>
                <a:gd name="T17" fmla="*/ 20 h 33"/>
                <a:gd name="T18" fmla="*/ 5 w 13"/>
                <a:gd name="T19" fmla="*/ 29 h 33"/>
                <a:gd name="T20" fmla="*/ 0 w 13"/>
                <a:gd name="T2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3">
                  <a:moveTo>
                    <a:pt x="0" y="33"/>
                  </a:moveTo>
                  <a:cubicBezTo>
                    <a:pt x="0" y="32"/>
                    <a:pt x="0" y="30"/>
                    <a:pt x="0" y="29"/>
                  </a:cubicBezTo>
                  <a:cubicBezTo>
                    <a:pt x="3" y="22"/>
                    <a:pt x="5" y="15"/>
                    <a:pt x="7" y="9"/>
                  </a:cubicBezTo>
                  <a:cubicBezTo>
                    <a:pt x="7" y="6"/>
                    <a:pt x="8" y="3"/>
                    <a:pt x="10" y="0"/>
                  </a:cubicBezTo>
                  <a:cubicBezTo>
                    <a:pt x="10" y="5"/>
                    <a:pt x="7" y="9"/>
                    <a:pt x="6" y="14"/>
                  </a:cubicBezTo>
                  <a:cubicBezTo>
                    <a:pt x="5" y="18"/>
                    <a:pt x="4" y="21"/>
                    <a:pt x="3" y="25"/>
                  </a:cubicBezTo>
                  <a:cubicBezTo>
                    <a:pt x="3" y="26"/>
                    <a:pt x="2" y="27"/>
                    <a:pt x="4" y="28"/>
                  </a:cubicBezTo>
                  <a:cubicBezTo>
                    <a:pt x="7" y="24"/>
                    <a:pt x="9" y="20"/>
                    <a:pt x="13" y="16"/>
                  </a:cubicBezTo>
                  <a:cubicBezTo>
                    <a:pt x="13" y="18"/>
                    <a:pt x="11" y="18"/>
                    <a:pt x="11" y="20"/>
                  </a:cubicBezTo>
                  <a:cubicBezTo>
                    <a:pt x="9" y="23"/>
                    <a:pt x="7" y="26"/>
                    <a:pt x="5" y="29"/>
                  </a:cubicBezTo>
                  <a:cubicBezTo>
                    <a:pt x="4" y="31"/>
                    <a:pt x="3" y="33"/>
                    <a:pt x="0" y="33"/>
                  </a:cubicBezTo>
                  <a:close/>
                </a:path>
              </a:pathLst>
            </a:custGeom>
            <a:solidFill>
              <a:srgbClr val="974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 name="Freeform 94">
              <a:extLst>
                <a:ext uri="{FF2B5EF4-FFF2-40B4-BE49-F238E27FC236}">
                  <a16:creationId xmlns:a16="http://schemas.microsoft.com/office/drawing/2014/main" id="{15F96A18-FF97-489A-166D-A4FD53D0BFF6}"/>
                </a:ext>
              </a:extLst>
            </p:cNvPr>
            <p:cNvSpPr>
              <a:spLocks/>
            </p:cNvSpPr>
            <p:nvPr/>
          </p:nvSpPr>
          <p:spPr bwMode="auto">
            <a:xfrm>
              <a:off x="4090988" y="4475163"/>
              <a:ext cx="49213" cy="26988"/>
            </a:xfrm>
            <a:custGeom>
              <a:avLst/>
              <a:gdLst>
                <a:gd name="T0" fmla="*/ 0 w 11"/>
                <a:gd name="T1" fmla="*/ 3 h 6"/>
                <a:gd name="T2" fmla="*/ 10 w 11"/>
                <a:gd name="T3" fmla="*/ 0 h 6"/>
                <a:gd name="T4" fmla="*/ 11 w 11"/>
                <a:gd name="T5" fmla="*/ 3 h 6"/>
                <a:gd name="T6" fmla="*/ 0 w 11"/>
                <a:gd name="T7" fmla="*/ 3 h 6"/>
              </a:gdLst>
              <a:ahLst/>
              <a:cxnLst>
                <a:cxn ang="0">
                  <a:pos x="T0" y="T1"/>
                </a:cxn>
                <a:cxn ang="0">
                  <a:pos x="T2" y="T3"/>
                </a:cxn>
                <a:cxn ang="0">
                  <a:pos x="T4" y="T5"/>
                </a:cxn>
                <a:cxn ang="0">
                  <a:pos x="T6" y="T7"/>
                </a:cxn>
              </a:cxnLst>
              <a:rect l="0" t="0" r="r" b="b"/>
              <a:pathLst>
                <a:path w="11" h="6">
                  <a:moveTo>
                    <a:pt x="0" y="3"/>
                  </a:moveTo>
                  <a:cubicBezTo>
                    <a:pt x="4" y="3"/>
                    <a:pt x="6" y="0"/>
                    <a:pt x="10" y="0"/>
                  </a:cubicBezTo>
                  <a:cubicBezTo>
                    <a:pt x="9" y="2"/>
                    <a:pt x="10" y="2"/>
                    <a:pt x="11" y="3"/>
                  </a:cubicBezTo>
                  <a:cubicBezTo>
                    <a:pt x="5" y="6"/>
                    <a:pt x="3" y="6"/>
                    <a:pt x="0" y="3"/>
                  </a:cubicBezTo>
                  <a:close/>
                </a:path>
              </a:pathLst>
            </a:custGeom>
            <a:solidFill>
              <a:srgbClr val="3C7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 name="Freeform 95">
              <a:extLst>
                <a:ext uri="{FF2B5EF4-FFF2-40B4-BE49-F238E27FC236}">
                  <a16:creationId xmlns:a16="http://schemas.microsoft.com/office/drawing/2014/main" id="{6A4A4C8C-B74D-BFD3-C798-D718EC494A35}"/>
                </a:ext>
              </a:extLst>
            </p:cNvPr>
            <p:cNvSpPr>
              <a:spLocks/>
            </p:cNvSpPr>
            <p:nvPr/>
          </p:nvSpPr>
          <p:spPr bwMode="auto">
            <a:xfrm>
              <a:off x="4184650" y="4440238"/>
              <a:ext cx="49213" cy="26988"/>
            </a:xfrm>
            <a:custGeom>
              <a:avLst/>
              <a:gdLst>
                <a:gd name="T0" fmla="*/ 0 w 11"/>
                <a:gd name="T1" fmla="*/ 3 h 6"/>
                <a:gd name="T2" fmla="*/ 11 w 11"/>
                <a:gd name="T3" fmla="*/ 0 h 6"/>
                <a:gd name="T4" fmla="*/ 6 w 11"/>
                <a:gd name="T5" fmla="*/ 4 h 6"/>
                <a:gd name="T6" fmla="*/ 0 w 11"/>
                <a:gd name="T7" fmla="*/ 3 h 6"/>
              </a:gdLst>
              <a:ahLst/>
              <a:cxnLst>
                <a:cxn ang="0">
                  <a:pos x="T0" y="T1"/>
                </a:cxn>
                <a:cxn ang="0">
                  <a:pos x="T2" y="T3"/>
                </a:cxn>
                <a:cxn ang="0">
                  <a:pos x="T4" y="T5"/>
                </a:cxn>
                <a:cxn ang="0">
                  <a:pos x="T6" y="T7"/>
                </a:cxn>
              </a:cxnLst>
              <a:rect l="0" t="0" r="r" b="b"/>
              <a:pathLst>
                <a:path w="11" h="6">
                  <a:moveTo>
                    <a:pt x="0" y="3"/>
                  </a:moveTo>
                  <a:cubicBezTo>
                    <a:pt x="3" y="1"/>
                    <a:pt x="7" y="1"/>
                    <a:pt x="11" y="0"/>
                  </a:cubicBezTo>
                  <a:cubicBezTo>
                    <a:pt x="10" y="2"/>
                    <a:pt x="8" y="3"/>
                    <a:pt x="6" y="4"/>
                  </a:cubicBezTo>
                  <a:cubicBezTo>
                    <a:pt x="4" y="6"/>
                    <a:pt x="2" y="3"/>
                    <a:pt x="0" y="3"/>
                  </a:cubicBezTo>
                  <a:close/>
                </a:path>
              </a:pathLst>
            </a:custGeom>
            <a:solidFill>
              <a:srgbClr val="3C7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 name="Freeform 96">
              <a:extLst>
                <a:ext uri="{FF2B5EF4-FFF2-40B4-BE49-F238E27FC236}">
                  <a16:creationId xmlns:a16="http://schemas.microsoft.com/office/drawing/2014/main" id="{2278A8C3-E773-B4F0-F5CC-9BFFADE062D7}"/>
                </a:ext>
              </a:extLst>
            </p:cNvPr>
            <p:cNvSpPr>
              <a:spLocks/>
            </p:cNvSpPr>
            <p:nvPr/>
          </p:nvSpPr>
          <p:spPr bwMode="auto">
            <a:xfrm>
              <a:off x="4152900" y="4475163"/>
              <a:ext cx="14288" cy="14288"/>
            </a:xfrm>
            <a:custGeom>
              <a:avLst/>
              <a:gdLst>
                <a:gd name="T0" fmla="*/ 0 w 3"/>
                <a:gd name="T1" fmla="*/ 2 h 3"/>
                <a:gd name="T2" fmla="*/ 3 w 3"/>
                <a:gd name="T3" fmla="*/ 0 h 3"/>
                <a:gd name="T4" fmla="*/ 3 w 3"/>
                <a:gd name="T5" fmla="*/ 1 h 3"/>
                <a:gd name="T6" fmla="*/ 0 w 3"/>
                <a:gd name="T7" fmla="*/ 2 h 3"/>
              </a:gdLst>
              <a:ahLst/>
              <a:cxnLst>
                <a:cxn ang="0">
                  <a:pos x="T0" y="T1"/>
                </a:cxn>
                <a:cxn ang="0">
                  <a:pos x="T2" y="T3"/>
                </a:cxn>
                <a:cxn ang="0">
                  <a:pos x="T4" y="T5"/>
                </a:cxn>
                <a:cxn ang="0">
                  <a:pos x="T6" y="T7"/>
                </a:cxn>
              </a:cxnLst>
              <a:rect l="0" t="0" r="r" b="b"/>
              <a:pathLst>
                <a:path w="3" h="3">
                  <a:moveTo>
                    <a:pt x="0" y="2"/>
                  </a:moveTo>
                  <a:cubicBezTo>
                    <a:pt x="1" y="1"/>
                    <a:pt x="1" y="0"/>
                    <a:pt x="3" y="0"/>
                  </a:cubicBezTo>
                  <a:cubicBezTo>
                    <a:pt x="3" y="0"/>
                    <a:pt x="3" y="1"/>
                    <a:pt x="3" y="1"/>
                  </a:cubicBezTo>
                  <a:cubicBezTo>
                    <a:pt x="3" y="3"/>
                    <a:pt x="1" y="2"/>
                    <a:pt x="0" y="2"/>
                  </a:cubicBezTo>
                  <a:close/>
                </a:path>
              </a:pathLst>
            </a:custGeom>
            <a:solidFill>
              <a:srgbClr val="3C7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 name="Freeform 97">
              <a:extLst>
                <a:ext uri="{FF2B5EF4-FFF2-40B4-BE49-F238E27FC236}">
                  <a16:creationId xmlns:a16="http://schemas.microsoft.com/office/drawing/2014/main" id="{1DBF53EB-3ED3-B8B2-0A55-69A5530F7976}"/>
                </a:ext>
              </a:extLst>
            </p:cNvPr>
            <p:cNvSpPr>
              <a:spLocks/>
            </p:cNvSpPr>
            <p:nvPr/>
          </p:nvSpPr>
          <p:spPr bwMode="auto">
            <a:xfrm>
              <a:off x="7169150" y="4695825"/>
              <a:ext cx="1674813" cy="936625"/>
            </a:xfrm>
            <a:custGeom>
              <a:avLst/>
              <a:gdLst>
                <a:gd name="T0" fmla="*/ 324 w 373"/>
                <a:gd name="T1" fmla="*/ 10 h 208"/>
                <a:gd name="T2" fmla="*/ 332 w 373"/>
                <a:gd name="T3" fmla="*/ 4 h 208"/>
                <a:gd name="T4" fmla="*/ 337 w 373"/>
                <a:gd name="T5" fmla="*/ 13 h 208"/>
                <a:gd name="T6" fmla="*/ 347 w 373"/>
                <a:gd name="T7" fmla="*/ 24 h 208"/>
                <a:gd name="T8" fmla="*/ 348 w 373"/>
                <a:gd name="T9" fmla="*/ 28 h 208"/>
                <a:gd name="T10" fmla="*/ 360 w 373"/>
                <a:gd name="T11" fmla="*/ 47 h 208"/>
                <a:gd name="T12" fmla="*/ 359 w 373"/>
                <a:gd name="T13" fmla="*/ 72 h 208"/>
                <a:gd name="T14" fmla="*/ 365 w 373"/>
                <a:gd name="T15" fmla="*/ 60 h 208"/>
                <a:gd name="T16" fmla="*/ 369 w 373"/>
                <a:gd name="T17" fmla="*/ 75 h 208"/>
                <a:gd name="T18" fmla="*/ 371 w 373"/>
                <a:gd name="T19" fmla="*/ 107 h 208"/>
                <a:gd name="T20" fmla="*/ 372 w 373"/>
                <a:gd name="T21" fmla="*/ 121 h 208"/>
                <a:gd name="T22" fmla="*/ 369 w 373"/>
                <a:gd name="T23" fmla="*/ 145 h 208"/>
                <a:gd name="T24" fmla="*/ 359 w 373"/>
                <a:gd name="T25" fmla="*/ 157 h 208"/>
                <a:gd name="T26" fmla="*/ 357 w 373"/>
                <a:gd name="T27" fmla="*/ 173 h 208"/>
                <a:gd name="T28" fmla="*/ 352 w 373"/>
                <a:gd name="T29" fmla="*/ 191 h 208"/>
                <a:gd name="T30" fmla="*/ 342 w 373"/>
                <a:gd name="T31" fmla="*/ 185 h 208"/>
                <a:gd name="T32" fmla="*/ 320 w 373"/>
                <a:gd name="T33" fmla="*/ 198 h 208"/>
                <a:gd name="T34" fmla="*/ 314 w 373"/>
                <a:gd name="T35" fmla="*/ 202 h 208"/>
                <a:gd name="T36" fmla="*/ 284 w 373"/>
                <a:gd name="T37" fmla="*/ 207 h 208"/>
                <a:gd name="T38" fmla="*/ 253 w 373"/>
                <a:gd name="T39" fmla="*/ 180 h 208"/>
                <a:gd name="T40" fmla="*/ 217 w 373"/>
                <a:gd name="T41" fmla="*/ 192 h 208"/>
                <a:gd name="T42" fmla="*/ 193 w 373"/>
                <a:gd name="T43" fmla="*/ 205 h 208"/>
                <a:gd name="T44" fmla="*/ 197 w 373"/>
                <a:gd name="T45" fmla="*/ 193 h 208"/>
                <a:gd name="T46" fmla="*/ 189 w 373"/>
                <a:gd name="T47" fmla="*/ 198 h 208"/>
                <a:gd name="T48" fmla="*/ 170 w 373"/>
                <a:gd name="T49" fmla="*/ 197 h 208"/>
                <a:gd name="T50" fmla="*/ 148 w 373"/>
                <a:gd name="T51" fmla="*/ 192 h 208"/>
                <a:gd name="T52" fmla="*/ 75 w 373"/>
                <a:gd name="T53" fmla="*/ 190 h 208"/>
                <a:gd name="T54" fmla="*/ 46 w 373"/>
                <a:gd name="T55" fmla="*/ 185 h 208"/>
                <a:gd name="T56" fmla="*/ 35 w 373"/>
                <a:gd name="T57" fmla="*/ 173 h 208"/>
                <a:gd name="T58" fmla="*/ 15 w 373"/>
                <a:gd name="T59" fmla="*/ 167 h 208"/>
                <a:gd name="T60" fmla="*/ 0 w 373"/>
                <a:gd name="T61" fmla="*/ 131 h 208"/>
                <a:gd name="T62" fmla="*/ 7 w 373"/>
                <a:gd name="T63" fmla="*/ 145 h 208"/>
                <a:gd name="T64" fmla="*/ 11 w 373"/>
                <a:gd name="T65" fmla="*/ 146 h 208"/>
                <a:gd name="T66" fmla="*/ 7 w 373"/>
                <a:gd name="T67" fmla="*/ 122 h 208"/>
                <a:gd name="T68" fmla="*/ 16 w 373"/>
                <a:gd name="T69" fmla="*/ 98 h 208"/>
                <a:gd name="T70" fmla="*/ 25 w 373"/>
                <a:gd name="T71" fmla="*/ 89 h 208"/>
                <a:gd name="T72" fmla="*/ 48 w 373"/>
                <a:gd name="T73" fmla="*/ 85 h 208"/>
                <a:gd name="T74" fmla="*/ 41 w 373"/>
                <a:gd name="T75" fmla="*/ 80 h 208"/>
                <a:gd name="T76" fmla="*/ 57 w 373"/>
                <a:gd name="T77" fmla="*/ 69 h 208"/>
                <a:gd name="T78" fmla="*/ 93 w 373"/>
                <a:gd name="T79" fmla="*/ 66 h 208"/>
                <a:gd name="T80" fmla="*/ 134 w 373"/>
                <a:gd name="T81" fmla="*/ 76 h 208"/>
                <a:gd name="T82" fmla="*/ 158 w 373"/>
                <a:gd name="T83" fmla="*/ 77 h 208"/>
                <a:gd name="T84" fmla="*/ 136 w 373"/>
                <a:gd name="T85" fmla="*/ 81 h 208"/>
                <a:gd name="T86" fmla="*/ 165 w 373"/>
                <a:gd name="T87" fmla="*/ 86 h 208"/>
                <a:gd name="T88" fmla="*/ 148 w 373"/>
                <a:gd name="T89" fmla="*/ 87 h 208"/>
                <a:gd name="T90" fmla="*/ 138 w 373"/>
                <a:gd name="T91" fmla="*/ 96 h 208"/>
                <a:gd name="T92" fmla="*/ 145 w 373"/>
                <a:gd name="T93" fmla="*/ 111 h 208"/>
                <a:gd name="T94" fmla="*/ 145 w 373"/>
                <a:gd name="T95" fmla="*/ 119 h 208"/>
                <a:gd name="T96" fmla="*/ 148 w 373"/>
                <a:gd name="T97" fmla="*/ 139 h 208"/>
                <a:gd name="T98" fmla="*/ 166 w 373"/>
                <a:gd name="T99" fmla="*/ 142 h 208"/>
                <a:gd name="T100" fmla="*/ 195 w 373"/>
                <a:gd name="T101" fmla="*/ 144 h 208"/>
                <a:gd name="T102" fmla="*/ 189 w 373"/>
                <a:gd name="T103" fmla="*/ 136 h 208"/>
                <a:gd name="T104" fmla="*/ 208 w 373"/>
                <a:gd name="T105" fmla="*/ 131 h 208"/>
                <a:gd name="T106" fmla="*/ 235 w 373"/>
                <a:gd name="T107" fmla="*/ 137 h 208"/>
                <a:gd name="T108" fmla="*/ 259 w 373"/>
                <a:gd name="T109" fmla="*/ 158 h 208"/>
                <a:gd name="T110" fmla="*/ 258 w 373"/>
                <a:gd name="T111" fmla="*/ 150 h 208"/>
                <a:gd name="T112" fmla="*/ 293 w 373"/>
                <a:gd name="T113" fmla="*/ 157 h 208"/>
                <a:gd name="T114" fmla="*/ 318 w 373"/>
                <a:gd name="T115" fmla="*/ 156 h 208"/>
                <a:gd name="T116" fmla="*/ 333 w 373"/>
                <a:gd name="T117" fmla="*/ 143 h 208"/>
                <a:gd name="T118" fmla="*/ 344 w 373"/>
                <a:gd name="T119" fmla="*/ 142 h 208"/>
                <a:gd name="T120" fmla="*/ 357 w 373"/>
                <a:gd name="T121" fmla="*/ 125 h 208"/>
                <a:gd name="T122" fmla="*/ 353 w 373"/>
                <a:gd name="T123" fmla="*/ 10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3" h="208">
                  <a:moveTo>
                    <a:pt x="351" y="96"/>
                  </a:moveTo>
                  <a:cubicBezTo>
                    <a:pt x="348" y="82"/>
                    <a:pt x="344" y="69"/>
                    <a:pt x="341" y="56"/>
                  </a:cubicBezTo>
                  <a:cubicBezTo>
                    <a:pt x="337" y="42"/>
                    <a:pt x="333" y="29"/>
                    <a:pt x="327" y="16"/>
                  </a:cubicBezTo>
                  <a:cubicBezTo>
                    <a:pt x="326" y="14"/>
                    <a:pt x="325" y="12"/>
                    <a:pt x="324" y="10"/>
                  </a:cubicBezTo>
                  <a:cubicBezTo>
                    <a:pt x="326" y="10"/>
                    <a:pt x="326" y="7"/>
                    <a:pt x="327" y="6"/>
                  </a:cubicBezTo>
                  <a:cubicBezTo>
                    <a:pt x="327" y="4"/>
                    <a:pt x="328" y="3"/>
                    <a:pt x="330" y="2"/>
                  </a:cubicBezTo>
                  <a:cubicBezTo>
                    <a:pt x="334" y="0"/>
                    <a:pt x="335" y="1"/>
                    <a:pt x="336" y="6"/>
                  </a:cubicBezTo>
                  <a:cubicBezTo>
                    <a:pt x="334" y="6"/>
                    <a:pt x="334" y="2"/>
                    <a:pt x="332" y="4"/>
                  </a:cubicBezTo>
                  <a:cubicBezTo>
                    <a:pt x="331" y="5"/>
                    <a:pt x="331" y="8"/>
                    <a:pt x="332" y="9"/>
                  </a:cubicBezTo>
                  <a:cubicBezTo>
                    <a:pt x="332" y="11"/>
                    <a:pt x="334" y="13"/>
                    <a:pt x="336" y="15"/>
                  </a:cubicBezTo>
                  <a:cubicBezTo>
                    <a:pt x="336" y="15"/>
                    <a:pt x="337" y="15"/>
                    <a:pt x="337" y="15"/>
                  </a:cubicBezTo>
                  <a:cubicBezTo>
                    <a:pt x="337" y="15"/>
                    <a:pt x="338" y="14"/>
                    <a:pt x="337" y="13"/>
                  </a:cubicBezTo>
                  <a:cubicBezTo>
                    <a:pt x="337" y="12"/>
                    <a:pt x="336" y="9"/>
                    <a:pt x="338" y="9"/>
                  </a:cubicBezTo>
                  <a:cubicBezTo>
                    <a:pt x="340" y="9"/>
                    <a:pt x="340" y="11"/>
                    <a:pt x="340" y="13"/>
                  </a:cubicBezTo>
                  <a:cubicBezTo>
                    <a:pt x="340" y="14"/>
                    <a:pt x="340" y="14"/>
                    <a:pt x="341" y="14"/>
                  </a:cubicBezTo>
                  <a:cubicBezTo>
                    <a:pt x="346" y="19"/>
                    <a:pt x="346" y="19"/>
                    <a:pt x="347" y="24"/>
                  </a:cubicBezTo>
                  <a:cubicBezTo>
                    <a:pt x="344" y="23"/>
                    <a:pt x="342" y="24"/>
                    <a:pt x="342" y="27"/>
                  </a:cubicBezTo>
                  <a:cubicBezTo>
                    <a:pt x="342" y="29"/>
                    <a:pt x="342" y="30"/>
                    <a:pt x="343" y="31"/>
                  </a:cubicBezTo>
                  <a:cubicBezTo>
                    <a:pt x="345" y="32"/>
                    <a:pt x="345" y="30"/>
                    <a:pt x="346" y="29"/>
                  </a:cubicBezTo>
                  <a:cubicBezTo>
                    <a:pt x="347" y="29"/>
                    <a:pt x="347" y="28"/>
                    <a:pt x="348" y="28"/>
                  </a:cubicBezTo>
                  <a:cubicBezTo>
                    <a:pt x="349" y="26"/>
                    <a:pt x="351" y="25"/>
                    <a:pt x="351" y="28"/>
                  </a:cubicBezTo>
                  <a:cubicBezTo>
                    <a:pt x="352" y="31"/>
                    <a:pt x="354" y="33"/>
                    <a:pt x="353" y="36"/>
                  </a:cubicBezTo>
                  <a:cubicBezTo>
                    <a:pt x="353" y="37"/>
                    <a:pt x="354" y="38"/>
                    <a:pt x="355" y="39"/>
                  </a:cubicBezTo>
                  <a:cubicBezTo>
                    <a:pt x="358" y="41"/>
                    <a:pt x="358" y="45"/>
                    <a:pt x="360" y="47"/>
                  </a:cubicBezTo>
                  <a:cubicBezTo>
                    <a:pt x="364" y="53"/>
                    <a:pt x="361" y="58"/>
                    <a:pt x="357" y="62"/>
                  </a:cubicBezTo>
                  <a:cubicBezTo>
                    <a:pt x="357" y="63"/>
                    <a:pt x="356" y="64"/>
                    <a:pt x="356" y="64"/>
                  </a:cubicBezTo>
                  <a:cubicBezTo>
                    <a:pt x="355" y="66"/>
                    <a:pt x="355" y="68"/>
                    <a:pt x="356" y="69"/>
                  </a:cubicBezTo>
                  <a:cubicBezTo>
                    <a:pt x="357" y="71"/>
                    <a:pt x="358" y="72"/>
                    <a:pt x="359" y="72"/>
                  </a:cubicBezTo>
                  <a:cubicBezTo>
                    <a:pt x="361" y="72"/>
                    <a:pt x="360" y="70"/>
                    <a:pt x="360" y="69"/>
                  </a:cubicBezTo>
                  <a:cubicBezTo>
                    <a:pt x="361" y="66"/>
                    <a:pt x="363" y="63"/>
                    <a:pt x="363" y="59"/>
                  </a:cubicBezTo>
                  <a:cubicBezTo>
                    <a:pt x="363" y="59"/>
                    <a:pt x="363" y="59"/>
                    <a:pt x="363" y="59"/>
                  </a:cubicBezTo>
                  <a:cubicBezTo>
                    <a:pt x="364" y="59"/>
                    <a:pt x="364" y="59"/>
                    <a:pt x="365" y="60"/>
                  </a:cubicBezTo>
                  <a:cubicBezTo>
                    <a:pt x="365" y="61"/>
                    <a:pt x="365" y="63"/>
                    <a:pt x="364" y="64"/>
                  </a:cubicBezTo>
                  <a:cubicBezTo>
                    <a:pt x="364" y="66"/>
                    <a:pt x="363" y="68"/>
                    <a:pt x="364" y="71"/>
                  </a:cubicBezTo>
                  <a:cubicBezTo>
                    <a:pt x="366" y="70"/>
                    <a:pt x="364" y="68"/>
                    <a:pt x="366" y="67"/>
                  </a:cubicBezTo>
                  <a:cubicBezTo>
                    <a:pt x="368" y="69"/>
                    <a:pt x="367" y="73"/>
                    <a:pt x="369" y="75"/>
                  </a:cubicBezTo>
                  <a:cubicBezTo>
                    <a:pt x="366" y="74"/>
                    <a:pt x="365" y="77"/>
                    <a:pt x="362" y="78"/>
                  </a:cubicBezTo>
                  <a:cubicBezTo>
                    <a:pt x="366" y="78"/>
                    <a:pt x="367" y="80"/>
                    <a:pt x="369" y="82"/>
                  </a:cubicBezTo>
                  <a:cubicBezTo>
                    <a:pt x="372" y="85"/>
                    <a:pt x="371" y="89"/>
                    <a:pt x="371" y="92"/>
                  </a:cubicBezTo>
                  <a:cubicBezTo>
                    <a:pt x="371" y="97"/>
                    <a:pt x="371" y="102"/>
                    <a:pt x="371" y="107"/>
                  </a:cubicBezTo>
                  <a:cubicBezTo>
                    <a:pt x="371" y="108"/>
                    <a:pt x="371" y="109"/>
                    <a:pt x="372" y="109"/>
                  </a:cubicBezTo>
                  <a:cubicBezTo>
                    <a:pt x="373" y="109"/>
                    <a:pt x="373" y="108"/>
                    <a:pt x="373" y="107"/>
                  </a:cubicBezTo>
                  <a:cubicBezTo>
                    <a:pt x="373" y="112"/>
                    <a:pt x="373" y="117"/>
                    <a:pt x="373" y="123"/>
                  </a:cubicBezTo>
                  <a:cubicBezTo>
                    <a:pt x="372" y="123"/>
                    <a:pt x="373" y="121"/>
                    <a:pt x="372" y="121"/>
                  </a:cubicBezTo>
                  <a:cubicBezTo>
                    <a:pt x="371" y="121"/>
                    <a:pt x="371" y="122"/>
                    <a:pt x="371" y="122"/>
                  </a:cubicBezTo>
                  <a:cubicBezTo>
                    <a:pt x="371" y="126"/>
                    <a:pt x="370" y="129"/>
                    <a:pt x="371" y="133"/>
                  </a:cubicBezTo>
                  <a:cubicBezTo>
                    <a:pt x="372" y="136"/>
                    <a:pt x="373" y="139"/>
                    <a:pt x="369" y="141"/>
                  </a:cubicBezTo>
                  <a:cubicBezTo>
                    <a:pt x="368" y="142"/>
                    <a:pt x="368" y="143"/>
                    <a:pt x="369" y="145"/>
                  </a:cubicBezTo>
                  <a:cubicBezTo>
                    <a:pt x="371" y="146"/>
                    <a:pt x="371" y="148"/>
                    <a:pt x="368" y="148"/>
                  </a:cubicBezTo>
                  <a:cubicBezTo>
                    <a:pt x="367" y="149"/>
                    <a:pt x="367" y="150"/>
                    <a:pt x="366" y="151"/>
                  </a:cubicBezTo>
                  <a:cubicBezTo>
                    <a:pt x="365" y="153"/>
                    <a:pt x="365" y="156"/>
                    <a:pt x="361" y="156"/>
                  </a:cubicBezTo>
                  <a:cubicBezTo>
                    <a:pt x="360" y="155"/>
                    <a:pt x="360" y="156"/>
                    <a:pt x="359" y="157"/>
                  </a:cubicBezTo>
                  <a:cubicBezTo>
                    <a:pt x="359" y="160"/>
                    <a:pt x="359" y="163"/>
                    <a:pt x="355" y="164"/>
                  </a:cubicBezTo>
                  <a:cubicBezTo>
                    <a:pt x="354" y="164"/>
                    <a:pt x="355" y="166"/>
                    <a:pt x="356" y="166"/>
                  </a:cubicBezTo>
                  <a:cubicBezTo>
                    <a:pt x="358" y="166"/>
                    <a:pt x="360" y="166"/>
                    <a:pt x="360" y="168"/>
                  </a:cubicBezTo>
                  <a:cubicBezTo>
                    <a:pt x="360" y="170"/>
                    <a:pt x="359" y="172"/>
                    <a:pt x="357" y="173"/>
                  </a:cubicBezTo>
                  <a:cubicBezTo>
                    <a:pt x="355" y="174"/>
                    <a:pt x="354" y="174"/>
                    <a:pt x="354" y="177"/>
                  </a:cubicBezTo>
                  <a:cubicBezTo>
                    <a:pt x="354" y="179"/>
                    <a:pt x="356" y="178"/>
                    <a:pt x="357" y="179"/>
                  </a:cubicBezTo>
                  <a:cubicBezTo>
                    <a:pt x="359" y="180"/>
                    <a:pt x="359" y="181"/>
                    <a:pt x="358" y="182"/>
                  </a:cubicBezTo>
                  <a:cubicBezTo>
                    <a:pt x="357" y="186"/>
                    <a:pt x="355" y="189"/>
                    <a:pt x="352" y="191"/>
                  </a:cubicBezTo>
                  <a:cubicBezTo>
                    <a:pt x="350" y="193"/>
                    <a:pt x="350" y="191"/>
                    <a:pt x="349" y="190"/>
                  </a:cubicBezTo>
                  <a:cubicBezTo>
                    <a:pt x="348" y="188"/>
                    <a:pt x="348" y="186"/>
                    <a:pt x="347" y="184"/>
                  </a:cubicBezTo>
                  <a:cubicBezTo>
                    <a:pt x="346" y="183"/>
                    <a:pt x="345" y="182"/>
                    <a:pt x="344" y="183"/>
                  </a:cubicBezTo>
                  <a:cubicBezTo>
                    <a:pt x="343" y="183"/>
                    <a:pt x="343" y="184"/>
                    <a:pt x="342" y="185"/>
                  </a:cubicBezTo>
                  <a:cubicBezTo>
                    <a:pt x="342" y="188"/>
                    <a:pt x="343" y="190"/>
                    <a:pt x="345" y="192"/>
                  </a:cubicBezTo>
                  <a:cubicBezTo>
                    <a:pt x="347" y="194"/>
                    <a:pt x="346" y="197"/>
                    <a:pt x="344" y="197"/>
                  </a:cubicBezTo>
                  <a:cubicBezTo>
                    <a:pt x="340" y="198"/>
                    <a:pt x="336" y="201"/>
                    <a:pt x="331" y="200"/>
                  </a:cubicBezTo>
                  <a:cubicBezTo>
                    <a:pt x="328" y="198"/>
                    <a:pt x="324" y="197"/>
                    <a:pt x="320" y="198"/>
                  </a:cubicBezTo>
                  <a:cubicBezTo>
                    <a:pt x="324" y="199"/>
                    <a:pt x="328" y="199"/>
                    <a:pt x="331" y="200"/>
                  </a:cubicBezTo>
                  <a:cubicBezTo>
                    <a:pt x="329" y="205"/>
                    <a:pt x="320" y="206"/>
                    <a:pt x="318" y="202"/>
                  </a:cubicBezTo>
                  <a:cubicBezTo>
                    <a:pt x="317" y="201"/>
                    <a:pt x="317" y="200"/>
                    <a:pt x="316" y="201"/>
                  </a:cubicBezTo>
                  <a:cubicBezTo>
                    <a:pt x="315" y="201"/>
                    <a:pt x="314" y="201"/>
                    <a:pt x="314" y="202"/>
                  </a:cubicBezTo>
                  <a:cubicBezTo>
                    <a:pt x="314" y="204"/>
                    <a:pt x="313" y="204"/>
                    <a:pt x="312" y="204"/>
                  </a:cubicBezTo>
                  <a:cubicBezTo>
                    <a:pt x="310" y="204"/>
                    <a:pt x="308" y="206"/>
                    <a:pt x="307" y="206"/>
                  </a:cubicBezTo>
                  <a:cubicBezTo>
                    <a:pt x="304" y="207"/>
                    <a:pt x="300" y="207"/>
                    <a:pt x="297" y="206"/>
                  </a:cubicBezTo>
                  <a:cubicBezTo>
                    <a:pt x="293" y="205"/>
                    <a:pt x="288" y="206"/>
                    <a:pt x="284" y="207"/>
                  </a:cubicBezTo>
                  <a:cubicBezTo>
                    <a:pt x="281" y="208"/>
                    <a:pt x="279" y="207"/>
                    <a:pt x="278" y="204"/>
                  </a:cubicBezTo>
                  <a:cubicBezTo>
                    <a:pt x="277" y="202"/>
                    <a:pt x="275" y="200"/>
                    <a:pt x="273" y="200"/>
                  </a:cubicBezTo>
                  <a:cubicBezTo>
                    <a:pt x="268" y="199"/>
                    <a:pt x="264" y="196"/>
                    <a:pt x="262" y="191"/>
                  </a:cubicBezTo>
                  <a:cubicBezTo>
                    <a:pt x="260" y="187"/>
                    <a:pt x="256" y="184"/>
                    <a:pt x="253" y="180"/>
                  </a:cubicBezTo>
                  <a:cubicBezTo>
                    <a:pt x="252" y="179"/>
                    <a:pt x="249" y="179"/>
                    <a:pt x="247" y="180"/>
                  </a:cubicBezTo>
                  <a:cubicBezTo>
                    <a:pt x="244" y="181"/>
                    <a:pt x="241" y="181"/>
                    <a:pt x="238" y="180"/>
                  </a:cubicBezTo>
                  <a:cubicBezTo>
                    <a:pt x="234" y="179"/>
                    <a:pt x="232" y="179"/>
                    <a:pt x="229" y="183"/>
                  </a:cubicBezTo>
                  <a:cubicBezTo>
                    <a:pt x="226" y="187"/>
                    <a:pt x="222" y="192"/>
                    <a:pt x="217" y="192"/>
                  </a:cubicBezTo>
                  <a:cubicBezTo>
                    <a:pt x="213" y="192"/>
                    <a:pt x="212" y="193"/>
                    <a:pt x="211" y="196"/>
                  </a:cubicBezTo>
                  <a:cubicBezTo>
                    <a:pt x="211" y="199"/>
                    <a:pt x="208" y="199"/>
                    <a:pt x="206" y="199"/>
                  </a:cubicBezTo>
                  <a:cubicBezTo>
                    <a:pt x="202" y="200"/>
                    <a:pt x="200" y="202"/>
                    <a:pt x="198" y="204"/>
                  </a:cubicBezTo>
                  <a:cubicBezTo>
                    <a:pt x="197" y="205"/>
                    <a:pt x="195" y="207"/>
                    <a:pt x="193" y="205"/>
                  </a:cubicBezTo>
                  <a:cubicBezTo>
                    <a:pt x="191" y="204"/>
                    <a:pt x="193" y="203"/>
                    <a:pt x="194" y="201"/>
                  </a:cubicBezTo>
                  <a:cubicBezTo>
                    <a:pt x="195" y="199"/>
                    <a:pt x="196" y="197"/>
                    <a:pt x="198" y="197"/>
                  </a:cubicBezTo>
                  <a:cubicBezTo>
                    <a:pt x="200" y="197"/>
                    <a:pt x="200" y="196"/>
                    <a:pt x="200" y="194"/>
                  </a:cubicBezTo>
                  <a:cubicBezTo>
                    <a:pt x="200" y="193"/>
                    <a:pt x="198" y="192"/>
                    <a:pt x="197" y="193"/>
                  </a:cubicBezTo>
                  <a:cubicBezTo>
                    <a:pt x="194" y="195"/>
                    <a:pt x="191" y="193"/>
                    <a:pt x="187" y="192"/>
                  </a:cubicBezTo>
                  <a:cubicBezTo>
                    <a:pt x="185" y="192"/>
                    <a:pt x="182" y="192"/>
                    <a:pt x="182" y="194"/>
                  </a:cubicBezTo>
                  <a:cubicBezTo>
                    <a:pt x="181" y="197"/>
                    <a:pt x="184" y="198"/>
                    <a:pt x="187" y="198"/>
                  </a:cubicBezTo>
                  <a:cubicBezTo>
                    <a:pt x="188" y="198"/>
                    <a:pt x="188" y="198"/>
                    <a:pt x="189" y="198"/>
                  </a:cubicBezTo>
                  <a:cubicBezTo>
                    <a:pt x="190" y="198"/>
                    <a:pt x="191" y="199"/>
                    <a:pt x="192" y="200"/>
                  </a:cubicBezTo>
                  <a:cubicBezTo>
                    <a:pt x="192" y="202"/>
                    <a:pt x="190" y="202"/>
                    <a:pt x="189" y="202"/>
                  </a:cubicBezTo>
                  <a:cubicBezTo>
                    <a:pt x="185" y="203"/>
                    <a:pt x="182" y="202"/>
                    <a:pt x="179" y="200"/>
                  </a:cubicBezTo>
                  <a:cubicBezTo>
                    <a:pt x="176" y="199"/>
                    <a:pt x="173" y="198"/>
                    <a:pt x="170" y="197"/>
                  </a:cubicBezTo>
                  <a:cubicBezTo>
                    <a:pt x="168" y="197"/>
                    <a:pt x="165" y="196"/>
                    <a:pt x="164" y="194"/>
                  </a:cubicBezTo>
                  <a:cubicBezTo>
                    <a:pt x="163" y="193"/>
                    <a:pt x="162" y="193"/>
                    <a:pt x="162" y="194"/>
                  </a:cubicBezTo>
                  <a:cubicBezTo>
                    <a:pt x="159" y="195"/>
                    <a:pt x="156" y="194"/>
                    <a:pt x="153" y="193"/>
                  </a:cubicBezTo>
                  <a:cubicBezTo>
                    <a:pt x="151" y="192"/>
                    <a:pt x="150" y="192"/>
                    <a:pt x="148" y="192"/>
                  </a:cubicBezTo>
                  <a:cubicBezTo>
                    <a:pt x="126" y="192"/>
                    <a:pt x="105" y="192"/>
                    <a:pt x="83" y="192"/>
                  </a:cubicBezTo>
                  <a:cubicBezTo>
                    <a:pt x="81" y="192"/>
                    <a:pt x="79" y="192"/>
                    <a:pt x="79" y="189"/>
                  </a:cubicBezTo>
                  <a:cubicBezTo>
                    <a:pt x="79" y="188"/>
                    <a:pt x="78" y="187"/>
                    <a:pt x="76" y="187"/>
                  </a:cubicBezTo>
                  <a:cubicBezTo>
                    <a:pt x="75" y="188"/>
                    <a:pt x="75" y="189"/>
                    <a:pt x="75" y="190"/>
                  </a:cubicBezTo>
                  <a:cubicBezTo>
                    <a:pt x="75" y="191"/>
                    <a:pt x="74" y="192"/>
                    <a:pt x="73" y="191"/>
                  </a:cubicBezTo>
                  <a:cubicBezTo>
                    <a:pt x="69" y="189"/>
                    <a:pt x="64" y="190"/>
                    <a:pt x="60" y="190"/>
                  </a:cubicBezTo>
                  <a:cubicBezTo>
                    <a:pt x="56" y="190"/>
                    <a:pt x="53" y="189"/>
                    <a:pt x="49" y="188"/>
                  </a:cubicBezTo>
                  <a:cubicBezTo>
                    <a:pt x="48" y="188"/>
                    <a:pt x="47" y="187"/>
                    <a:pt x="46" y="185"/>
                  </a:cubicBezTo>
                  <a:cubicBezTo>
                    <a:pt x="46" y="182"/>
                    <a:pt x="44" y="183"/>
                    <a:pt x="42" y="184"/>
                  </a:cubicBezTo>
                  <a:cubicBezTo>
                    <a:pt x="38" y="184"/>
                    <a:pt x="35" y="185"/>
                    <a:pt x="32" y="182"/>
                  </a:cubicBezTo>
                  <a:cubicBezTo>
                    <a:pt x="31" y="180"/>
                    <a:pt x="30" y="178"/>
                    <a:pt x="33" y="178"/>
                  </a:cubicBezTo>
                  <a:cubicBezTo>
                    <a:pt x="35" y="178"/>
                    <a:pt x="36" y="175"/>
                    <a:pt x="35" y="173"/>
                  </a:cubicBezTo>
                  <a:cubicBezTo>
                    <a:pt x="33" y="169"/>
                    <a:pt x="25" y="166"/>
                    <a:pt x="22" y="167"/>
                  </a:cubicBezTo>
                  <a:cubicBezTo>
                    <a:pt x="20" y="167"/>
                    <a:pt x="20" y="168"/>
                    <a:pt x="19" y="169"/>
                  </a:cubicBezTo>
                  <a:cubicBezTo>
                    <a:pt x="19" y="170"/>
                    <a:pt x="19" y="173"/>
                    <a:pt x="17" y="172"/>
                  </a:cubicBezTo>
                  <a:cubicBezTo>
                    <a:pt x="15" y="171"/>
                    <a:pt x="15" y="169"/>
                    <a:pt x="15" y="167"/>
                  </a:cubicBezTo>
                  <a:cubicBezTo>
                    <a:pt x="15" y="166"/>
                    <a:pt x="16" y="166"/>
                    <a:pt x="16" y="165"/>
                  </a:cubicBezTo>
                  <a:cubicBezTo>
                    <a:pt x="17" y="164"/>
                    <a:pt x="17" y="162"/>
                    <a:pt x="15" y="162"/>
                  </a:cubicBezTo>
                  <a:cubicBezTo>
                    <a:pt x="9" y="162"/>
                    <a:pt x="5" y="160"/>
                    <a:pt x="3" y="154"/>
                  </a:cubicBezTo>
                  <a:cubicBezTo>
                    <a:pt x="1" y="147"/>
                    <a:pt x="1" y="139"/>
                    <a:pt x="0" y="131"/>
                  </a:cubicBezTo>
                  <a:cubicBezTo>
                    <a:pt x="0" y="130"/>
                    <a:pt x="0" y="128"/>
                    <a:pt x="1" y="128"/>
                  </a:cubicBezTo>
                  <a:cubicBezTo>
                    <a:pt x="3" y="128"/>
                    <a:pt x="3" y="129"/>
                    <a:pt x="3" y="131"/>
                  </a:cubicBezTo>
                  <a:cubicBezTo>
                    <a:pt x="3" y="131"/>
                    <a:pt x="3" y="132"/>
                    <a:pt x="4" y="132"/>
                  </a:cubicBezTo>
                  <a:cubicBezTo>
                    <a:pt x="10" y="135"/>
                    <a:pt x="8" y="140"/>
                    <a:pt x="7" y="145"/>
                  </a:cubicBezTo>
                  <a:cubicBezTo>
                    <a:pt x="7" y="148"/>
                    <a:pt x="7" y="150"/>
                    <a:pt x="8" y="153"/>
                  </a:cubicBezTo>
                  <a:cubicBezTo>
                    <a:pt x="9" y="153"/>
                    <a:pt x="9" y="154"/>
                    <a:pt x="10" y="154"/>
                  </a:cubicBezTo>
                  <a:cubicBezTo>
                    <a:pt x="11" y="154"/>
                    <a:pt x="11" y="153"/>
                    <a:pt x="11" y="152"/>
                  </a:cubicBezTo>
                  <a:cubicBezTo>
                    <a:pt x="12" y="150"/>
                    <a:pt x="12" y="148"/>
                    <a:pt x="11" y="146"/>
                  </a:cubicBezTo>
                  <a:cubicBezTo>
                    <a:pt x="11" y="142"/>
                    <a:pt x="11" y="139"/>
                    <a:pt x="11" y="136"/>
                  </a:cubicBezTo>
                  <a:cubicBezTo>
                    <a:pt x="11" y="135"/>
                    <a:pt x="11" y="134"/>
                    <a:pt x="10" y="133"/>
                  </a:cubicBezTo>
                  <a:cubicBezTo>
                    <a:pt x="8" y="131"/>
                    <a:pt x="8" y="128"/>
                    <a:pt x="8" y="125"/>
                  </a:cubicBezTo>
                  <a:cubicBezTo>
                    <a:pt x="8" y="124"/>
                    <a:pt x="8" y="123"/>
                    <a:pt x="7" y="122"/>
                  </a:cubicBezTo>
                  <a:cubicBezTo>
                    <a:pt x="4" y="119"/>
                    <a:pt x="5" y="117"/>
                    <a:pt x="7" y="114"/>
                  </a:cubicBezTo>
                  <a:cubicBezTo>
                    <a:pt x="9" y="112"/>
                    <a:pt x="9" y="110"/>
                    <a:pt x="9" y="108"/>
                  </a:cubicBezTo>
                  <a:cubicBezTo>
                    <a:pt x="9" y="106"/>
                    <a:pt x="10" y="104"/>
                    <a:pt x="11" y="103"/>
                  </a:cubicBezTo>
                  <a:cubicBezTo>
                    <a:pt x="13" y="102"/>
                    <a:pt x="14" y="100"/>
                    <a:pt x="16" y="98"/>
                  </a:cubicBezTo>
                  <a:cubicBezTo>
                    <a:pt x="17" y="97"/>
                    <a:pt x="18" y="96"/>
                    <a:pt x="20" y="98"/>
                  </a:cubicBezTo>
                  <a:cubicBezTo>
                    <a:pt x="21" y="99"/>
                    <a:pt x="23" y="99"/>
                    <a:pt x="24" y="98"/>
                  </a:cubicBezTo>
                  <a:cubicBezTo>
                    <a:pt x="26" y="96"/>
                    <a:pt x="25" y="95"/>
                    <a:pt x="24" y="94"/>
                  </a:cubicBezTo>
                  <a:cubicBezTo>
                    <a:pt x="22" y="91"/>
                    <a:pt x="23" y="90"/>
                    <a:pt x="25" y="89"/>
                  </a:cubicBezTo>
                  <a:cubicBezTo>
                    <a:pt x="27" y="88"/>
                    <a:pt x="29" y="86"/>
                    <a:pt x="30" y="84"/>
                  </a:cubicBezTo>
                  <a:cubicBezTo>
                    <a:pt x="32" y="80"/>
                    <a:pt x="35" y="81"/>
                    <a:pt x="38" y="81"/>
                  </a:cubicBezTo>
                  <a:cubicBezTo>
                    <a:pt x="40" y="81"/>
                    <a:pt x="40" y="82"/>
                    <a:pt x="40" y="83"/>
                  </a:cubicBezTo>
                  <a:cubicBezTo>
                    <a:pt x="41" y="86"/>
                    <a:pt x="46" y="87"/>
                    <a:pt x="48" y="85"/>
                  </a:cubicBezTo>
                  <a:cubicBezTo>
                    <a:pt x="49" y="84"/>
                    <a:pt x="49" y="83"/>
                    <a:pt x="49" y="82"/>
                  </a:cubicBezTo>
                  <a:cubicBezTo>
                    <a:pt x="48" y="81"/>
                    <a:pt x="47" y="81"/>
                    <a:pt x="46" y="81"/>
                  </a:cubicBezTo>
                  <a:cubicBezTo>
                    <a:pt x="46" y="81"/>
                    <a:pt x="45" y="81"/>
                    <a:pt x="45" y="81"/>
                  </a:cubicBezTo>
                  <a:cubicBezTo>
                    <a:pt x="43" y="81"/>
                    <a:pt x="42" y="81"/>
                    <a:pt x="41" y="80"/>
                  </a:cubicBezTo>
                  <a:cubicBezTo>
                    <a:pt x="41" y="78"/>
                    <a:pt x="42" y="76"/>
                    <a:pt x="44" y="76"/>
                  </a:cubicBezTo>
                  <a:cubicBezTo>
                    <a:pt x="47" y="76"/>
                    <a:pt x="49" y="72"/>
                    <a:pt x="53" y="74"/>
                  </a:cubicBezTo>
                  <a:cubicBezTo>
                    <a:pt x="54" y="74"/>
                    <a:pt x="55" y="73"/>
                    <a:pt x="55" y="72"/>
                  </a:cubicBezTo>
                  <a:cubicBezTo>
                    <a:pt x="55" y="70"/>
                    <a:pt x="56" y="69"/>
                    <a:pt x="57" y="69"/>
                  </a:cubicBezTo>
                  <a:cubicBezTo>
                    <a:pt x="58" y="69"/>
                    <a:pt x="59" y="70"/>
                    <a:pt x="60" y="71"/>
                  </a:cubicBezTo>
                  <a:cubicBezTo>
                    <a:pt x="62" y="75"/>
                    <a:pt x="71" y="75"/>
                    <a:pt x="74" y="71"/>
                  </a:cubicBezTo>
                  <a:cubicBezTo>
                    <a:pt x="74" y="71"/>
                    <a:pt x="74" y="70"/>
                    <a:pt x="75" y="70"/>
                  </a:cubicBezTo>
                  <a:cubicBezTo>
                    <a:pt x="81" y="70"/>
                    <a:pt x="87" y="63"/>
                    <a:pt x="93" y="66"/>
                  </a:cubicBezTo>
                  <a:cubicBezTo>
                    <a:pt x="98" y="69"/>
                    <a:pt x="105" y="67"/>
                    <a:pt x="109" y="72"/>
                  </a:cubicBezTo>
                  <a:cubicBezTo>
                    <a:pt x="109" y="73"/>
                    <a:pt x="112" y="74"/>
                    <a:pt x="113" y="74"/>
                  </a:cubicBezTo>
                  <a:cubicBezTo>
                    <a:pt x="119" y="73"/>
                    <a:pt x="125" y="75"/>
                    <a:pt x="130" y="77"/>
                  </a:cubicBezTo>
                  <a:cubicBezTo>
                    <a:pt x="132" y="78"/>
                    <a:pt x="133" y="78"/>
                    <a:pt x="134" y="76"/>
                  </a:cubicBezTo>
                  <a:cubicBezTo>
                    <a:pt x="134" y="74"/>
                    <a:pt x="136" y="75"/>
                    <a:pt x="137" y="75"/>
                  </a:cubicBezTo>
                  <a:cubicBezTo>
                    <a:pt x="143" y="75"/>
                    <a:pt x="148" y="75"/>
                    <a:pt x="154" y="75"/>
                  </a:cubicBezTo>
                  <a:cubicBezTo>
                    <a:pt x="155" y="75"/>
                    <a:pt x="156" y="75"/>
                    <a:pt x="156" y="75"/>
                  </a:cubicBezTo>
                  <a:cubicBezTo>
                    <a:pt x="157" y="75"/>
                    <a:pt x="158" y="76"/>
                    <a:pt x="158" y="77"/>
                  </a:cubicBezTo>
                  <a:cubicBezTo>
                    <a:pt x="158" y="78"/>
                    <a:pt x="157" y="78"/>
                    <a:pt x="156" y="78"/>
                  </a:cubicBezTo>
                  <a:cubicBezTo>
                    <a:pt x="149" y="79"/>
                    <a:pt x="143" y="78"/>
                    <a:pt x="136" y="79"/>
                  </a:cubicBezTo>
                  <a:cubicBezTo>
                    <a:pt x="135" y="79"/>
                    <a:pt x="134" y="78"/>
                    <a:pt x="134" y="79"/>
                  </a:cubicBezTo>
                  <a:cubicBezTo>
                    <a:pt x="134" y="81"/>
                    <a:pt x="135" y="81"/>
                    <a:pt x="136" y="81"/>
                  </a:cubicBezTo>
                  <a:cubicBezTo>
                    <a:pt x="143" y="80"/>
                    <a:pt x="150" y="82"/>
                    <a:pt x="157" y="81"/>
                  </a:cubicBezTo>
                  <a:cubicBezTo>
                    <a:pt x="160" y="81"/>
                    <a:pt x="163" y="83"/>
                    <a:pt x="167" y="84"/>
                  </a:cubicBezTo>
                  <a:cubicBezTo>
                    <a:pt x="167" y="84"/>
                    <a:pt x="167" y="85"/>
                    <a:pt x="167" y="85"/>
                  </a:cubicBezTo>
                  <a:cubicBezTo>
                    <a:pt x="167" y="86"/>
                    <a:pt x="166" y="86"/>
                    <a:pt x="165" y="86"/>
                  </a:cubicBezTo>
                  <a:cubicBezTo>
                    <a:pt x="162" y="85"/>
                    <a:pt x="158" y="86"/>
                    <a:pt x="155" y="84"/>
                  </a:cubicBezTo>
                  <a:cubicBezTo>
                    <a:pt x="153" y="83"/>
                    <a:pt x="151" y="83"/>
                    <a:pt x="149" y="83"/>
                  </a:cubicBezTo>
                  <a:cubicBezTo>
                    <a:pt x="146" y="82"/>
                    <a:pt x="145" y="84"/>
                    <a:pt x="145" y="86"/>
                  </a:cubicBezTo>
                  <a:cubicBezTo>
                    <a:pt x="145" y="88"/>
                    <a:pt x="147" y="87"/>
                    <a:pt x="148" y="87"/>
                  </a:cubicBezTo>
                  <a:cubicBezTo>
                    <a:pt x="150" y="87"/>
                    <a:pt x="153" y="87"/>
                    <a:pt x="156" y="87"/>
                  </a:cubicBezTo>
                  <a:cubicBezTo>
                    <a:pt x="152" y="90"/>
                    <a:pt x="150" y="93"/>
                    <a:pt x="145" y="93"/>
                  </a:cubicBezTo>
                  <a:cubicBezTo>
                    <a:pt x="144" y="93"/>
                    <a:pt x="142" y="94"/>
                    <a:pt x="140" y="94"/>
                  </a:cubicBezTo>
                  <a:cubicBezTo>
                    <a:pt x="139" y="93"/>
                    <a:pt x="138" y="95"/>
                    <a:pt x="138" y="96"/>
                  </a:cubicBezTo>
                  <a:cubicBezTo>
                    <a:pt x="138" y="97"/>
                    <a:pt x="139" y="98"/>
                    <a:pt x="140" y="98"/>
                  </a:cubicBezTo>
                  <a:cubicBezTo>
                    <a:pt x="142" y="98"/>
                    <a:pt x="142" y="100"/>
                    <a:pt x="142" y="101"/>
                  </a:cubicBezTo>
                  <a:cubicBezTo>
                    <a:pt x="144" y="101"/>
                    <a:pt x="144" y="99"/>
                    <a:pt x="146" y="99"/>
                  </a:cubicBezTo>
                  <a:cubicBezTo>
                    <a:pt x="145" y="103"/>
                    <a:pt x="145" y="107"/>
                    <a:pt x="145" y="111"/>
                  </a:cubicBezTo>
                  <a:cubicBezTo>
                    <a:pt x="143" y="112"/>
                    <a:pt x="143" y="110"/>
                    <a:pt x="142" y="109"/>
                  </a:cubicBezTo>
                  <a:cubicBezTo>
                    <a:pt x="143" y="112"/>
                    <a:pt x="143" y="113"/>
                    <a:pt x="139" y="113"/>
                  </a:cubicBezTo>
                  <a:cubicBezTo>
                    <a:pt x="139" y="114"/>
                    <a:pt x="140" y="115"/>
                    <a:pt x="141" y="116"/>
                  </a:cubicBezTo>
                  <a:cubicBezTo>
                    <a:pt x="143" y="117"/>
                    <a:pt x="144" y="117"/>
                    <a:pt x="145" y="119"/>
                  </a:cubicBezTo>
                  <a:cubicBezTo>
                    <a:pt x="145" y="120"/>
                    <a:pt x="145" y="119"/>
                    <a:pt x="146" y="119"/>
                  </a:cubicBezTo>
                  <a:cubicBezTo>
                    <a:pt x="147" y="121"/>
                    <a:pt x="147" y="124"/>
                    <a:pt x="148" y="127"/>
                  </a:cubicBezTo>
                  <a:cubicBezTo>
                    <a:pt x="147" y="128"/>
                    <a:pt x="146" y="129"/>
                    <a:pt x="147" y="131"/>
                  </a:cubicBezTo>
                  <a:cubicBezTo>
                    <a:pt x="150" y="133"/>
                    <a:pt x="149" y="136"/>
                    <a:pt x="148" y="139"/>
                  </a:cubicBezTo>
                  <a:cubicBezTo>
                    <a:pt x="147" y="141"/>
                    <a:pt x="144" y="143"/>
                    <a:pt x="146" y="145"/>
                  </a:cubicBezTo>
                  <a:cubicBezTo>
                    <a:pt x="149" y="147"/>
                    <a:pt x="151" y="144"/>
                    <a:pt x="152" y="143"/>
                  </a:cubicBezTo>
                  <a:cubicBezTo>
                    <a:pt x="155" y="141"/>
                    <a:pt x="157" y="140"/>
                    <a:pt x="160" y="142"/>
                  </a:cubicBezTo>
                  <a:cubicBezTo>
                    <a:pt x="162" y="143"/>
                    <a:pt x="164" y="143"/>
                    <a:pt x="166" y="142"/>
                  </a:cubicBezTo>
                  <a:cubicBezTo>
                    <a:pt x="170" y="141"/>
                    <a:pt x="175" y="142"/>
                    <a:pt x="179" y="142"/>
                  </a:cubicBezTo>
                  <a:cubicBezTo>
                    <a:pt x="181" y="142"/>
                    <a:pt x="183" y="143"/>
                    <a:pt x="184" y="145"/>
                  </a:cubicBezTo>
                  <a:cubicBezTo>
                    <a:pt x="185" y="147"/>
                    <a:pt x="193" y="147"/>
                    <a:pt x="195" y="146"/>
                  </a:cubicBezTo>
                  <a:cubicBezTo>
                    <a:pt x="195" y="145"/>
                    <a:pt x="196" y="145"/>
                    <a:pt x="195" y="144"/>
                  </a:cubicBezTo>
                  <a:cubicBezTo>
                    <a:pt x="195" y="143"/>
                    <a:pt x="195" y="143"/>
                    <a:pt x="194" y="143"/>
                  </a:cubicBezTo>
                  <a:cubicBezTo>
                    <a:pt x="192" y="142"/>
                    <a:pt x="189" y="143"/>
                    <a:pt x="187" y="142"/>
                  </a:cubicBezTo>
                  <a:cubicBezTo>
                    <a:pt x="184" y="142"/>
                    <a:pt x="183" y="142"/>
                    <a:pt x="183" y="138"/>
                  </a:cubicBezTo>
                  <a:cubicBezTo>
                    <a:pt x="185" y="137"/>
                    <a:pt x="187" y="136"/>
                    <a:pt x="189" y="136"/>
                  </a:cubicBezTo>
                  <a:cubicBezTo>
                    <a:pt x="190" y="137"/>
                    <a:pt x="191" y="138"/>
                    <a:pt x="193" y="137"/>
                  </a:cubicBezTo>
                  <a:cubicBezTo>
                    <a:pt x="196" y="136"/>
                    <a:pt x="198" y="137"/>
                    <a:pt x="200" y="139"/>
                  </a:cubicBezTo>
                  <a:cubicBezTo>
                    <a:pt x="201" y="136"/>
                    <a:pt x="202" y="134"/>
                    <a:pt x="205" y="135"/>
                  </a:cubicBezTo>
                  <a:cubicBezTo>
                    <a:pt x="208" y="135"/>
                    <a:pt x="208" y="133"/>
                    <a:pt x="208" y="131"/>
                  </a:cubicBezTo>
                  <a:cubicBezTo>
                    <a:pt x="209" y="130"/>
                    <a:pt x="211" y="131"/>
                    <a:pt x="212" y="131"/>
                  </a:cubicBezTo>
                  <a:cubicBezTo>
                    <a:pt x="216" y="132"/>
                    <a:pt x="221" y="132"/>
                    <a:pt x="225" y="130"/>
                  </a:cubicBezTo>
                  <a:cubicBezTo>
                    <a:pt x="228" y="130"/>
                    <a:pt x="232" y="131"/>
                    <a:pt x="234" y="133"/>
                  </a:cubicBezTo>
                  <a:cubicBezTo>
                    <a:pt x="233" y="134"/>
                    <a:pt x="232" y="135"/>
                    <a:pt x="235" y="137"/>
                  </a:cubicBezTo>
                  <a:cubicBezTo>
                    <a:pt x="238" y="140"/>
                    <a:pt x="240" y="144"/>
                    <a:pt x="239" y="149"/>
                  </a:cubicBezTo>
                  <a:cubicBezTo>
                    <a:pt x="239" y="151"/>
                    <a:pt x="239" y="153"/>
                    <a:pt x="240" y="156"/>
                  </a:cubicBezTo>
                  <a:cubicBezTo>
                    <a:pt x="241" y="159"/>
                    <a:pt x="243" y="159"/>
                    <a:pt x="245" y="157"/>
                  </a:cubicBezTo>
                  <a:cubicBezTo>
                    <a:pt x="250" y="153"/>
                    <a:pt x="254" y="153"/>
                    <a:pt x="259" y="158"/>
                  </a:cubicBezTo>
                  <a:cubicBezTo>
                    <a:pt x="260" y="159"/>
                    <a:pt x="266" y="160"/>
                    <a:pt x="267" y="159"/>
                  </a:cubicBezTo>
                  <a:cubicBezTo>
                    <a:pt x="269" y="157"/>
                    <a:pt x="268" y="156"/>
                    <a:pt x="267" y="156"/>
                  </a:cubicBezTo>
                  <a:cubicBezTo>
                    <a:pt x="265" y="155"/>
                    <a:pt x="264" y="155"/>
                    <a:pt x="262" y="155"/>
                  </a:cubicBezTo>
                  <a:cubicBezTo>
                    <a:pt x="258" y="155"/>
                    <a:pt x="258" y="154"/>
                    <a:pt x="258" y="150"/>
                  </a:cubicBezTo>
                  <a:cubicBezTo>
                    <a:pt x="259" y="148"/>
                    <a:pt x="261" y="148"/>
                    <a:pt x="262" y="148"/>
                  </a:cubicBezTo>
                  <a:cubicBezTo>
                    <a:pt x="264" y="150"/>
                    <a:pt x="267" y="150"/>
                    <a:pt x="269" y="150"/>
                  </a:cubicBezTo>
                  <a:cubicBezTo>
                    <a:pt x="274" y="150"/>
                    <a:pt x="278" y="152"/>
                    <a:pt x="281" y="156"/>
                  </a:cubicBezTo>
                  <a:cubicBezTo>
                    <a:pt x="283" y="160"/>
                    <a:pt x="290" y="160"/>
                    <a:pt x="293" y="157"/>
                  </a:cubicBezTo>
                  <a:cubicBezTo>
                    <a:pt x="295" y="157"/>
                    <a:pt x="296" y="157"/>
                    <a:pt x="297" y="158"/>
                  </a:cubicBezTo>
                  <a:cubicBezTo>
                    <a:pt x="298" y="158"/>
                    <a:pt x="298" y="159"/>
                    <a:pt x="299" y="159"/>
                  </a:cubicBezTo>
                  <a:cubicBezTo>
                    <a:pt x="304" y="159"/>
                    <a:pt x="310" y="160"/>
                    <a:pt x="315" y="159"/>
                  </a:cubicBezTo>
                  <a:cubicBezTo>
                    <a:pt x="317" y="159"/>
                    <a:pt x="318" y="158"/>
                    <a:pt x="318" y="156"/>
                  </a:cubicBezTo>
                  <a:cubicBezTo>
                    <a:pt x="318" y="153"/>
                    <a:pt x="320" y="152"/>
                    <a:pt x="323" y="152"/>
                  </a:cubicBezTo>
                  <a:cubicBezTo>
                    <a:pt x="325" y="151"/>
                    <a:pt x="327" y="150"/>
                    <a:pt x="326" y="147"/>
                  </a:cubicBezTo>
                  <a:cubicBezTo>
                    <a:pt x="327" y="146"/>
                    <a:pt x="327" y="145"/>
                    <a:pt x="328" y="145"/>
                  </a:cubicBezTo>
                  <a:cubicBezTo>
                    <a:pt x="330" y="145"/>
                    <a:pt x="332" y="144"/>
                    <a:pt x="333" y="143"/>
                  </a:cubicBezTo>
                  <a:cubicBezTo>
                    <a:pt x="336" y="141"/>
                    <a:pt x="338" y="141"/>
                    <a:pt x="340" y="144"/>
                  </a:cubicBezTo>
                  <a:cubicBezTo>
                    <a:pt x="341" y="144"/>
                    <a:pt x="341" y="144"/>
                    <a:pt x="341" y="145"/>
                  </a:cubicBezTo>
                  <a:cubicBezTo>
                    <a:pt x="342" y="146"/>
                    <a:pt x="343" y="146"/>
                    <a:pt x="344" y="145"/>
                  </a:cubicBezTo>
                  <a:cubicBezTo>
                    <a:pt x="345" y="144"/>
                    <a:pt x="345" y="143"/>
                    <a:pt x="344" y="142"/>
                  </a:cubicBezTo>
                  <a:cubicBezTo>
                    <a:pt x="342" y="140"/>
                    <a:pt x="341" y="137"/>
                    <a:pt x="339" y="134"/>
                  </a:cubicBezTo>
                  <a:cubicBezTo>
                    <a:pt x="340" y="133"/>
                    <a:pt x="341" y="133"/>
                    <a:pt x="342" y="132"/>
                  </a:cubicBezTo>
                  <a:cubicBezTo>
                    <a:pt x="343" y="132"/>
                    <a:pt x="344" y="132"/>
                    <a:pt x="345" y="131"/>
                  </a:cubicBezTo>
                  <a:cubicBezTo>
                    <a:pt x="348" y="128"/>
                    <a:pt x="352" y="126"/>
                    <a:pt x="357" y="125"/>
                  </a:cubicBezTo>
                  <a:cubicBezTo>
                    <a:pt x="360" y="124"/>
                    <a:pt x="362" y="120"/>
                    <a:pt x="360" y="117"/>
                  </a:cubicBezTo>
                  <a:cubicBezTo>
                    <a:pt x="360" y="116"/>
                    <a:pt x="359" y="115"/>
                    <a:pt x="359" y="114"/>
                  </a:cubicBezTo>
                  <a:cubicBezTo>
                    <a:pt x="360" y="110"/>
                    <a:pt x="358" y="108"/>
                    <a:pt x="354" y="106"/>
                  </a:cubicBezTo>
                  <a:cubicBezTo>
                    <a:pt x="353" y="106"/>
                    <a:pt x="353" y="104"/>
                    <a:pt x="353" y="103"/>
                  </a:cubicBezTo>
                  <a:cubicBezTo>
                    <a:pt x="354" y="100"/>
                    <a:pt x="354" y="97"/>
                    <a:pt x="351" y="96"/>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 name="Freeform 98">
              <a:extLst>
                <a:ext uri="{FF2B5EF4-FFF2-40B4-BE49-F238E27FC236}">
                  <a16:creationId xmlns:a16="http://schemas.microsoft.com/office/drawing/2014/main" id="{72C2DE43-DD0E-4AAB-5F8F-5AAF9BF812F8}"/>
                </a:ext>
              </a:extLst>
            </p:cNvPr>
            <p:cNvSpPr>
              <a:spLocks/>
            </p:cNvSpPr>
            <p:nvPr/>
          </p:nvSpPr>
          <p:spPr bwMode="auto">
            <a:xfrm>
              <a:off x="6165850" y="4079875"/>
              <a:ext cx="1011238" cy="1268413"/>
            </a:xfrm>
            <a:custGeom>
              <a:avLst/>
              <a:gdLst>
                <a:gd name="T0" fmla="*/ 223 w 225"/>
                <a:gd name="T1" fmla="*/ 99 h 282"/>
                <a:gd name="T2" fmla="*/ 216 w 225"/>
                <a:gd name="T3" fmla="*/ 104 h 282"/>
                <a:gd name="T4" fmla="*/ 211 w 225"/>
                <a:gd name="T5" fmla="*/ 102 h 282"/>
                <a:gd name="T6" fmla="*/ 195 w 225"/>
                <a:gd name="T7" fmla="*/ 64 h 282"/>
                <a:gd name="T8" fmla="*/ 151 w 225"/>
                <a:gd name="T9" fmla="*/ 25 h 282"/>
                <a:gd name="T10" fmla="*/ 148 w 225"/>
                <a:gd name="T11" fmla="*/ 24 h 282"/>
                <a:gd name="T12" fmla="*/ 104 w 225"/>
                <a:gd name="T13" fmla="*/ 17 h 282"/>
                <a:gd name="T14" fmla="*/ 55 w 225"/>
                <a:gd name="T15" fmla="*/ 40 h 282"/>
                <a:gd name="T16" fmla="*/ 15 w 225"/>
                <a:gd name="T17" fmla="*/ 121 h 282"/>
                <a:gd name="T18" fmla="*/ 28 w 225"/>
                <a:gd name="T19" fmla="*/ 205 h 282"/>
                <a:gd name="T20" fmla="*/ 96 w 225"/>
                <a:gd name="T21" fmla="*/ 262 h 282"/>
                <a:gd name="T22" fmla="*/ 132 w 225"/>
                <a:gd name="T23" fmla="*/ 262 h 282"/>
                <a:gd name="T24" fmla="*/ 137 w 225"/>
                <a:gd name="T25" fmla="*/ 266 h 282"/>
                <a:gd name="T26" fmla="*/ 138 w 225"/>
                <a:gd name="T27" fmla="*/ 277 h 282"/>
                <a:gd name="T28" fmla="*/ 137 w 225"/>
                <a:gd name="T29" fmla="*/ 280 h 282"/>
                <a:gd name="T30" fmla="*/ 136 w 225"/>
                <a:gd name="T31" fmla="*/ 282 h 282"/>
                <a:gd name="T32" fmla="*/ 134 w 225"/>
                <a:gd name="T33" fmla="*/ 281 h 282"/>
                <a:gd name="T34" fmla="*/ 131 w 225"/>
                <a:gd name="T35" fmla="*/ 279 h 282"/>
                <a:gd name="T36" fmla="*/ 130 w 225"/>
                <a:gd name="T37" fmla="*/ 280 h 282"/>
                <a:gd name="T38" fmla="*/ 107 w 225"/>
                <a:gd name="T39" fmla="*/ 281 h 282"/>
                <a:gd name="T40" fmla="*/ 64 w 225"/>
                <a:gd name="T41" fmla="*/ 267 h 282"/>
                <a:gd name="T42" fmla="*/ 57 w 225"/>
                <a:gd name="T43" fmla="*/ 261 h 282"/>
                <a:gd name="T44" fmla="*/ 26 w 225"/>
                <a:gd name="T45" fmla="*/ 230 h 282"/>
                <a:gd name="T46" fmla="*/ 16 w 225"/>
                <a:gd name="T47" fmla="*/ 211 h 282"/>
                <a:gd name="T48" fmla="*/ 6 w 225"/>
                <a:gd name="T49" fmla="*/ 184 h 282"/>
                <a:gd name="T50" fmla="*/ 0 w 225"/>
                <a:gd name="T51" fmla="*/ 137 h 282"/>
                <a:gd name="T52" fmla="*/ 3 w 225"/>
                <a:gd name="T53" fmla="*/ 106 h 282"/>
                <a:gd name="T54" fmla="*/ 12 w 225"/>
                <a:gd name="T55" fmla="*/ 78 h 282"/>
                <a:gd name="T56" fmla="*/ 20 w 225"/>
                <a:gd name="T57" fmla="*/ 60 h 282"/>
                <a:gd name="T58" fmla="*/ 26 w 225"/>
                <a:gd name="T59" fmla="*/ 52 h 282"/>
                <a:gd name="T60" fmla="*/ 36 w 225"/>
                <a:gd name="T61" fmla="*/ 38 h 282"/>
                <a:gd name="T62" fmla="*/ 55 w 225"/>
                <a:gd name="T63" fmla="*/ 21 h 282"/>
                <a:gd name="T64" fmla="*/ 70 w 225"/>
                <a:gd name="T65" fmla="*/ 11 h 282"/>
                <a:gd name="T66" fmla="*/ 91 w 225"/>
                <a:gd name="T67" fmla="*/ 3 h 282"/>
                <a:gd name="T68" fmla="*/ 127 w 225"/>
                <a:gd name="T69" fmla="*/ 2 h 282"/>
                <a:gd name="T70" fmla="*/ 141 w 225"/>
                <a:gd name="T71" fmla="*/ 3 h 282"/>
                <a:gd name="T72" fmla="*/ 145 w 225"/>
                <a:gd name="T73" fmla="*/ 4 h 282"/>
                <a:gd name="T74" fmla="*/ 155 w 225"/>
                <a:gd name="T75" fmla="*/ 9 h 282"/>
                <a:gd name="T76" fmla="*/ 168 w 225"/>
                <a:gd name="T77" fmla="*/ 17 h 282"/>
                <a:gd name="T78" fmla="*/ 199 w 225"/>
                <a:gd name="T79" fmla="*/ 46 h 282"/>
                <a:gd name="T80" fmla="*/ 212 w 225"/>
                <a:gd name="T81" fmla="*/ 66 h 282"/>
                <a:gd name="T82" fmla="*/ 219 w 225"/>
                <a:gd name="T83" fmla="*/ 81 h 282"/>
                <a:gd name="T84" fmla="*/ 220 w 225"/>
                <a:gd name="T85" fmla="*/ 82 h 282"/>
                <a:gd name="T86" fmla="*/ 222 w 225"/>
                <a:gd name="T87" fmla="*/ 89 h 282"/>
                <a:gd name="T88" fmla="*/ 222 w 225"/>
                <a:gd name="T89" fmla="*/ 91 h 282"/>
                <a:gd name="T90" fmla="*/ 223 w 225"/>
                <a:gd name="T91" fmla="*/ 9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282">
                  <a:moveTo>
                    <a:pt x="223" y="99"/>
                  </a:moveTo>
                  <a:cubicBezTo>
                    <a:pt x="221" y="101"/>
                    <a:pt x="218" y="102"/>
                    <a:pt x="216" y="104"/>
                  </a:cubicBezTo>
                  <a:cubicBezTo>
                    <a:pt x="213" y="106"/>
                    <a:pt x="212" y="105"/>
                    <a:pt x="211" y="102"/>
                  </a:cubicBezTo>
                  <a:cubicBezTo>
                    <a:pt x="208" y="89"/>
                    <a:pt x="202" y="76"/>
                    <a:pt x="195" y="64"/>
                  </a:cubicBezTo>
                  <a:cubicBezTo>
                    <a:pt x="184" y="47"/>
                    <a:pt x="170" y="33"/>
                    <a:pt x="151" y="25"/>
                  </a:cubicBezTo>
                  <a:cubicBezTo>
                    <a:pt x="150" y="24"/>
                    <a:pt x="149" y="24"/>
                    <a:pt x="148" y="24"/>
                  </a:cubicBezTo>
                  <a:cubicBezTo>
                    <a:pt x="134" y="17"/>
                    <a:pt x="119" y="15"/>
                    <a:pt x="104" y="17"/>
                  </a:cubicBezTo>
                  <a:cubicBezTo>
                    <a:pt x="85" y="20"/>
                    <a:pt x="69" y="28"/>
                    <a:pt x="55" y="40"/>
                  </a:cubicBezTo>
                  <a:cubicBezTo>
                    <a:pt x="31" y="62"/>
                    <a:pt x="19" y="89"/>
                    <a:pt x="15" y="121"/>
                  </a:cubicBezTo>
                  <a:cubicBezTo>
                    <a:pt x="11" y="150"/>
                    <a:pt x="15" y="178"/>
                    <a:pt x="28" y="205"/>
                  </a:cubicBezTo>
                  <a:cubicBezTo>
                    <a:pt x="42" y="233"/>
                    <a:pt x="64" y="254"/>
                    <a:pt x="96" y="262"/>
                  </a:cubicBezTo>
                  <a:cubicBezTo>
                    <a:pt x="108" y="265"/>
                    <a:pt x="120" y="265"/>
                    <a:pt x="132" y="262"/>
                  </a:cubicBezTo>
                  <a:cubicBezTo>
                    <a:pt x="135" y="261"/>
                    <a:pt x="137" y="262"/>
                    <a:pt x="137" y="266"/>
                  </a:cubicBezTo>
                  <a:cubicBezTo>
                    <a:pt x="137" y="269"/>
                    <a:pt x="137" y="273"/>
                    <a:pt x="138" y="277"/>
                  </a:cubicBezTo>
                  <a:cubicBezTo>
                    <a:pt x="136" y="277"/>
                    <a:pt x="137" y="279"/>
                    <a:pt x="137" y="280"/>
                  </a:cubicBezTo>
                  <a:cubicBezTo>
                    <a:pt x="137" y="281"/>
                    <a:pt x="138" y="282"/>
                    <a:pt x="136" y="282"/>
                  </a:cubicBezTo>
                  <a:cubicBezTo>
                    <a:pt x="135" y="282"/>
                    <a:pt x="134" y="282"/>
                    <a:pt x="134" y="281"/>
                  </a:cubicBezTo>
                  <a:cubicBezTo>
                    <a:pt x="134" y="278"/>
                    <a:pt x="133" y="278"/>
                    <a:pt x="131" y="279"/>
                  </a:cubicBezTo>
                  <a:cubicBezTo>
                    <a:pt x="130" y="280"/>
                    <a:pt x="130" y="280"/>
                    <a:pt x="130" y="280"/>
                  </a:cubicBezTo>
                  <a:cubicBezTo>
                    <a:pt x="122" y="280"/>
                    <a:pt x="115" y="282"/>
                    <a:pt x="107" y="281"/>
                  </a:cubicBezTo>
                  <a:cubicBezTo>
                    <a:pt x="92" y="278"/>
                    <a:pt x="78" y="274"/>
                    <a:pt x="64" y="267"/>
                  </a:cubicBezTo>
                  <a:cubicBezTo>
                    <a:pt x="62" y="266"/>
                    <a:pt x="60" y="263"/>
                    <a:pt x="57" y="261"/>
                  </a:cubicBezTo>
                  <a:cubicBezTo>
                    <a:pt x="45" y="253"/>
                    <a:pt x="35" y="242"/>
                    <a:pt x="26" y="230"/>
                  </a:cubicBezTo>
                  <a:cubicBezTo>
                    <a:pt x="22" y="224"/>
                    <a:pt x="19" y="217"/>
                    <a:pt x="16" y="211"/>
                  </a:cubicBezTo>
                  <a:cubicBezTo>
                    <a:pt x="10" y="203"/>
                    <a:pt x="9" y="193"/>
                    <a:pt x="6" y="184"/>
                  </a:cubicBezTo>
                  <a:cubicBezTo>
                    <a:pt x="1" y="169"/>
                    <a:pt x="0" y="153"/>
                    <a:pt x="0" y="137"/>
                  </a:cubicBezTo>
                  <a:cubicBezTo>
                    <a:pt x="0" y="127"/>
                    <a:pt x="1" y="117"/>
                    <a:pt x="3" y="106"/>
                  </a:cubicBezTo>
                  <a:cubicBezTo>
                    <a:pt x="6" y="97"/>
                    <a:pt x="8" y="87"/>
                    <a:pt x="12" y="78"/>
                  </a:cubicBezTo>
                  <a:cubicBezTo>
                    <a:pt x="15" y="72"/>
                    <a:pt x="18" y="66"/>
                    <a:pt x="20" y="60"/>
                  </a:cubicBezTo>
                  <a:cubicBezTo>
                    <a:pt x="21" y="56"/>
                    <a:pt x="24" y="55"/>
                    <a:pt x="26" y="52"/>
                  </a:cubicBezTo>
                  <a:cubicBezTo>
                    <a:pt x="29" y="47"/>
                    <a:pt x="32" y="42"/>
                    <a:pt x="36" y="38"/>
                  </a:cubicBezTo>
                  <a:cubicBezTo>
                    <a:pt x="42" y="32"/>
                    <a:pt x="47" y="25"/>
                    <a:pt x="55" y="21"/>
                  </a:cubicBezTo>
                  <a:cubicBezTo>
                    <a:pt x="60" y="18"/>
                    <a:pt x="64" y="13"/>
                    <a:pt x="70" y="11"/>
                  </a:cubicBezTo>
                  <a:cubicBezTo>
                    <a:pt x="77" y="9"/>
                    <a:pt x="83" y="3"/>
                    <a:pt x="91" y="3"/>
                  </a:cubicBezTo>
                  <a:cubicBezTo>
                    <a:pt x="103" y="1"/>
                    <a:pt x="115" y="0"/>
                    <a:pt x="127" y="2"/>
                  </a:cubicBezTo>
                  <a:cubicBezTo>
                    <a:pt x="132" y="2"/>
                    <a:pt x="136" y="4"/>
                    <a:pt x="141" y="3"/>
                  </a:cubicBezTo>
                  <a:cubicBezTo>
                    <a:pt x="142" y="2"/>
                    <a:pt x="144" y="3"/>
                    <a:pt x="145" y="4"/>
                  </a:cubicBezTo>
                  <a:cubicBezTo>
                    <a:pt x="148" y="6"/>
                    <a:pt x="151" y="8"/>
                    <a:pt x="155" y="9"/>
                  </a:cubicBezTo>
                  <a:cubicBezTo>
                    <a:pt x="160" y="10"/>
                    <a:pt x="163" y="14"/>
                    <a:pt x="168" y="17"/>
                  </a:cubicBezTo>
                  <a:cubicBezTo>
                    <a:pt x="180" y="24"/>
                    <a:pt x="191" y="34"/>
                    <a:pt x="199" y="46"/>
                  </a:cubicBezTo>
                  <a:cubicBezTo>
                    <a:pt x="204" y="52"/>
                    <a:pt x="210" y="58"/>
                    <a:pt x="212" y="66"/>
                  </a:cubicBezTo>
                  <a:cubicBezTo>
                    <a:pt x="214" y="71"/>
                    <a:pt x="219" y="75"/>
                    <a:pt x="219" y="81"/>
                  </a:cubicBezTo>
                  <a:cubicBezTo>
                    <a:pt x="219" y="81"/>
                    <a:pt x="219" y="81"/>
                    <a:pt x="220" y="82"/>
                  </a:cubicBezTo>
                  <a:cubicBezTo>
                    <a:pt x="222" y="83"/>
                    <a:pt x="225" y="85"/>
                    <a:pt x="222" y="89"/>
                  </a:cubicBezTo>
                  <a:cubicBezTo>
                    <a:pt x="221" y="89"/>
                    <a:pt x="222" y="90"/>
                    <a:pt x="222" y="91"/>
                  </a:cubicBezTo>
                  <a:cubicBezTo>
                    <a:pt x="225" y="93"/>
                    <a:pt x="225" y="96"/>
                    <a:pt x="223" y="99"/>
                  </a:cubicBezTo>
                  <a:close/>
                </a:path>
              </a:pathLst>
            </a:custGeom>
            <a:solidFill>
              <a:srgbClr val="C9D2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 name="Freeform 99">
              <a:extLst>
                <a:ext uri="{FF2B5EF4-FFF2-40B4-BE49-F238E27FC236}">
                  <a16:creationId xmlns:a16="http://schemas.microsoft.com/office/drawing/2014/main" id="{A4921DFC-743A-61A3-D399-E3A384D50EA1}"/>
                </a:ext>
              </a:extLst>
            </p:cNvPr>
            <p:cNvSpPr>
              <a:spLocks/>
            </p:cNvSpPr>
            <p:nvPr/>
          </p:nvSpPr>
          <p:spPr bwMode="auto">
            <a:xfrm>
              <a:off x="6777038" y="4943475"/>
              <a:ext cx="14288" cy="12700"/>
            </a:xfrm>
            <a:custGeom>
              <a:avLst/>
              <a:gdLst>
                <a:gd name="T0" fmla="*/ 2 w 3"/>
                <a:gd name="T1" fmla="*/ 3 h 3"/>
                <a:gd name="T2" fmla="*/ 1 w 3"/>
                <a:gd name="T3" fmla="*/ 0 h 3"/>
                <a:gd name="T4" fmla="*/ 2 w 3"/>
                <a:gd name="T5" fmla="*/ 0 h 3"/>
                <a:gd name="T6" fmla="*/ 2 w 3"/>
                <a:gd name="T7" fmla="*/ 3 h 3"/>
              </a:gdLst>
              <a:ahLst/>
              <a:cxnLst>
                <a:cxn ang="0">
                  <a:pos x="T0" y="T1"/>
                </a:cxn>
                <a:cxn ang="0">
                  <a:pos x="T2" y="T3"/>
                </a:cxn>
                <a:cxn ang="0">
                  <a:pos x="T4" y="T5"/>
                </a:cxn>
                <a:cxn ang="0">
                  <a:pos x="T6" y="T7"/>
                </a:cxn>
              </a:cxnLst>
              <a:rect l="0" t="0" r="r" b="b"/>
              <a:pathLst>
                <a:path w="3" h="3">
                  <a:moveTo>
                    <a:pt x="2" y="3"/>
                  </a:moveTo>
                  <a:cubicBezTo>
                    <a:pt x="1" y="2"/>
                    <a:pt x="0" y="1"/>
                    <a:pt x="1" y="0"/>
                  </a:cubicBezTo>
                  <a:cubicBezTo>
                    <a:pt x="1" y="0"/>
                    <a:pt x="2" y="0"/>
                    <a:pt x="2" y="0"/>
                  </a:cubicBezTo>
                  <a:cubicBezTo>
                    <a:pt x="3" y="1"/>
                    <a:pt x="3" y="2"/>
                    <a:pt x="2" y="3"/>
                  </a:cubicBezTo>
                  <a:close/>
                </a:path>
              </a:pathLst>
            </a:custGeom>
            <a:solidFill>
              <a:srgbClr val="7A4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 name="Freeform 100">
              <a:extLst>
                <a:ext uri="{FF2B5EF4-FFF2-40B4-BE49-F238E27FC236}">
                  <a16:creationId xmlns:a16="http://schemas.microsoft.com/office/drawing/2014/main" id="{214E3034-CCC2-7AE1-6470-8BC4D7603F30}"/>
                </a:ext>
              </a:extLst>
            </p:cNvPr>
            <p:cNvSpPr>
              <a:spLocks/>
            </p:cNvSpPr>
            <p:nvPr/>
          </p:nvSpPr>
          <p:spPr bwMode="auto">
            <a:xfrm>
              <a:off x="6831013" y="4830763"/>
              <a:ext cx="9525" cy="14288"/>
            </a:xfrm>
            <a:custGeom>
              <a:avLst/>
              <a:gdLst>
                <a:gd name="T0" fmla="*/ 2 w 2"/>
                <a:gd name="T1" fmla="*/ 1 h 3"/>
                <a:gd name="T2" fmla="*/ 1 w 2"/>
                <a:gd name="T3" fmla="*/ 3 h 3"/>
                <a:gd name="T4" fmla="*/ 0 w 2"/>
                <a:gd name="T5" fmla="*/ 2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2" y="3"/>
                    <a:pt x="1" y="3"/>
                  </a:cubicBezTo>
                  <a:cubicBezTo>
                    <a:pt x="0" y="3"/>
                    <a:pt x="0" y="2"/>
                    <a:pt x="0" y="2"/>
                  </a:cubicBezTo>
                  <a:cubicBezTo>
                    <a:pt x="0" y="1"/>
                    <a:pt x="0" y="0"/>
                    <a:pt x="1" y="0"/>
                  </a:cubicBezTo>
                  <a:cubicBezTo>
                    <a:pt x="2" y="0"/>
                    <a:pt x="2" y="1"/>
                    <a:pt x="2" y="1"/>
                  </a:cubicBezTo>
                  <a:close/>
                </a:path>
              </a:pathLst>
            </a:custGeom>
            <a:solidFill>
              <a:srgbClr val="7A4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 name="Freeform 101">
              <a:extLst>
                <a:ext uri="{FF2B5EF4-FFF2-40B4-BE49-F238E27FC236}">
                  <a16:creationId xmlns:a16="http://schemas.microsoft.com/office/drawing/2014/main" id="{326E742C-77BA-58F9-C96A-E5FE3C40F2F0}"/>
                </a:ext>
              </a:extLst>
            </p:cNvPr>
            <p:cNvSpPr>
              <a:spLocks/>
            </p:cNvSpPr>
            <p:nvPr/>
          </p:nvSpPr>
          <p:spPr bwMode="auto">
            <a:xfrm>
              <a:off x="7815263" y="5262563"/>
              <a:ext cx="238125" cy="100013"/>
            </a:xfrm>
            <a:custGeom>
              <a:avLst/>
              <a:gdLst>
                <a:gd name="T0" fmla="*/ 39 w 53"/>
                <a:gd name="T1" fmla="*/ 12 h 22"/>
                <a:gd name="T2" fmla="*/ 45 w 53"/>
                <a:gd name="T3" fmla="*/ 15 h 22"/>
                <a:gd name="T4" fmla="*/ 50 w 53"/>
                <a:gd name="T5" fmla="*/ 15 h 22"/>
                <a:gd name="T6" fmla="*/ 53 w 53"/>
                <a:gd name="T7" fmla="*/ 18 h 22"/>
                <a:gd name="T8" fmla="*/ 50 w 53"/>
                <a:gd name="T9" fmla="*/ 22 h 22"/>
                <a:gd name="T10" fmla="*/ 41 w 53"/>
                <a:gd name="T11" fmla="*/ 22 h 22"/>
                <a:gd name="T12" fmla="*/ 39 w 53"/>
                <a:gd name="T13" fmla="*/ 21 h 22"/>
                <a:gd name="T14" fmla="*/ 28 w 53"/>
                <a:gd name="T15" fmla="*/ 17 h 22"/>
                <a:gd name="T16" fmla="*/ 13 w 53"/>
                <a:gd name="T17" fmla="*/ 16 h 22"/>
                <a:gd name="T18" fmla="*/ 11 w 53"/>
                <a:gd name="T19" fmla="*/ 17 h 22"/>
                <a:gd name="T20" fmla="*/ 6 w 53"/>
                <a:gd name="T21" fmla="*/ 20 h 22"/>
                <a:gd name="T22" fmla="*/ 1 w 53"/>
                <a:gd name="T23" fmla="*/ 20 h 22"/>
                <a:gd name="T24" fmla="*/ 1 w 53"/>
                <a:gd name="T25" fmla="*/ 16 h 22"/>
                <a:gd name="T26" fmla="*/ 2 w 53"/>
                <a:gd name="T27" fmla="*/ 13 h 22"/>
                <a:gd name="T28" fmla="*/ 2 w 53"/>
                <a:gd name="T29" fmla="*/ 4 h 22"/>
                <a:gd name="T30" fmla="*/ 1 w 53"/>
                <a:gd name="T31" fmla="*/ 2 h 22"/>
                <a:gd name="T32" fmla="*/ 4 w 53"/>
                <a:gd name="T33" fmla="*/ 1 h 22"/>
                <a:gd name="T34" fmla="*/ 11 w 53"/>
                <a:gd name="T35" fmla="*/ 12 h 22"/>
                <a:gd name="T36" fmla="*/ 22 w 53"/>
                <a:gd name="T37" fmla="*/ 15 h 22"/>
                <a:gd name="T38" fmla="*/ 39 w 53"/>
                <a:gd name="T39"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22">
                  <a:moveTo>
                    <a:pt x="39" y="12"/>
                  </a:moveTo>
                  <a:cubicBezTo>
                    <a:pt x="40" y="15"/>
                    <a:pt x="42" y="16"/>
                    <a:pt x="45" y="15"/>
                  </a:cubicBezTo>
                  <a:cubicBezTo>
                    <a:pt x="47" y="15"/>
                    <a:pt x="48" y="15"/>
                    <a:pt x="50" y="15"/>
                  </a:cubicBezTo>
                  <a:cubicBezTo>
                    <a:pt x="52" y="16"/>
                    <a:pt x="53" y="16"/>
                    <a:pt x="53" y="18"/>
                  </a:cubicBezTo>
                  <a:cubicBezTo>
                    <a:pt x="53" y="20"/>
                    <a:pt x="52" y="21"/>
                    <a:pt x="50" y="22"/>
                  </a:cubicBezTo>
                  <a:cubicBezTo>
                    <a:pt x="47" y="22"/>
                    <a:pt x="44" y="22"/>
                    <a:pt x="41" y="22"/>
                  </a:cubicBezTo>
                  <a:cubicBezTo>
                    <a:pt x="40" y="22"/>
                    <a:pt x="40" y="21"/>
                    <a:pt x="39" y="21"/>
                  </a:cubicBezTo>
                  <a:cubicBezTo>
                    <a:pt x="38" y="14"/>
                    <a:pt x="32" y="17"/>
                    <a:pt x="28" y="17"/>
                  </a:cubicBezTo>
                  <a:cubicBezTo>
                    <a:pt x="23" y="16"/>
                    <a:pt x="18" y="19"/>
                    <a:pt x="13" y="16"/>
                  </a:cubicBezTo>
                  <a:cubicBezTo>
                    <a:pt x="13" y="15"/>
                    <a:pt x="11" y="16"/>
                    <a:pt x="11" y="17"/>
                  </a:cubicBezTo>
                  <a:cubicBezTo>
                    <a:pt x="10" y="18"/>
                    <a:pt x="7" y="19"/>
                    <a:pt x="6" y="20"/>
                  </a:cubicBezTo>
                  <a:cubicBezTo>
                    <a:pt x="4" y="21"/>
                    <a:pt x="3" y="21"/>
                    <a:pt x="1" y="20"/>
                  </a:cubicBezTo>
                  <a:cubicBezTo>
                    <a:pt x="0" y="19"/>
                    <a:pt x="0" y="17"/>
                    <a:pt x="1" y="16"/>
                  </a:cubicBezTo>
                  <a:cubicBezTo>
                    <a:pt x="1" y="15"/>
                    <a:pt x="1" y="14"/>
                    <a:pt x="2" y="13"/>
                  </a:cubicBezTo>
                  <a:cubicBezTo>
                    <a:pt x="5" y="10"/>
                    <a:pt x="6" y="7"/>
                    <a:pt x="2" y="4"/>
                  </a:cubicBezTo>
                  <a:cubicBezTo>
                    <a:pt x="1" y="4"/>
                    <a:pt x="0" y="3"/>
                    <a:pt x="1" y="2"/>
                  </a:cubicBezTo>
                  <a:cubicBezTo>
                    <a:pt x="1" y="0"/>
                    <a:pt x="3" y="1"/>
                    <a:pt x="4" y="1"/>
                  </a:cubicBezTo>
                  <a:cubicBezTo>
                    <a:pt x="6" y="5"/>
                    <a:pt x="8" y="9"/>
                    <a:pt x="11" y="12"/>
                  </a:cubicBezTo>
                  <a:cubicBezTo>
                    <a:pt x="14" y="15"/>
                    <a:pt x="18" y="16"/>
                    <a:pt x="22" y="15"/>
                  </a:cubicBezTo>
                  <a:cubicBezTo>
                    <a:pt x="28" y="14"/>
                    <a:pt x="34" y="13"/>
                    <a:pt x="39" y="12"/>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 name="Freeform 102">
              <a:extLst>
                <a:ext uri="{FF2B5EF4-FFF2-40B4-BE49-F238E27FC236}">
                  <a16:creationId xmlns:a16="http://schemas.microsoft.com/office/drawing/2014/main" id="{E209F6B7-3007-E5A7-92A8-E5A2203E6B2D}"/>
                </a:ext>
              </a:extLst>
            </p:cNvPr>
            <p:cNvSpPr>
              <a:spLocks/>
            </p:cNvSpPr>
            <p:nvPr/>
          </p:nvSpPr>
          <p:spPr bwMode="auto">
            <a:xfrm>
              <a:off x="8205788" y="5294313"/>
              <a:ext cx="171450" cy="122238"/>
            </a:xfrm>
            <a:custGeom>
              <a:avLst/>
              <a:gdLst>
                <a:gd name="T0" fmla="*/ 27 w 38"/>
                <a:gd name="T1" fmla="*/ 17 h 27"/>
                <a:gd name="T2" fmla="*/ 33 w 38"/>
                <a:gd name="T3" fmla="*/ 21 h 27"/>
                <a:gd name="T4" fmla="*/ 36 w 38"/>
                <a:gd name="T5" fmla="*/ 21 h 27"/>
                <a:gd name="T6" fmla="*/ 38 w 38"/>
                <a:gd name="T7" fmla="*/ 25 h 27"/>
                <a:gd name="T8" fmla="*/ 35 w 38"/>
                <a:gd name="T9" fmla="*/ 27 h 27"/>
                <a:gd name="T10" fmla="*/ 29 w 38"/>
                <a:gd name="T11" fmla="*/ 27 h 27"/>
                <a:gd name="T12" fmla="*/ 27 w 38"/>
                <a:gd name="T13" fmla="*/ 26 h 27"/>
                <a:gd name="T14" fmla="*/ 20 w 38"/>
                <a:gd name="T15" fmla="*/ 22 h 27"/>
                <a:gd name="T16" fmla="*/ 16 w 38"/>
                <a:gd name="T17" fmla="*/ 24 h 27"/>
                <a:gd name="T18" fmla="*/ 11 w 38"/>
                <a:gd name="T19" fmla="*/ 27 h 27"/>
                <a:gd name="T20" fmla="*/ 8 w 38"/>
                <a:gd name="T21" fmla="*/ 22 h 27"/>
                <a:gd name="T22" fmla="*/ 7 w 38"/>
                <a:gd name="T23" fmla="*/ 15 h 27"/>
                <a:gd name="T24" fmla="*/ 2 w 38"/>
                <a:gd name="T25" fmla="*/ 4 h 27"/>
                <a:gd name="T26" fmla="*/ 0 w 38"/>
                <a:gd name="T27" fmla="*/ 2 h 27"/>
                <a:gd name="T28" fmla="*/ 3 w 38"/>
                <a:gd name="T29" fmla="*/ 0 h 27"/>
                <a:gd name="T30" fmla="*/ 12 w 38"/>
                <a:gd name="T31" fmla="*/ 14 h 27"/>
                <a:gd name="T32" fmla="*/ 17 w 38"/>
                <a:gd name="T33" fmla="*/ 19 h 27"/>
                <a:gd name="T34" fmla="*/ 27 w 38"/>
                <a:gd name="T35"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27">
                  <a:moveTo>
                    <a:pt x="27" y="17"/>
                  </a:moveTo>
                  <a:cubicBezTo>
                    <a:pt x="27" y="21"/>
                    <a:pt x="30" y="21"/>
                    <a:pt x="33" y="21"/>
                  </a:cubicBezTo>
                  <a:cubicBezTo>
                    <a:pt x="34" y="21"/>
                    <a:pt x="35" y="21"/>
                    <a:pt x="36" y="21"/>
                  </a:cubicBezTo>
                  <a:cubicBezTo>
                    <a:pt x="38" y="22"/>
                    <a:pt x="38" y="23"/>
                    <a:pt x="38" y="25"/>
                  </a:cubicBezTo>
                  <a:cubicBezTo>
                    <a:pt x="38" y="27"/>
                    <a:pt x="37" y="27"/>
                    <a:pt x="35" y="27"/>
                  </a:cubicBezTo>
                  <a:cubicBezTo>
                    <a:pt x="33" y="27"/>
                    <a:pt x="31" y="27"/>
                    <a:pt x="29" y="27"/>
                  </a:cubicBezTo>
                  <a:cubicBezTo>
                    <a:pt x="28" y="27"/>
                    <a:pt x="27" y="27"/>
                    <a:pt x="27" y="26"/>
                  </a:cubicBezTo>
                  <a:cubicBezTo>
                    <a:pt x="26" y="22"/>
                    <a:pt x="23" y="23"/>
                    <a:pt x="20" y="22"/>
                  </a:cubicBezTo>
                  <a:cubicBezTo>
                    <a:pt x="18" y="21"/>
                    <a:pt x="17" y="22"/>
                    <a:pt x="16" y="24"/>
                  </a:cubicBezTo>
                  <a:cubicBezTo>
                    <a:pt x="15" y="26"/>
                    <a:pt x="13" y="27"/>
                    <a:pt x="11" y="27"/>
                  </a:cubicBezTo>
                  <a:cubicBezTo>
                    <a:pt x="9" y="27"/>
                    <a:pt x="8" y="24"/>
                    <a:pt x="8" y="22"/>
                  </a:cubicBezTo>
                  <a:cubicBezTo>
                    <a:pt x="7" y="20"/>
                    <a:pt x="8" y="18"/>
                    <a:pt x="7" y="15"/>
                  </a:cubicBezTo>
                  <a:cubicBezTo>
                    <a:pt x="7" y="11"/>
                    <a:pt x="6" y="7"/>
                    <a:pt x="2" y="4"/>
                  </a:cubicBezTo>
                  <a:cubicBezTo>
                    <a:pt x="1" y="4"/>
                    <a:pt x="0" y="3"/>
                    <a:pt x="0" y="2"/>
                  </a:cubicBezTo>
                  <a:cubicBezTo>
                    <a:pt x="0" y="0"/>
                    <a:pt x="2" y="0"/>
                    <a:pt x="3" y="0"/>
                  </a:cubicBezTo>
                  <a:cubicBezTo>
                    <a:pt x="9" y="3"/>
                    <a:pt x="12" y="8"/>
                    <a:pt x="12" y="14"/>
                  </a:cubicBezTo>
                  <a:cubicBezTo>
                    <a:pt x="12" y="20"/>
                    <a:pt x="12" y="20"/>
                    <a:pt x="17" y="19"/>
                  </a:cubicBezTo>
                  <a:cubicBezTo>
                    <a:pt x="20" y="18"/>
                    <a:pt x="23" y="17"/>
                    <a:pt x="27" y="17"/>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 name="Freeform 103">
              <a:extLst>
                <a:ext uri="{FF2B5EF4-FFF2-40B4-BE49-F238E27FC236}">
                  <a16:creationId xmlns:a16="http://schemas.microsoft.com/office/drawing/2014/main" id="{F05C03E8-2AE1-94C9-3A37-67FE84D9AC2D}"/>
                </a:ext>
              </a:extLst>
            </p:cNvPr>
            <p:cNvSpPr>
              <a:spLocks/>
            </p:cNvSpPr>
            <p:nvPr/>
          </p:nvSpPr>
          <p:spPr bwMode="auto">
            <a:xfrm>
              <a:off x="8705850" y="5173663"/>
              <a:ext cx="93663" cy="130175"/>
            </a:xfrm>
            <a:custGeom>
              <a:avLst/>
              <a:gdLst>
                <a:gd name="T0" fmla="*/ 12 w 21"/>
                <a:gd name="T1" fmla="*/ 0 h 29"/>
                <a:gd name="T2" fmla="*/ 18 w 21"/>
                <a:gd name="T3" fmla="*/ 7 h 29"/>
                <a:gd name="T4" fmla="*/ 19 w 21"/>
                <a:gd name="T5" fmla="*/ 11 h 29"/>
                <a:gd name="T6" fmla="*/ 19 w 21"/>
                <a:gd name="T7" fmla="*/ 17 h 29"/>
                <a:gd name="T8" fmla="*/ 7 w 21"/>
                <a:gd name="T9" fmla="*/ 23 h 29"/>
                <a:gd name="T10" fmla="*/ 4 w 21"/>
                <a:gd name="T11" fmla="*/ 26 h 29"/>
                <a:gd name="T12" fmla="*/ 0 w 21"/>
                <a:gd name="T13" fmla="*/ 26 h 29"/>
                <a:gd name="T14" fmla="*/ 12 w 21"/>
                <a:gd name="T15" fmla="*/ 17 h 29"/>
                <a:gd name="T16" fmla="*/ 15 w 21"/>
                <a:gd name="T17" fmla="*/ 11 h 29"/>
                <a:gd name="T18" fmla="*/ 12 w 21"/>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9">
                  <a:moveTo>
                    <a:pt x="12" y="0"/>
                  </a:moveTo>
                  <a:cubicBezTo>
                    <a:pt x="18" y="1"/>
                    <a:pt x="19" y="2"/>
                    <a:pt x="18" y="7"/>
                  </a:cubicBezTo>
                  <a:cubicBezTo>
                    <a:pt x="18" y="9"/>
                    <a:pt x="18" y="10"/>
                    <a:pt x="19" y="11"/>
                  </a:cubicBezTo>
                  <a:cubicBezTo>
                    <a:pt x="21" y="13"/>
                    <a:pt x="21" y="14"/>
                    <a:pt x="19" y="17"/>
                  </a:cubicBezTo>
                  <a:cubicBezTo>
                    <a:pt x="16" y="21"/>
                    <a:pt x="10" y="20"/>
                    <a:pt x="7" y="23"/>
                  </a:cubicBezTo>
                  <a:cubicBezTo>
                    <a:pt x="6" y="24"/>
                    <a:pt x="5" y="24"/>
                    <a:pt x="4" y="26"/>
                  </a:cubicBezTo>
                  <a:cubicBezTo>
                    <a:pt x="3" y="29"/>
                    <a:pt x="2" y="27"/>
                    <a:pt x="0" y="26"/>
                  </a:cubicBezTo>
                  <a:cubicBezTo>
                    <a:pt x="4" y="22"/>
                    <a:pt x="8" y="19"/>
                    <a:pt x="12" y="17"/>
                  </a:cubicBezTo>
                  <a:cubicBezTo>
                    <a:pt x="15" y="15"/>
                    <a:pt x="16" y="14"/>
                    <a:pt x="15" y="11"/>
                  </a:cubicBezTo>
                  <a:cubicBezTo>
                    <a:pt x="14" y="8"/>
                    <a:pt x="12" y="4"/>
                    <a:pt x="12" y="0"/>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 name="Freeform 104">
              <a:extLst>
                <a:ext uri="{FF2B5EF4-FFF2-40B4-BE49-F238E27FC236}">
                  <a16:creationId xmlns:a16="http://schemas.microsoft.com/office/drawing/2014/main" id="{1AA92537-F335-8E1D-F520-5C10348EC9DB}"/>
                </a:ext>
              </a:extLst>
            </p:cNvPr>
            <p:cNvSpPr>
              <a:spLocks/>
            </p:cNvSpPr>
            <p:nvPr/>
          </p:nvSpPr>
          <p:spPr bwMode="auto">
            <a:xfrm>
              <a:off x="8345488" y="5353050"/>
              <a:ext cx="144463" cy="63500"/>
            </a:xfrm>
            <a:custGeom>
              <a:avLst/>
              <a:gdLst>
                <a:gd name="T0" fmla="*/ 31 w 32"/>
                <a:gd name="T1" fmla="*/ 11 h 14"/>
                <a:gd name="T2" fmla="*/ 29 w 32"/>
                <a:gd name="T3" fmla="*/ 14 h 14"/>
                <a:gd name="T4" fmla="*/ 23 w 32"/>
                <a:gd name="T5" fmla="*/ 14 h 14"/>
                <a:gd name="T6" fmla="*/ 18 w 32"/>
                <a:gd name="T7" fmla="*/ 12 h 14"/>
                <a:gd name="T8" fmla="*/ 5 w 32"/>
                <a:gd name="T9" fmla="*/ 5 h 14"/>
                <a:gd name="T10" fmla="*/ 0 w 32"/>
                <a:gd name="T11" fmla="*/ 2 h 14"/>
                <a:gd name="T12" fmla="*/ 22 w 32"/>
                <a:gd name="T13" fmla="*/ 7 h 14"/>
                <a:gd name="T14" fmla="*/ 31 w 32"/>
                <a:gd name="T15" fmla="*/ 1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4">
                  <a:moveTo>
                    <a:pt x="31" y="11"/>
                  </a:moveTo>
                  <a:cubicBezTo>
                    <a:pt x="32" y="13"/>
                    <a:pt x="32" y="14"/>
                    <a:pt x="29" y="14"/>
                  </a:cubicBezTo>
                  <a:cubicBezTo>
                    <a:pt x="27" y="14"/>
                    <a:pt x="25" y="14"/>
                    <a:pt x="23" y="14"/>
                  </a:cubicBezTo>
                  <a:cubicBezTo>
                    <a:pt x="21" y="14"/>
                    <a:pt x="19" y="13"/>
                    <a:pt x="18" y="12"/>
                  </a:cubicBezTo>
                  <a:cubicBezTo>
                    <a:pt x="16" y="6"/>
                    <a:pt x="11" y="5"/>
                    <a:pt x="5" y="5"/>
                  </a:cubicBezTo>
                  <a:cubicBezTo>
                    <a:pt x="3" y="5"/>
                    <a:pt x="1" y="5"/>
                    <a:pt x="0" y="2"/>
                  </a:cubicBezTo>
                  <a:cubicBezTo>
                    <a:pt x="8" y="0"/>
                    <a:pt x="15" y="3"/>
                    <a:pt x="22" y="7"/>
                  </a:cubicBezTo>
                  <a:cubicBezTo>
                    <a:pt x="25" y="8"/>
                    <a:pt x="28" y="10"/>
                    <a:pt x="31" y="11"/>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 name="Freeform 105">
              <a:extLst>
                <a:ext uri="{FF2B5EF4-FFF2-40B4-BE49-F238E27FC236}">
                  <a16:creationId xmlns:a16="http://schemas.microsoft.com/office/drawing/2014/main" id="{A72CC115-719D-6429-918B-A7B5D83FBAA0}"/>
                </a:ext>
              </a:extLst>
            </p:cNvPr>
            <p:cNvSpPr>
              <a:spLocks/>
            </p:cNvSpPr>
            <p:nvPr/>
          </p:nvSpPr>
          <p:spPr bwMode="auto">
            <a:xfrm>
              <a:off x="8502650" y="5357813"/>
              <a:ext cx="139700" cy="61913"/>
            </a:xfrm>
            <a:custGeom>
              <a:avLst/>
              <a:gdLst>
                <a:gd name="T0" fmla="*/ 29 w 31"/>
                <a:gd name="T1" fmla="*/ 0 h 14"/>
                <a:gd name="T2" fmla="*/ 28 w 31"/>
                <a:gd name="T3" fmla="*/ 5 h 14"/>
                <a:gd name="T4" fmla="*/ 22 w 31"/>
                <a:gd name="T5" fmla="*/ 11 h 14"/>
                <a:gd name="T6" fmla="*/ 20 w 31"/>
                <a:gd name="T7" fmla="*/ 13 h 14"/>
                <a:gd name="T8" fmla="*/ 2 w 31"/>
                <a:gd name="T9" fmla="*/ 13 h 14"/>
                <a:gd name="T10" fmla="*/ 0 w 31"/>
                <a:gd name="T11" fmla="*/ 11 h 14"/>
                <a:gd name="T12" fmla="*/ 29 w 3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31" h="14">
                  <a:moveTo>
                    <a:pt x="29" y="0"/>
                  </a:moveTo>
                  <a:cubicBezTo>
                    <a:pt x="31" y="2"/>
                    <a:pt x="31" y="5"/>
                    <a:pt x="28" y="5"/>
                  </a:cubicBezTo>
                  <a:cubicBezTo>
                    <a:pt x="24" y="6"/>
                    <a:pt x="21" y="7"/>
                    <a:pt x="22" y="11"/>
                  </a:cubicBezTo>
                  <a:cubicBezTo>
                    <a:pt x="22" y="12"/>
                    <a:pt x="21" y="13"/>
                    <a:pt x="20" y="13"/>
                  </a:cubicBezTo>
                  <a:cubicBezTo>
                    <a:pt x="14" y="14"/>
                    <a:pt x="8" y="13"/>
                    <a:pt x="2" y="13"/>
                  </a:cubicBezTo>
                  <a:cubicBezTo>
                    <a:pt x="0" y="13"/>
                    <a:pt x="0" y="12"/>
                    <a:pt x="0" y="11"/>
                  </a:cubicBezTo>
                  <a:cubicBezTo>
                    <a:pt x="12" y="12"/>
                    <a:pt x="20" y="6"/>
                    <a:pt x="29" y="0"/>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 name="Freeform 106">
              <a:extLst>
                <a:ext uri="{FF2B5EF4-FFF2-40B4-BE49-F238E27FC236}">
                  <a16:creationId xmlns:a16="http://schemas.microsoft.com/office/drawing/2014/main" id="{A3882E78-AED6-1FF8-6758-501477EF68BD}"/>
                </a:ext>
              </a:extLst>
            </p:cNvPr>
            <p:cNvSpPr>
              <a:spLocks/>
            </p:cNvSpPr>
            <p:nvPr/>
          </p:nvSpPr>
          <p:spPr bwMode="auto">
            <a:xfrm>
              <a:off x="8642350" y="5299075"/>
              <a:ext cx="85725" cy="58738"/>
            </a:xfrm>
            <a:custGeom>
              <a:avLst/>
              <a:gdLst>
                <a:gd name="T0" fmla="*/ 11 w 19"/>
                <a:gd name="T1" fmla="*/ 0 h 13"/>
                <a:gd name="T2" fmla="*/ 12 w 19"/>
                <a:gd name="T3" fmla="*/ 0 h 13"/>
                <a:gd name="T4" fmla="*/ 18 w 19"/>
                <a:gd name="T5" fmla="*/ 9 h 13"/>
                <a:gd name="T6" fmla="*/ 17 w 19"/>
                <a:gd name="T7" fmla="*/ 13 h 13"/>
                <a:gd name="T8" fmla="*/ 12 w 19"/>
                <a:gd name="T9" fmla="*/ 11 h 13"/>
                <a:gd name="T10" fmla="*/ 5 w 19"/>
                <a:gd name="T11" fmla="*/ 11 h 13"/>
                <a:gd name="T12" fmla="*/ 0 w 19"/>
                <a:gd name="T13" fmla="*/ 11 h 13"/>
                <a:gd name="T14" fmla="*/ 11 w 19"/>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1" y="0"/>
                  </a:moveTo>
                  <a:cubicBezTo>
                    <a:pt x="12" y="0"/>
                    <a:pt x="12" y="0"/>
                    <a:pt x="12" y="0"/>
                  </a:cubicBezTo>
                  <a:cubicBezTo>
                    <a:pt x="14" y="4"/>
                    <a:pt x="16" y="6"/>
                    <a:pt x="18" y="9"/>
                  </a:cubicBezTo>
                  <a:cubicBezTo>
                    <a:pt x="19" y="10"/>
                    <a:pt x="19" y="12"/>
                    <a:pt x="17" y="13"/>
                  </a:cubicBezTo>
                  <a:cubicBezTo>
                    <a:pt x="15" y="13"/>
                    <a:pt x="14" y="13"/>
                    <a:pt x="12" y="11"/>
                  </a:cubicBezTo>
                  <a:cubicBezTo>
                    <a:pt x="10" y="7"/>
                    <a:pt x="9" y="7"/>
                    <a:pt x="5" y="11"/>
                  </a:cubicBezTo>
                  <a:cubicBezTo>
                    <a:pt x="3" y="12"/>
                    <a:pt x="2" y="13"/>
                    <a:pt x="0" y="11"/>
                  </a:cubicBezTo>
                  <a:cubicBezTo>
                    <a:pt x="4" y="7"/>
                    <a:pt x="8" y="4"/>
                    <a:pt x="11" y="0"/>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 name="Freeform 107">
              <a:extLst>
                <a:ext uri="{FF2B5EF4-FFF2-40B4-BE49-F238E27FC236}">
                  <a16:creationId xmlns:a16="http://schemas.microsoft.com/office/drawing/2014/main" id="{9745BE56-E5A4-67AD-E30E-4199DFFEEA4A}"/>
                </a:ext>
              </a:extLst>
            </p:cNvPr>
            <p:cNvSpPr>
              <a:spLocks/>
            </p:cNvSpPr>
            <p:nvPr/>
          </p:nvSpPr>
          <p:spPr bwMode="auto">
            <a:xfrm>
              <a:off x="8018463" y="5284788"/>
              <a:ext cx="93663" cy="46038"/>
            </a:xfrm>
            <a:custGeom>
              <a:avLst/>
              <a:gdLst>
                <a:gd name="T0" fmla="*/ 19 w 21"/>
                <a:gd name="T1" fmla="*/ 0 h 10"/>
                <a:gd name="T2" fmla="*/ 20 w 21"/>
                <a:gd name="T3" fmla="*/ 3 h 10"/>
                <a:gd name="T4" fmla="*/ 16 w 21"/>
                <a:gd name="T5" fmla="*/ 5 h 10"/>
                <a:gd name="T6" fmla="*/ 13 w 21"/>
                <a:gd name="T7" fmla="*/ 7 h 10"/>
                <a:gd name="T8" fmla="*/ 12 w 21"/>
                <a:gd name="T9" fmla="*/ 9 h 10"/>
                <a:gd name="T10" fmla="*/ 10 w 21"/>
                <a:gd name="T11" fmla="*/ 8 h 10"/>
                <a:gd name="T12" fmla="*/ 4 w 21"/>
                <a:gd name="T13" fmla="*/ 7 h 10"/>
                <a:gd name="T14" fmla="*/ 0 w 21"/>
                <a:gd name="T15" fmla="*/ 5 h 10"/>
                <a:gd name="T16" fmla="*/ 19 w 21"/>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19" y="0"/>
                  </a:moveTo>
                  <a:cubicBezTo>
                    <a:pt x="20" y="1"/>
                    <a:pt x="21" y="2"/>
                    <a:pt x="20" y="3"/>
                  </a:cubicBezTo>
                  <a:cubicBezTo>
                    <a:pt x="19" y="5"/>
                    <a:pt x="17" y="5"/>
                    <a:pt x="16" y="5"/>
                  </a:cubicBezTo>
                  <a:cubicBezTo>
                    <a:pt x="13" y="4"/>
                    <a:pt x="13" y="5"/>
                    <a:pt x="13" y="7"/>
                  </a:cubicBezTo>
                  <a:cubicBezTo>
                    <a:pt x="13" y="8"/>
                    <a:pt x="13" y="9"/>
                    <a:pt x="12" y="9"/>
                  </a:cubicBezTo>
                  <a:cubicBezTo>
                    <a:pt x="11" y="10"/>
                    <a:pt x="10" y="9"/>
                    <a:pt x="10" y="8"/>
                  </a:cubicBezTo>
                  <a:cubicBezTo>
                    <a:pt x="8" y="6"/>
                    <a:pt x="7" y="6"/>
                    <a:pt x="4" y="7"/>
                  </a:cubicBezTo>
                  <a:cubicBezTo>
                    <a:pt x="3" y="7"/>
                    <a:pt x="0" y="9"/>
                    <a:pt x="0" y="5"/>
                  </a:cubicBezTo>
                  <a:cubicBezTo>
                    <a:pt x="6" y="3"/>
                    <a:pt x="12" y="1"/>
                    <a:pt x="19" y="0"/>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 name="Freeform 108">
              <a:extLst>
                <a:ext uri="{FF2B5EF4-FFF2-40B4-BE49-F238E27FC236}">
                  <a16:creationId xmlns:a16="http://schemas.microsoft.com/office/drawing/2014/main" id="{7F0E4E1B-95A6-FA4C-2CEA-609EA5C750DB}"/>
                </a:ext>
              </a:extLst>
            </p:cNvPr>
            <p:cNvSpPr>
              <a:spLocks/>
            </p:cNvSpPr>
            <p:nvPr/>
          </p:nvSpPr>
          <p:spPr bwMode="auto">
            <a:xfrm>
              <a:off x="7783513" y="5173663"/>
              <a:ext cx="41275" cy="71438"/>
            </a:xfrm>
            <a:custGeom>
              <a:avLst/>
              <a:gdLst>
                <a:gd name="T0" fmla="*/ 9 w 9"/>
                <a:gd name="T1" fmla="*/ 13 h 16"/>
                <a:gd name="T2" fmla="*/ 8 w 9"/>
                <a:gd name="T3" fmla="*/ 15 h 16"/>
                <a:gd name="T4" fmla="*/ 7 w 9"/>
                <a:gd name="T5" fmla="*/ 13 h 16"/>
                <a:gd name="T6" fmla="*/ 4 w 9"/>
                <a:gd name="T7" fmla="*/ 11 h 16"/>
                <a:gd name="T8" fmla="*/ 1 w 9"/>
                <a:gd name="T9" fmla="*/ 8 h 16"/>
                <a:gd name="T10" fmla="*/ 1 w 9"/>
                <a:gd name="T11" fmla="*/ 5 h 16"/>
                <a:gd name="T12" fmla="*/ 3 w 9"/>
                <a:gd name="T13" fmla="*/ 6 h 16"/>
                <a:gd name="T14" fmla="*/ 4 w 9"/>
                <a:gd name="T15" fmla="*/ 6 h 16"/>
                <a:gd name="T16" fmla="*/ 5 w 9"/>
                <a:gd name="T17" fmla="*/ 4 h 16"/>
                <a:gd name="T18" fmla="*/ 4 w 9"/>
                <a:gd name="T19" fmla="*/ 3 h 16"/>
                <a:gd name="T20" fmla="*/ 4 w 9"/>
                <a:gd name="T21" fmla="*/ 0 h 16"/>
                <a:gd name="T22" fmla="*/ 6 w 9"/>
                <a:gd name="T23" fmla="*/ 1 h 16"/>
                <a:gd name="T24" fmla="*/ 8 w 9"/>
                <a:gd name="T25" fmla="*/ 5 h 16"/>
                <a:gd name="T26" fmla="*/ 9 w 9"/>
                <a:gd name="T27" fmla="*/ 1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6">
                  <a:moveTo>
                    <a:pt x="9" y="13"/>
                  </a:moveTo>
                  <a:cubicBezTo>
                    <a:pt x="9" y="14"/>
                    <a:pt x="9" y="15"/>
                    <a:pt x="8" y="15"/>
                  </a:cubicBezTo>
                  <a:cubicBezTo>
                    <a:pt x="7" y="16"/>
                    <a:pt x="7" y="14"/>
                    <a:pt x="7" y="13"/>
                  </a:cubicBezTo>
                  <a:cubicBezTo>
                    <a:pt x="7" y="12"/>
                    <a:pt x="6" y="12"/>
                    <a:pt x="4" y="11"/>
                  </a:cubicBezTo>
                  <a:cubicBezTo>
                    <a:pt x="3" y="11"/>
                    <a:pt x="2" y="9"/>
                    <a:pt x="1" y="8"/>
                  </a:cubicBezTo>
                  <a:cubicBezTo>
                    <a:pt x="0" y="7"/>
                    <a:pt x="0" y="6"/>
                    <a:pt x="1" y="5"/>
                  </a:cubicBezTo>
                  <a:cubicBezTo>
                    <a:pt x="1" y="4"/>
                    <a:pt x="2" y="5"/>
                    <a:pt x="3" y="6"/>
                  </a:cubicBezTo>
                  <a:cubicBezTo>
                    <a:pt x="3" y="6"/>
                    <a:pt x="4" y="7"/>
                    <a:pt x="4" y="6"/>
                  </a:cubicBezTo>
                  <a:cubicBezTo>
                    <a:pt x="5" y="5"/>
                    <a:pt x="5" y="5"/>
                    <a:pt x="5" y="4"/>
                  </a:cubicBezTo>
                  <a:cubicBezTo>
                    <a:pt x="4" y="4"/>
                    <a:pt x="4" y="3"/>
                    <a:pt x="4" y="3"/>
                  </a:cubicBezTo>
                  <a:cubicBezTo>
                    <a:pt x="3" y="2"/>
                    <a:pt x="2" y="1"/>
                    <a:pt x="4" y="0"/>
                  </a:cubicBezTo>
                  <a:cubicBezTo>
                    <a:pt x="5" y="0"/>
                    <a:pt x="6" y="0"/>
                    <a:pt x="6" y="1"/>
                  </a:cubicBezTo>
                  <a:cubicBezTo>
                    <a:pt x="6" y="3"/>
                    <a:pt x="7" y="4"/>
                    <a:pt x="8" y="5"/>
                  </a:cubicBezTo>
                  <a:cubicBezTo>
                    <a:pt x="8" y="8"/>
                    <a:pt x="9" y="10"/>
                    <a:pt x="9" y="13"/>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 name="Freeform 109">
              <a:extLst>
                <a:ext uri="{FF2B5EF4-FFF2-40B4-BE49-F238E27FC236}">
                  <a16:creationId xmlns:a16="http://schemas.microsoft.com/office/drawing/2014/main" id="{4743B1A5-9DBF-E2F8-499C-2FBFBC8A3774}"/>
                </a:ext>
              </a:extLst>
            </p:cNvPr>
            <p:cNvSpPr>
              <a:spLocks/>
            </p:cNvSpPr>
            <p:nvPr/>
          </p:nvSpPr>
          <p:spPr bwMode="auto">
            <a:xfrm>
              <a:off x="8121650" y="5276850"/>
              <a:ext cx="57150" cy="17463"/>
            </a:xfrm>
            <a:custGeom>
              <a:avLst/>
              <a:gdLst>
                <a:gd name="T0" fmla="*/ 13 w 13"/>
                <a:gd name="T1" fmla="*/ 1 h 4"/>
                <a:gd name="T2" fmla="*/ 10 w 13"/>
                <a:gd name="T3" fmla="*/ 3 h 4"/>
                <a:gd name="T4" fmla="*/ 2 w 13"/>
                <a:gd name="T5" fmla="*/ 4 h 4"/>
                <a:gd name="T6" fmla="*/ 0 w 13"/>
                <a:gd name="T7" fmla="*/ 2 h 4"/>
                <a:gd name="T8" fmla="*/ 13 w 13"/>
                <a:gd name="T9" fmla="*/ 1 h 4"/>
              </a:gdLst>
              <a:ahLst/>
              <a:cxnLst>
                <a:cxn ang="0">
                  <a:pos x="T0" y="T1"/>
                </a:cxn>
                <a:cxn ang="0">
                  <a:pos x="T2" y="T3"/>
                </a:cxn>
                <a:cxn ang="0">
                  <a:pos x="T4" y="T5"/>
                </a:cxn>
                <a:cxn ang="0">
                  <a:pos x="T6" y="T7"/>
                </a:cxn>
                <a:cxn ang="0">
                  <a:pos x="T8" y="T9"/>
                </a:cxn>
              </a:cxnLst>
              <a:rect l="0" t="0" r="r" b="b"/>
              <a:pathLst>
                <a:path w="13" h="4">
                  <a:moveTo>
                    <a:pt x="13" y="1"/>
                  </a:moveTo>
                  <a:cubicBezTo>
                    <a:pt x="13" y="2"/>
                    <a:pt x="12" y="3"/>
                    <a:pt x="10" y="3"/>
                  </a:cubicBezTo>
                  <a:cubicBezTo>
                    <a:pt x="8" y="3"/>
                    <a:pt x="5" y="3"/>
                    <a:pt x="2" y="4"/>
                  </a:cubicBezTo>
                  <a:cubicBezTo>
                    <a:pt x="1" y="4"/>
                    <a:pt x="0" y="3"/>
                    <a:pt x="0" y="2"/>
                  </a:cubicBezTo>
                  <a:cubicBezTo>
                    <a:pt x="4" y="0"/>
                    <a:pt x="9" y="1"/>
                    <a:pt x="13" y="1"/>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 name="Freeform 110">
              <a:extLst>
                <a:ext uri="{FF2B5EF4-FFF2-40B4-BE49-F238E27FC236}">
                  <a16:creationId xmlns:a16="http://schemas.microsoft.com/office/drawing/2014/main" id="{BA88BF44-6B85-2232-5902-B3C8B7FBBACA}"/>
                </a:ext>
              </a:extLst>
            </p:cNvPr>
            <p:cNvSpPr>
              <a:spLocks/>
            </p:cNvSpPr>
            <p:nvPr/>
          </p:nvSpPr>
          <p:spPr bwMode="auto">
            <a:xfrm>
              <a:off x="8745538" y="5122863"/>
              <a:ext cx="22225" cy="36513"/>
            </a:xfrm>
            <a:custGeom>
              <a:avLst/>
              <a:gdLst>
                <a:gd name="T0" fmla="*/ 0 w 5"/>
                <a:gd name="T1" fmla="*/ 1 h 8"/>
                <a:gd name="T2" fmla="*/ 4 w 5"/>
                <a:gd name="T3" fmla="*/ 3 h 8"/>
                <a:gd name="T4" fmla="*/ 2 w 5"/>
                <a:gd name="T5" fmla="*/ 8 h 8"/>
                <a:gd name="T6" fmla="*/ 0 w 5"/>
                <a:gd name="T7" fmla="*/ 1 h 8"/>
              </a:gdLst>
              <a:ahLst/>
              <a:cxnLst>
                <a:cxn ang="0">
                  <a:pos x="T0" y="T1"/>
                </a:cxn>
                <a:cxn ang="0">
                  <a:pos x="T2" y="T3"/>
                </a:cxn>
                <a:cxn ang="0">
                  <a:pos x="T4" y="T5"/>
                </a:cxn>
                <a:cxn ang="0">
                  <a:pos x="T6" y="T7"/>
                </a:cxn>
              </a:cxnLst>
              <a:rect l="0" t="0" r="r" b="b"/>
              <a:pathLst>
                <a:path w="5" h="8">
                  <a:moveTo>
                    <a:pt x="0" y="1"/>
                  </a:moveTo>
                  <a:cubicBezTo>
                    <a:pt x="2" y="0"/>
                    <a:pt x="3" y="1"/>
                    <a:pt x="4" y="3"/>
                  </a:cubicBezTo>
                  <a:cubicBezTo>
                    <a:pt x="4" y="5"/>
                    <a:pt x="5" y="7"/>
                    <a:pt x="2" y="8"/>
                  </a:cubicBezTo>
                  <a:cubicBezTo>
                    <a:pt x="0" y="6"/>
                    <a:pt x="0" y="3"/>
                    <a:pt x="0" y="1"/>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 name="Freeform 111">
              <a:extLst>
                <a:ext uri="{FF2B5EF4-FFF2-40B4-BE49-F238E27FC236}">
                  <a16:creationId xmlns:a16="http://schemas.microsoft.com/office/drawing/2014/main" id="{AFB633B2-5B96-E857-D6AA-3AB7EEA0F2DE}"/>
                </a:ext>
              </a:extLst>
            </p:cNvPr>
            <p:cNvSpPr>
              <a:spLocks/>
            </p:cNvSpPr>
            <p:nvPr/>
          </p:nvSpPr>
          <p:spPr bwMode="auto">
            <a:xfrm>
              <a:off x="8705850" y="4845050"/>
              <a:ext cx="53975" cy="66675"/>
            </a:xfrm>
            <a:custGeom>
              <a:avLst/>
              <a:gdLst>
                <a:gd name="T0" fmla="*/ 10 w 12"/>
                <a:gd name="T1" fmla="*/ 7 h 15"/>
                <a:gd name="T2" fmla="*/ 10 w 12"/>
                <a:gd name="T3" fmla="*/ 10 h 15"/>
                <a:gd name="T4" fmla="*/ 6 w 12"/>
                <a:gd name="T5" fmla="*/ 14 h 15"/>
                <a:gd name="T6" fmla="*/ 4 w 12"/>
                <a:gd name="T7" fmla="*/ 15 h 15"/>
                <a:gd name="T8" fmla="*/ 1 w 12"/>
                <a:gd name="T9" fmla="*/ 12 h 15"/>
                <a:gd name="T10" fmla="*/ 1 w 12"/>
                <a:gd name="T11" fmla="*/ 9 h 15"/>
                <a:gd name="T12" fmla="*/ 4 w 12"/>
                <a:gd name="T13" fmla="*/ 2 h 15"/>
                <a:gd name="T14" fmla="*/ 6 w 12"/>
                <a:gd name="T15" fmla="*/ 0 h 15"/>
                <a:gd name="T16" fmla="*/ 8 w 12"/>
                <a:gd name="T17" fmla="*/ 2 h 15"/>
                <a:gd name="T18" fmla="*/ 10 w 12"/>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5">
                  <a:moveTo>
                    <a:pt x="10" y="7"/>
                  </a:moveTo>
                  <a:cubicBezTo>
                    <a:pt x="10" y="8"/>
                    <a:pt x="11" y="9"/>
                    <a:pt x="10" y="10"/>
                  </a:cubicBezTo>
                  <a:cubicBezTo>
                    <a:pt x="7" y="10"/>
                    <a:pt x="6" y="11"/>
                    <a:pt x="6" y="14"/>
                  </a:cubicBezTo>
                  <a:cubicBezTo>
                    <a:pt x="6" y="15"/>
                    <a:pt x="5" y="15"/>
                    <a:pt x="4" y="15"/>
                  </a:cubicBezTo>
                  <a:cubicBezTo>
                    <a:pt x="3" y="15"/>
                    <a:pt x="1" y="14"/>
                    <a:pt x="1" y="12"/>
                  </a:cubicBezTo>
                  <a:cubicBezTo>
                    <a:pt x="0" y="11"/>
                    <a:pt x="0" y="10"/>
                    <a:pt x="1" y="9"/>
                  </a:cubicBezTo>
                  <a:cubicBezTo>
                    <a:pt x="5" y="8"/>
                    <a:pt x="6" y="6"/>
                    <a:pt x="4" y="2"/>
                  </a:cubicBezTo>
                  <a:cubicBezTo>
                    <a:pt x="3" y="1"/>
                    <a:pt x="5" y="1"/>
                    <a:pt x="6" y="0"/>
                  </a:cubicBezTo>
                  <a:cubicBezTo>
                    <a:pt x="7" y="0"/>
                    <a:pt x="8" y="0"/>
                    <a:pt x="8" y="2"/>
                  </a:cubicBezTo>
                  <a:cubicBezTo>
                    <a:pt x="7" y="4"/>
                    <a:pt x="12" y="5"/>
                    <a:pt x="10" y="7"/>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 name="Freeform 112">
              <a:extLst>
                <a:ext uri="{FF2B5EF4-FFF2-40B4-BE49-F238E27FC236}">
                  <a16:creationId xmlns:a16="http://schemas.microsoft.com/office/drawing/2014/main" id="{795ECA30-55F6-358D-DD4E-4B538D9F7210}"/>
                </a:ext>
              </a:extLst>
            </p:cNvPr>
            <p:cNvSpPr>
              <a:spLocks/>
            </p:cNvSpPr>
            <p:nvPr/>
          </p:nvSpPr>
          <p:spPr bwMode="auto">
            <a:xfrm>
              <a:off x="7461250" y="5500688"/>
              <a:ext cx="39688" cy="36513"/>
            </a:xfrm>
            <a:custGeom>
              <a:avLst/>
              <a:gdLst>
                <a:gd name="T0" fmla="*/ 9 w 9"/>
                <a:gd name="T1" fmla="*/ 5 h 8"/>
                <a:gd name="T2" fmla="*/ 5 w 9"/>
                <a:gd name="T3" fmla="*/ 7 h 8"/>
                <a:gd name="T4" fmla="*/ 0 w 9"/>
                <a:gd name="T5" fmla="*/ 3 h 8"/>
                <a:gd name="T6" fmla="*/ 5 w 9"/>
                <a:gd name="T7" fmla="*/ 1 h 8"/>
                <a:gd name="T8" fmla="*/ 9 w 9"/>
                <a:gd name="T9" fmla="*/ 5 h 8"/>
              </a:gdLst>
              <a:ahLst/>
              <a:cxnLst>
                <a:cxn ang="0">
                  <a:pos x="T0" y="T1"/>
                </a:cxn>
                <a:cxn ang="0">
                  <a:pos x="T2" y="T3"/>
                </a:cxn>
                <a:cxn ang="0">
                  <a:pos x="T4" y="T5"/>
                </a:cxn>
                <a:cxn ang="0">
                  <a:pos x="T6" y="T7"/>
                </a:cxn>
                <a:cxn ang="0">
                  <a:pos x="T8" y="T9"/>
                </a:cxn>
              </a:cxnLst>
              <a:rect l="0" t="0" r="r" b="b"/>
              <a:pathLst>
                <a:path w="9" h="8">
                  <a:moveTo>
                    <a:pt x="9" y="5"/>
                  </a:moveTo>
                  <a:cubicBezTo>
                    <a:pt x="9" y="7"/>
                    <a:pt x="7" y="8"/>
                    <a:pt x="5" y="7"/>
                  </a:cubicBezTo>
                  <a:cubicBezTo>
                    <a:pt x="2" y="7"/>
                    <a:pt x="0" y="6"/>
                    <a:pt x="0" y="3"/>
                  </a:cubicBezTo>
                  <a:cubicBezTo>
                    <a:pt x="0" y="0"/>
                    <a:pt x="3" y="1"/>
                    <a:pt x="5" y="1"/>
                  </a:cubicBezTo>
                  <a:cubicBezTo>
                    <a:pt x="7" y="1"/>
                    <a:pt x="9" y="2"/>
                    <a:pt x="9" y="5"/>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 name="Freeform 113">
              <a:extLst>
                <a:ext uri="{FF2B5EF4-FFF2-40B4-BE49-F238E27FC236}">
                  <a16:creationId xmlns:a16="http://schemas.microsoft.com/office/drawing/2014/main" id="{4A589C11-643F-1DDF-2E10-880C1D638988}"/>
                </a:ext>
              </a:extLst>
            </p:cNvPr>
            <p:cNvSpPr>
              <a:spLocks/>
            </p:cNvSpPr>
            <p:nvPr/>
          </p:nvSpPr>
          <p:spPr bwMode="auto">
            <a:xfrm>
              <a:off x="8597900" y="5578475"/>
              <a:ext cx="61913" cy="22225"/>
            </a:xfrm>
            <a:custGeom>
              <a:avLst/>
              <a:gdLst>
                <a:gd name="T0" fmla="*/ 11 w 14"/>
                <a:gd name="T1" fmla="*/ 5 h 5"/>
                <a:gd name="T2" fmla="*/ 2 w 14"/>
                <a:gd name="T3" fmla="*/ 4 h 5"/>
                <a:gd name="T4" fmla="*/ 0 w 14"/>
                <a:gd name="T5" fmla="*/ 2 h 5"/>
                <a:gd name="T6" fmla="*/ 1 w 14"/>
                <a:gd name="T7" fmla="*/ 0 h 5"/>
                <a:gd name="T8" fmla="*/ 13 w 14"/>
                <a:gd name="T9" fmla="*/ 2 h 5"/>
                <a:gd name="T10" fmla="*/ 13 w 14"/>
                <a:gd name="T11" fmla="*/ 4 h 5"/>
                <a:gd name="T12" fmla="*/ 11 w 1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4" h="5">
                  <a:moveTo>
                    <a:pt x="11" y="5"/>
                  </a:moveTo>
                  <a:cubicBezTo>
                    <a:pt x="8" y="4"/>
                    <a:pt x="5" y="3"/>
                    <a:pt x="2" y="4"/>
                  </a:cubicBezTo>
                  <a:cubicBezTo>
                    <a:pt x="1" y="4"/>
                    <a:pt x="0" y="3"/>
                    <a:pt x="0" y="2"/>
                  </a:cubicBezTo>
                  <a:cubicBezTo>
                    <a:pt x="0" y="1"/>
                    <a:pt x="1" y="0"/>
                    <a:pt x="1" y="0"/>
                  </a:cubicBezTo>
                  <a:cubicBezTo>
                    <a:pt x="5" y="0"/>
                    <a:pt x="9" y="1"/>
                    <a:pt x="13" y="2"/>
                  </a:cubicBezTo>
                  <a:cubicBezTo>
                    <a:pt x="13" y="2"/>
                    <a:pt x="14" y="4"/>
                    <a:pt x="13" y="4"/>
                  </a:cubicBezTo>
                  <a:cubicBezTo>
                    <a:pt x="13" y="5"/>
                    <a:pt x="12" y="4"/>
                    <a:pt x="11" y="5"/>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 name="Freeform 114">
              <a:extLst>
                <a:ext uri="{FF2B5EF4-FFF2-40B4-BE49-F238E27FC236}">
                  <a16:creationId xmlns:a16="http://schemas.microsoft.com/office/drawing/2014/main" id="{3B0AB1EB-2C2B-B535-D69F-2BDE53E42FC5}"/>
                </a:ext>
              </a:extLst>
            </p:cNvPr>
            <p:cNvSpPr>
              <a:spLocks/>
            </p:cNvSpPr>
            <p:nvPr/>
          </p:nvSpPr>
          <p:spPr bwMode="auto">
            <a:xfrm>
              <a:off x="8362950" y="5532438"/>
              <a:ext cx="31750" cy="31750"/>
            </a:xfrm>
            <a:custGeom>
              <a:avLst/>
              <a:gdLst>
                <a:gd name="T0" fmla="*/ 7 w 7"/>
                <a:gd name="T1" fmla="*/ 4 h 7"/>
                <a:gd name="T2" fmla="*/ 4 w 7"/>
                <a:gd name="T3" fmla="*/ 7 h 7"/>
                <a:gd name="T4" fmla="*/ 0 w 7"/>
                <a:gd name="T5" fmla="*/ 3 h 7"/>
                <a:gd name="T6" fmla="*/ 3 w 7"/>
                <a:gd name="T7" fmla="*/ 0 h 7"/>
                <a:gd name="T8" fmla="*/ 7 w 7"/>
                <a:gd name="T9" fmla="*/ 4 h 7"/>
              </a:gdLst>
              <a:ahLst/>
              <a:cxnLst>
                <a:cxn ang="0">
                  <a:pos x="T0" y="T1"/>
                </a:cxn>
                <a:cxn ang="0">
                  <a:pos x="T2" y="T3"/>
                </a:cxn>
                <a:cxn ang="0">
                  <a:pos x="T4" y="T5"/>
                </a:cxn>
                <a:cxn ang="0">
                  <a:pos x="T6" y="T7"/>
                </a:cxn>
                <a:cxn ang="0">
                  <a:pos x="T8" y="T9"/>
                </a:cxn>
              </a:cxnLst>
              <a:rect l="0" t="0" r="r" b="b"/>
              <a:pathLst>
                <a:path w="7" h="7">
                  <a:moveTo>
                    <a:pt x="7" y="4"/>
                  </a:moveTo>
                  <a:cubicBezTo>
                    <a:pt x="7" y="5"/>
                    <a:pt x="6" y="7"/>
                    <a:pt x="4" y="7"/>
                  </a:cubicBezTo>
                  <a:cubicBezTo>
                    <a:pt x="2" y="7"/>
                    <a:pt x="1" y="5"/>
                    <a:pt x="0" y="3"/>
                  </a:cubicBezTo>
                  <a:cubicBezTo>
                    <a:pt x="0" y="1"/>
                    <a:pt x="2" y="1"/>
                    <a:pt x="3" y="0"/>
                  </a:cubicBezTo>
                  <a:cubicBezTo>
                    <a:pt x="6" y="0"/>
                    <a:pt x="7" y="1"/>
                    <a:pt x="7" y="4"/>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 name="Freeform 115">
              <a:extLst>
                <a:ext uri="{FF2B5EF4-FFF2-40B4-BE49-F238E27FC236}">
                  <a16:creationId xmlns:a16="http://schemas.microsoft.com/office/drawing/2014/main" id="{83248F75-13A4-8CD7-BE07-DF307A4700F7}"/>
                </a:ext>
              </a:extLst>
            </p:cNvPr>
            <p:cNvSpPr>
              <a:spLocks/>
            </p:cNvSpPr>
            <p:nvPr/>
          </p:nvSpPr>
          <p:spPr bwMode="auto">
            <a:xfrm>
              <a:off x="7235825" y="5173663"/>
              <a:ext cx="36513" cy="22225"/>
            </a:xfrm>
            <a:custGeom>
              <a:avLst/>
              <a:gdLst>
                <a:gd name="T0" fmla="*/ 3 w 8"/>
                <a:gd name="T1" fmla="*/ 4 h 5"/>
                <a:gd name="T2" fmla="*/ 0 w 8"/>
                <a:gd name="T3" fmla="*/ 2 h 5"/>
                <a:gd name="T4" fmla="*/ 3 w 8"/>
                <a:gd name="T5" fmla="*/ 0 h 5"/>
                <a:gd name="T6" fmla="*/ 7 w 8"/>
                <a:gd name="T7" fmla="*/ 2 h 5"/>
                <a:gd name="T8" fmla="*/ 3 w 8"/>
                <a:gd name="T9" fmla="*/ 4 h 5"/>
              </a:gdLst>
              <a:ahLst/>
              <a:cxnLst>
                <a:cxn ang="0">
                  <a:pos x="T0" y="T1"/>
                </a:cxn>
                <a:cxn ang="0">
                  <a:pos x="T2" y="T3"/>
                </a:cxn>
                <a:cxn ang="0">
                  <a:pos x="T4" y="T5"/>
                </a:cxn>
                <a:cxn ang="0">
                  <a:pos x="T6" y="T7"/>
                </a:cxn>
                <a:cxn ang="0">
                  <a:pos x="T8" y="T9"/>
                </a:cxn>
              </a:cxnLst>
              <a:rect l="0" t="0" r="r" b="b"/>
              <a:pathLst>
                <a:path w="8" h="5">
                  <a:moveTo>
                    <a:pt x="3" y="4"/>
                  </a:moveTo>
                  <a:cubicBezTo>
                    <a:pt x="1" y="4"/>
                    <a:pt x="0" y="5"/>
                    <a:pt x="0" y="2"/>
                  </a:cubicBezTo>
                  <a:cubicBezTo>
                    <a:pt x="0" y="0"/>
                    <a:pt x="1" y="0"/>
                    <a:pt x="3" y="0"/>
                  </a:cubicBezTo>
                  <a:cubicBezTo>
                    <a:pt x="5" y="0"/>
                    <a:pt x="8" y="0"/>
                    <a:pt x="7" y="2"/>
                  </a:cubicBezTo>
                  <a:cubicBezTo>
                    <a:pt x="7" y="4"/>
                    <a:pt x="5" y="4"/>
                    <a:pt x="3" y="4"/>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 name="Freeform 116">
              <a:extLst>
                <a:ext uri="{FF2B5EF4-FFF2-40B4-BE49-F238E27FC236}">
                  <a16:creationId xmlns:a16="http://schemas.microsoft.com/office/drawing/2014/main" id="{D3A97BED-96FA-C52E-5CF9-2EB816F3F5C9}"/>
                </a:ext>
              </a:extLst>
            </p:cNvPr>
            <p:cNvSpPr>
              <a:spLocks/>
            </p:cNvSpPr>
            <p:nvPr/>
          </p:nvSpPr>
          <p:spPr bwMode="auto">
            <a:xfrm>
              <a:off x="7392988" y="5505450"/>
              <a:ext cx="36513" cy="22225"/>
            </a:xfrm>
            <a:custGeom>
              <a:avLst/>
              <a:gdLst>
                <a:gd name="T0" fmla="*/ 4 w 8"/>
                <a:gd name="T1" fmla="*/ 0 h 5"/>
                <a:gd name="T2" fmla="*/ 8 w 8"/>
                <a:gd name="T3" fmla="*/ 2 h 5"/>
                <a:gd name="T4" fmla="*/ 5 w 8"/>
                <a:gd name="T5" fmla="*/ 5 h 5"/>
                <a:gd name="T6" fmla="*/ 0 w 8"/>
                <a:gd name="T7" fmla="*/ 2 h 5"/>
                <a:gd name="T8" fmla="*/ 4 w 8"/>
                <a:gd name="T9" fmla="*/ 0 h 5"/>
              </a:gdLst>
              <a:ahLst/>
              <a:cxnLst>
                <a:cxn ang="0">
                  <a:pos x="T0" y="T1"/>
                </a:cxn>
                <a:cxn ang="0">
                  <a:pos x="T2" y="T3"/>
                </a:cxn>
                <a:cxn ang="0">
                  <a:pos x="T4" y="T5"/>
                </a:cxn>
                <a:cxn ang="0">
                  <a:pos x="T6" y="T7"/>
                </a:cxn>
                <a:cxn ang="0">
                  <a:pos x="T8" y="T9"/>
                </a:cxn>
              </a:cxnLst>
              <a:rect l="0" t="0" r="r" b="b"/>
              <a:pathLst>
                <a:path w="8" h="5">
                  <a:moveTo>
                    <a:pt x="4" y="0"/>
                  </a:moveTo>
                  <a:cubicBezTo>
                    <a:pt x="6" y="0"/>
                    <a:pt x="8" y="0"/>
                    <a:pt x="8" y="2"/>
                  </a:cubicBezTo>
                  <a:cubicBezTo>
                    <a:pt x="8" y="4"/>
                    <a:pt x="7" y="5"/>
                    <a:pt x="5" y="5"/>
                  </a:cubicBezTo>
                  <a:cubicBezTo>
                    <a:pt x="3" y="4"/>
                    <a:pt x="0" y="5"/>
                    <a:pt x="0" y="2"/>
                  </a:cubicBezTo>
                  <a:cubicBezTo>
                    <a:pt x="0" y="0"/>
                    <a:pt x="3" y="0"/>
                    <a:pt x="4" y="0"/>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 name="Freeform 117">
              <a:extLst>
                <a:ext uri="{FF2B5EF4-FFF2-40B4-BE49-F238E27FC236}">
                  <a16:creationId xmlns:a16="http://schemas.microsoft.com/office/drawing/2014/main" id="{F2D62DCE-D05C-8A94-EC2A-2DC603BD370F}"/>
                </a:ext>
              </a:extLst>
            </p:cNvPr>
            <p:cNvSpPr>
              <a:spLocks/>
            </p:cNvSpPr>
            <p:nvPr/>
          </p:nvSpPr>
          <p:spPr bwMode="auto">
            <a:xfrm>
              <a:off x="7312025" y="5095875"/>
              <a:ext cx="17463" cy="36513"/>
            </a:xfrm>
            <a:custGeom>
              <a:avLst/>
              <a:gdLst>
                <a:gd name="T0" fmla="*/ 0 w 4"/>
                <a:gd name="T1" fmla="*/ 4 h 8"/>
                <a:gd name="T2" fmla="*/ 2 w 4"/>
                <a:gd name="T3" fmla="*/ 0 h 8"/>
                <a:gd name="T4" fmla="*/ 4 w 4"/>
                <a:gd name="T5" fmla="*/ 3 h 8"/>
                <a:gd name="T6" fmla="*/ 2 w 4"/>
                <a:gd name="T7" fmla="*/ 7 h 8"/>
                <a:gd name="T8" fmla="*/ 0 w 4"/>
                <a:gd name="T9" fmla="*/ 4 h 8"/>
              </a:gdLst>
              <a:ahLst/>
              <a:cxnLst>
                <a:cxn ang="0">
                  <a:pos x="T0" y="T1"/>
                </a:cxn>
                <a:cxn ang="0">
                  <a:pos x="T2" y="T3"/>
                </a:cxn>
                <a:cxn ang="0">
                  <a:pos x="T4" y="T5"/>
                </a:cxn>
                <a:cxn ang="0">
                  <a:pos x="T6" y="T7"/>
                </a:cxn>
                <a:cxn ang="0">
                  <a:pos x="T8" y="T9"/>
                </a:cxn>
              </a:cxnLst>
              <a:rect l="0" t="0" r="r" b="b"/>
              <a:pathLst>
                <a:path w="4" h="8">
                  <a:moveTo>
                    <a:pt x="0" y="4"/>
                  </a:moveTo>
                  <a:cubicBezTo>
                    <a:pt x="0" y="1"/>
                    <a:pt x="0" y="0"/>
                    <a:pt x="2" y="0"/>
                  </a:cubicBezTo>
                  <a:cubicBezTo>
                    <a:pt x="4" y="0"/>
                    <a:pt x="4" y="1"/>
                    <a:pt x="4" y="3"/>
                  </a:cubicBezTo>
                  <a:cubicBezTo>
                    <a:pt x="4" y="5"/>
                    <a:pt x="4" y="8"/>
                    <a:pt x="2" y="7"/>
                  </a:cubicBezTo>
                  <a:cubicBezTo>
                    <a:pt x="0" y="7"/>
                    <a:pt x="0" y="5"/>
                    <a:pt x="0" y="4"/>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 name="Freeform 118">
              <a:extLst>
                <a:ext uri="{FF2B5EF4-FFF2-40B4-BE49-F238E27FC236}">
                  <a16:creationId xmlns:a16="http://schemas.microsoft.com/office/drawing/2014/main" id="{95BF9ED0-756D-86C5-1277-76B40F7A5851}"/>
                </a:ext>
              </a:extLst>
            </p:cNvPr>
            <p:cNvSpPr>
              <a:spLocks/>
            </p:cNvSpPr>
            <p:nvPr/>
          </p:nvSpPr>
          <p:spPr bwMode="auto">
            <a:xfrm>
              <a:off x="8750300" y="4894263"/>
              <a:ext cx="36513" cy="34925"/>
            </a:xfrm>
            <a:custGeom>
              <a:avLst/>
              <a:gdLst>
                <a:gd name="T0" fmla="*/ 5 w 8"/>
                <a:gd name="T1" fmla="*/ 8 h 8"/>
                <a:gd name="T2" fmla="*/ 1 w 8"/>
                <a:gd name="T3" fmla="*/ 0 h 8"/>
                <a:gd name="T4" fmla="*/ 2 w 8"/>
                <a:gd name="T5" fmla="*/ 0 h 8"/>
                <a:gd name="T6" fmla="*/ 7 w 8"/>
                <a:gd name="T7" fmla="*/ 5 h 8"/>
                <a:gd name="T8" fmla="*/ 8 w 8"/>
                <a:gd name="T9" fmla="*/ 7 h 8"/>
                <a:gd name="T10" fmla="*/ 5 w 8"/>
                <a:gd name="T11" fmla="*/ 8 h 8"/>
              </a:gdLst>
              <a:ahLst/>
              <a:cxnLst>
                <a:cxn ang="0">
                  <a:pos x="T0" y="T1"/>
                </a:cxn>
                <a:cxn ang="0">
                  <a:pos x="T2" y="T3"/>
                </a:cxn>
                <a:cxn ang="0">
                  <a:pos x="T4" y="T5"/>
                </a:cxn>
                <a:cxn ang="0">
                  <a:pos x="T6" y="T7"/>
                </a:cxn>
                <a:cxn ang="0">
                  <a:pos x="T8" y="T9"/>
                </a:cxn>
                <a:cxn ang="0">
                  <a:pos x="T10" y="T11"/>
                </a:cxn>
              </a:cxnLst>
              <a:rect l="0" t="0" r="r" b="b"/>
              <a:pathLst>
                <a:path w="8" h="8">
                  <a:moveTo>
                    <a:pt x="5" y="8"/>
                  </a:moveTo>
                  <a:cubicBezTo>
                    <a:pt x="3" y="8"/>
                    <a:pt x="0" y="2"/>
                    <a:pt x="1" y="0"/>
                  </a:cubicBezTo>
                  <a:cubicBezTo>
                    <a:pt x="1" y="0"/>
                    <a:pt x="2" y="0"/>
                    <a:pt x="2" y="0"/>
                  </a:cubicBezTo>
                  <a:cubicBezTo>
                    <a:pt x="3" y="2"/>
                    <a:pt x="6" y="3"/>
                    <a:pt x="7" y="5"/>
                  </a:cubicBezTo>
                  <a:cubicBezTo>
                    <a:pt x="7" y="6"/>
                    <a:pt x="8" y="6"/>
                    <a:pt x="8" y="7"/>
                  </a:cubicBezTo>
                  <a:cubicBezTo>
                    <a:pt x="7" y="8"/>
                    <a:pt x="6" y="7"/>
                    <a:pt x="5" y="8"/>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 name="Freeform 119">
              <a:extLst>
                <a:ext uri="{FF2B5EF4-FFF2-40B4-BE49-F238E27FC236}">
                  <a16:creationId xmlns:a16="http://schemas.microsoft.com/office/drawing/2014/main" id="{5124B6CD-FDDC-6154-2F8E-1659ACABE5C0}"/>
                </a:ext>
              </a:extLst>
            </p:cNvPr>
            <p:cNvSpPr>
              <a:spLocks/>
            </p:cNvSpPr>
            <p:nvPr/>
          </p:nvSpPr>
          <p:spPr bwMode="auto">
            <a:xfrm>
              <a:off x="8148638" y="5505450"/>
              <a:ext cx="26988" cy="26988"/>
            </a:xfrm>
            <a:custGeom>
              <a:avLst/>
              <a:gdLst>
                <a:gd name="T0" fmla="*/ 6 w 6"/>
                <a:gd name="T1" fmla="*/ 2 h 6"/>
                <a:gd name="T2" fmla="*/ 3 w 6"/>
                <a:gd name="T3" fmla="*/ 6 h 6"/>
                <a:gd name="T4" fmla="*/ 0 w 6"/>
                <a:gd name="T5" fmla="*/ 3 h 6"/>
                <a:gd name="T6" fmla="*/ 4 w 6"/>
                <a:gd name="T7" fmla="*/ 0 h 6"/>
                <a:gd name="T8" fmla="*/ 6 w 6"/>
                <a:gd name="T9" fmla="*/ 2 h 6"/>
              </a:gdLst>
              <a:ahLst/>
              <a:cxnLst>
                <a:cxn ang="0">
                  <a:pos x="T0" y="T1"/>
                </a:cxn>
                <a:cxn ang="0">
                  <a:pos x="T2" y="T3"/>
                </a:cxn>
                <a:cxn ang="0">
                  <a:pos x="T4" y="T5"/>
                </a:cxn>
                <a:cxn ang="0">
                  <a:pos x="T6" y="T7"/>
                </a:cxn>
                <a:cxn ang="0">
                  <a:pos x="T8" y="T9"/>
                </a:cxn>
              </a:cxnLst>
              <a:rect l="0" t="0" r="r" b="b"/>
              <a:pathLst>
                <a:path w="6" h="6">
                  <a:moveTo>
                    <a:pt x="6" y="2"/>
                  </a:moveTo>
                  <a:cubicBezTo>
                    <a:pt x="6" y="5"/>
                    <a:pt x="5" y="5"/>
                    <a:pt x="3" y="6"/>
                  </a:cubicBezTo>
                  <a:cubicBezTo>
                    <a:pt x="1" y="6"/>
                    <a:pt x="0" y="5"/>
                    <a:pt x="0" y="3"/>
                  </a:cubicBezTo>
                  <a:cubicBezTo>
                    <a:pt x="0" y="1"/>
                    <a:pt x="2" y="0"/>
                    <a:pt x="4" y="0"/>
                  </a:cubicBezTo>
                  <a:cubicBezTo>
                    <a:pt x="5" y="0"/>
                    <a:pt x="6" y="0"/>
                    <a:pt x="6" y="2"/>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 name="Oval 120">
              <a:extLst>
                <a:ext uri="{FF2B5EF4-FFF2-40B4-BE49-F238E27FC236}">
                  <a16:creationId xmlns:a16="http://schemas.microsoft.com/office/drawing/2014/main" id="{4A24AA1D-755F-B512-70FA-F463688536ED}"/>
                </a:ext>
              </a:extLst>
            </p:cNvPr>
            <p:cNvSpPr>
              <a:spLocks noChangeArrowheads="1"/>
            </p:cNvSpPr>
            <p:nvPr/>
          </p:nvSpPr>
          <p:spPr bwMode="auto">
            <a:xfrm>
              <a:off x="7707313" y="5060950"/>
              <a:ext cx="26988" cy="17463"/>
            </a:xfrm>
            <a:prstGeom prst="ellipse">
              <a:avLst/>
            </a:pr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 name="Freeform 121">
              <a:extLst>
                <a:ext uri="{FF2B5EF4-FFF2-40B4-BE49-F238E27FC236}">
                  <a16:creationId xmlns:a16="http://schemas.microsoft.com/office/drawing/2014/main" id="{0A61E873-0F01-25E6-994E-2B13BDC27EF5}"/>
                </a:ext>
              </a:extLst>
            </p:cNvPr>
            <p:cNvSpPr>
              <a:spLocks/>
            </p:cNvSpPr>
            <p:nvPr/>
          </p:nvSpPr>
          <p:spPr bwMode="auto">
            <a:xfrm>
              <a:off x="7550150" y="5011738"/>
              <a:ext cx="41275" cy="12700"/>
            </a:xfrm>
            <a:custGeom>
              <a:avLst/>
              <a:gdLst>
                <a:gd name="T0" fmla="*/ 0 w 9"/>
                <a:gd name="T1" fmla="*/ 2 h 3"/>
                <a:gd name="T2" fmla="*/ 8 w 9"/>
                <a:gd name="T3" fmla="*/ 1 h 3"/>
                <a:gd name="T4" fmla="*/ 9 w 9"/>
                <a:gd name="T5" fmla="*/ 2 h 3"/>
                <a:gd name="T6" fmla="*/ 7 w 9"/>
                <a:gd name="T7" fmla="*/ 3 h 3"/>
                <a:gd name="T8" fmla="*/ 0 w 9"/>
                <a:gd name="T9" fmla="*/ 2 h 3"/>
              </a:gdLst>
              <a:ahLst/>
              <a:cxnLst>
                <a:cxn ang="0">
                  <a:pos x="T0" y="T1"/>
                </a:cxn>
                <a:cxn ang="0">
                  <a:pos x="T2" y="T3"/>
                </a:cxn>
                <a:cxn ang="0">
                  <a:pos x="T4" y="T5"/>
                </a:cxn>
                <a:cxn ang="0">
                  <a:pos x="T6" y="T7"/>
                </a:cxn>
                <a:cxn ang="0">
                  <a:pos x="T8" y="T9"/>
                </a:cxn>
              </a:cxnLst>
              <a:rect l="0" t="0" r="r" b="b"/>
              <a:pathLst>
                <a:path w="9" h="3">
                  <a:moveTo>
                    <a:pt x="0" y="2"/>
                  </a:moveTo>
                  <a:cubicBezTo>
                    <a:pt x="3" y="1"/>
                    <a:pt x="5" y="1"/>
                    <a:pt x="8" y="1"/>
                  </a:cubicBezTo>
                  <a:cubicBezTo>
                    <a:pt x="9" y="0"/>
                    <a:pt x="9" y="1"/>
                    <a:pt x="9" y="2"/>
                  </a:cubicBezTo>
                  <a:cubicBezTo>
                    <a:pt x="9" y="3"/>
                    <a:pt x="8" y="3"/>
                    <a:pt x="7" y="3"/>
                  </a:cubicBezTo>
                  <a:cubicBezTo>
                    <a:pt x="5" y="2"/>
                    <a:pt x="3" y="2"/>
                    <a:pt x="0" y="2"/>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 name="Freeform 122">
              <a:extLst>
                <a:ext uri="{FF2B5EF4-FFF2-40B4-BE49-F238E27FC236}">
                  <a16:creationId xmlns:a16="http://schemas.microsoft.com/office/drawing/2014/main" id="{B5509266-5998-6501-E185-FB08F842CAA2}"/>
                </a:ext>
              </a:extLst>
            </p:cNvPr>
            <p:cNvSpPr>
              <a:spLocks/>
            </p:cNvSpPr>
            <p:nvPr/>
          </p:nvSpPr>
          <p:spPr bwMode="auto">
            <a:xfrm>
              <a:off x="8736013" y="5505450"/>
              <a:ext cx="19050" cy="22225"/>
            </a:xfrm>
            <a:custGeom>
              <a:avLst/>
              <a:gdLst>
                <a:gd name="T0" fmla="*/ 2 w 4"/>
                <a:gd name="T1" fmla="*/ 0 h 5"/>
                <a:gd name="T2" fmla="*/ 4 w 4"/>
                <a:gd name="T3" fmla="*/ 2 h 5"/>
                <a:gd name="T4" fmla="*/ 3 w 4"/>
                <a:gd name="T5" fmla="*/ 5 h 5"/>
                <a:gd name="T6" fmla="*/ 1 w 4"/>
                <a:gd name="T7" fmla="*/ 3 h 5"/>
                <a:gd name="T8" fmla="*/ 2 w 4"/>
                <a:gd name="T9" fmla="*/ 0 h 5"/>
              </a:gdLst>
              <a:ahLst/>
              <a:cxnLst>
                <a:cxn ang="0">
                  <a:pos x="T0" y="T1"/>
                </a:cxn>
                <a:cxn ang="0">
                  <a:pos x="T2" y="T3"/>
                </a:cxn>
                <a:cxn ang="0">
                  <a:pos x="T4" y="T5"/>
                </a:cxn>
                <a:cxn ang="0">
                  <a:pos x="T6" y="T7"/>
                </a:cxn>
                <a:cxn ang="0">
                  <a:pos x="T8" y="T9"/>
                </a:cxn>
              </a:cxnLst>
              <a:rect l="0" t="0" r="r" b="b"/>
              <a:pathLst>
                <a:path w="4" h="5">
                  <a:moveTo>
                    <a:pt x="2" y="0"/>
                  </a:moveTo>
                  <a:cubicBezTo>
                    <a:pt x="4" y="0"/>
                    <a:pt x="4" y="1"/>
                    <a:pt x="4" y="2"/>
                  </a:cubicBezTo>
                  <a:cubicBezTo>
                    <a:pt x="4" y="3"/>
                    <a:pt x="4" y="5"/>
                    <a:pt x="3" y="5"/>
                  </a:cubicBezTo>
                  <a:cubicBezTo>
                    <a:pt x="1" y="5"/>
                    <a:pt x="1" y="4"/>
                    <a:pt x="1" y="3"/>
                  </a:cubicBezTo>
                  <a:cubicBezTo>
                    <a:pt x="0" y="1"/>
                    <a:pt x="1" y="1"/>
                    <a:pt x="2" y="0"/>
                  </a:cubicBezTo>
                  <a:close/>
                </a:path>
              </a:pathLst>
            </a:custGeom>
            <a:solidFill>
              <a:srgbClr val="CD3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18168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7" name="Google Shape;1847;p54"/>
          <p:cNvSpPr/>
          <p:nvPr/>
        </p:nvSpPr>
        <p:spPr>
          <a:xfrm rot="-10321251">
            <a:off x="6311193" y="2047441"/>
            <a:ext cx="2045363" cy="1623523"/>
          </a:xfrm>
          <a:custGeom>
            <a:avLst/>
            <a:gdLst/>
            <a:ahLst/>
            <a:cxnLst/>
            <a:rect l="l" t="t" r="r" b="b"/>
            <a:pathLst>
              <a:path w="11240" h="8922" extrusionOk="0">
                <a:moveTo>
                  <a:pt x="6864" y="1"/>
                </a:moveTo>
                <a:cubicBezTo>
                  <a:pt x="3942" y="1"/>
                  <a:pt x="1" y="1553"/>
                  <a:pt x="1" y="4018"/>
                </a:cubicBezTo>
                <a:cubicBezTo>
                  <a:pt x="1" y="5540"/>
                  <a:pt x="2877" y="6398"/>
                  <a:pt x="4533" y="7184"/>
                </a:cubicBezTo>
                <a:cubicBezTo>
                  <a:pt x="5798" y="7784"/>
                  <a:pt x="5863" y="8922"/>
                  <a:pt x="6731" y="8922"/>
                </a:cubicBezTo>
                <a:cubicBezTo>
                  <a:pt x="6998" y="8922"/>
                  <a:pt x="7342" y="8814"/>
                  <a:pt x="7820" y="8549"/>
                </a:cubicBezTo>
                <a:cubicBezTo>
                  <a:pt x="9850" y="7437"/>
                  <a:pt x="11239" y="3329"/>
                  <a:pt x="9741" y="1008"/>
                </a:cubicBezTo>
                <a:cubicBezTo>
                  <a:pt x="9294" y="317"/>
                  <a:pt x="8183" y="1"/>
                  <a:pt x="686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848" name="Google Shape;1848;p54"/>
          <p:cNvSpPr/>
          <p:nvPr/>
        </p:nvSpPr>
        <p:spPr>
          <a:xfrm rot="-10321251">
            <a:off x="6311193" y="4200157"/>
            <a:ext cx="2045363" cy="1623523"/>
          </a:xfrm>
          <a:custGeom>
            <a:avLst/>
            <a:gdLst/>
            <a:ahLst/>
            <a:cxnLst/>
            <a:rect l="l" t="t" r="r" b="b"/>
            <a:pathLst>
              <a:path w="11240" h="8922" extrusionOk="0">
                <a:moveTo>
                  <a:pt x="6864" y="1"/>
                </a:moveTo>
                <a:cubicBezTo>
                  <a:pt x="3942" y="1"/>
                  <a:pt x="1" y="1553"/>
                  <a:pt x="1" y="4018"/>
                </a:cubicBezTo>
                <a:cubicBezTo>
                  <a:pt x="1" y="5540"/>
                  <a:pt x="2877" y="6398"/>
                  <a:pt x="4533" y="7184"/>
                </a:cubicBezTo>
                <a:cubicBezTo>
                  <a:pt x="5798" y="7784"/>
                  <a:pt x="5863" y="8922"/>
                  <a:pt x="6731" y="8922"/>
                </a:cubicBezTo>
                <a:cubicBezTo>
                  <a:pt x="6998" y="8922"/>
                  <a:pt x="7342" y="8814"/>
                  <a:pt x="7820" y="8549"/>
                </a:cubicBezTo>
                <a:cubicBezTo>
                  <a:pt x="9850" y="7437"/>
                  <a:pt x="11239" y="3329"/>
                  <a:pt x="9741" y="1008"/>
                </a:cubicBezTo>
                <a:cubicBezTo>
                  <a:pt x="9294" y="317"/>
                  <a:pt x="8183" y="1"/>
                  <a:pt x="686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849" name="Google Shape;1849;p54"/>
          <p:cNvSpPr/>
          <p:nvPr/>
        </p:nvSpPr>
        <p:spPr>
          <a:xfrm rot="-10321251">
            <a:off x="1053593" y="2047441"/>
            <a:ext cx="2045363" cy="1623523"/>
          </a:xfrm>
          <a:custGeom>
            <a:avLst/>
            <a:gdLst/>
            <a:ahLst/>
            <a:cxnLst/>
            <a:rect l="l" t="t" r="r" b="b"/>
            <a:pathLst>
              <a:path w="11240" h="8922" extrusionOk="0">
                <a:moveTo>
                  <a:pt x="6864" y="1"/>
                </a:moveTo>
                <a:cubicBezTo>
                  <a:pt x="3942" y="1"/>
                  <a:pt x="1" y="1553"/>
                  <a:pt x="1" y="4018"/>
                </a:cubicBezTo>
                <a:cubicBezTo>
                  <a:pt x="1" y="5540"/>
                  <a:pt x="2877" y="6398"/>
                  <a:pt x="4533" y="7184"/>
                </a:cubicBezTo>
                <a:cubicBezTo>
                  <a:pt x="5798" y="7784"/>
                  <a:pt x="5863" y="8922"/>
                  <a:pt x="6731" y="8922"/>
                </a:cubicBezTo>
                <a:cubicBezTo>
                  <a:pt x="6998" y="8922"/>
                  <a:pt x="7342" y="8814"/>
                  <a:pt x="7820" y="8549"/>
                </a:cubicBezTo>
                <a:cubicBezTo>
                  <a:pt x="9850" y="7437"/>
                  <a:pt x="11239" y="3329"/>
                  <a:pt x="9741" y="1008"/>
                </a:cubicBezTo>
                <a:cubicBezTo>
                  <a:pt x="9294" y="317"/>
                  <a:pt x="8183" y="1"/>
                  <a:pt x="686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850" name="Google Shape;1850;p54"/>
          <p:cNvSpPr/>
          <p:nvPr/>
        </p:nvSpPr>
        <p:spPr>
          <a:xfrm rot="-10321251">
            <a:off x="1053593" y="4200157"/>
            <a:ext cx="2045363" cy="1623523"/>
          </a:xfrm>
          <a:custGeom>
            <a:avLst/>
            <a:gdLst/>
            <a:ahLst/>
            <a:cxnLst/>
            <a:rect l="l" t="t" r="r" b="b"/>
            <a:pathLst>
              <a:path w="11240" h="8922" extrusionOk="0">
                <a:moveTo>
                  <a:pt x="6864" y="1"/>
                </a:moveTo>
                <a:cubicBezTo>
                  <a:pt x="3942" y="1"/>
                  <a:pt x="1" y="1553"/>
                  <a:pt x="1" y="4018"/>
                </a:cubicBezTo>
                <a:cubicBezTo>
                  <a:pt x="1" y="5540"/>
                  <a:pt x="2877" y="6398"/>
                  <a:pt x="4533" y="7184"/>
                </a:cubicBezTo>
                <a:cubicBezTo>
                  <a:pt x="5798" y="7784"/>
                  <a:pt x="5863" y="8922"/>
                  <a:pt x="6731" y="8922"/>
                </a:cubicBezTo>
                <a:cubicBezTo>
                  <a:pt x="6998" y="8922"/>
                  <a:pt x="7342" y="8814"/>
                  <a:pt x="7820" y="8549"/>
                </a:cubicBezTo>
                <a:cubicBezTo>
                  <a:pt x="9850" y="7437"/>
                  <a:pt x="11239" y="3329"/>
                  <a:pt x="9741" y="1008"/>
                </a:cubicBezTo>
                <a:cubicBezTo>
                  <a:pt x="9294" y="317"/>
                  <a:pt x="8183" y="1"/>
                  <a:pt x="686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854" name="Google Shape;1854;p54"/>
          <p:cNvSpPr txBox="1">
            <a:spLocks noGrp="1"/>
          </p:cNvSpPr>
          <p:nvPr>
            <p:ph type="title"/>
          </p:nvPr>
        </p:nvSpPr>
        <p:spPr>
          <a:xfrm>
            <a:off x="960000" y="593367"/>
            <a:ext cx="10272000" cy="763600"/>
          </a:xfrm>
          <a:prstGeom prst="rect">
            <a:avLst/>
          </a:prstGeom>
        </p:spPr>
        <p:txBody>
          <a:bodyPr spcFirstLastPara="1" vert="horz" wrap="square" lIns="121900" tIns="121900" rIns="121900" bIns="121900" rtlCol="0" anchor="ctr" anchorCtr="0">
            <a:noAutofit/>
          </a:bodyPr>
          <a:lstStyle/>
          <a:p>
            <a:r>
              <a:rPr lang="en" sz="4800" dirty="0">
                <a:solidFill>
                  <a:srgbClr val="87DA20"/>
                </a:solidFill>
              </a:rPr>
              <a:t>AWARDS</a:t>
            </a:r>
            <a:endParaRPr sz="4800" dirty="0">
              <a:solidFill>
                <a:srgbClr val="87DA20"/>
              </a:solidFill>
            </a:endParaRPr>
          </a:p>
        </p:txBody>
      </p:sp>
      <p:sp>
        <p:nvSpPr>
          <p:cNvPr id="1855" name="Google Shape;1855;p54"/>
          <p:cNvSpPr txBox="1">
            <a:spLocks noGrp="1"/>
          </p:cNvSpPr>
          <p:nvPr>
            <p:ph type="title" idx="2"/>
          </p:nvPr>
        </p:nvSpPr>
        <p:spPr>
          <a:xfrm>
            <a:off x="3201733" y="2287300"/>
            <a:ext cx="2882000" cy="703600"/>
          </a:xfrm>
          <a:prstGeom prst="rect">
            <a:avLst/>
          </a:prstGeom>
        </p:spPr>
        <p:txBody>
          <a:bodyPr spcFirstLastPara="1" vert="horz" wrap="square" lIns="121900" tIns="121900" rIns="121900" bIns="121900" rtlCol="0" anchor="ctr" anchorCtr="0">
            <a:noAutofit/>
          </a:bodyPr>
          <a:lstStyle/>
          <a:p>
            <a:r>
              <a:rPr lang="en"/>
              <a:t>Mercury</a:t>
            </a:r>
            <a:endParaRPr/>
          </a:p>
        </p:txBody>
      </p:sp>
      <p:sp>
        <p:nvSpPr>
          <p:cNvPr id="1856" name="Google Shape;1856;p54"/>
          <p:cNvSpPr txBox="1">
            <a:spLocks noGrp="1"/>
          </p:cNvSpPr>
          <p:nvPr>
            <p:ph type="subTitle" idx="1"/>
          </p:nvPr>
        </p:nvSpPr>
        <p:spPr>
          <a:xfrm>
            <a:off x="3201733" y="2967733"/>
            <a:ext cx="2882000" cy="887200"/>
          </a:xfrm>
          <a:prstGeom prst="rect">
            <a:avLst/>
          </a:prstGeom>
        </p:spPr>
        <p:txBody>
          <a:bodyPr spcFirstLastPara="1" vert="horz" wrap="square" lIns="121900" tIns="121900" rIns="121900" bIns="121900" rtlCol="0" anchor="ctr" anchorCtr="0">
            <a:noAutofit/>
          </a:bodyPr>
          <a:lstStyle/>
          <a:p>
            <a:pPr marL="0" indent="0"/>
            <a:r>
              <a:rPr lang="en"/>
              <a:t>It’s the closest planet to the Sun</a:t>
            </a:r>
            <a:endParaRPr/>
          </a:p>
        </p:txBody>
      </p:sp>
      <p:sp>
        <p:nvSpPr>
          <p:cNvPr id="1857" name="Google Shape;1857;p54"/>
          <p:cNvSpPr txBox="1">
            <a:spLocks noGrp="1"/>
          </p:cNvSpPr>
          <p:nvPr>
            <p:ph type="title" idx="3"/>
          </p:nvPr>
        </p:nvSpPr>
        <p:spPr>
          <a:xfrm>
            <a:off x="8359196" y="2287300"/>
            <a:ext cx="2882000" cy="703600"/>
          </a:xfrm>
          <a:prstGeom prst="rect">
            <a:avLst/>
          </a:prstGeom>
        </p:spPr>
        <p:txBody>
          <a:bodyPr spcFirstLastPara="1" vert="horz" wrap="square" lIns="121900" tIns="121900" rIns="121900" bIns="121900" rtlCol="0" anchor="ctr" anchorCtr="0">
            <a:noAutofit/>
          </a:bodyPr>
          <a:lstStyle/>
          <a:p>
            <a:r>
              <a:rPr lang="en"/>
              <a:t>Neptune</a:t>
            </a:r>
            <a:endParaRPr/>
          </a:p>
        </p:txBody>
      </p:sp>
      <p:sp>
        <p:nvSpPr>
          <p:cNvPr id="1858" name="Google Shape;1858;p54"/>
          <p:cNvSpPr txBox="1">
            <a:spLocks noGrp="1"/>
          </p:cNvSpPr>
          <p:nvPr>
            <p:ph type="subTitle" idx="4"/>
          </p:nvPr>
        </p:nvSpPr>
        <p:spPr>
          <a:xfrm>
            <a:off x="8359196" y="2967733"/>
            <a:ext cx="2882000" cy="887200"/>
          </a:xfrm>
          <a:prstGeom prst="rect">
            <a:avLst/>
          </a:prstGeom>
        </p:spPr>
        <p:txBody>
          <a:bodyPr spcFirstLastPara="1" vert="horz" wrap="square" lIns="121900" tIns="121900" rIns="121900" bIns="121900" rtlCol="0" anchor="ctr" anchorCtr="0">
            <a:noAutofit/>
          </a:bodyPr>
          <a:lstStyle/>
          <a:p>
            <a:pPr marL="0" indent="0"/>
            <a:r>
              <a:rPr lang="en"/>
              <a:t>Neptune is very far away from us</a:t>
            </a:r>
            <a:endParaRPr/>
          </a:p>
        </p:txBody>
      </p:sp>
      <p:sp>
        <p:nvSpPr>
          <p:cNvPr id="1859" name="Google Shape;1859;p54"/>
          <p:cNvSpPr txBox="1">
            <a:spLocks noGrp="1"/>
          </p:cNvSpPr>
          <p:nvPr>
            <p:ph type="title" idx="5"/>
          </p:nvPr>
        </p:nvSpPr>
        <p:spPr>
          <a:xfrm>
            <a:off x="3201733" y="4198500"/>
            <a:ext cx="2882000" cy="703600"/>
          </a:xfrm>
          <a:prstGeom prst="rect">
            <a:avLst/>
          </a:prstGeom>
        </p:spPr>
        <p:txBody>
          <a:bodyPr spcFirstLastPara="1" vert="horz" wrap="square" lIns="121900" tIns="121900" rIns="121900" bIns="121900" rtlCol="0" anchor="ctr" anchorCtr="0">
            <a:noAutofit/>
          </a:bodyPr>
          <a:lstStyle/>
          <a:p>
            <a:r>
              <a:rPr lang="en"/>
              <a:t>Saturn</a:t>
            </a:r>
            <a:endParaRPr/>
          </a:p>
        </p:txBody>
      </p:sp>
      <p:sp>
        <p:nvSpPr>
          <p:cNvPr id="1860" name="Google Shape;1860;p54"/>
          <p:cNvSpPr txBox="1">
            <a:spLocks noGrp="1"/>
          </p:cNvSpPr>
          <p:nvPr>
            <p:ph type="subTitle" idx="6"/>
          </p:nvPr>
        </p:nvSpPr>
        <p:spPr>
          <a:xfrm>
            <a:off x="3201733" y="4878933"/>
            <a:ext cx="2882000" cy="887200"/>
          </a:xfrm>
          <a:prstGeom prst="rect">
            <a:avLst/>
          </a:prstGeom>
        </p:spPr>
        <p:txBody>
          <a:bodyPr spcFirstLastPara="1" vert="horz" wrap="square" lIns="121900" tIns="121900" rIns="121900" bIns="121900" rtlCol="0" anchor="ctr" anchorCtr="0">
            <a:noAutofit/>
          </a:bodyPr>
          <a:lstStyle/>
          <a:p>
            <a:pPr marL="0" indent="0"/>
            <a:r>
              <a:rPr lang="en"/>
              <a:t>Saturn is a gas giant and has rings</a:t>
            </a:r>
            <a:endParaRPr/>
          </a:p>
        </p:txBody>
      </p:sp>
      <p:sp>
        <p:nvSpPr>
          <p:cNvPr id="1861" name="Google Shape;1861;p54"/>
          <p:cNvSpPr txBox="1">
            <a:spLocks noGrp="1"/>
          </p:cNvSpPr>
          <p:nvPr>
            <p:ph type="title" idx="7"/>
          </p:nvPr>
        </p:nvSpPr>
        <p:spPr>
          <a:xfrm>
            <a:off x="8359196" y="4198500"/>
            <a:ext cx="2882000" cy="703600"/>
          </a:xfrm>
          <a:prstGeom prst="rect">
            <a:avLst/>
          </a:prstGeom>
        </p:spPr>
        <p:txBody>
          <a:bodyPr spcFirstLastPara="1" vert="horz" wrap="square" lIns="121900" tIns="121900" rIns="121900" bIns="121900" rtlCol="0" anchor="ctr" anchorCtr="0">
            <a:noAutofit/>
          </a:bodyPr>
          <a:lstStyle/>
          <a:p>
            <a:r>
              <a:rPr lang="en"/>
              <a:t>Mars</a:t>
            </a:r>
            <a:endParaRPr/>
          </a:p>
        </p:txBody>
      </p:sp>
      <p:sp>
        <p:nvSpPr>
          <p:cNvPr id="1862" name="Google Shape;1862;p54"/>
          <p:cNvSpPr txBox="1">
            <a:spLocks noGrp="1"/>
          </p:cNvSpPr>
          <p:nvPr>
            <p:ph type="subTitle" idx="8"/>
          </p:nvPr>
        </p:nvSpPr>
        <p:spPr>
          <a:xfrm>
            <a:off x="8359196" y="4878933"/>
            <a:ext cx="2882000" cy="887200"/>
          </a:xfrm>
          <a:prstGeom prst="rect">
            <a:avLst/>
          </a:prstGeom>
        </p:spPr>
        <p:txBody>
          <a:bodyPr spcFirstLastPara="1" vert="horz" wrap="square" lIns="121900" tIns="121900" rIns="121900" bIns="121900" rtlCol="0" anchor="ctr" anchorCtr="0">
            <a:noAutofit/>
          </a:bodyPr>
          <a:lstStyle/>
          <a:p>
            <a:pPr marL="0" indent="0"/>
            <a:r>
              <a:rPr lang="en"/>
              <a:t>Mars is actually a very cold place</a:t>
            </a:r>
            <a:endParaRPr/>
          </a:p>
        </p:txBody>
      </p:sp>
      <p:grpSp>
        <p:nvGrpSpPr>
          <p:cNvPr id="22" name="Grupo 21">
            <a:extLst>
              <a:ext uri="{FF2B5EF4-FFF2-40B4-BE49-F238E27FC236}">
                <a16:creationId xmlns:a16="http://schemas.microsoft.com/office/drawing/2014/main" id="{77E73DAC-AEDB-4F43-90E7-B43ED1C5C36E}"/>
              </a:ext>
            </a:extLst>
          </p:cNvPr>
          <p:cNvGrpSpPr/>
          <p:nvPr/>
        </p:nvGrpSpPr>
        <p:grpSpPr>
          <a:xfrm>
            <a:off x="8789384" y="643079"/>
            <a:ext cx="3036547" cy="693471"/>
            <a:chOff x="3375025" y="4302126"/>
            <a:chExt cx="3468688" cy="792161"/>
          </a:xfrm>
          <a:solidFill>
            <a:srgbClr val="87DA20"/>
          </a:solidFill>
        </p:grpSpPr>
        <p:sp>
          <p:nvSpPr>
            <p:cNvPr id="23" name="Freeform 5">
              <a:extLst>
                <a:ext uri="{FF2B5EF4-FFF2-40B4-BE49-F238E27FC236}">
                  <a16:creationId xmlns:a16="http://schemas.microsoft.com/office/drawing/2014/main" id="{FDB1C1EB-7843-402A-A5C0-224275A74E33}"/>
                </a:ext>
              </a:extLst>
            </p:cNvPr>
            <p:cNvSpPr>
              <a:spLocks/>
            </p:cNvSpPr>
            <p:nvPr/>
          </p:nvSpPr>
          <p:spPr bwMode="auto">
            <a:xfrm>
              <a:off x="3375025" y="4335463"/>
              <a:ext cx="771525" cy="750887"/>
            </a:xfrm>
            <a:custGeom>
              <a:avLst/>
              <a:gdLst>
                <a:gd name="T0" fmla="*/ 74 w 307"/>
                <a:gd name="T1" fmla="*/ 123 h 297"/>
                <a:gd name="T2" fmla="*/ 69 w 307"/>
                <a:gd name="T3" fmla="*/ 141 h 297"/>
                <a:gd name="T4" fmla="*/ 100 w 307"/>
                <a:gd name="T5" fmla="*/ 247 h 297"/>
                <a:gd name="T6" fmla="*/ 115 w 307"/>
                <a:gd name="T7" fmla="*/ 260 h 297"/>
                <a:gd name="T8" fmla="*/ 139 w 307"/>
                <a:gd name="T9" fmla="*/ 263 h 297"/>
                <a:gd name="T10" fmla="*/ 188 w 307"/>
                <a:gd name="T11" fmla="*/ 257 h 297"/>
                <a:gd name="T12" fmla="*/ 190 w 307"/>
                <a:gd name="T13" fmla="*/ 258 h 297"/>
                <a:gd name="T14" fmla="*/ 191 w 307"/>
                <a:gd name="T15" fmla="*/ 259 h 297"/>
                <a:gd name="T16" fmla="*/ 166 w 307"/>
                <a:gd name="T17" fmla="*/ 265 h 297"/>
                <a:gd name="T18" fmla="*/ 199 w 307"/>
                <a:gd name="T19" fmla="*/ 271 h 297"/>
                <a:gd name="T20" fmla="*/ 277 w 307"/>
                <a:gd name="T21" fmla="*/ 189 h 297"/>
                <a:gd name="T22" fmla="*/ 235 w 307"/>
                <a:gd name="T23" fmla="*/ 86 h 297"/>
                <a:gd name="T24" fmla="*/ 181 w 307"/>
                <a:gd name="T25" fmla="*/ 85 h 297"/>
                <a:gd name="T26" fmla="*/ 126 w 307"/>
                <a:gd name="T27" fmla="*/ 104 h 297"/>
                <a:gd name="T28" fmla="*/ 46 w 307"/>
                <a:gd name="T29" fmla="*/ 80 h 297"/>
                <a:gd name="T30" fmla="*/ 12 w 307"/>
                <a:gd name="T31" fmla="*/ 37 h 297"/>
                <a:gd name="T32" fmla="*/ 0 w 307"/>
                <a:gd name="T33" fmla="*/ 21 h 297"/>
                <a:gd name="T34" fmla="*/ 38 w 307"/>
                <a:gd name="T35" fmla="*/ 8 h 297"/>
                <a:gd name="T36" fmla="*/ 112 w 307"/>
                <a:gd name="T37" fmla="*/ 24 h 297"/>
                <a:gd name="T38" fmla="*/ 142 w 307"/>
                <a:gd name="T39" fmla="*/ 65 h 297"/>
                <a:gd name="T40" fmla="*/ 146 w 307"/>
                <a:gd name="T41" fmla="*/ 74 h 297"/>
                <a:gd name="T42" fmla="*/ 152 w 307"/>
                <a:gd name="T43" fmla="*/ 74 h 297"/>
                <a:gd name="T44" fmla="*/ 156 w 307"/>
                <a:gd name="T45" fmla="*/ 62 h 297"/>
                <a:gd name="T46" fmla="*/ 169 w 307"/>
                <a:gd name="T47" fmla="*/ 28 h 297"/>
                <a:gd name="T48" fmla="*/ 188 w 307"/>
                <a:gd name="T49" fmla="*/ 20 h 297"/>
                <a:gd name="T50" fmla="*/ 190 w 307"/>
                <a:gd name="T51" fmla="*/ 30 h 297"/>
                <a:gd name="T52" fmla="*/ 160 w 307"/>
                <a:gd name="T53" fmla="*/ 74 h 297"/>
                <a:gd name="T54" fmla="*/ 140 w 307"/>
                <a:gd name="T55" fmla="*/ 77 h 297"/>
                <a:gd name="T56" fmla="*/ 82 w 307"/>
                <a:gd name="T57" fmla="*/ 39 h 297"/>
                <a:gd name="T58" fmla="*/ 55 w 307"/>
                <a:gd name="T59" fmla="*/ 32 h 297"/>
                <a:gd name="T60" fmla="*/ 132 w 307"/>
                <a:gd name="T61" fmla="*/ 59 h 297"/>
                <a:gd name="T62" fmla="*/ 25 w 307"/>
                <a:gd name="T63" fmla="*/ 25 h 297"/>
                <a:gd name="T64" fmla="*/ 41 w 307"/>
                <a:gd name="T65" fmla="*/ 46 h 297"/>
                <a:gd name="T66" fmla="*/ 75 w 307"/>
                <a:gd name="T67" fmla="*/ 83 h 297"/>
                <a:gd name="T68" fmla="*/ 136 w 307"/>
                <a:gd name="T69" fmla="*/ 94 h 297"/>
                <a:gd name="T70" fmla="*/ 179 w 307"/>
                <a:gd name="T71" fmla="*/ 78 h 297"/>
                <a:gd name="T72" fmla="*/ 229 w 307"/>
                <a:gd name="T73" fmla="*/ 68 h 297"/>
                <a:gd name="T74" fmla="*/ 284 w 307"/>
                <a:gd name="T75" fmla="*/ 114 h 297"/>
                <a:gd name="T76" fmla="*/ 248 w 307"/>
                <a:gd name="T77" fmla="*/ 266 h 297"/>
                <a:gd name="T78" fmla="*/ 209 w 307"/>
                <a:gd name="T79" fmla="*/ 292 h 297"/>
                <a:gd name="T80" fmla="*/ 181 w 307"/>
                <a:gd name="T81" fmla="*/ 293 h 297"/>
                <a:gd name="T82" fmla="*/ 128 w 307"/>
                <a:gd name="T83" fmla="*/ 286 h 297"/>
                <a:gd name="T84" fmla="*/ 98 w 307"/>
                <a:gd name="T85" fmla="*/ 278 h 297"/>
                <a:gd name="T86" fmla="*/ 54 w 307"/>
                <a:gd name="T87" fmla="*/ 228 h 297"/>
                <a:gd name="T88" fmla="*/ 62 w 307"/>
                <a:gd name="T89" fmla="*/ 139 h 297"/>
                <a:gd name="T90" fmla="*/ 73 w 307"/>
                <a:gd name="T91" fmla="*/ 122 h 297"/>
                <a:gd name="T92" fmla="*/ 74 w 307"/>
                <a:gd name="T93" fmla="*/ 123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7" h="297">
                  <a:moveTo>
                    <a:pt x="74" y="123"/>
                  </a:moveTo>
                  <a:cubicBezTo>
                    <a:pt x="72" y="129"/>
                    <a:pt x="70" y="135"/>
                    <a:pt x="69" y="141"/>
                  </a:cubicBezTo>
                  <a:cubicBezTo>
                    <a:pt x="59" y="183"/>
                    <a:pt x="71" y="218"/>
                    <a:pt x="100" y="247"/>
                  </a:cubicBezTo>
                  <a:cubicBezTo>
                    <a:pt x="105" y="252"/>
                    <a:pt x="110" y="256"/>
                    <a:pt x="115" y="260"/>
                  </a:cubicBezTo>
                  <a:cubicBezTo>
                    <a:pt x="122" y="267"/>
                    <a:pt x="130" y="267"/>
                    <a:pt x="139" y="263"/>
                  </a:cubicBezTo>
                  <a:cubicBezTo>
                    <a:pt x="155" y="256"/>
                    <a:pt x="171" y="257"/>
                    <a:pt x="188" y="257"/>
                  </a:cubicBezTo>
                  <a:cubicBezTo>
                    <a:pt x="189" y="257"/>
                    <a:pt x="189" y="257"/>
                    <a:pt x="190" y="258"/>
                  </a:cubicBezTo>
                  <a:cubicBezTo>
                    <a:pt x="190" y="258"/>
                    <a:pt x="190" y="258"/>
                    <a:pt x="191" y="259"/>
                  </a:cubicBezTo>
                  <a:cubicBezTo>
                    <a:pt x="183" y="261"/>
                    <a:pt x="176" y="263"/>
                    <a:pt x="166" y="265"/>
                  </a:cubicBezTo>
                  <a:cubicBezTo>
                    <a:pt x="178" y="270"/>
                    <a:pt x="187" y="276"/>
                    <a:pt x="199" y="271"/>
                  </a:cubicBezTo>
                  <a:cubicBezTo>
                    <a:pt x="237" y="254"/>
                    <a:pt x="265" y="229"/>
                    <a:pt x="277" y="189"/>
                  </a:cubicBezTo>
                  <a:cubicBezTo>
                    <a:pt x="288" y="153"/>
                    <a:pt x="272" y="103"/>
                    <a:pt x="235" y="86"/>
                  </a:cubicBezTo>
                  <a:cubicBezTo>
                    <a:pt x="217" y="77"/>
                    <a:pt x="200" y="78"/>
                    <a:pt x="181" y="85"/>
                  </a:cubicBezTo>
                  <a:cubicBezTo>
                    <a:pt x="163" y="92"/>
                    <a:pt x="145" y="99"/>
                    <a:pt x="126" y="104"/>
                  </a:cubicBezTo>
                  <a:cubicBezTo>
                    <a:pt x="95" y="113"/>
                    <a:pt x="67" y="104"/>
                    <a:pt x="46" y="80"/>
                  </a:cubicBezTo>
                  <a:cubicBezTo>
                    <a:pt x="34" y="67"/>
                    <a:pt x="23" y="51"/>
                    <a:pt x="12" y="37"/>
                  </a:cubicBezTo>
                  <a:cubicBezTo>
                    <a:pt x="9" y="31"/>
                    <a:pt x="5" y="26"/>
                    <a:pt x="0" y="21"/>
                  </a:cubicBezTo>
                  <a:cubicBezTo>
                    <a:pt x="12" y="13"/>
                    <a:pt x="25" y="9"/>
                    <a:pt x="38" y="8"/>
                  </a:cubicBezTo>
                  <a:cubicBezTo>
                    <a:pt x="65" y="4"/>
                    <a:pt x="90" y="8"/>
                    <a:pt x="112" y="24"/>
                  </a:cubicBezTo>
                  <a:cubicBezTo>
                    <a:pt x="127" y="34"/>
                    <a:pt x="137" y="48"/>
                    <a:pt x="142" y="65"/>
                  </a:cubicBezTo>
                  <a:cubicBezTo>
                    <a:pt x="143" y="68"/>
                    <a:pt x="144" y="71"/>
                    <a:pt x="146" y="74"/>
                  </a:cubicBezTo>
                  <a:cubicBezTo>
                    <a:pt x="148" y="78"/>
                    <a:pt x="150" y="78"/>
                    <a:pt x="152" y="74"/>
                  </a:cubicBezTo>
                  <a:cubicBezTo>
                    <a:pt x="154" y="70"/>
                    <a:pt x="155" y="66"/>
                    <a:pt x="156" y="62"/>
                  </a:cubicBezTo>
                  <a:cubicBezTo>
                    <a:pt x="159" y="50"/>
                    <a:pt x="162" y="38"/>
                    <a:pt x="169" y="28"/>
                  </a:cubicBezTo>
                  <a:cubicBezTo>
                    <a:pt x="174" y="21"/>
                    <a:pt x="181" y="18"/>
                    <a:pt x="188" y="20"/>
                  </a:cubicBezTo>
                  <a:cubicBezTo>
                    <a:pt x="194" y="22"/>
                    <a:pt x="195" y="26"/>
                    <a:pt x="190" y="30"/>
                  </a:cubicBezTo>
                  <a:cubicBezTo>
                    <a:pt x="179" y="44"/>
                    <a:pt x="168" y="58"/>
                    <a:pt x="160" y="74"/>
                  </a:cubicBezTo>
                  <a:cubicBezTo>
                    <a:pt x="154" y="85"/>
                    <a:pt x="150" y="86"/>
                    <a:pt x="140" y="77"/>
                  </a:cubicBezTo>
                  <a:cubicBezTo>
                    <a:pt x="123" y="61"/>
                    <a:pt x="105" y="46"/>
                    <a:pt x="82" y="39"/>
                  </a:cubicBezTo>
                  <a:cubicBezTo>
                    <a:pt x="73" y="36"/>
                    <a:pt x="64" y="34"/>
                    <a:pt x="55" y="32"/>
                  </a:cubicBezTo>
                  <a:cubicBezTo>
                    <a:pt x="76" y="28"/>
                    <a:pt x="109" y="37"/>
                    <a:pt x="132" y="59"/>
                  </a:cubicBezTo>
                  <a:cubicBezTo>
                    <a:pt x="120" y="23"/>
                    <a:pt x="62" y="0"/>
                    <a:pt x="25" y="25"/>
                  </a:cubicBezTo>
                  <a:cubicBezTo>
                    <a:pt x="30" y="32"/>
                    <a:pt x="36" y="39"/>
                    <a:pt x="41" y="46"/>
                  </a:cubicBezTo>
                  <a:cubicBezTo>
                    <a:pt x="51" y="59"/>
                    <a:pt x="61" y="73"/>
                    <a:pt x="75" y="83"/>
                  </a:cubicBezTo>
                  <a:cubicBezTo>
                    <a:pt x="94" y="95"/>
                    <a:pt x="115" y="98"/>
                    <a:pt x="136" y="94"/>
                  </a:cubicBezTo>
                  <a:cubicBezTo>
                    <a:pt x="152" y="91"/>
                    <a:pt x="165" y="85"/>
                    <a:pt x="179" y="78"/>
                  </a:cubicBezTo>
                  <a:cubicBezTo>
                    <a:pt x="195" y="71"/>
                    <a:pt x="211" y="66"/>
                    <a:pt x="229" y="68"/>
                  </a:cubicBezTo>
                  <a:cubicBezTo>
                    <a:pt x="257" y="71"/>
                    <a:pt x="274" y="89"/>
                    <a:pt x="284" y="114"/>
                  </a:cubicBezTo>
                  <a:cubicBezTo>
                    <a:pt x="307" y="171"/>
                    <a:pt x="295" y="222"/>
                    <a:pt x="248" y="266"/>
                  </a:cubicBezTo>
                  <a:cubicBezTo>
                    <a:pt x="236" y="277"/>
                    <a:pt x="223" y="285"/>
                    <a:pt x="209" y="292"/>
                  </a:cubicBezTo>
                  <a:cubicBezTo>
                    <a:pt x="199" y="296"/>
                    <a:pt x="190" y="297"/>
                    <a:pt x="181" y="293"/>
                  </a:cubicBezTo>
                  <a:cubicBezTo>
                    <a:pt x="164" y="287"/>
                    <a:pt x="146" y="284"/>
                    <a:pt x="128" y="286"/>
                  </a:cubicBezTo>
                  <a:cubicBezTo>
                    <a:pt x="117" y="288"/>
                    <a:pt x="107" y="284"/>
                    <a:pt x="98" y="278"/>
                  </a:cubicBezTo>
                  <a:cubicBezTo>
                    <a:pt x="79" y="264"/>
                    <a:pt x="64" y="249"/>
                    <a:pt x="54" y="228"/>
                  </a:cubicBezTo>
                  <a:cubicBezTo>
                    <a:pt x="41" y="197"/>
                    <a:pt x="46" y="167"/>
                    <a:pt x="62" y="139"/>
                  </a:cubicBezTo>
                  <a:cubicBezTo>
                    <a:pt x="65" y="133"/>
                    <a:pt x="69" y="128"/>
                    <a:pt x="73" y="122"/>
                  </a:cubicBezTo>
                  <a:cubicBezTo>
                    <a:pt x="73" y="122"/>
                    <a:pt x="73" y="123"/>
                    <a:pt x="74" y="123"/>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24" name="Freeform 6">
              <a:extLst>
                <a:ext uri="{FF2B5EF4-FFF2-40B4-BE49-F238E27FC236}">
                  <a16:creationId xmlns:a16="http://schemas.microsoft.com/office/drawing/2014/main" id="{4606262F-198A-4158-858D-E4F01535650B}"/>
                </a:ext>
              </a:extLst>
            </p:cNvPr>
            <p:cNvSpPr>
              <a:spLocks/>
            </p:cNvSpPr>
            <p:nvPr/>
          </p:nvSpPr>
          <p:spPr bwMode="auto">
            <a:xfrm>
              <a:off x="6223000" y="4302126"/>
              <a:ext cx="620713" cy="736600"/>
            </a:xfrm>
            <a:custGeom>
              <a:avLst/>
              <a:gdLst>
                <a:gd name="T0" fmla="*/ 1 w 247"/>
                <a:gd name="T1" fmla="*/ 145 h 291"/>
                <a:gd name="T2" fmla="*/ 1 w 247"/>
                <a:gd name="T3" fmla="*/ 114 h 291"/>
                <a:gd name="T4" fmla="*/ 23 w 247"/>
                <a:gd name="T5" fmla="*/ 60 h 291"/>
                <a:gd name="T6" fmla="*/ 123 w 247"/>
                <a:gd name="T7" fmla="*/ 42 h 291"/>
                <a:gd name="T8" fmla="*/ 147 w 247"/>
                <a:gd name="T9" fmla="*/ 54 h 291"/>
                <a:gd name="T10" fmla="*/ 158 w 247"/>
                <a:gd name="T11" fmla="*/ 47 h 291"/>
                <a:gd name="T12" fmla="*/ 152 w 247"/>
                <a:gd name="T13" fmla="*/ 13 h 291"/>
                <a:gd name="T14" fmla="*/ 152 w 247"/>
                <a:gd name="T15" fmla="*/ 1 h 291"/>
                <a:gd name="T16" fmla="*/ 166 w 247"/>
                <a:gd name="T17" fmla="*/ 2 h 291"/>
                <a:gd name="T18" fmla="*/ 174 w 247"/>
                <a:gd name="T19" fmla="*/ 17 h 291"/>
                <a:gd name="T20" fmla="*/ 167 w 247"/>
                <a:gd name="T21" fmla="*/ 55 h 291"/>
                <a:gd name="T22" fmla="*/ 148 w 247"/>
                <a:gd name="T23" fmla="*/ 65 h 291"/>
                <a:gd name="T24" fmla="*/ 112 w 247"/>
                <a:gd name="T25" fmla="*/ 61 h 291"/>
                <a:gd name="T26" fmla="*/ 43 w 247"/>
                <a:gd name="T27" fmla="*/ 79 h 291"/>
                <a:gd name="T28" fmla="*/ 41 w 247"/>
                <a:gd name="T29" fmla="*/ 80 h 291"/>
                <a:gd name="T30" fmla="*/ 139 w 247"/>
                <a:gd name="T31" fmla="*/ 56 h 291"/>
                <a:gd name="T32" fmla="*/ 124 w 247"/>
                <a:gd name="T33" fmla="*/ 48 h 291"/>
                <a:gd name="T34" fmla="*/ 77 w 247"/>
                <a:gd name="T35" fmla="*/ 38 h 291"/>
                <a:gd name="T36" fmla="*/ 20 w 247"/>
                <a:gd name="T37" fmla="*/ 90 h 291"/>
                <a:gd name="T38" fmla="*/ 16 w 247"/>
                <a:gd name="T39" fmla="*/ 121 h 291"/>
                <a:gd name="T40" fmla="*/ 65 w 247"/>
                <a:gd name="T41" fmla="*/ 110 h 291"/>
                <a:gd name="T42" fmla="*/ 104 w 247"/>
                <a:gd name="T43" fmla="*/ 90 h 291"/>
                <a:gd name="T44" fmla="*/ 161 w 247"/>
                <a:gd name="T45" fmla="*/ 73 h 291"/>
                <a:gd name="T46" fmla="*/ 241 w 247"/>
                <a:gd name="T47" fmla="*/ 143 h 291"/>
                <a:gd name="T48" fmla="*/ 209 w 247"/>
                <a:gd name="T49" fmla="*/ 260 h 291"/>
                <a:gd name="T50" fmla="*/ 153 w 247"/>
                <a:gd name="T51" fmla="*/ 291 h 291"/>
                <a:gd name="T52" fmla="*/ 131 w 247"/>
                <a:gd name="T53" fmla="*/ 288 h 291"/>
                <a:gd name="T54" fmla="*/ 110 w 247"/>
                <a:gd name="T55" fmla="*/ 284 h 291"/>
                <a:gd name="T56" fmla="*/ 27 w 247"/>
                <a:gd name="T57" fmla="*/ 202 h 291"/>
                <a:gd name="T58" fmla="*/ 39 w 247"/>
                <a:gd name="T59" fmla="*/ 158 h 291"/>
                <a:gd name="T60" fmla="*/ 53 w 247"/>
                <a:gd name="T61" fmla="*/ 234 h 291"/>
                <a:gd name="T62" fmla="*/ 100 w 247"/>
                <a:gd name="T63" fmla="*/ 265 h 291"/>
                <a:gd name="T64" fmla="*/ 86 w 247"/>
                <a:gd name="T65" fmla="*/ 236 h 291"/>
                <a:gd name="T66" fmla="*/ 89 w 247"/>
                <a:gd name="T67" fmla="*/ 160 h 291"/>
                <a:gd name="T68" fmla="*/ 115 w 247"/>
                <a:gd name="T69" fmla="*/ 114 h 291"/>
                <a:gd name="T70" fmla="*/ 118 w 247"/>
                <a:gd name="T71" fmla="*/ 111 h 291"/>
                <a:gd name="T72" fmla="*/ 105 w 247"/>
                <a:gd name="T73" fmla="*/ 139 h 291"/>
                <a:gd name="T74" fmla="*/ 111 w 247"/>
                <a:gd name="T75" fmla="*/ 246 h 291"/>
                <a:gd name="T76" fmla="*/ 155 w 247"/>
                <a:gd name="T77" fmla="*/ 263 h 291"/>
                <a:gd name="T78" fmla="*/ 216 w 247"/>
                <a:gd name="T79" fmla="*/ 211 h 291"/>
                <a:gd name="T80" fmla="*/ 221 w 247"/>
                <a:gd name="T81" fmla="*/ 124 h 291"/>
                <a:gd name="T82" fmla="*/ 162 w 247"/>
                <a:gd name="T83" fmla="*/ 79 h 291"/>
                <a:gd name="T84" fmla="*/ 119 w 247"/>
                <a:gd name="T85" fmla="*/ 95 h 291"/>
                <a:gd name="T86" fmla="*/ 102 w 247"/>
                <a:gd name="T87" fmla="*/ 108 h 291"/>
                <a:gd name="T88" fmla="*/ 37 w 247"/>
                <a:gd name="T89" fmla="*/ 135 h 291"/>
                <a:gd name="T90" fmla="*/ 1 w 247"/>
                <a:gd name="T91" fmla="*/ 14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7" h="291">
                  <a:moveTo>
                    <a:pt x="1" y="145"/>
                  </a:moveTo>
                  <a:cubicBezTo>
                    <a:pt x="1" y="136"/>
                    <a:pt x="0" y="125"/>
                    <a:pt x="1" y="114"/>
                  </a:cubicBezTo>
                  <a:cubicBezTo>
                    <a:pt x="3" y="94"/>
                    <a:pt x="10" y="75"/>
                    <a:pt x="23" y="60"/>
                  </a:cubicBezTo>
                  <a:cubicBezTo>
                    <a:pt x="48" y="30"/>
                    <a:pt x="87" y="23"/>
                    <a:pt x="123" y="42"/>
                  </a:cubicBezTo>
                  <a:cubicBezTo>
                    <a:pt x="131" y="46"/>
                    <a:pt x="139" y="50"/>
                    <a:pt x="147" y="54"/>
                  </a:cubicBezTo>
                  <a:cubicBezTo>
                    <a:pt x="154" y="57"/>
                    <a:pt x="157" y="55"/>
                    <a:pt x="158" y="47"/>
                  </a:cubicBezTo>
                  <a:cubicBezTo>
                    <a:pt x="159" y="35"/>
                    <a:pt x="156" y="24"/>
                    <a:pt x="152" y="13"/>
                  </a:cubicBezTo>
                  <a:cubicBezTo>
                    <a:pt x="151" y="9"/>
                    <a:pt x="152" y="5"/>
                    <a:pt x="152" y="1"/>
                  </a:cubicBezTo>
                  <a:cubicBezTo>
                    <a:pt x="156" y="1"/>
                    <a:pt x="161" y="0"/>
                    <a:pt x="166" y="2"/>
                  </a:cubicBezTo>
                  <a:cubicBezTo>
                    <a:pt x="173" y="4"/>
                    <a:pt x="173" y="11"/>
                    <a:pt x="174" y="17"/>
                  </a:cubicBezTo>
                  <a:cubicBezTo>
                    <a:pt x="175" y="30"/>
                    <a:pt x="172" y="43"/>
                    <a:pt x="167" y="55"/>
                  </a:cubicBezTo>
                  <a:cubicBezTo>
                    <a:pt x="163" y="65"/>
                    <a:pt x="158" y="67"/>
                    <a:pt x="148" y="65"/>
                  </a:cubicBezTo>
                  <a:cubicBezTo>
                    <a:pt x="136" y="63"/>
                    <a:pt x="124" y="61"/>
                    <a:pt x="112" y="61"/>
                  </a:cubicBezTo>
                  <a:cubicBezTo>
                    <a:pt x="88" y="60"/>
                    <a:pt x="64" y="66"/>
                    <a:pt x="43" y="79"/>
                  </a:cubicBezTo>
                  <a:cubicBezTo>
                    <a:pt x="42" y="79"/>
                    <a:pt x="42" y="80"/>
                    <a:pt x="41" y="80"/>
                  </a:cubicBezTo>
                  <a:cubicBezTo>
                    <a:pt x="59" y="61"/>
                    <a:pt x="94" y="46"/>
                    <a:pt x="139" y="56"/>
                  </a:cubicBezTo>
                  <a:cubicBezTo>
                    <a:pt x="134" y="53"/>
                    <a:pt x="129" y="50"/>
                    <a:pt x="124" y="48"/>
                  </a:cubicBezTo>
                  <a:cubicBezTo>
                    <a:pt x="109" y="41"/>
                    <a:pt x="93" y="36"/>
                    <a:pt x="77" y="38"/>
                  </a:cubicBezTo>
                  <a:cubicBezTo>
                    <a:pt x="48" y="40"/>
                    <a:pt x="25" y="61"/>
                    <a:pt x="20" y="90"/>
                  </a:cubicBezTo>
                  <a:cubicBezTo>
                    <a:pt x="18" y="100"/>
                    <a:pt x="17" y="111"/>
                    <a:pt x="16" y="121"/>
                  </a:cubicBezTo>
                  <a:cubicBezTo>
                    <a:pt x="33" y="118"/>
                    <a:pt x="50" y="116"/>
                    <a:pt x="65" y="110"/>
                  </a:cubicBezTo>
                  <a:cubicBezTo>
                    <a:pt x="79" y="105"/>
                    <a:pt x="91" y="97"/>
                    <a:pt x="104" y="90"/>
                  </a:cubicBezTo>
                  <a:cubicBezTo>
                    <a:pt x="122" y="79"/>
                    <a:pt x="140" y="72"/>
                    <a:pt x="161" y="73"/>
                  </a:cubicBezTo>
                  <a:cubicBezTo>
                    <a:pt x="203" y="75"/>
                    <a:pt x="235" y="96"/>
                    <a:pt x="241" y="143"/>
                  </a:cubicBezTo>
                  <a:cubicBezTo>
                    <a:pt x="247" y="186"/>
                    <a:pt x="237" y="226"/>
                    <a:pt x="209" y="260"/>
                  </a:cubicBezTo>
                  <a:cubicBezTo>
                    <a:pt x="195" y="278"/>
                    <a:pt x="177" y="289"/>
                    <a:pt x="153" y="291"/>
                  </a:cubicBezTo>
                  <a:cubicBezTo>
                    <a:pt x="146" y="291"/>
                    <a:pt x="138" y="289"/>
                    <a:pt x="131" y="288"/>
                  </a:cubicBezTo>
                  <a:cubicBezTo>
                    <a:pt x="124" y="287"/>
                    <a:pt x="117" y="285"/>
                    <a:pt x="110" y="284"/>
                  </a:cubicBezTo>
                  <a:cubicBezTo>
                    <a:pt x="65" y="283"/>
                    <a:pt x="28" y="246"/>
                    <a:pt x="27" y="202"/>
                  </a:cubicBezTo>
                  <a:cubicBezTo>
                    <a:pt x="27" y="186"/>
                    <a:pt x="31" y="172"/>
                    <a:pt x="39" y="158"/>
                  </a:cubicBezTo>
                  <a:cubicBezTo>
                    <a:pt x="30" y="186"/>
                    <a:pt x="36" y="211"/>
                    <a:pt x="53" y="234"/>
                  </a:cubicBezTo>
                  <a:cubicBezTo>
                    <a:pt x="66" y="250"/>
                    <a:pt x="82" y="260"/>
                    <a:pt x="100" y="265"/>
                  </a:cubicBezTo>
                  <a:cubicBezTo>
                    <a:pt x="96" y="256"/>
                    <a:pt x="89" y="246"/>
                    <a:pt x="86" y="236"/>
                  </a:cubicBezTo>
                  <a:cubicBezTo>
                    <a:pt x="77" y="211"/>
                    <a:pt x="81" y="185"/>
                    <a:pt x="89" y="160"/>
                  </a:cubicBezTo>
                  <a:cubicBezTo>
                    <a:pt x="94" y="143"/>
                    <a:pt x="103" y="128"/>
                    <a:pt x="115" y="114"/>
                  </a:cubicBezTo>
                  <a:cubicBezTo>
                    <a:pt x="116" y="113"/>
                    <a:pt x="117" y="111"/>
                    <a:pt x="118" y="111"/>
                  </a:cubicBezTo>
                  <a:cubicBezTo>
                    <a:pt x="114" y="120"/>
                    <a:pt x="108" y="129"/>
                    <a:pt x="105" y="139"/>
                  </a:cubicBezTo>
                  <a:cubicBezTo>
                    <a:pt x="90" y="175"/>
                    <a:pt x="90" y="211"/>
                    <a:pt x="111" y="246"/>
                  </a:cubicBezTo>
                  <a:cubicBezTo>
                    <a:pt x="121" y="261"/>
                    <a:pt x="136" y="267"/>
                    <a:pt x="155" y="263"/>
                  </a:cubicBezTo>
                  <a:cubicBezTo>
                    <a:pt x="185" y="258"/>
                    <a:pt x="205" y="239"/>
                    <a:pt x="216" y="211"/>
                  </a:cubicBezTo>
                  <a:cubicBezTo>
                    <a:pt x="227" y="182"/>
                    <a:pt x="231" y="153"/>
                    <a:pt x="221" y="124"/>
                  </a:cubicBezTo>
                  <a:cubicBezTo>
                    <a:pt x="213" y="96"/>
                    <a:pt x="190" y="78"/>
                    <a:pt x="162" y="79"/>
                  </a:cubicBezTo>
                  <a:cubicBezTo>
                    <a:pt x="147" y="80"/>
                    <a:pt x="132" y="86"/>
                    <a:pt x="119" y="95"/>
                  </a:cubicBezTo>
                  <a:cubicBezTo>
                    <a:pt x="114" y="99"/>
                    <a:pt x="108" y="104"/>
                    <a:pt x="102" y="108"/>
                  </a:cubicBezTo>
                  <a:cubicBezTo>
                    <a:pt x="83" y="123"/>
                    <a:pt x="62" y="132"/>
                    <a:pt x="37" y="135"/>
                  </a:cubicBezTo>
                  <a:cubicBezTo>
                    <a:pt x="25" y="137"/>
                    <a:pt x="13" y="142"/>
                    <a:pt x="1" y="14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25" name="Freeform 7">
              <a:extLst>
                <a:ext uri="{FF2B5EF4-FFF2-40B4-BE49-F238E27FC236}">
                  <a16:creationId xmlns:a16="http://schemas.microsoft.com/office/drawing/2014/main" id="{A1A7C559-95E1-4197-AD98-7984E0E0BC5C}"/>
                </a:ext>
              </a:extLst>
            </p:cNvPr>
            <p:cNvSpPr>
              <a:spLocks/>
            </p:cNvSpPr>
            <p:nvPr/>
          </p:nvSpPr>
          <p:spPr bwMode="auto">
            <a:xfrm>
              <a:off x="4443413" y="4365625"/>
              <a:ext cx="557213" cy="688975"/>
            </a:xfrm>
            <a:custGeom>
              <a:avLst/>
              <a:gdLst>
                <a:gd name="T0" fmla="*/ 49 w 222"/>
                <a:gd name="T1" fmla="*/ 77 h 272"/>
                <a:gd name="T2" fmla="*/ 22 w 222"/>
                <a:gd name="T3" fmla="*/ 152 h 272"/>
                <a:gd name="T4" fmla="*/ 47 w 222"/>
                <a:gd name="T5" fmla="*/ 222 h 272"/>
                <a:gd name="T6" fmla="*/ 65 w 222"/>
                <a:gd name="T7" fmla="*/ 240 h 272"/>
                <a:gd name="T8" fmla="*/ 91 w 222"/>
                <a:gd name="T9" fmla="*/ 251 h 272"/>
                <a:gd name="T10" fmla="*/ 126 w 222"/>
                <a:gd name="T11" fmla="*/ 246 h 272"/>
                <a:gd name="T12" fmla="*/ 195 w 222"/>
                <a:gd name="T13" fmla="*/ 171 h 272"/>
                <a:gd name="T14" fmla="*/ 162 w 222"/>
                <a:gd name="T15" fmla="*/ 100 h 272"/>
                <a:gd name="T16" fmla="*/ 107 w 222"/>
                <a:gd name="T17" fmla="*/ 86 h 272"/>
                <a:gd name="T18" fmla="*/ 64 w 222"/>
                <a:gd name="T19" fmla="*/ 71 h 272"/>
                <a:gd name="T20" fmla="*/ 48 w 222"/>
                <a:gd name="T21" fmla="*/ 32 h 272"/>
                <a:gd name="T22" fmla="*/ 62 w 222"/>
                <a:gd name="T23" fmla="*/ 0 h 272"/>
                <a:gd name="T24" fmla="*/ 74 w 222"/>
                <a:gd name="T25" fmla="*/ 19 h 272"/>
                <a:gd name="T26" fmla="*/ 115 w 222"/>
                <a:gd name="T27" fmla="*/ 31 h 272"/>
                <a:gd name="T28" fmla="*/ 134 w 222"/>
                <a:gd name="T29" fmla="*/ 22 h 272"/>
                <a:gd name="T30" fmla="*/ 142 w 222"/>
                <a:gd name="T31" fmla="*/ 46 h 272"/>
                <a:gd name="T32" fmla="*/ 147 w 222"/>
                <a:gd name="T33" fmla="*/ 56 h 272"/>
                <a:gd name="T34" fmla="*/ 155 w 222"/>
                <a:gd name="T35" fmla="*/ 56 h 272"/>
                <a:gd name="T36" fmla="*/ 160 w 222"/>
                <a:gd name="T37" fmla="*/ 46 h 272"/>
                <a:gd name="T38" fmla="*/ 179 w 222"/>
                <a:gd name="T39" fmla="*/ 16 h 272"/>
                <a:gd name="T40" fmla="*/ 197 w 222"/>
                <a:gd name="T41" fmla="*/ 13 h 272"/>
                <a:gd name="T42" fmla="*/ 197 w 222"/>
                <a:gd name="T43" fmla="*/ 23 h 272"/>
                <a:gd name="T44" fmla="*/ 168 w 222"/>
                <a:gd name="T45" fmla="*/ 52 h 272"/>
                <a:gd name="T46" fmla="*/ 158 w 222"/>
                <a:gd name="T47" fmla="*/ 63 h 272"/>
                <a:gd name="T48" fmla="*/ 141 w 222"/>
                <a:gd name="T49" fmla="*/ 61 h 272"/>
                <a:gd name="T50" fmla="*/ 126 w 222"/>
                <a:gd name="T51" fmla="*/ 38 h 272"/>
                <a:gd name="T52" fmla="*/ 111 w 222"/>
                <a:gd name="T53" fmla="*/ 45 h 272"/>
                <a:gd name="T54" fmla="*/ 74 w 222"/>
                <a:gd name="T55" fmla="*/ 36 h 272"/>
                <a:gd name="T56" fmla="*/ 65 w 222"/>
                <a:gd name="T57" fmla="*/ 21 h 272"/>
                <a:gd name="T58" fmla="*/ 68 w 222"/>
                <a:gd name="T59" fmla="*/ 57 h 272"/>
                <a:gd name="T60" fmla="*/ 99 w 222"/>
                <a:gd name="T61" fmla="*/ 75 h 272"/>
                <a:gd name="T62" fmla="*/ 166 w 222"/>
                <a:gd name="T63" fmla="*/ 93 h 272"/>
                <a:gd name="T64" fmla="*/ 195 w 222"/>
                <a:gd name="T65" fmla="*/ 103 h 272"/>
                <a:gd name="T66" fmla="*/ 221 w 222"/>
                <a:gd name="T67" fmla="*/ 140 h 272"/>
                <a:gd name="T68" fmla="*/ 206 w 222"/>
                <a:gd name="T69" fmla="*/ 191 h 272"/>
                <a:gd name="T70" fmla="*/ 119 w 222"/>
                <a:gd name="T71" fmla="*/ 266 h 272"/>
                <a:gd name="T72" fmla="*/ 81 w 222"/>
                <a:gd name="T73" fmla="*/ 268 h 272"/>
                <a:gd name="T74" fmla="*/ 45 w 222"/>
                <a:gd name="T75" fmla="*/ 255 h 272"/>
                <a:gd name="T76" fmla="*/ 23 w 222"/>
                <a:gd name="T77" fmla="*/ 235 h 272"/>
                <a:gd name="T78" fmla="*/ 2 w 222"/>
                <a:gd name="T79" fmla="*/ 170 h 272"/>
                <a:gd name="T80" fmla="*/ 15 w 222"/>
                <a:gd name="T81" fmla="*/ 104 h 272"/>
                <a:gd name="T82" fmla="*/ 49 w 222"/>
                <a:gd name="T83" fmla="*/ 7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2" h="272">
                  <a:moveTo>
                    <a:pt x="49" y="77"/>
                  </a:moveTo>
                  <a:cubicBezTo>
                    <a:pt x="23" y="96"/>
                    <a:pt x="18" y="122"/>
                    <a:pt x="22" y="152"/>
                  </a:cubicBezTo>
                  <a:cubicBezTo>
                    <a:pt x="25" y="177"/>
                    <a:pt x="35" y="200"/>
                    <a:pt x="47" y="222"/>
                  </a:cubicBezTo>
                  <a:cubicBezTo>
                    <a:pt x="51" y="230"/>
                    <a:pt x="57" y="237"/>
                    <a:pt x="65" y="240"/>
                  </a:cubicBezTo>
                  <a:cubicBezTo>
                    <a:pt x="74" y="244"/>
                    <a:pt x="82" y="248"/>
                    <a:pt x="91" y="251"/>
                  </a:cubicBezTo>
                  <a:cubicBezTo>
                    <a:pt x="103" y="255"/>
                    <a:pt x="115" y="251"/>
                    <a:pt x="126" y="246"/>
                  </a:cubicBezTo>
                  <a:cubicBezTo>
                    <a:pt x="159" y="230"/>
                    <a:pt x="183" y="206"/>
                    <a:pt x="195" y="171"/>
                  </a:cubicBezTo>
                  <a:cubicBezTo>
                    <a:pt x="207" y="140"/>
                    <a:pt x="194" y="111"/>
                    <a:pt x="162" y="100"/>
                  </a:cubicBezTo>
                  <a:cubicBezTo>
                    <a:pt x="145" y="93"/>
                    <a:pt x="125" y="90"/>
                    <a:pt x="107" y="86"/>
                  </a:cubicBezTo>
                  <a:cubicBezTo>
                    <a:pt x="92" y="82"/>
                    <a:pt x="77" y="79"/>
                    <a:pt x="64" y="71"/>
                  </a:cubicBezTo>
                  <a:cubicBezTo>
                    <a:pt x="47" y="62"/>
                    <a:pt x="42" y="49"/>
                    <a:pt x="48" y="32"/>
                  </a:cubicBezTo>
                  <a:cubicBezTo>
                    <a:pt x="52" y="21"/>
                    <a:pt x="57" y="11"/>
                    <a:pt x="62" y="0"/>
                  </a:cubicBezTo>
                  <a:cubicBezTo>
                    <a:pt x="67" y="7"/>
                    <a:pt x="70" y="13"/>
                    <a:pt x="74" y="19"/>
                  </a:cubicBezTo>
                  <a:cubicBezTo>
                    <a:pt x="85" y="36"/>
                    <a:pt x="97" y="39"/>
                    <a:pt x="115" y="31"/>
                  </a:cubicBezTo>
                  <a:cubicBezTo>
                    <a:pt x="121" y="29"/>
                    <a:pt x="127" y="25"/>
                    <a:pt x="134" y="22"/>
                  </a:cubicBezTo>
                  <a:cubicBezTo>
                    <a:pt x="136" y="30"/>
                    <a:pt x="139" y="38"/>
                    <a:pt x="142" y="46"/>
                  </a:cubicBezTo>
                  <a:cubicBezTo>
                    <a:pt x="143" y="49"/>
                    <a:pt x="145" y="53"/>
                    <a:pt x="147" y="56"/>
                  </a:cubicBezTo>
                  <a:cubicBezTo>
                    <a:pt x="150" y="59"/>
                    <a:pt x="153" y="59"/>
                    <a:pt x="155" y="56"/>
                  </a:cubicBezTo>
                  <a:cubicBezTo>
                    <a:pt x="157" y="53"/>
                    <a:pt x="158" y="49"/>
                    <a:pt x="160" y="46"/>
                  </a:cubicBezTo>
                  <a:cubicBezTo>
                    <a:pt x="166" y="36"/>
                    <a:pt x="172" y="26"/>
                    <a:pt x="179" y="16"/>
                  </a:cubicBezTo>
                  <a:cubicBezTo>
                    <a:pt x="184" y="10"/>
                    <a:pt x="192" y="9"/>
                    <a:pt x="197" y="13"/>
                  </a:cubicBezTo>
                  <a:cubicBezTo>
                    <a:pt x="202" y="17"/>
                    <a:pt x="201" y="19"/>
                    <a:pt x="197" y="23"/>
                  </a:cubicBezTo>
                  <a:cubicBezTo>
                    <a:pt x="187" y="33"/>
                    <a:pt x="178" y="42"/>
                    <a:pt x="168" y="52"/>
                  </a:cubicBezTo>
                  <a:cubicBezTo>
                    <a:pt x="165" y="56"/>
                    <a:pt x="162" y="60"/>
                    <a:pt x="158" y="63"/>
                  </a:cubicBezTo>
                  <a:cubicBezTo>
                    <a:pt x="151" y="69"/>
                    <a:pt x="146" y="68"/>
                    <a:pt x="141" y="61"/>
                  </a:cubicBezTo>
                  <a:cubicBezTo>
                    <a:pt x="136" y="54"/>
                    <a:pt x="131" y="46"/>
                    <a:pt x="126" y="38"/>
                  </a:cubicBezTo>
                  <a:cubicBezTo>
                    <a:pt x="122" y="40"/>
                    <a:pt x="116" y="43"/>
                    <a:pt x="111" y="45"/>
                  </a:cubicBezTo>
                  <a:cubicBezTo>
                    <a:pt x="95" y="52"/>
                    <a:pt x="85" y="49"/>
                    <a:pt x="74" y="36"/>
                  </a:cubicBezTo>
                  <a:cubicBezTo>
                    <a:pt x="71" y="31"/>
                    <a:pt x="68" y="26"/>
                    <a:pt x="65" y="21"/>
                  </a:cubicBezTo>
                  <a:cubicBezTo>
                    <a:pt x="57" y="33"/>
                    <a:pt x="58" y="47"/>
                    <a:pt x="68" y="57"/>
                  </a:cubicBezTo>
                  <a:cubicBezTo>
                    <a:pt x="76" y="66"/>
                    <a:pt x="87" y="71"/>
                    <a:pt x="99" y="75"/>
                  </a:cubicBezTo>
                  <a:cubicBezTo>
                    <a:pt x="121" y="81"/>
                    <a:pt x="143" y="87"/>
                    <a:pt x="166" y="93"/>
                  </a:cubicBezTo>
                  <a:cubicBezTo>
                    <a:pt x="176" y="96"/>
                    <a:pt x="186" y="99"/>
                    <a:pt x="195" y="103"/>
                  </a:cubicBezTo>
                  <a:cubicBezTo>
                    <a:pt x="212" y="110"/>
                    <a:pt x="219" y="124"/>
                    <a:pt x="221" y="140"/>
                  </a:cubicBezTo>
                  <a:cubicBezTo>
                    <a:pt x="222" y="159"/>
                    <a:pt x="216" y="176"/>
                    <a:pt x="206" y="191"/>
                  </a:cubicBezTo>
                  <a:cubicBezTo>
                    <a:pt x="185" y="226"/>
                    <a:pt x="156" y="251"/>
                    <a:pt x="119" y="266"/>
                  </a:cubicBezTo>
                  <a:cubicBezTo>
                    <a:pt x="106" y="271"/>
                    <a:pt x="94" y="272"/>
                    <a:pt x="81" y="268"/>
                  </a:cubicBezTo>
                  <a:cubicBezTo>
                    <a:pt x="69" y="263"/>
                    <a:pt x="57" y="259"/>
                    <a:pt x="45" y="255"/>
                  </a:cubicBezTo>
                  <a:cubicBezTo>
                    <a:pt x="35" y="251"/>
                    <a:pt x="28" y="244"/>
                    <a:pt x="23" y="235"/>
                  </a:cubicBezTo>
                  <a:cubicBezTo>
                    <a:pt x="12" y="214"/>
                    <a:pt x="4" y="193"/>
                    <a:pt x="2" y="170"/>
                  </a:cubicBezTo>
                  <a:cubicBezTo>
                    <a:pt x="0" y="147"/>
                    <a:pt x="1" y="124"/>
                    <a:pt x="15" y="104"/>
                  </a:cubicBezTo>
                  <a:cubicBezTo>
                    <a:pt x="24" y="92"/>
                    <a:pt x="35" y="82"/>
                    <a:pt x="49" y="7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26" name="Freeform 8">
              <a:extLst>
                <a:ext uri="{FF2B5EF4-FFF2-40B4-BE49-F238E27FC236}">
                  <a16:creationId xmlns:a16="http://schemas.microsoft.com/office/drawing/2014/main" id="{695C41DC-B64A-46F9-8056-4C71C9B70107}"/>
                </a:ext>
              </a:extLst>
            </p:cNvPr>
            <p:cNvSpPr>
              <a:spLocks/>
            </p:cNvSpPr>
            <p:nvPr/>
          </p:nvSpPr>
          <p:spPr bwMode="auto">
            <a:xfrm>
              <a:off x="5276850" y="4352925"/>
              <a:ext cx="584200" cy="741362"/>
            </a:xfrm>
            <a:custGeom>
              <a:avLst/>
              <a:gdLst>
                <a:gd name="T0" fmla="*/ 211 w 232"/>
                <a:gd name="T1" fmla="*/ 107 h 293"/>
                <a:gd name="T2" fmla="*/ 107 w 232"/>
                <a:gd name="T3" fmla="*/ 30 h 293"/>
                <a:gd name="T4" fmla="*/ 153 w 232"/>
                <a:gd name="T5" fmla="*/ 52 h 293"/>
                <a:gd name="T6" fmla="*/ 195 w 232"/>
                <a:gd name="T7" fmla="*/ 85 h 293"/>
                <a:gd name="T8" fmla="*/ 192 w 232"/>
                <a:gd name="T9" fmla="*/ 83 h 293"/>
                <a:gd name="T10" fmla="*/ 114 w 232"/>
                <a:gd name="T11" fmla="*/ 43 h 293"/>
                <a:gd name="T12" fmla="*/ 85 w 232"/>
                <a:gd name="T13" fmla="*/ 30 h 293"/>
                <a:gd name="T14" fmla="*/ 72 w 232"/>
                <a:gd name="T15" fmla="*/ 15 h 293"/>
                <a:gd name="T16" fmla="*/ 82 w 232"/>
                <a:gd name="T17" fmla="*/ 1 h 293"/>
                <a:gd name="T18" fmla="*/ 86 w 232"/>
                <a:gd name="T19" fmla="*/ 5 h 293"/>
                <a:gd name="T20" fmla="*/ 114 w 232"/>
                <a:gd name="T21" fmla="*/ 23 h 293"/>
                <a:gd name="T22" fmla="*/ 147 w 232"/>
                <a:gd name="T23" fmla="*/ 23 h 293"/>
                <a:gd name="T24" fmla="*/ 208 w 232"/>
                <a:gd name="T25" fmla="*/ 63 h 293"/>
                <a:gd name="T26" fmla="*/ 232 w 232"/>
                <a:gd name="T27" fmla="*/ 126 h 293"/>
                <a:gd name="T28" fmla="*/ 209 w 232"/>
                <a:gd name="T29" fmla="*/ 122 h 293"/>
                <a:gd name="T30" fmla="*/ 161 w 232"/>
                <a:gd name="T31" fmla="*/ 118 h 293"/>
                <a:gd name="T32" fmla="*/ 97 w 232"/>
                <a:gd name="T33" fmla="*/ 71 h 293"/>
                <a:gd name="T34" fmla="*/ 88 w 232"/>
                <a:gd name="T35" fmla="*/ 52 h 293"/>
                <a:gd name="T36" fmla="*/ 85 w 232"/>
                <a:gd name="T37" fmla="*/ 53 h 293"/>
                <a:gd name="T38" fmla="*/ 84 w 232"/>
                <a:gd name="T39" fmla="*/ 60 h 293"/>
                <a:gd name="T40" fmla="*/ 84 w 232"/>
                <a:gd name="T41" fmla="*/ 88 h 293"/>
                <a:gd name="T42" fmla="*/ 80 w 232"/>
                <a:gd name="T43" fmla="*/ 179 h 293"/>
                <a:gd name="T44" fmla="*/ 88 w 232"/>
                <a:gd name="T45" fmla="*/ 190 h 293"/>
                <a:gd name="T46" fmla="*/ 108 w 232"/>
                <a:gd name="T47" fmla="*/ 200 h 293"/>
                <a:gd name="T48" fmla="*/ 74 w 232"/>
                <a:gd name="T49" fmla="*/ 202 h 293"/>
                <a:gd name="T50" fmla="*/ 61 w 232"/>
                <a:gd name="T51" fmla="*/ 201 h 293"/>
                <a:gd name="T52" fmla="*/ 29 w 232"/>
                <a:gd name="T53" fmla="*/ 219 h 293"/>
                <a:gd name="T54" fmla="*/ 50 w 232"/>
                <a:gd name="T55" fmla="*/ 272 h 293"/>
                <a:gd name="T56" fmla="*/ 111 w 232"/>
                <a:gd name="T57" fmla="*/ 253 h 293"/>
                <a:gd name="T58" fmla="*/ 119 w 232"/>
                <a:gd name="T59" fmla="*/ 234 h 293"/>
                <a:gd name="T60" fmla="*/ 110 w 232"/>
                <a:gd name="T61" fmla="*/ 272 h 293"/>
                <a:gd name="T62" fmla="*/ 46 w 232"/>
                <a:gd name="T63" fmla="*/ 286 h 293"/>
                <a:gd name="T64" fmla="*/ 24 w 232"/>
                <a:gd name="T65" fmla="*/ 194 h 293"/>
                <a:gd name="T66" fmla="*/ 57 w 232"/>
                <a:gd name="T67" fmla="*/ 185 h 293"/>
                <a:gd name="T68" fmla="*/ 68 w 232"/>
                <a:gd name="T69" fmla="*/ 179 h 293"/>
                <a:gd name="T70" fmla="*/ 77 w 232"/>
                <a:gd name="T71" fmla="*/ 136 h 293"/>
                <a:gd name="T72" fmla="*/ 78 w 232"/>
                <a:gd name="T73" fmla="*/ 57 h 293"/>
                <a:gd name="T74" fmla="*/ 80 w 232"/>
                <a:gd name="T75" fmla="*/ 44 h 293"/>
                <a:gd name="T76" fmla="*/ 85 w 232"/>
                <a:gd name="T77" fmla="*/ 39 h 293"/>
                <a:gd name="T78" fmla="*/ 91 w 232"/>
                <a:gd name="T79" fmla="*/ 43 h 293"/>
                <a:gd name="T80" fmla="*/ 97 w 232"/>
                <a:gd name="T81" fmla="*/ 52 h 293"/>
                <a:gd name="T82" fmla="*/ 110 w 232"/>
                <a:gd name="T83" fmla="*/ 73 h 293"/>
                <a:gd name="T84" fmla="*/ 160 w 232"/>
                <a:gd name="T85" fmla="*/ 103 h 293"/>
                <a:gd name="T86" fmla="*/ 211 w 232"/>
                <a:gd name="T87" fmla="*/ 107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 h="293">
                  <a:moveTo>
                    <a:pt x="211" y="107"/>
                  </a:moveTo>
                  <a:cubicBezTo>
                    <a:pt x="205" y="53"/>
                    <a:pt x="169" y="17"/>
                    <a:pt x="107" y="30"/>
                  </a:cubicBezTo>
                  <a:cubicBezTo>
                    <a:pt x="122" y="37"/>
                    <a:pt x="138" y="44"/>
                    <a:pt x="153" y="52"/>
                  </a:cubicBezTo>
                  <a:cubicBezTo>
                    <a:pt x="169" y="60"/>
                    <a:pt x="184" y="71"/>
                    <a:pt x="195" y="85"/>
                  </a:cubicBezTo>
                  <a:cubicBezTo>
                    <a:pt x="194" y="84"/>
                    <a:pt x="193" y="83"/>
                    <a:pt x="192" y="83"/>
                  </a:cubicBezTo>
                  <a:cubicBezTo>
                    <a:pt x="169" y="64"/>
                    <a:pt x="141" y="53"/>
                    <a:pt x="114" y="43"/>
                  </a:cubicBezTo>
                  <a:cubicBezTo>
                    <a:pt x="104" y="39"/>
                    <a:pt x="94" y="36"/>
                    <a:pt x="85" y="30"/>
                  </a:cubicBezTo>
                  <a:cubicBezTo>
                    <a:pt x="80" y="27"/>
                    <a:pt x="75" y="21"/>
                    <a:pt x="72" y="15"/>
                  </a:cubicBezTo>
                  <a:cubicBezTo>
                    <a:pt x="68" y="10"/>
                    <a:pt x="76" y="0"/>
                    <a:pt x="82" y="1"/>
                  </a:cubicBezTo>
                  <a:cubicBezTo>
                    <a:pt x="83" y="1"/>
                    <a:pt x="85" y="3"/>
                    <a:pt x="86" y="5"/>
                  </a:cubicBezTo>
                  <a:cubicBezTo>
                    <a:pt x="91" y="25"/>
                    <a:pt x="93" y="26"/>
                    <a:pt x="114" y="23"/>
                  </a:cubicBezTo>
                  <a:cubicBezTo>
                    <a:pt x="125" y="21"/>
                    <a:pt x="136" y="21"/>
                    <a:pt x="147" y="23"/>
                  </a:cubicBezTo>
                  <a:cubicBezTo>
                    <a:pt x="173" y="27"/>
                    <a:pt x="193" y="41"/>
                    <a:pt x="208" y="63"/>
                  </a:cubicBezTo>
                  <a:cubicBezTo>
                    <a:pt x="221" y="82"/>
                    <a:pt x="227" y="103"/>
                    <a:pt x="232" y="126"/>
                  </a:cubicBezTo>
                  <a:cubicBezTo>
                    <a:pt x="224" y="125"/>
                    <a:pt x="216" y="123"/>
                    <a:pt x="209" y="122"/>
                  </a:cubicBezTo>
                  <a:cubicBezTo>
                    <a:pt x="193" y="121"/>
                    <a:pt x="177" y="119"/>
                    <a:pt x="161" y="118"/>
                  </a:cubicBezTo>
                  <a:cubicBezTo>
                    <a:pt x="130" y="115"/>
                    <a:pt x="110" y="98"/>
                    <a:pt x="97" y="71"/>
                  </a:cubicBezTo>
                  <a:cubicBezTo>
                    <a:pt x="94" y="65"/>
                    <a:pt x="91" y="59"/>
                    <a:pt x="88" y="52"/>
                  </a:cubicBezTo>
                  <a:cubicBezTo>
                    <a:pt x="87" y="52"/>
                    <a:pt x="86" y="53"/>
                    <a:pt x="85" y="53"/>
                  </a:cubicBezTo>
                  <a:cubicBezTo>
                    <a:pt x="85" y="55"/>
                    <a:pt x="84" y="58"/>
                    <a:pt x="84" y="60"/>
                  </a:cubicBezTo>
                  <a:cubicBezTo>
                    <a:pt x="84" y="69"/>
                    <a:pt x="84" y="78"/>
                    <a:pt x="84" y="88"/>
                  </a:cubicBezTo>
                  <a:cubicBezTo>
                    <a:pt x="85" y="118"/>
                    <a:pt x="87" y="149"/>
                    <a:pt x="80" y="179"/>
                  </a:cubicBezTo>
                  <a:cubicBezTo>
                    <a:pt x="78" y="186"/>
                    <a:pt x="81" y="189"/>
                    <a:pt x="88" y="190"/>
                  </a:cubicBezTo>
                  <a:cubicBezTo>
                    <a:pt x="95" y="192"/>
                    <a:pt x="102" y="192"/>
                    <a:pt x="108" y="200"/>
                  </a:cubicBezTo>
                  <a:cubicBezTo>
                    <a:pt x="96" y="197"/>
                    <a:pt x="85" y="200"/>
                    <a:pt x="74" y="202"/>
                  </a:cubicBezTo>
                  <a:cubicBezTo>
                    <a:pt x="70" y="202"/>
                    <a:pt x="65" y="202"/>
                    <a:pt x="61" y="201"/>
                  </a:cubicBezTo>
                  <a:cubicBezTo>
                    <a:pt x="43" y="196"/>
                    <a:pt x="34" y="206"/>
                    <a:pt x="29" y="219"/>
                  </a:cubicBezTo>
                  <a:cubicBezTo>
                    <a:pt x="21" y="238"/>
                    <a:pt x="32" y="264"/>
                    <a:pt x="50" y="272"/>
                  </a:cubicBezTo>
                  <a:cubicBezTo>
                    <a:pt x="71" y="280"/>
                    <a:pt x="99" y="272"/>
                    <a:pt x="111" y="253"/>
                  </a:cubicBezTo>
                  <a:cubicBezTo>
                    <a:pt x="115" y="247"/>
                    <a:pt x="116" y="239"/>
                    <a:pt x="119" y="234"/>
                  </a:cubicBezTo>
                  <a:cubicBezTo>
                    <a:pt x="124" y="245"/>
                    <a:pt x="119" y="264"/>
                    <a:pt x="110" y="272"/>
                  </a:cubicBezTo>
                  <a:cubicBezTo>
                    <a:pt x="92" y="290"/>
                    <a:pt x="69" y="293"/>
                    <a:pt x="46" y="286"/>
                  </a:cubicBezTo>
                  <a:cubicBezTo>
                    <a:pt x="0" y="272"/>
                    <a:pt x="0" y="217"/>
                    <a:pt x="24" y="194"/>
                  </a:cubicBezTo>
                  <a:cubicBezTo>
                    <a:pt x="34" y="185"/>
                    <a:pt x="44" y="181"/>
                    <a:pt x="57" y="185"/>
                  </a:cubicBezTo>
                  <a:cubicBezTo>
                    <a:pt x="63" y="187"/>
                    <a:pt x="67" y="185"/>
                    <a:pt x="68" y="179"/>
                  </a:cubicBezTo>
                  <a:cubicBezTo>
                    <a:pt x="72" y="165"/>
                    <a:pt x="76" y="151"/>
                    <a:pt x="77" y="136"/>
                  </a:cubicBezTo>
                  <a:cubicBezTo>
                    <a:pt x="78" y="110"/>
                    <a:pt x="78" y="83"/>
                    <a:pt x="78" y="57"/>
                  </a:cubicBezTo>
                  <a:cubicBezTo>
                    <a:pt x="78" y="53"/>
                    <a:pt x="78" y="48"/>
                    <a:pt x="80" y="44"/>
                  </a:cubicBezTo>
                  <a:cubicBezTo>
                    <a:pt x="80" y="42"/>
                    <a:pt x="83" y="39"/>
                    <a:pt x="85" y="39"/>
                  </a:cubicBezTo>
                  <a:cubicBezTo>
                    <a:pt x="87" y="38"/>
                    <a:pt x="90" y="41"/>
                    <a:pt x="91" y="43"/>
                  </a:cubicBezTo>
                  <a:cubicBezTo>
                    <a:pt x="94" y="45"/>
                    <a:pt x="95" y="49"/>
                    <a:pt x="97" y="52"/>
                  </a:cubicBezTo>
                  <a:cubicBezTo>
                    <a:pt x="101" y="59"/>
                    <a:pt x="106" y="66"/>
                    <a:pt x="110" y="73"/>
                  </a:cubicBezTo>
                  <a:cubicBezTo>
                    <a:pt x="122" y="92"/>
                    <a:pt x="139" y="100"/>
                    <a:pt x="160" y="103"/>
                  </a:cubicBezTo>
                  <a:cubicBezTo>
                    <a:pt x="177" y="105"/>
                    <a:pt x="193" y="105"/>
                    <a:pt x="211" y="10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27" name="Freeform 9">
              <a:extLst>
                <a:ext uri="{FF2B5EF4-FFF2-40B4-BE49-F238E27FC236}">
                  <a16:creationId xmlns:a16="http://schemas.microsoft.com/office/drawing/2014/main" id="{2C6929E2-966D-420B-9DE7-04042C3ED2FD}"/>
                </a:ext>
              </a:extLst>
            </p:cNvPr>
            <p:cNvSpPr>
              <a:spLocks/>
            </p:cNvSpPr>
            <p:nvPr/>
          </p:nvSpPr>
          <p:spPr bwMode="auto">
            <a:xfrm>
              <a:off x="5591175" y="4673600"/>
              <a:ext cx="295275" cy="376237"/>
            </a:xfrm>
            <a:custGeom>
              <a:avLst/>
              <a:gdLst>
                <a:gd name="T0" fmla="*/ 108 w 117"/>
                <a:gd name="T1" fmla="*/ 72 h 148"/>
                <a:gd name="T2" fmla="*/ 104 w 117"/>
                <a:gd name="T3" fmla="*/ 121 h 148"/>
                <a:gd name="T4" fmla="*/ 21 w 117"/>
                <a:gd name="T5" fmla="*/ 127 h 148"/>
                <a:gd name="T6" fmla="*/ 8 w 117"/>
                <a:gd name="T7" fmla="*/ 67 h 148"/>
                <a:gd name="T8" fmla="*/ 34 w 117"/>
                <a:gd name="T9" fmla="*/ 47 h 148"/>
                <a:gd name="T10" fmla="*/ 40 w 117"/>
                <a:gd name="T11" fmla="*/ 35 h 148"/>
                <a:gd name="T12" fmla="*/ 22 w 117"/>
                <a:gd name="T13" fmla="*/ 4 h 148"/>
                <a:gd name="T14" fmla="*/ 20 w 117"/>
                <a:gd name="T15" fmla="*/ 0 h 148"/>
                <a:gd name="T16" fmla="*/ 48 w 117"/>
                <a:gd name="T17" fmla="*/ 32 h 148"/>
                <a:gd name="T18" fmla="*/ 65 w 117"/>
                <a:gd name="T19" fmla="*/ 39 h 148"/>
                <a:gd name="T20" fmla="*/ 88 w 117"/>
                <a:gd name="T21" fmla="*/ 40 h 148"/>
                <a:gd name="T22" fmla="*/ 90 w 117"/>
                <a:gd name="T23" fmla="*/ 41 h 148"/>
                <a:gd name="T24" fmla="*/ 87 w 117"/>
                <a:gd name="T25" fmla="*/ 42 h 148"/>
                <a:gd name="T26" fmla="*/ 64 w 117"/>
                <a:gd name="T27" fmla="*/ 49 h 148"/>
                <a:gd name="T28" fmla="*/ 45 w 117"/>
                <a:gd name="T29" fmla="*/ 59 h 148"/>
                <a:gd name="T30" fmla="*/ 24 w 117"/>
                <a:gd name="T31" fmla="*/ 94 h 148"/>
                <a:gd name="T32" fmla="*/ 67 w 117"/>
                <a:gd name="T33" fmla="*/ 126 h 148"/>
                <a:gd name="T34" fmla="*/ 108 w 117"/>
                <a:gd name="T35" fmla="*/ 88 h 148"/>
                <a:gd name="T36" fmla="*/ 108 w 117"/>
                <a:gd name="T37" fmla="*/ 7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148">
                  <a:moveTo>
                    <a:pt x="108" y="72"/>
                  </a:moveTo>
                  <a:cubicBezTo>
                    <a:pt x="117" y="87"/>
                    <a:pt x="115" y="108"/>
                    <a:pt x="104" y="121"/>
                  </a:cubicBezTo>
                  <a:cubicBezTo>
                    <a:pt x="85" y="145"/>
                    <a:pt x="44" y="148"/>
                    <a:pt x="21" y="127"/>
                  </a:cubicBezTo>
                  <a:cubicBezTo>
                    <a:pt x="6" y="113"/>
                    <a:pt x="0" y="87"/>
                    <a:pt x="8" y="67"/>
                  </a:cubicBezTo>
                  <a:cubicBezTo>
                    <a:pt x="13" y="55"/>
                    <a:pt x="22" y="50"/>
                    <a:pt x="34" y="47"/>
                  </a:cubicBezTo>
                  <a:cubicBezTo>
                    <a:pt x="43" y="45"/>
                    <a:pt x="44" y="43"/>
                    <a:pt x="40" y="35"/>
                  </a:cubicBezTo>
                  <a:cubicBezTo>
                    <a:pt x="35" y="25"/>
                    <a:pt x="28" y="15"/>
                    <a:pt x="22" y="4"/>
                  </a:cubicBezTo>
                  <a:cubicBezTo>
                    <a:pt x="21" y="3"/>
                    <a:pt x="20" y="2"/>
                    <a:pt x="20" y="0"/>
                  </a:cubicBezTo>
                  <a:cubicBezTo>
                    <a:pt x="32" y="8"/>
                    <a:pt x="41" y="19"/>
                    <a:pt x="48" y="32"/>
                  </a:cubicBezTo>
                  <a:cubicBezTo>
                    <a:pt x="54" y="42"/>
                    <a:pt x="54" y="42"/>
                    <a:pt x="65" y="39"/>
                  </a:cubicBezTo>
                  <a:cubicBezTo>
                    <a:pt x="73" y="36"/>
                    <a:pt x="80" y="34"/>
                    <a:pt x="88" y="40"/>
                  </a:cubicBezTo>
                  <a:cubicBezTo>
                    <a:pt x="88" y="40"/>
                    <a:pt x="89" y="40"/>
                    <a:pt x="90" y="41"/>
                  </a:cubicBezTo>
                  <a:cubicBezTo>
                    <a:pt x="88" y="42"/>
                    <a:pt x="88" y="42"/>
                    <a:pt x="87" y="42"/>
                  </a:cubicBezTo>
                  <a:cubicBezTo>
                    <a:pt x="78" y="40"/>
                    <a:pt x="70" y="43"/>
                    <a:pt x="64" y="49"/>
                  </a:cubicBezTo>
                  <a:cubicBezTo>
                    <a:pt x="58" y="55"/>
                    <a:pt x="52" y="58"/>
                    <a:pt x="45" y="59"/>
                  </a:cubicBezTo>
                  <a:cubicBezTo>
                    <a:pt x="27" y="63"/>
                    <a:pt x="19" y="76"/>
                    <a:pt x="24" y="94"/>
                  </a:cubicBezTo>
                  <a:cubicBezTo>
                    <a:pt x="29" y="116"/>
                    <a:pt x="44" y="127"/>
                    <a:pt x="67" y="126"/>
                  </a:cubicBezTo>
                  <a:cubicBezTo>
                    <a:pt x="87" y="124"/>
                    <a:pt x="105" y="108"/>
                    <a:pt x="108" y="88"/>
                  </a:cubicBezTo>
                  <a:cubicBezTo>
                    <a:pt x="108" y="83"/>
                    <a:pt x="108" y="78"/>
                    <a:pt x="108" y="72"/>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28" name="Freeform 10">
              <a:extLst>
                <a:ext uri="{FF2B5EF4-FFF2-40B4-BE49-F238E27FC236}">
                  <a16:creationId xmlns:a16="http://schemas.microsoft.com/office/drawing/2014/main" id="{CD825B4E-1D4A-4956-91A5-642B643B7248}"/>
                </a:ext>
              </a:extLst>
            </p:cNvPr>
            <p:cNvSpPr>
              <a:spLocks/>
            </p:cNvSpPr>
            <p:nvPr/>
          </p:nvSpPr>
          <p:spPr bwMode="auto">
            <a:xfrm>
              <a:off x="4845050" y="4510088"/>
              <a:ext cx="214313" cy="127000"/>
            </a:xfrm>
            <a:custGeom>
              <a:avLst/>
              <a:gdLst>
                <a:gd name="T0" fmla="*/ 57 w 85"/>
                <a:gd name="T1" fmla="*/ 50 h 50"/>
                <a:gd name="T2" fmla="*/ 67 w 85"/>
                <a:gd name="T3" fmla="*/ 36 h 50"/>
                <a:gd name="T4" fmla="*/ 69 w 85"/>
                <a:gd name="T5" fmla="*/ 31 h 50"/>
                <a:gd name="T6" fmla="*/ 56 w 85"/>
                <a:gd name="T7" fmla="*/ 31 h 50"/>
                <a:gd name="T8" fmla="*/ 40 w 85"/>
                <a:gd name="T9" fmla="*/ 13 h 50"/>
                <a:gd name="T10" fmla="*/ 0 w 85"/>
                <a:gd name="T11" fmla="*/ 16 h 50"/>
                <a:gd name="T12" fmla="*/ 48 w 85"/>
                <a:gd name="T13" fmla="*/ 0 h 50"/>
                <a:gd name="T14" fmla="*/ 72 w 85"/>
                <a:gd name="T15" fmla="*/ 20 h 50"/>
                <a:gd name="T16" fmla="*/ 74 w 85"/>
                <a:gd name="T17" fmla="*/ 20 h 50"/>
                <a:gd name="T18" fmla="*/ 81 w 85"/>
                <a:gd name="T19" fmla="*/ 30 h 50"/>
                <a:gd name="T20" fmla="*/ 57 w 85"/>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50">
                  <a:moveTo>
                    <a:pt x="57" y="50"/>
                  </a:moveTo>
                  <a:cubicBezTo>
                    <a:pt x="60" y="46"/>
                    <a:pt x="64" y="41"/>
                    <a:pt x="67" y="36"/>
                  </a:cubicBezTo>
                  <a:cubicBezTo>
                    <a:pt x="68" y="35"/>
                    <a:pt x="69" y="33"/>
                    <a:pt x="69" y="31"/>
                  </a:cubicBezTo>
                  <a:cubicBezTo>
                    <a:pt x="64" y="31"/>
                    <a:pt x="60" y="31"/>
                    <a:pt x="56" y="31"/>
                  </a:cubicBezTo>
                  <a:cubicBezTo>
                    <a:pt x="40" y="30"/>
                    <a:pt x="38" y="28"/>
                    <a:pt x="40" y="13"/>
                  </a:cubicBezTo>
                  <a:cubicBezTo>
                    <a:pt x="27" y="18"/>
                    <a:pt x="14" y="22"/>
                    <a:pt x="0" y="16"/>
                  </a:cubicBezTo>
                  <a:cubicBezTo>
                    <a:pt x="16" y="11"/>
                    <a:pt x="32" y="5"/>
                    <a:pt x="48" y="0"/>
                  </a:cubicBezTo>
                  <a:cubicBezTo>
                    <a:pt x="50" y="18"/>
                    <a:pt x="53" y="21"/>
                    <a:pt x="72" y="20"/>
                  </a:cubicBezTo>
                  <a:cubicBezTo>
                    <a:pt x="73" y="20"/>
                    <a:pt x="73" y="20"/>
                    <a:pt x="74" y="20"/>
                  </a:cubicBezTo>
                  <a:cubicBezTo>
                    <a:pt x="83" y="19"/>
                    <a:pt x="85" y="22"/>
                    <a:pt x="81" y="30"/>
                  </a:cubicBezTo>
                  <a:cubicBezTo>
                    <a:pt x="77" y="40"/>
                    <a:pt x="66" y="49"/>
                    <a:pt x="57" y="5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29" name="Freeform 11">
              <a:extLst>
                <a:ext uri="{FF2B5EF4-FFF2-40B4-BE49-F238E27FC236}">
                  <a16:creationId xmlns:a16="http://schemas.microsoft.com/office/drawing/2014/main" id="{299A780A-409F-4842-97D9-3A810C6D2CC8}"/>
                </a:ext>
              </a:extLst>
            </p:cNvPr>
            <p:cNvSpPr>
              <a:spLocks/>
            </p:cNvSpPr>
            <p:nvPr/>
          </p:nvSpPr>
          <p:spPr bwMode="auto">
            <a:xfrm>
              <a:off x="4686300" y="4651375"/>
              <a:ext cx="28575" cy="34925"/>
            </a:xfrm>
            <a:custGeom>
              <a:avLst/>
              <a:gdLst>
                <a:gd name="T0" fmla="*/ 0 w 11"/>
                <a:gd name="T1" fmla="*/ 11 h 14"/>
                <a:gd name="T2" fmla="*/ 7 w 11"/>
                <a:gd name="T3" fmla="*/ 0 h 14"/>
                <a:gd name="T4" fmla="*/ 11 w 11"/>
                <a:gd name="T5" fmla="*/ 5 h 14"/>
                <a:gd name="T6" fmla="*/ 4 w 11"/>
                <a:gd name="T7" fmla="*/ 14 h 14"/>
                <a:gd name="T8" fmla="*/ 0 w 11"/>
                <a:gd name="T9" fmla="*/ 11 h 14"/>
              </a:gdLst>
              <a:ahLst/>
              <a:cxnLst>
                <a:cxn ang="0">
                  <a:pos x="T0" y="T1"/>
                </a:cxn>
                <a:cxn ang="0">
                  <a:pos x="T2" y="T3"/>
                </a:cxn>
                <a:cxn ang="0">
                  <a:pos x="T4" y="T5"/>
                </a:cxn>
                <a:cxn ang="0">
                  <a:pos x="T6" y="T7"/>
                </a:cxn>
                <a:cxn ang="0">
                  <a:pos x="T8" y="T9"/>
                </a:cxn>
              </a:cxnLst>
              <a:rect l="0" t="0" r="r" b="b"/>
              <a:pathLst>
                <a:path w="11" h="14">
                  <a:moveTo>
                    <a:pt x="0" y="11"/>
                  </a:moveTo>
                  <a:cubicBezTo>
                    <a:pt x="1" y="5"/>
                    <a:pt x="1" y="0"/>
                    <a:pt x="7" y="0"/>
                  </a:cubicBezTo>
                  <a:cubicBezTo>
                    <a:pt x="8" y="0"/>
                    <a:pt x="11" y="4"/>
                    <a:pt x="11" y="5"/>
                  </a:cubicBezTo>
                  <a:cubicBezTo>
                    <a:pt x="9" y="8"/>
                    <a:pt x="6" y="11"/>
                    <a:pt x="4" y="14"/>
                  </a:cubicBezTo>
                  <a:cubicBezTo>
                    <a:pt x="2" y="13"/>
                    <a:pt x="1" y="12"/>
                    <a:pt x="0" y="1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0" name="Freeform 12">
              <a:extLst>
                <a:ext uri="{FF2B5EF4-FFF2-40B4-BE49-F238E27FC236}">
                  <a16:creationId xmlns:a16="http://schemas.microsoft.com/office/drawing/2014/main" id="{701C19EE-6891-433F-835E-69DBC2B5197F}"/>
                </a:ext>
              </a:extLst>
            </p:cNvPr>
            <p:cNvSpPr>
              <a:spLocks/>
            </p:cNvSpPr>
            <p:nvPr/>
          </p:nvSpPr>
          <p:spPr bwMode="auto">
            <a:xfrm>
              <a:off x="4578350" y="4849813"/>
              <a:ext cx="30163" cy="36512"/>
            </a:xfrm>
            <a:custGeom>
              <a:avLst/>
              <a:gdLst>
                <a:gd name="T0" fmla="*/ 0 w 12"/>
                <a:gd name="T1" fmla="*/ 8 h 15"/>
                <a:gd name="T2" fmla="*/ 8 w 12"/>
                <a:gd name="T3" fmla="*/ 0 h 15"/>
                <a:gd name="T4" fmla="*/ 12 w 12"/>
                <a:gd name="T5" fmla="*/ 5 h 15"/>
                <a:gd name="T6" fmla="*/ 6 w 12"/>
                <a:gd name="T7" fmla="*/ 15 h 15"/>
                <a:gd name="T8" fmla="*/ 0 w 12"/>
                <a:gd name="T9" fmla="*/ 8 h 15"/>
              </a:gdLst>
              <a:ahLst/>
              <a:cxnLst>
                <a:cxn ang="0">
                  <a:pos x="T0" y="T1"/>
                </a:cxn>
                <a:cxn ang="0">
                  <a:pos x="T2" y="T3"/>
                </a:cxn>
                <a:cxn ang="0">
                  <a:pos x="T4" y="T5"/>
                </a:cxn>
                <a:cxn ang="0">
                  <a:pos x="T6" y="T7"/>
                </a:cxn>
                <a:cxn ang="0">
                  <a:pos x="T8" y="T9"/>
                </a:cxn>
              </a:cxnLst>
              <a:rect l="0" t="0" r="r" b="b"/>
              <a:pathLst>
                <a:path w="12" h="15">
                  <a:moveTo>
                    <a:pt x="0" y="8"/>
                  </a:moveTo>
                  <a:cubicBezTo>
                    <a:pt x="3" y="5"/>
                    <a:pt x="6" y="2"/>
                    <a:pt x="8" y="0"/>
                  </a:cubicBezTo>
                  <a:cubicBezTo>
                    <a:pt x="9" y="2"/>
                    <a:pt x="12" y="4"/>
                    <a:pt x="12" y="5"/>
                  </a:cubicBezTo>
                  <a:cubicBezTo>
                    <a:pt x="11" y="9"/>
                    <a:pt x="8" y="12"/>
                    <a:pt x="6" y="15"/>
                  </a:cubicBezTo>
                  <a:cubicBezTo>
                    <a:pt x="4" y="13"/>
                    <a:pt x="3" y="11"/>
                    <a:pt x="0"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1" name="Freeform 13">
              <a:extLst>
                <a:ext uri="{FF2B5EF4-FFF2-40B4-BE49-F238E27FC236}">
                  <a16:creationId xmlns:a16="http://schemas.microsoft.com/office/drawing/2014/main" id="{579ABB45-45EA-49F8-AEF3-89CA18D620BB}"/>
                </a:ext>
              </a:extLst>
            </p:cNvPr>
            <p:cNvSpPr>
              <a:spLocks/>
            </p:cNvSpPr>
            <p:nvPr/>
          </p:nvSpPr>
          <p:spPr bwMode="auto">
            <a:xfrm>
              <a:off x="4556125" y="4792663"/>
              <a:ext cx="28575" cy="38100"/>
            </a:xfrm>
            <a:custGeom>
              <a:avLst/>
              <a:gdLst>
                <a:gd name="T0" fmla="*/ 11 w 11"/>
                <a:gd name="T1" fmla="*/ 5 h 15"/>
                <a:gd name="T2" fmla="*/ 4 w 11"/>
                <a:gd name="T3" fmla="*/ 15 h 15"/>
                <a:gd name="T4" fmla="*/ 0 w 11"/>
                <a:gd name="T5" fmla="*/ 7 h 15"/>
                <a:gd name="T6" fmla="*/ 4 w 11"/>
                <a:gd name="T7" fmla="*/ 0 h 15"/>
                <a:gd name="T8" fmla="*/ 11 w 11"/>
                <a:gd name="T9" fmla="*/ 5 h 15"/>
              </a:gdLst>
              <a:ahLst/>
              <a:cxnLst>
                <a:cxn ang="0">
                  <a:pos x="T0" y="T1"/>
                </a:cxn>
                <a:cxn ang="0">
                  <a:pos x="T2" y="T3"/>
                </a:cxn>
                <a:cxn ang="0">
                  <a:pos x="T4" y="T5"/>
                </a:cxn>
                <a:cxn ang="0">
                  <a:pos x="T6" y="T7"/>
                </a:cxn>
                <a:cxn ang="0">
                  <a:pos x="T8" y="T9"/>
                </a:cxn>
              </a:cxnLst>
              <a:rect l="0" t="0" r="r" b="b"/>
              <a:pathLst>
                <a:path w="11" h="15">
                  <a:moveTo>
                    <a:pt x="11" y="5"/>
                  </a:moveTo>
                  <a:cubicBezTo>
                    <a:pt x="8" y="9"/>
                    <a:pt x="6" y="12"/>
                    <a:pt x="4" y="15"/>
                  </a:cubicBezTo>
                  <a:cubicBezTo>
                    <a:pt x="2" y="12"/>
                    <a:pt x="0" y="10"/>
                    <a:pt x="0" y="7"/>
                  </a:cubicBezTo>
                  <a:cubicBezTo>
                    <a:pt x="0" y="5"/>
                    <a:pt x="3" y="2"/>
                    <a:pt x="4" y="0"/>
                  </a:cubicBezTo>
                  <a:cubicBezTo>
                    <a:pt x="6" y="1"/>
                    <a:pt x="8" y="3"/>
                    <a:pt x="11" y="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2" name="Freeform 14">
              <a:extLst>
                <a:ext uri="{FF2B5EF4-FFF2-40B4-BE49-F238E27FC236}">
                  <a16:creationId xmlns:a16="http://schemas.microsoft.com/office/drawing/2014/main" id="{CCD136CA-5B7D-445B-9E59-AF33A23DD374}"/>
                </a:ext>
              </a:extLst>
            </p:cNvPr>
            <p:cNvSpPr>
              <a:spLocks/>
            </p:cNvSpPr>
            <p:nvPr/>
          </p:nvSpPr>
          <p:spPr bwMode="auto">
            <a:xfrm>
              <a:off x="4676775" y="4727575"/>
              <a:ext cx="25400" cy="38100"/>
            </a:xfrm>
            <a:custGeom>
              <a:avLst/>
              <a:gdLst>
                <a:gd name="T0" fmla="*/ 0 w 10"/>
                <a:gd name="T1" fmla="*/ 10 h 15"/>
                <a:gd name="T2" fmla="*/ 6 w 10"/>
                <a:gd name="T3" fmla="*/ 0 h 15"/>
                <a:gd name="T4" fmla="*/ 10 w 10"/>
                <a:gd name="T5" fmla="*/ 5 h 15"/>
                <a:gd name="T6" fmla="*/ 3 w 10"/>
                <a:gd name="T7" fmla="*/ 15 h 15"/>
                <a:gd name="T8" fmla="*/ 0 w 10"/>
                <a:gd name="T9" fmla="*/ 10 h 15"/>
              </a:gdLst>
              <a:ahLst/>
              <a:cxnLst>
                <a:cxn ang="0">
                  <a:pos x="T0" y="T1"/>
                </a:cxn>
                <a:cxn ang="0">
                  <a:pos x="T2" y="T3"/>
                </a:cxn>
                <a:cxn ang="0">
                  <a:pos x="T4" y="T5"/>
                </a:cxn>
                <a:cxn ang="0">
                  <a:pos x="T6" y="T7"/>
                </a:cxn>
                <a:cxn ang="0">
                  <a:pos x="T8" y="T9"/>
                </a:cxn>
              </a:cxnLst>
              <a:rect l="0" t="0" r="r" b="b"/>
              <a:pathLst>
                <a:path w="10" h="15">
                  <a:moveTo>
                    <a:pt x="0" y="10"/>
                  </a:moveTo>
                  <a:cubicBezTo>
                    <a:pt x="1" y="5"/>
                    <a:pt x="1" y="0"/>
                    <a:pt x="6" y="0"/>
                  </a:cubicBezTo>
                  <a:cubicBezTo>
                    <a:pt x="7" y="0"/>
                    <a:pt x="10" y="4"/>
                    <a:pt x="10" y="5"/>
                  </a:cubicBezTo>
                  <a:cubicBezTo>
                    <a:pt x="8" y="8"/>
                    <a:pt x="5" y="11"/>
                    <a:pt x="3" y="15"/>
                  </a:cubicBezTo>
                  <a:cubicBezTo>
                    <a:pt x="2" y="13"/>
                    <a:pt x="1" y="11"/>
                    <a:pt x="0"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3" name="Freeform 15">
              <a:extLst>
                <a:ext uri="{FF2B5EF4-FFF2-40B4-BE49-F238E27FC236}">
                  <a16:creationId xmlns:a16="http://schemas.microsoft.com/office/drawing/2014/main" id="{E32B482F-FBE6-462B-8301-9310F9D89C11}"/>
                </a:ext>
              </a:extLst>
            </p:cNvPr>
            <p:cNvSpPr>
              <a:spLocks/>
            </p:cNvSpPr>
            <p:nvPr/>
          </p:nvSpPr>
          <p:spPr bwMode="auto">
            <a:xfrm>
              <a:off x="4530725" y="4735513"/>
              <a:ext cx="28575" cy="34925"/>
            </a:xfrm>
            <a:custGeom>
              <a:avLst/>
              <a:gdLst>
                <a:gd name="T0" fmla="*/ 11 w 11"/>
                <a:gd name="T1" fmla="*/ 4 h 14"/>
                <a:gd name="T2" fmla="*/ 4 w 11"/>
                <a:gd name="T3" fmla="*/ 14 h 14"/>
                <a:gd name="T4" fmla="*/ 0 w 11"/>
                <a:gd name="T5" fmla="*/ 8 h 14"/>
                <a:gd name="T6" fmla="*/ 5 w 11"/>
                <a:gd name="T7" fmla="*/ 0 h 14"/>
                <a:gd name="T8" fmla="*/ 11 w 11"/>
                <a:gd name="T9" fmla="*/ 4 h 14"/>
              </a:gdLst>
              <a:ahLst/>
              <a:cxnLst>
                <a:cxn ang="0">
                  <a:pos x="T0" y="T1"/>
                </a:cxn>
                <a:cxn ang="0">
                  <a:pos x="T2" y="T3"/>
                </a:cxn>
                <a:cxn ang="0">
                  <a:pos x="T4" y="T5"/>
                </a:cxn>
                <a:cxn ang="0">
                  <a:pos x="T6" y="T7"/>
                </a:cxn>
                <a:cxn ang="0">
                  <a:pos x="T8" y="T9"/>
                </a:cxn>
              </a:cxnLst>
              <a:rect l="0" t="0" r="r" b="b"/>
              <a:pathLst>
                <a:path w="11" h="14">
                  <a:moveTo>
                    <a:pt x="11" y="4"/>
                  </a:moveTo>
                  <a:cubicBezTo>
                    <a:pt x="8" y="8"/>
                    <a:pt x="6" y="11"/>
                    <a:pt x="4" y="14"/>
                  </a:cubicBezTo>
                  <a:cubicBezTo>
                    <a:pt x="2" y="12"/>
                    <a:pt x="0" y="10"/>
                    <a:pt x="0" y="8"/>
                  </a:cubicBezTo>
                  <a:cubicBezTo>
                    <a:pt x="0" y="5"/>
                    <a:pt x="0" y="0"/>
                    <a:pt x="5" y="0"/>
                  </a:cubicBezTo>
                  <a:cubicBezTo>
                    <a:pt x="7" y="0"/>
                    <a:pt x="8" y="2"/>
                    <a:pt x="11" y="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4" name="Freeform 16">
              <a:extLst>
                <a:ext uri="{FF2B5EF4-FFF2-40B4-BE49-F238E27FC236}">
                  <a16:creationId xmlns:a16="http://schemas.microsoft.com/office/drawing/2014/main" id="{4CA3E6CF-3DD6-4D9D-92A2-A46DD0179A78}"/>
                </a:ext>
              </a:extLst>
            </p:cNvPr>
            <p:cNvSpPr>
              <a:spLocks/>
            </p:cNvSpPr>
            <p:nvPr/>
          </p:nvSpPr>
          <p:spPr bwMode="auto">
            <a:xfrm>
              <a:off x="4525963" y="4664075"/>
              <a:ext cx="30163" cy="38100"/>
            </a:xfrm>
            <a:custGeom>
              <a:avLst/>
              <a:gdLst>
                <a:gd name="T0" fmla="*/ 12 w 12"/>
                <a:gd name="T1" fmla="*/ 6 h 15"/>
                <a:gd name="T2" fmla="*/ 4 w 12"/>
                <a:gd name="T3" fmla="*/ 15 h 15"/>
                <a:gd name="T4" fmla="*/ 1 w 12"/>
                <a:gd name="T5" fmla="*/ 7 h 15"/>
                <a:gd name="T6" fmla="*/ 6 w 12"/>
                <a:gd name="T7" fmla="*/ 0 h 15"/>
                <a:gd name="T8" fmla="*/ 12 w 12"/>
                <a:gd name="T9" fmla="*/ 6 h 15"/>
              </a:gdLst>
              <a:ahLst/>
              <a:cxnLst>
                <a:cxn ang="0">
                  <a:pos x="T0" y="T1"/>
                </a:cxn>
                <a:cxn ang="0">
                  <a:pos x="T2" y="T3"/>
                </a:cxn>
                <a:cxn ang="0">
                  <a:pos x="T4" y="T5"/>
                </a:cxn>
                <a:cxn ang="0">
                  <a:pos x="T6" y="T7"/>
                </a:cxn>
                <a:cxn ang="0">
                  <a:pos x="T8" y="T9"/>
                </a:cxn>
              </a:cxnLst>
              <a:rect l="0" t="0" r="r" b="b"/>
              <a:pathLst>
                <a:path w="12" h="15">
                  <a:moveTo>
                    <a:pt x="12" y="6"/>
                  </a:moveTo>
                  <a:cubicBezTo>
                    <a:pt x="9" y="10"/>
                    <a:pt x="6" y="12"/>
                    <a:pt x="4" y="15"/>
                  </a:cubicBezTo>
                  <a:cubicBezTo>
                    <a:pt x="3" y="12"/>
                    <a:pt x="0" y="9"/>
                    <a:pt x="1" y="7"/>
                  </a:cubicBezTo>
                  <a:cubicBezTo>
                    <a:pt x="1" y="5"/>
                    <a:pt x="4" y="2"/>
                    <a:pt x="6" y="0"/>
                  </a:cubicBezTo>
                  <a:cubicBezTo>
                    <a:pt x="7" y="2"/>
                    <a:pt x="9" y="3"/>
                    <a:pt x="12"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5" name="Freeform 17">
              <a:extLst>
                <a:ext uri="{FF2B5EF4-FFF2-40B4-BE49-F238E27FC236}">
                  <a16:creationId xmlns:a16="http://schemas.microsoft.com/office/drawing/2014/main" id="{10C0E9F6-D52E-4B74-9FEE-5CB96545EC89}"/>
                </a:ext>
              </a:extLst>
            </p:cNvPr>
            <p:cNvSpPr>
              <a:spLocks/>
            </p:cNvSpPr>
            <p:nvPr/>
          </p:nvSpPr>
          <p:spPr bwMode="auto">
            <a:xfrm>
              <a:off x="4629150" y="4795838"/>
              <a:ext cx="30163" cy="38100"/>
            </a:xfrm>
            <a:custGeom>
              <a:avLst/>
              <a:gdLst>
                <a:gd name="T0" fmla="*/ 0 w 12"/>
                <a:gd name="T1" fmla="*/ 10 h 15"/>
                <a:gd name="T2" fmla="*/ 8 w 12"/>
                <a:gd name="T3" fmla="*/ 0 h 15"/>
                <a:gd name="T4" fmla="*/ 12 w 12"/>
                <a:gd name="T5" fmla="*/ 5 h 15"/>
                <a:gd name="T6" fmla="*/ 5 w 12"/>
                <a:gd name="T7" fmla="*/ 15 h 15"/>
                <a:gd name="T8" fmla="*/ 0 w 12"/>
                <a:gd name="T9" fmla="*/ 10 h 15"/>
              </a:gdLst>
              <a:ahLst/>
              <a:cxnLst>
                <a:cxn ang="0">
                  <a:pos x="T0" y="T1"/>
                </a:cxn>
                <a:cxn ang="0">
                  <a:pos x="T2" y="T3"/>
                </a:cxn>
                <a:cxn ang="0">
                  <a:pos x="T4" y="T5"/>
                </a:cxn>
                <a:cxn ang="0">
                  <a:pos x="T6" y="T7"/>
                </a:cxn>
                <a:cxn ang="0">
                  <a:pos x="T8" y="T9"/>
                </a:cxn>
              </a:cxnLst>
              <a:rect l="0" t="0" r="r" b="b"/>
              <a:pathLst>
                <a:path w="12" h="15">
                  <a:moveTo>
                    <a:pt x="0" y="10"/>
                  </a:moveTo>
                  <a:cubicBezTo>
                    <a:pt x="3" y="6"/>
                    <a:pt x="6" y="3"/>
                    <a:pt x="8" y="0"/>
                  </a:cubicBezTo>
                  <a:cubicBezTo>
                    <a:pt x="10" y="2"/>
                    <a:pt x="12" y="4"/>
                    <a:pt x="12" y="5"/>
                  </a:cubicBezTo>
                  <a:cubicBezTo>
                    <a:pt x="10" y="9"/>
                    <a:pt x="8" y="12"/>
                    <a:pt x="5" y="15"/>
                  </a:cubicBezTo>
                  <a:cubicBezTo>
                    <a:pt x="4" y="14"/>
                    <a:pt x="3" y="12"/>
                    <a:pt x="0" y="1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6" name="Freeform 18">
              <a:extLst>
                <a:ext uri="{FF2B5EF4-FFF2-40B4-BE49-F238E27FC236}">
                  <a16:creationId xmlns:a16="http://schemas.microsoft.com/office/drawing/2014/main" id="{A656E3BE-600D-46D4-94E6-CA44AF5860A5}"/>
                </a:ext>
              </a:extLst>
            </p:cNvPr>
            <p:cNvSpPr>
              <a:spLocks/>
            </p:cNvSpPr>
            <p:nvPr/>
          </p:nvSpPr>
          <p:spPr bwMode="auto">
            <a:xfrm>
              <a:off x="4638675" y="4603750"/>
              <a:ext cx="30163" cy="38100"/>
            </a:xfrm>
            <a:custGeom>
              <a:avLst/>
              <a:gdLst>
                <a:gd name="T0" fmla="*/ 0 w 12"/>
                <a:gd name="T1" fmla="*/ 9 h 15"/>
                <a:gd name="T2" fmla="*/ 7 w 12"/>
                <a:gd name="T3" fmla="*/ 0 h 15"/>
                <a:gd name="T4" fmla="*/ 11 w 12"/>
                <a:gd name="T5" fmla="*/ 6 h 15"/>
                <a:gd name="T6" fmla="*/ 5 w 12"/>
                <a:gd name="T7" fmla="*/ 15 h 15"/>
                <a:gd name="T8" fmla="*/ 0 w 12"/>
                <a:gd name="T9" fmla="*/ 9 h 15"/>
              </a:gdLst>
              <a:ahLst/>
              <a:cxnLst>
                <a:cxn ang="0">
                  <a:pos x="T0" y="T1"/>
                </a:cxn>
                <a:cxn ang="0">
                  <a:pos x="T2" y="T3"/>
                </a:cxn>
                <a:cxn ang="0">
                  <a:pos x="T4" y="T5"/>
                </a:cxn>
                <a:cxn ang="0">
                  <a:pos x="T6" y="T7"/>
                </a:cxn>
                <a:cxn ang="0">
                  <a:pos x="T8" y="T9"/>
                </a:cxn>
              </a:cxnLst>
              <a:rect l="0" t="0" r="r" b="b"/>
              <a:pathLst>
                <a:path w="12" h="15">
                  <a:moveTo>
                    <a:pt x="0" y="9"/>
                  </a:moveTo>
                  <a:cubicBezTo>
                    <a:pt x="3" y="5"/>
                    <a:pt x="5" y="3"/>
                    <a:pt x="7" y="0"/>
                  </a:cubicBezTo>
                  <a:cubicBezTo>
                    <a:pt x="9" y="2"/>
                    <a:pt x="12" y="5"/>
                    <a:pt x="11" y="6"/>
                  </a:cubicBezTo>
                  <a:cubicBezTo>
                    <a:pt x="10" y="9"/>
                    <a:pt x="7" y="12"/>
                    <a:pt x="5" y="15"/>
                  </a:cubicBezTo>
                  <a:cubicBezTo>
                    <a:pt x="3" y="13"/>
                    <a:pt x="2" y="12"/>
                    <a:pt x="0" y="9"/>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7" name="Freeform 19">
              <a:extLst>
                <a:ext uri="{FF2B5EF4-FFF2-40B4-BE49-F238E27FC236}">
                  <a16:creationId xmlns:a16="http://schemas.microsoft.com/office/drawing/2014/main" id="{68C62D4C-6063-4256-9334-7F6CF1524365}"/>
                </a:ext>
              </a:extLst>
            </p:cNvPr>
            <p:cNvSpPr>
              <a:spLocks/>
            </p:cNvSpPr>
            <p:nvPr/>
          </p:nvSpPr>
          <p:spPr bwMode="auto">
            <a:xfrm>
              <a:off x="4606925" y="4752975"/>
              <a:ext cx="26988" cy="34925"/>
            </a:xfrm>
            <a:custGeom>
              <a:avLst/>
              <a:gdLst>
                <a:gd name="T0" fmla="*/ 0 w 11"/>
                <a:gd name="T1" fmla="*/ 14 h 14"/>
                <a:gd name="T2" fmla="*/ 2 w 11"/>
                <a:gd name="T3" fmla="*/ 2 h 14"/>
                <a:gd name="T4" fmla="*/ 7 w 11"/>
                <a:gd name="T5" fmla="*/ 0 h 14"/>
                <a:gd name="T6" fmla="*/ 10 w 11"/>
                <a:gd name="T7" fmla="*/ 4 h 14"/>
                <a:gd name="T8" fmla="*/ 0 w 11"/>
                <a:gd name="T9" fmla="*/ 14 h 14"/>
              </a:gdLst>
              <a:ahLst/>
              <a:cxnLst>
                <a:cxn ang="0">
                  <a:pos x="T0" y="T1"/>
                </a:cxn>
                <a:cxn ang="0">
                  <a:pos x="T2" y="T3"/>
                </a:cxn>
                <a:cxn ang="0">
                  <a:pos x="T4" y="T5"/>
                </a:cxn>
                <a:cxn ang="0">
                  <a:pos x="T6" y="T7"/>
                </a:cxn>
                <a:cxn ang="0">
                  <a:pos x="T8" y="T9"/>
                </a:cxn>
              </a:cxnLst>
              <a:rect l="0" t="0" r="r" b="b"/>
              <a:pathLst>
                <a:path w="11" h="14">
                  <a:moveTo>
                    <a:pt x="0" y="14"/>
                  </a:moveTo>
                  <a:cubicBezTo>
                    <a:pt x="0" y="9"/>
                    <a:pt x="1" y="6"/>
                    <a:pt x="2" y="2"/>
                  </a:cubicBezTo>
                  <a:cubicBezTo>
                    <a:pt x="2" y="1"/>
                    <a:pt x="5" y="0"/>
                    <a:pt x="7" y="0"/>
                  </a:cubicBezTo>
                  <a:cubicBezTo>
                    <a:pt x="8" y="0"/>
                    <a:pt x="9" y="2"/>
                    <a:pt x="10" y="4"/>
                  </a:cubicBezTo>
                  <a:cubicBezTo>
                    <a:pt x="11" y="8"/>
                    <a:pt x="6" y="13"/>
                    <a:pt x="0" y="1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8" name="Freeform 20">
              <a:extLst>
                <a:ext uri="{FF2B5EF4-FFF2-40B4-BE49-F238E27FC236}">
                  <a16:creationId xmlns:a16="http://schemas.microsoft.com/office/drawing/2014/main" id="{66BA9B41-6D56-46BA-A387-CFF10050BF0B}"/>
                </a:ext>
              </a:extLst>
            </p:cNvPr>
            <p:cNvSpPr>
              <a:spLocks/>
            </p:cNvSpPr>
            <p:nvPr/>
          </p:nvSpPr>
          <p:spPr bwMode="auto">
            <a:xfrm>
              <a:off x="4633913" y="4686300"/>
              <a:ext cx="28575" cy="38100"/>
            </a:xfrm>
            <a:custGeom>
              <a:avLst/>
              <a:gdLst>
                <a:gd name="T0" fmla="*/ 0 w 11"/>
                <a:gd name="T1" fmla="*/ 8 h 15"/>
                <a:gd name="T2" fmla="*/ 7 w 11"/>
                <a:gd name="T3" fmla="*/ 0 h 15"/>
                <a:gd name="T4" fmla="*/ 11 w 11"/>
                <a:gd name="T5" fmla="*/ 5 h 15"/>
                <a:gd name="T6" fmla="*/ 4 w 11"/>
                <a:gd name="T7" fmla="*/ 15 h 15"/>
                <a:gd name="T8" fmla="*/ 0 w 11"/>
                <a:gd name="T9" fmla="*/ 8 h 15"/>
              </a:gdLst>
              <a:ahLst/>
              <a:cxnLst>
                <a:cxn ang="0">
                  <a:pos x="T0" y="T1"/>
                </a:cxn>
                <a:cxn ang="0">
                  <a:pos x="T2" y="T3"/>
                </a:cxn>
                <a:cxn ang="0">
                  <a:pos x="T4" y="T5"/>
                </a:cxn>
                <a:cxn ang="0">
                  <a:pos x="T6" y="T7"/>
                </a:cxn>
                <a:cxn ang="0">
                  <a:pos x="T8" y="T9"/>
                </a:cxn>
              </a:cxnLst>
              <a:rect l="0" t="0" r="r" b="b"/>
              <a:pathLst>
                <a:path w="11" h="15">
                  <a:moveTo>
                    <a:pt x="0" y="8"/>
                  </a:moveTo>
                  <a:cubicBezTo>
                    <a:pt x="2" y="5"/>
                    <a:pt x="4" y="3"/>
                    <a:pt x="7" y="0"/>
                  </a:cubicBezTo>
                  <a:cubicBezTo>
                    <a:pt x="8" y="2"/>
                    <a:pt x="11" y="4"/>
                    <a:pt x="11" y="5"/>
                  </a:cubicBezTo>
                  <a:cubicBezTo>
                    <a:pt x="9" y="9"/>
                    <a:pt x="7" y="12"/>
                    <a:pt x="4" y="15"/>
                  </a:cubicBezTo>
                  <a:cubicBezTo>
                    <a:pt x="3" y="13"/>
                    <a:pt x="2" y="11"/>
                    <a:pt x="0" y="8"/>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39" name="Freeform 21">
              <a:extLst>
                <a:ext uri="{FF2B5EF4-FFF2-40B4-BE49-F238E27FC236}">
                  <a16:creationId xmlns:a16="http://schemas.microsoft.com/office/drawing/2014/main" id="{705358A5-00EE-4712-B579-8A86F2963CE5}"/>
                </a:ext>
              </a:extLst>
            </p:cNvPr>
            <p:cNvSpPr>
              <a:spLocks/>
            </p:cNvSpPr>
            <p:nvPr/>
          </p:nvSpPr>
          <p:spPr bwMode="auto">
            <a:xfrm>
              <a:off x="4594225" y="4643438"/>
              <a:ext cx="30163" cy="36512"/>
            </a:xfrm>
            <a:custGeom>
              <a:avLst/>
              <a:gdLst>
                <a:gd name="T0" fmla="*/ 12 w 12"/>
                <a:gd name="T1" fmla="*/ 5 h 14"/>
                <a:gd name="T2" fmla="*/ 4 w 12"/>
                <a:gd name="T3" fmla="*/ 14 h 14"/>
                <a:gd name="T4" fmla="*/ 1 w 12"/>
                <a:gd name="T5" fmla="*/ 8 h 14"/>
                <a:gd name="T6" fmla="*/ 6 w 12"/>
                <a:gd name="T7" fmla="*/ 0 h 14"/>
                <a:gd name="T8" fmla="*/ 12 w 12"/>
                <a:gd name="T9" fmla="*/ 5 h 14"/>
              </a:gdLst>
              <a:ahLst/>
              <a:cxnLst>
                <a:cxn ang="0">
                  <a:pos x="T0" y="T1"/>
                </a:cxn>
                <a:cxn ang="0">
                  <a:pos x="T2" y="T3"/>
                </a:cxn>
                <a:cxn ang="0">
                  <a:pos x="T4" y="T5"/>
                </a:cxn>
                <a:cxn ang="0">
                  <a:pos x="T6" y="T7"/>
                </a:cxn>
                <a:cxn ang="0">
                  <a:pos x="T8" y="T9"/>
                </a:cxn>
              </a:cxnLst>
              <a:rect l="0" t="0" r="r" b="b"/>
              <a:pathLst>
                <a:path w="12" h="14">
                  <a:moveTo>
                    <a:pt x="12" y="5"/>
                  </a:moveTo>
                  <a:cubicBezTo>
                    <a:pt x="9" y="8"/>
                    <a:pt x="6" y="11"/>
                    <a:pt x="4" y="14"/>
                  </a:cubicBezTo>
                  <a:cubicBezTo>
                    <a:pt x="3" y="12"/>
                    <a:pt x="1" y="10"/>
                    <a:pt x="1" y="8"/>
                  </a:cubicBezTo>
                  <a:cubicBezTo>
                    <a:pt x="0" y="5"/>
                    <a:pt x="2" y="0"/>
                    <a:pt x="6" y="0"/>
                  </a:cubicBezTo>
                  <a:cubicBezTo>
                    <a:pt x="8" y="0"/>
                    <a:pt x="9" y="2"/>
                    <a:pt x="12" y="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40" name="Freeform 22">
              <a:extLst>
                <a:ext uri="{FF2B5EF4-FFF2-40B4-BE49-F238E27FC236}">
                  <a16:creationId xmlns:a16="http://schemas.microsoft.com/office/drawing/2014/main" id="{FC01DF12-73D2-4C43-AD9F-A90218FB3C8E}"/>
                </a:ext>
              </a:extLst>
            </p:cNvPr>
            <p:cNvSpPr>
              <a:spLocks/>
            </p:cNvSpPr>
            <p:nvPr/>
          </p:nvSpPr>
          <p:spPr bwMode="auto">
            <a:xfrm>
              <a:off x="4573588" y="4705350"/>
              <a:ext cx="28575" cy="34925"/>
            </a:xfrm>
            <a:custGeom>
              <a:avLst/>
              <a:gdLst>
                <a:gd name="T0" fmla="*/ 11 w 11"/>
                <a:gd name="T1" fmla="*/ 6 h 14"/>
                <a:gd name="T2" fmla="*/ 4 w 11"/>
                <a:gd name="T3" fmla="*/ 14 h 14"/>
                <a:gd name="T4" fmla="*/ 0 w 11"/>
                <a:gd name="T5" fmla="*/ 7 h 14"/>
                <a:gd name="T6" fmla="*/ 5 w 11"/>
                <a:gd name="T7" fmla="*/ 0 h 14"/>
                <a:gd name="T8" fmla="*/ 11 w 11"/>
                <a:gd name="T9" fmla="*/ 6 h 14"/>
              </a:gdLst>
              <a:ahLst/>
              <a:cxnLst>
                <a:cxn ang="0">
                  <a:pos x="T0" y="T1"/>
                </a:cxn>
                <a:cxn ang="0">
                  <a:pos x="T2" y="T3"/>
                </a:cxn>
                <a:cxn ang="0">
                  <a:pos x="T4" y="T5"/>
                </a:cxn>
                <a:cxn ang="0">
                  <a:pos x="T6" y="T7"/>
                </a:cxn>
                <a:cxn ang="0">
                  <a:pos x="T8" y="T9"/>
                </a:cxn>
              </a:cxnLst>
              <a:rect l="0" t="0" r="r" b="b"/>
              <a:pathLst>
                <a:path w="11" h="14">
                  <a:moveTo>
                    <a:pt x="11" y="6"/>
                  </a:moveTo>
                  <a:cubicBezTo>
                    <a:pt x="8" y="9"/>
                    <a:pt x="6" y="12"/>
                    <a:pt x="4" y="14"/>
                  </a:cubicBezTo>
                  <a:cubicBezTo>
                    <a:pt x="2" y="12"/>
                    <a:pt x="0" y="10"/>
                    <a:pt x="0" y="7"/>
                  </a:cubicBezTo>
                  <a:cubicBezTo>
                    <a:pt x="0" y="4"/>
                    <a:pt x="1" y="0"/>
                    <a:pt x="5" y="0"/>
                  </a:cubicBezTo>
                  <a:cubicBezTo>
                    <a:pt x="7" y="0"/>
                    <a:pt x="9" y="4"/>
                    <a:pt x="11" y="6"/>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41" name="Freeform 23">
              <a:extLst>
                <a:ext uri="{FF2B5EF4-FFF2-40B4-BE49-F238E27FC236}">
                  <a16:creationId xmlns:a16="http://schemas.microsoft.com/office/drawing/2014/main" id="{1306FC83-4F26-4A63-A66D-DB18EBE8AC69}"/>
                </a:ext>
              </a:extLst>
            </p:cNvPr>
            <p:cNvSpPr>
              <a:spLocks/>
            </p:cNvSpPr>
            <p:nvPr/>
          </p:nvSpPr>
          <p:spPr bwMode="auto">
            <a:xfrm>
              <a:off x="4568825" y="4595813"/>
              <a:ext cx="22225" cy="38100"/>
            </a:xfrm>
            <a:custGeom>
              <a:avLst/>
              <a:gdLst>
                <a:gd name="T0" fmla="*/ 0 w 9"/>
                <a:gd name="T1" fmla="*/ 14 h 15"/>
                <a:gd name="T2" fmla="*/ 3 w 9"/>
                <a:gd name="T3" fmla="*/ 2 h 15"/>
                <a:gd name="T4" fmla="*/ 7 w 9"/>
                <a:gd name="T5" fmla="*/ 0 h 15"/>
                <a:gd name="T6" fmla="*/ 9 w 9"/>
                <a:gd name="T7" fmla="*/ 3 h 15"/>
                <a:gd name="T8" fmla="*/ 3 w 9"/>
                <a:gd name="T9" fmla="*/ 15 h 15"/>
                <a:gd name="T10" fmla="*/ 0 w 9"/>
                <a:gd name="T11" fmla="*/ 14 h 15"/>
              </a:gdLst>
              <a:ahLst/>
              <a:cxnLst>
                <a:cxn ang="0">
                  <a:pos x="T0" y="T1"/>
                </a:cxn>
                <a:cxn ang="0">
                  <a:pos x="T2" y="T3"/>
                </a:cxn>
                <a:cxn ang="0">
                  <a:pos x="T4" y="T5"/>
                </a:cxn>
                <a:cxn ang="0">
                  <a:pos x="T6" y="T7"/>
                </a:cxn>
                <a:cxn ang="0">
                  <a:pos x="T8" y="T9"/>
                </a:cxn>
                <a:cxn ang="0">
                  <a:pos x="T10" y="T11"/>
                </a:cxn>
              </a:cxnLst>
              <a:rect l="0" t="0" r="r" b="b"/>
              <a:pathLst>
                <a:path w="9" h="15">
                  <a:moveTo>
                    <a:pt x="0" y="14"/>
                  </a:moveTo>
                  <a:cubicBezTo>
                    <a:pt x="1" y="10"/>
                    <a:pt x="2" y="6"/>
                    <a:pt x="3" y="2"/>
                  </a:cubicBezTo>
                  <a:cubicBezTo>
                    <a:pt x="3" y="1"/>
                    <a:pt x="6" y="0"/>
                    <a:pt x="7" y="0"/>
                  </a:cubicBezTo>
                  <a:cubicBezTo>
                    <a:pt x="8" y="0"/>
                    <a:pt x="9" y="2"/>
                    <a:pt x="9" y="3"/>
                  </a:cubicBezTo>
                  <a:cubicBezTo>
                    <a:pt x="9" y="9"/>
                    <a:pt x="8" y="13"/>
                    <a:pt x="3" y="15"/>
                  </a:cubicBezTo>
                  <a:cubicBezTo>
                    <a:pt x="2" y="15"/>
                    <a:pt x="1" y="15"/>
                    <a:pt x="0" y="14"/>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grpSp>
      <p:grpSp>
        <p:nvGrpSpPr>
          <p:cNvPr id="42" name="Grupo 41">
            <a:extLst>
              <a:ext uri="{FF2B5EF4-FFF2-40B4-BE49-F238E27FC236}">
                <a16:creationId xmlns:a16="http://schemas.microsoft.com/office/drawing/2014/main" id="{FA09602A-9E8C-49AA-BF67-8D474DE814A3}"/>
              </a:ext>
            </a:extLst>
          </p:cNvPr>
          <p:cNvGrpSpPr/>
          <p:nvPr/>
        </p:nvGrpSpPr>
        <p:grpSpPr>
          <a:xfrm>
            <a:off x="329265" y="611051"/>
            <a:ext cx="2960681" cy="814691"/>
            <a:chOff x="3608388" y="-1763713"/>
            <a:chExt cx="5376862" cy="1479550"/>
          </a:xfrm>
          <a:solidFill>
            <a:srgbClr val="87DA20"/>
          </a:solidFill>
        </p:grpSpPr>
        <p:sp>
          <p:nvSpPr>
            <p:cNvPr id="43" name="Freeform 27">
              <a:extLst>
                <a:ext uri="{FF2B5EF4-FFF2-40B4-BE49-F238E27FC236}">
                  <a16:creationId xmlns:a16="http://schemas.microsoft.com/office/drawing/2014/main" id="{52333AAB-A2B9-48F0-9111-65723D9A7104}"/>
                </a:ext>
              </a:extLst>
            </p:cNvPr>
            <p:cNvSpPr>
              <a:spLocks/>
            </p:cNvSpPr>
            <p:nvPr/>
          </p:nvSpPr>
          <p:spPr bwMode="auto">
            <a:xfrm>
              <a:off x="7772400" y="-1763713"/>
              <a:ext cx="1212850" cy="1293813"/>
            </a:xfrm>
            <a:custGeom>
              <a:avLst/>
              <a:gdLst>
                <a:gd name="T0" fmla="*/ 59 w 322"/>
                <a:gd name="T1" fmla="*/ 240 h 341"/>
                <a:gd name="T2" fmla="*/ 75 w 322"/>
                <a:gd name="T3" fmla="*/ 195 h 341"/>
                <a:gd name="T4" fmla="*/ 97 w 322"/>
                <a:gd name="T5" fmla="*/ 162 h 341"/>
                <a:gd name="T6" fmla="*/ 141 w 322"/>
                <a:gd name="T7" fmla="*/ 104 h 341"/>
                <a:gd name="T8" fmla="*/ 181 w 322"/>
                <a:gd name="T9" fmla="*/ 76 h 341"/>
                <a:gd name="T10" fmla="*/ 210 w 322"/>
                <a:gd name="T11" fmla="*/ 70 h 341"/>
                <a:gd name="T12" fmla="*/ 165 w 322"/>
                <a:gd name="T13" fmla="*/ 94 h 341"/>
                <a:gd name="T14" fmla="*/ 146 w 322"/>
                <a:gd name="T15" fmla="*/ 124 h 341"/>
                <a:gd name="T16" fmla="*/ 123 w 322"/>
                <a:gd name="T17" fmla="*/ 152 h 341"/>
                <a:gd name="T18" fmla="*/ 101 w 322"/>
                <a:gd name="T19" fmla="*/ 183 h 341"/>
                <a:gd name="T20" fmla="*/ 82 w 322"/>
                <a:gd name="T21" fmla="*/ 223 h 341"/>
                <a:gd name="T22" fmla="*/ 78 w 322"/>
                <a:gd name="T23" fmla="*/ 258 h 341"/>
                <a:gd name="T24" fmla="*/ 96 w 322"/>
                <a:gd name="T25" fmla="*/ 261 h 341"/>
                <a:gd name="T26" fmla="*/ 135 w 322"/>
                <a:gd name="T27" fmla="*/ 216 h 341"/>
                <a:gd name="T28" fmla="*/ 150 w 322"/>
                <a:gd name="T29" fmla="*/ 180 h 341"/>
                <a:gd name="T30" fmla="*/ 168 w 322"/>
                <a:gd name="T31" fmla="*/ 153 h 341"/>
                <a:gd name="T32" fmla="*/ 190 w 322"/>
                <a:gd name="T33" fmla="*/ 122 h 341"/>
                <a:gd name="T34" fmla="*/ 207 w 322"/>
                <a:gd name="T35" fmla="*/ 90 h 341"/>
                <a:gd name="T36" fmla="*/ 212 w 322"/>
                <a:gd name="T37" fmla="*/ 122 h 341"/>
                <a:gd name="T38" fmla="*/ 189 w 322"/>
                <a:gd name="T39" fmla="*/ 166 h 341"/>
                <a:gd name="T40" fmla="*/ 162 w 322"/>
                <a:gd name="T41" fmla="*/ 204 h 341"/>
                <a:gd name="T42" fmla="*/ 130 w 322"/>
                <a:gd name="T43" fmla="*/ 248 h 341"/>
                <a:gd name="T44" fmla="*/ 86 w 322"/>
                <a:gd name="T45" fmla="*/ 296 h 341"/>
                <a:gd name="T46" fmla="*/ 130 w 322"/>
                <a:gd name="T47" fmla="*/ 271 h 341"/>
                <a:gd name="T48" fmla="*/ 168 w 322"/>
                <a:gd name="T49" fmla="*/ 238 h 341"/>
                <a:gd name="T50" fmla="*/ 196 w 322"/>
                <a:gd name="T51" fmla="*/ 204 h 341"/>
                <a:gd name="T52" fmla="*/ 232 w 322"/>
                <a:gd name="T53" fmla="*/ 152 h 341"/>
                <a:gd name="T54" fmla="*/ 233 w 322"/>
                <a:gd name="T55" fmla="*/ 133 h 341"/>
                <a:gd name="T56" fmla="*/ 249 w 322"/>
                <a:gd name="T57" fmla="*/ 96 h 341"/>
                <a:gd name="T58" fmla="*/ 254 w 322"/>
                <a:gd name="T59" fmla="*/ 145 h 341"/>
                <a:gd name="T60" fmla="*/ 231 w 322"/>
                <a:gd name="T61" fmla="*/ 191 h 341"/>
                <a:gd name="T62" fmla="*/ 205 w 322"/>
                <a:gd name="T63" fmla="*/ 215 h 341"/>
                <a:gd name="T64" fmla="*/ 161 w 322"/>
                <a:gd name="T65" fmla="*/ 270 h 341"/>
                <a:gd name="T66" fmla="*/ 137 w 322"/>
                <a:gd name="T67" fmla="*/ 315 h 341"/>
                <a:gd name="T68" fmla="*/ 160 w 322"/>
                <a:gd name="T69" fmla="*/ 293 h 341"/>
                <a:gd name="T70" fmla="*/ 188 w 322"/>
                <a:gd name="T71" fmla="*/ 286 h 341"/>
                <a:gd name="T72" fmla="*/ 227 w 322"/>
                <a:gd name="T73" fmla="*/ 247 h 341"/>
                <a:gd name="T74" fmla="*/ 257 w 322"/>
                <a:gd name="T75" fmla="*/ 214 h 341"/>
                <a:gd name="T76" fmla="*/ 274 w 322"/>
                <a:gd name="T77" fmla="*/ 165 h 341"/>
                <a:gd name="T78" fmla="*/ 270 w 322"/>
                <a:gd name="T79" fmla="*/ 116 h 341"/>
                <a:gd name="T80" fmla="*/ 291 w 322"/>
                <a:gd name="T81" fmla="*/ 161 h 341"/>
                <a:gd name="T82" fmla="*/ 276 w 322"/>
                <a:gd name="T83" fmla="*/ 209 h 341"/>
                <a:gd name="T84" fmla="*/ 243 w 322"/>
                <a:gd name="T85" fmla="*/ 259 h 341"/>
                <a:gd name="T86" fmla="*/ 203 w 322"/>
                <a:gd name="T87" fmla="*/ 293 h 341"/>
                <a:gd name="T88" fmla="*/ 175 w 322"/>
                <a:gd name="T89" fmla="*/ 307 h 341"/>
                <a:gd name="T90" fmla="*/ 242 w 322"/>
                <a:gd name="T91" fmla="*/ 306 h 341"/>
                <a:gd name="T92" fmla="*/ 191 w 322"/>
                <a:gd name="T93" fmla="*/ 30 h 341"/>
                <a:gd name="T94" fmla="*/ 308 w 322"/>
                <a:gd name="T95" fmla="*/ 21 h 341"/>
                <a:gd name="T96" fmla="*/ 259 w 322"/>
                <a:gd name="T97" fmla="*/ 58 h 341"/>
                <a:gd name="T98" fmla="*/ 30 w 322"/>
                <a:gd name="T99" fmla="*/ 215 h 341"/>
                <a:gd name="T100" fmla="*/ 43 w 322"/>
                <a:gd name="T101" fmla="*/ 167 h 341"/>
                <a:gd name="T102" fmla="*/ 72 w 322"/>
                <a:gd name="T103" fmla="*/ 119 h 341"/>
                <a:gd name="T104" fmla="*/ 100 w 322"/>
                <a:gd name="T105" fmla="*/ 77 h 341"/>
                <a:gd name="T106" fmla="*/ 143 w 322"/>
                <a:gd name="T107" fmla="*/ 56 h 341"/>
                <a:gd name="T108" fmla="*/ 150 w 322"/>
                <a:gd name="T109" fmla="*/ 66 h 341"/>
                <a:gd name="T110" fmla="*/ 131 w 322"/>
                <a:gd name="T111" fmla="*/ 84 h 341"/>
                <a:gd name="T112" fmla="*/ 102 w 322"/>
                <a:gd name="T113" fmla="*/ 110 h 341"/>
                <a:gd name="T114" fmla="*/ 68 w 322"/>
                <a:gd name="T115" fmla="*/ 144 h 341"/>
                <a:gd name="T116" fmla="*/ 50 w 322"/>
                <a:gd name="T117" fmla="*/ 190 h 341"/>
                <a:gd name="T118" fmla="*/ 39 w 322"/>
                <a:gd name="T119" fmla="*/ 23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2" h="341">
                  <a:moveTo>
                    <a:pt x="39" y="230"/>
                  </a:moveTo>
                  <a:cubicBezTo>
                    <a:pt x="38" y="248"/>
                    <a:pt x="48" y="260"/>
                    <a:pt x="59" y="271"/>
                  </a:cubicBezTo>
                  <a:cubicBezTo>
                    <a:pt x="57" y="268"/>
                    <a:pt x="55" y="265"/>
                    <a:pt x="54" y="262"/>
                  </a:cubicBezTo>
                  <a:cubicBezTo>
                    <a:pt x="52" y="257"/>
                    <a:pt x="51" y="253"/>
                    <a:pt x="57" y="249"/>
                  </a:cubicBezTo>
                  <a:cubicBezTo>
                    <a:pt x="62" y="247"/>
                    <a:pt x="62" y="244"/>
                    <a:pt x="59" y="240"/>
                  </a:cubicBezTo>
                  <a:cubicBezTo>
                    <a:pt x="54" y="236"/>
                    <a:pt x="55" y="231"/>
                    <a:pt x="61" y="229"/>
                  </a:cubicBezTo>
                  <a:cubicBezTo>
                    <a:pt x="64" y="227"/>
                    <a:pt x="65" y="226"/>
                    <a:pt x="64" y="222"/>
                  </a:cubicBezTo>
                  <a:cubicBezTo>
                    <a:pt x="63" y="220"/>
                    <a:pt x="66" y="215"/>
                    <a:pt x="68" y="213"/>
                  </a:cubicBezTo>
                  <a:cubicBezTo>
                    <a:pt x="71" y="209"/>
                    <a:pt x="73" y="206"/>
                    <a:pt x="71" y="201"/>
                  </a:cubicBezTo>
                  <a:cubicBezTo>
                    <a:pt x="71" y="199"/>
                    <a:pt x="73" y="196"/>
                    <a:pt x="75" y="195"/>
                  </a:cubicBezTo>
                  <a:cubicBezTo>
                    <a:pt x="78" y="193"/>
                    <a:pt x="82" y="192"/>
                    <a:pt x="86" y="190"/>
                  </a:cubicBezTo>
                  <a:cubicBezTo>
                    <a:pt x="83" y="187"/>
                    <a:pt x="81" y="184"/>
                    <a:pt x="77" y="181"/>
                  </a:cubicBezTo>
                  <a:cubicBezTo>
                    <a:pt x="82" y="179"/>
                    <a:pt x="86" y="177"/>
                    <a:pt x="90" y="175"/>
                  </a:cubicBezTo>
                  <a:cubicBezTo>
                    <a:pt x="93" y="174"/>
                    <a:pt x="95" y="173"/>
                    <a:pt x="93" y="169"/>
                  </a:cubicBezTo>
                  <a:cubicBezTo>
                    <a:pt x="92" y="165"/>
                    <a:pt x="94" y="163"/>
                    <a:pt x="97" y="162"/>
                  </a:cubicBezTo>
                  <a:cubicBezTo>
                    <a:pt x="100" y="161"/>
                    <a:pt x="101" y="159"/>
                    <a:pt x="100" y="156"/>
                  </a:cubicBezTo>
                  <a:cubicBezTo>
                    <a:pt x="99" y="146"/>
                    <a:pt x="101" y="142"/>
                    <a:pt x="110" y="138"/>
                  </a:cubicBezTo>
                  <a:cubicBezTo>
                    <a:pt x="117" y="135"/>
                    <a:pt x="120" y="130"/>
                    <a:pt x="121" y="123"/>
                  </a:cubicBezTo>
                  <a:cubicBezTo>
                    <a:pt x="121" y="117"/>
                    <a:pt x="124" y="114"/>
                    <a:pt x="129" y="114"/>
                  </a:cubicBezTo>
                  <a:cubicBezTo>
                    <a:pt x="136" y="114"/>
                    <a:pt x="140" y="111"/>
                    <a:pt x="141" y="104"/>
                  </a:cubicBezTo>
                  <a:cubicBezTo>
                    <a:pt x="142" y="98"/>
                    <a:pt x="145" y="93"/>
                    <a:pt x="147" y="88"/>
                  </a:cubicBezTo>
                  <a:cubicBezTo>
                    <a:pt x="149" y="83"/>
                    <a:pt x="153" y="82"/>
                    <a:pt x="158" y="81"/>
                  </a:cubicBezTo>
                  <a:cubicBezTo>
                    <a:pt x="162" y="81"/>
                    <a:pt x="166" y="79"/>
                    <a:pt x="169" y="78"/>
                  </a:cubicBezTo>
                  <a:cubicBezTo>
                    <a:pt x="173" y="77"/>
                    <a:pt x="176" y="76"/>
                    <a:pt x="180" y="74"/>
                  </a:cubicBezTo>
                  <a:cubicBezTo>
                    <a:pt x="180" y="75"/>
                    <a:pt x="180" y="76"/>
                    <a:pt x="181" y="76"/>
                  </a:cubicBezTo>
                  <a:cubicBezTo>
                    <a:pt x="182" y="73"/>
                    <a:pt x="183" y="71"/>
                    <a:pt x="185" y="68"/>
                  </a:cubicBezTo>
                  <a:cubicBezTo>
                    <a:pt x="186" y="64"/>
                    <a:pt x="188" y="63"/>
                    <a:pt x="193" y="65"/>
                  </a:cubicBezTo>
                  <a:cubicBezTo>
                    <a:pt x="196" y="66"/>
                    <a:pt x="201" y="65"/>
                    <a:pt x="204" y="64"/>
                  </a:cubicBezTo>
                  <a:cubicBezTo>
                    <a:pt x="209" y="63"/>
                    <a:pt x="214" y="61"/>
                    <a:pt x="219" y="63"/>
                  </a:cubicBezTo>
                  <a:cubicBezTo>
                    <a:pt x="216" y="65"/>
                    <a:pt x="213" y="68"/>
                    <a:pt x="210" y="70"/>
                  </a:cubicBezTo>
                  <a:cubicBezTo>
                    <a:pt x="209" y="71"/>
                    <a:pt x="207" y="72"/>
                    <a:pt x="205" y="72"/>
                  </a:cubicBezTo>
                  <a:cubicBezTo>
                    <a:pt x="200" y="72"/>
                    <a:pt x="196" y="74"/>
                    <a:pt x="194" y="79"/>
                  </a:cubicBezTo>
                  <a:cubicBezTo>
                    <a:pt x="193" y="83"/>
                    <a:pt x="190" y="84"/>
                    <a:pt x="185" y="83"/>
                  </a:cubicBezTo>
                  <a:cubicBezTo>
                    <a:pt x="183" y="83"/>
                    <a:pt x="180" y="84"/>
                    <a:pt x="177" y="85"/>
                  </a:cubicBezTo>
                  <a:cubicBezTo>
                    <a:pt x="173" y="88"/>
                    <a:pt x="171" y="94"/>
                    <a:pt x="165" y="94"/>
                  </a:cubicBezTo>
                  <a:cubicBezTo>
                    <a:pt x="164" y="94"/>
                    <a:pt x="163" y="96"/>
                    <a:pt x="163" y="98"/>
                  </a:cubicBezTo>
                  <a:cubicBezTo>
                    <a:pt x="162" y="101"/>
                    <a:pt x="162" y="104"/>
                    <a:pt x="161" y="107"/>
                  </a:cubicBezTo>
                  <a:cubicBezTo>
                    <a:pt x="159" y="107"/>
                    <a:pt x="156" y="107"/>
                    <a:pt x="154" y="107"/>
                  </a:cubicBezTo>
                  <a:cubicBezTo>
                    <a:pt x="154" y="111"/>
                    <a:pt x="154" y="114"/>
                    <a:pt x="154" y="117"/>
                  </a:cubicBezTo>
                  <a:cubicBezTo>
                    <a:pt x="154" y="123"/>
                    <a:pt x="152" y="125"/>
                    <a:pt x="146" y="124"/>
                  </a:cubicBezTo>
                  <a:cubicBezTo>
                    <a:pt x="144" y="124"/>
                    <a:pt x="140" y="124"/>
                    <a:pt x="138" y="125"/>
                  </a:cubicBezTo>
                  <a:cubicBezTo>
                    <a:pt x="136" y="127"/>
                    <a:pt x="133" y="131"/>
                    <a:pt x="134" y="133"/>
                  </a:cubicBezTo>
                  <a:cubicBezTo>
                    <a:pt x="136" y="140"/>
                    <a:pt x="132" y="144"/>
                    <a:pt x="127" y="146"/>
                  </a:cubicBezTo>
                  <a:cubicBezTo>
                    <a:pt x="125" y="147"/>
                    <a:pt x="124" y="148"/>
                    <a:pt x="122" y="149"/>
                  </a:cubicBezTo>
                  <a:cubicBezTo>
                    <a:pt x="122" y="151"/>
                    <a:pt x="123" y="152"/>
                    <a:pt x="123" y="152"/>
                  </a:cubicBezTo>
                  <a:cubicBezTo>
                    <a:pt x="126" y="156"/>
                    <a:pt x="124" y="159"/>
                    <a:pt x="120" y="159"/>
                  </a:cubicBezTo>
                  <a:cubicBezTo>
                    <a:pt x="113" y="159"/>
                    <a:pt x="112" y="163"/>
                    <a:pt x="113" y="169"/>
                  </a:cubicBezTo>
                  <a:cubicBezTo>
                    <a:pt x="113" y="170"/>
                    <a:pt x="113" y="172"/>
                    <a:pt x="113" y="173"/>
                  </a:cubicBezTo>
                  <a:cubicBezTo>
                    <a:pt x="114" y="181"/>
                    <a:pt x="113" y="182"/>
                    <a:pt x="105" y="183"/>
                  </a:cubicBezTo>
                  <a:cubicBezTo>
                    <a:pt x="104" y="183"/>
                    <a:pt x="102" y="183"/>
                    <a:pt x="101" y="183"/>
                  </a:cubicBezTo>
                  <a:cubicBezTo>
                    <a:pt x="101" y="183"/>
                    <a:pt x="100" y="184"/>
                    <a:pt x="99" y="185"/>
                  </a:cubicBezTo>
                  <a:cubicBezTo>
                    <a:pt x="105" y="193"/>
                    <a:pt x="96" y="198"/>
                    <a:pt x="93" y="204"/>
                  </a:cubicBezTo>
                  <a:cubicBezTo>
                    <a:pt x="93" y="205"/>
                    <a:pt x="93" y="206"/>
                    <a:pt x="94" y="206"/>
                  </a:cubicBezTo>
                  <a:cubicBezTo>
                    <a:pt x="100" y="212"/>
                    <a:pt x="100" y="213"/>
                    <a:pt x="92" y="218"/>
                  </a:cubicBezTo>
                  <a:cubicBezTo>
                    <a:pt x="88" y="219"/>
                    <a:pt x="85" y="221"/>
                    <a:pt x="82" y="223"/>
                  </a:cubicBezTo>
                  <a:cubicBezTo>
                    <a:pt x="75" y="227"/>
                    <a:pt x="75" y="228"/>
                    <a:pt x="81" y="233"/>
                  </a:cubicBezTo>
                  <a:cubicBezTo>
                    <a:pt x="78" y="238"/>
                    <a:pt x="74" y="243"/>
                    <a:pt x="70" y="249"/>
                  </a:cubicBezTo>
                  <a:cubicBezTo>
                    <a:pt x="73" y="249"/>
                    <a:pt x="76" y="250"/>
                    <a:pt x="78" y="250"/>
                  </a:cubicBezTo>
                  <a:cubicBezTo>
                    <a:pt x="83" y="251"/>
                    <a:pt x="82" y="253"/>
                    <a:pt x="80" y="256"/>
                  </a:cubicBezTo>
                  <a:cubicBezTo>
                    <a:pt x="80" y="256"/>
                    <a:pt x="79" y="257"/>
                    <a:pt x="78" y="258"/>
                  </a:cubicBezTo>
                  <a:cubicBezTo>
                    <a:pt x="70" y="264"/>
                    <a:pt x="70" y="264"/>
                    <a:pt x="79" y="270"/>
                  </a:cubicBezTo>
                  <a:cubicBezTo>
                    <a:pt x="78" y="275"/>
                    <a:pt x="67" y="277"/>
                    <a:pt x="73" y="286"/>
                  </a:cubicBezTo>
                  <a:cubicBezTo>
                    <a:pt x="81" y="285"/>
                    <a:pt x="85" y="282"/>
                    <a:pt x="86" y="274"/>
                  </a:cubicBezTo>
                  <a:cubicBezTo>
                    <a:pt x="86" y="273"/>
                    <a:pt x="88" y="271"/>
                    <a:pt x="89" y="271"/>
                  </a:cubicBezTo>
                  <a:cubicBezTo>
                    <a:pt x="95" y="270"/>
                    <a:pt x="95" y="266"/>
                    <a:pt x="96" y="261"/>
                  </a:cubicBezTo>
                  <a:cubicBezTo>
                    <a:pt x="97" y="258"/>
                    <a:pt x="97" y="254"/>
                    <a:pt x="102" y="254"/>
                  </a:cubicBezTo>
                  <a:cubicBezTo>
                    <a:pt x="103" y="254"/>
                    <a:pt x="103" y="252"/>
                    <a:pt x="104" y="250"/>
                  </a:cubicBezTo>
                  <a:cubicBezTo>
                    <a:pt x="105" y="243"/>
                    <a:pt x="107" y="237"/>
                    <a:pt x="116" y="236"/>
                  </a:cubicBezTo>
                  <a:cubicBezTo>
                    <a:pt x="119" y="236"/>
                    <a:pt x="121" y="230"/>
                    <a:pt x="122" y="227"/>
                  </a:cubicBezTo>
                  <a:cubicBezTo>
                    <a:pt x="124" y="217"/>
                    <a:pt x="124" y="217"/>
                    <a:pt x="135" y="216"/>
                  </a:cubicBezTo>
                  <a:cubicBezTo>
                    <a:pt x="135" y="216"/>
                    <a:pt x="136" y="216"/>
                    <a:pt x="137" y="215"/>
                  </a:cubicBezTo>
                  <a:cubicBezTo>
                    <a:pt x="137" y="213"/>
                    <a:pt x="137" y="211"/>
                    <a:pt x="137" y="210"/>
                  </a:cubicBezTo>
                  <a:cubicBezTo>
                    <a:pt x="137" y="208"/>
                    <a:pt x="137" y="205"/>
                    <a:pt x="139" y="204"/>
                  </a:cubicBezTo>
                  <a:cubicBezTo>
                    <a:pt x="145" y="201"/>
                    <a:pt x="144" y="195"/>
                    <a:pt x="143" y="190"/>
                  </a:cubicBezTo>
                  <a:cubicBezTo>
                    <a:pt x="142" y="183"/>
                    <a:pt x="143" y="181"/>
                    <a:pt x="150" y="180"/>
                  </a:cubicBezTo>
                  <a:cubicBezTo>
                    <a:pt x="152" y="180"/>
                    <a:pt x="154" y="180"/>
                    <a:pt x="156" y="179"/>
                  </a:cubicBezTo>
                  <a:cubicBezTo>
                    <a:pt x="157" y="179"/>
                    <a:pt x="158" y="178"/>
                    <a:pt x="159" y="178"/>
                  </a:cubicBezTo>
                  <a:cubicBezTo>
                    <a:pt x="159" y="177"/>
                    <a:pt x="159" y="176"/>
                    <a:pt x="159" y="175"/>
                  </a:cubicBezTo>
                  <a:cubicBezTo>
                    <a:pt x="156" y="169"/>
                    <a:pt x="158" y="166"/>
                    <a:pt x="163" y="163"/>
                  </a:cubicBezTo>
                  <a:cubicBezTo>
                    <a:pt x="168" y="161"/>
                    <a:pt x="171" y="159"/>
                    <a:pt x="168" y="153"/>
                  </a:cubicBezTo>
                  <a:cubicBezTo>
                    <a:pt x="166" y="149"/>
                    <a:pt x="169" y="146"/>
                    <a:pt x="172" y="145"/>
                  </a:cubicBezTo>
                  <a:cubicBezTo>
                    <a:pt x="175" y="144"/>
                    <a:pt x="179" y="143"/>
                    <a:pt x="182" y="142"/>
                  </a:cubicBezTo>
                  <a:cubicBezTo>
                    <a:pt x="184" y="141"/>
                    <a:pt x="187" y="140"/>
                    <a:pt x="185" y="136"/>
                  </a:cubicBezTo>
                  <a:cubicBezTo>
                    <a:pt x="184" y="134"/>
                    <a:pt x="187" y="132"/>
                    <a:pt x="188" y="130"/>
                  </a:cubicBezTo>
                  <a:cubicBezTo>
                    <a:pt x="189" y="128"/>
                    <a:pt x="191" y="125"/>
                    <a:pt x="190" y="122"/>
                  </a:cubicBezTo>
                  <a:cubicBezTo>
                    <a:pt x="189" y="118"/>
                    <a:pt x="190" y="115"/>
                    <a:pt x="194" y="113"/>
                  </a:cubicBezTo>
                  <a:cubicBezTo>
                    <a:pt x="197" y="111"/>
                    <a:pt x="200" y="109"/>
                    <a:pt x="203" y="107"/>
                  </a:cubicBezTo>
                  <a:cubicBezTo>
                    <a:pt x="199" y="102"/>
                    <a:pt x="200" y="99"/>
                    <a:pt x="205" y="96"/>
                  </a:cubicBezTo>
                  <a:cubicBezTo>
                    <a:pt x="206" y="96"/>
                    <a:pt x="206" y="94"/>
                    <a:pt x="207" y="93"/>
                  </a:cubicBezTo>
                  <a:cubicBezTo>
                    <a:pt x="207" y="92"/>
                    <a:pt x="206" y="91"/>
                    <a:pt x="207" y="90"/>
                  </a:cubicBezTo>
                  <a:cubicBezTo>
                    <a:pt x="216" y="86"/>
                    <a:pt x="218" y="73"/>
                    <a:pt x="228" y="72"/>
                  </a:cubicBezTo>
                  <a:cubicBezTo>
                    <a:pt x="227" y="79"/>
                    <a:pt x="225" y="86"/>
                    <a:pt x="224" y="93"/>
                  </a:cubicBezTo>
                  <a:cubicBezTo>
                    <a:pt x="223" y="94"/>
                    <a:pt x="223" y="96"/>
                    <a:pt x="222" y="97"/>
                  </a:cubicBezTo>
                  <a:cubicBezTo>
                    <a:pt x="216" y="101"/>
                    <a:pt x="215" y="106"/>
                    <a:pt x="216" y="112"/>
                  </a:cubicBezTo>
                  <a:cubicBezTo>
                    <a:pt x="217" y="116"/>
                    <a:pt x="215" y="120"/>
                    <a:pt x="212" y="122"/>
                  </a:cubicBezTo>
                  <a:cubicBezTo>
                    <a:pt x="208" y="124"/>
                    <a:pt x="206" y="126"/>
                    <a:pt x="208" y="131"/>
                  </a:cubicBezTo>
                  <a:cubicBezTo>
                    <a:pt x="209" y="132"/>
                    <a:pt x="207" y="136"/>
                    <a:pt x="205" y="137"/>
                  </a:cubicBezTo>
                  <a:cubicBezTo>
                    <a:pt x="201" y="140"/>
                    <a:pt x="199" y="142"/>
                    <a:pt x="199" y="148"/>
                  </a:cubicBezTo>
                  <a:cubicBezTo>
                    <a:pt x="199" y="151"/>
                    <a:pt x="195" y="155"/>
                    <a:pt x="192" y="158"/>
                  </a:cubicBezTo>
                  <a:cubicBezTo>
                    <a:pt x="189" y="161"/>
                    <a:pt x="187" y="162"/>
                    <a:pt x="189" y="166"/>
                  </a:cubicBezTo>
                  <a:cubicBezTo>
                    <a:pt x="190" y="171"/>
                    <a:pt x="187" y="172"/>
                    <a:pt x="183" y="173"/>
                  </a:cubicBezTo>
                  <a:cubicBezTo>
                    <a:pt x="179" y="174"/>
                    <a:pt x="173" y="175"/>
                    <a:pt x="178" y="182"/>
                  </a:cubicBezTo>
                  <a:cubicBezTo>
                    <a:pt x="178" y="183"/>
                    <a:pt x="176" y="186"/>
                    <a:pt x="174" y="188"/>
                  </a:cubicBezTo>
                  <a:cubicBezTo>
                    <a:pt x="171" y="191"/>
                    <a:pt x="166" y="193"/>
                    <a:pt x="167" y="200"/>
                  </a:cubicBezTo>
                  <a:cubicBezTo>
                    <a:pt x="167" y="201"/>
                    <a:pt x="164" y="202"/>
                    <a:pt x="162" y="204"/>
                  </a:cubicBezTo>
                  <a:cubicBezTo>
                    <a:pt x="161" y="205"/>
                    <a:pt x="159" y="207"/>
                    <a:pt x="158" y="208"/>
                  </a:cubicBezTo>
                  <a:cubicBezTo>
                    <a:pt x="156" y="210"/>
                    <a:pt x="154" y="213"/>
                    <a:pt x="152" y="215"/>
                  </a:cubicBezTo>
                  <a:cubicBezTo>
                    <a:pt x="148" y="218"/>
                    <a:pt x="147" y="221"/>
                    <a:pt x="148" y="226"/>
                  </a:cubicBezTo>
                  <a:cubicBezTo>
                    <a:pt x="151" y="231"/>
                    <a:pt x="148" y="233"/>
                    <a:pt x="143" y="234"/>
                  </a:cubicBezTo>
                  <a:cubicBezTo>
                    <a:pt x="133" y="236"/>
                    <a:pt x="132" y="237"/>
                    <a:pt x="130" y="248"/>
                  </a:cubicBezTo>
                  <a:cubicBezTo>
                    <a:pt x="129" y="252"/>
                    <a:pt x="127" y="254"/>
                    <a:pt x="122" y="254"/>
                  </a:cubicBezTo>
                  <a:cubicBezTo>
                    <a:pt x="117" y="253"/>
                    <a:pt x="114" y="256"/>
                    <a:pt x="114" y="262"/>
                  </a:cubicBezTo>
                  <a:cubicBezTo>
                    <a:pt x="114" y="274"/>
                    <a:pt x="110" y="278"/>
                    <a:pt x="98" y="280"/>
                  </a:cubicBezTo>
                  <a:cubicBezTo>
                    <a:pt x="96" y="281"/>
                    <a:pt x="93" y="283"/>
                    <a:pt x="91" y="285"/>
                  </a:cubicBezTo>
                  <a:cubicBezTo>
                    <a:pt x="89" y="288"/>
                    <a:pt x="87" y="291"/>
                    <a:pt x="86" y="296"/>
                  </a:cubicBezTo>
                  <a:cubicBezTo>
                    <a:pt x="88" y="295"/>
                    <a:pt x="91" y="295"/>
                    <a:pt x="92" y="294"/>
                  </a:cubicBezTo>
                  <a:cubicBezTo>
                    <a:pt x="97" y="290"/>
                    <a:pt x="100" y="290"/>
                    <a:pt x="104" y="294"/>
                  </a:cubicBezTo>
                  <a:cubicBezTo>
                    <a:pt x="107" y="298"/>
                    <a:pt x="109" y="296"/>
                    <a:pt x="112" y="294"/>
                  </a:cubicBezTo>
                  <a:cubicBezTo>
                    <a:pt x="121" y="285"/>
                    <a:pt x="121" y="285"/>
                    <a:pt x="126" y="284"/>
                  </a:cubicBezTo>
                  <a:cubicBezTo>
                    <a:pt x="127" y="280"/>
                    <a:pt x="129" y="276"/>
                    <a:pt x="130" y="271"/>
                  </a:cubicBezTo>
                  <a:cubicBezTo>
                    <a:pt x="133" y="272"/>
                    <a:pt x="135" y="272"/>
                    <a:pt x="138" y="272"/>
                  </a:cubicBezTo>
                  <a:cubicBezTo>
                    <a:pt x="138" y="269"/>
                    <a:pt x="138" y="265"/>
                    <a:pt x="138" y="262"/>
                  </a:cubicBezTo>
                  <a:cubicBezTo>
                    <a:pt x="139" y="256"/>
                    <a:pt x="142" y="255"/>
                    <a:pt x="147" y="256"/>
                  </a:cubicBezTo>
                  <a:cubicBezTo>
                    <a:pt x="158" y="259"/>
                    <a:pt x="161" y="257"/>
                    <a:pt x="161" y="246"/>
                  </a:cubicBezTo>
                  <a:cubicBezTo>
                    <a:pt x="161" y="241"/>
                    <a:pt x="164" y="239"/>
                    <a:pt x="168" y="238"/>
                  </a:cubicBezTo>
                  <a:cubicBezTo>
                    <a:pt x="172" y="237"/>
                    <a:pt x="175" y="235"/>
                    <a:pt x="174" y="230"/>
                  </a:cubicBezTo>
                  <a:cubicBezTo>
                    <a:pt x="173" y="229"/>
                    <a:pt x="176" y="226"/>
                    <a:pt x="178" y="226"/>
                  </a:cubicBezTo>
                  <a:cubicBezTo>
                    <a:pt x="185" y="226"/>
                    <a:pt x="187" y="223"/>
                    <a:pt x="186" y="217"/>
                  </a:cubicBezTo>
                  <a:cubicBezTo>
                    <a:pt x="186" y="215"/>
                    <a:pt x="186" y="214"/>
                    <a:pt x="187" y="212"/>
                  </a:cubicBezTo>
                  <a:cubicBezTo>
                    <a:pt x="187" y="206"/>
                    <a:pt x="189" y="203"/>
                    <a:pt x="196" y="204"/>
                  </a:cubicBezTo>
                  <a:cubicBezTo>
                    <a:pt x="198" y="205"/>
                    <a:pt x="200" y="204"/>
                    <a:pt x="203" y="204"/>
                  </a:cubicBezTo>
                  <a:cubicBezTo>
                    <a:pt x="198" y="194"/>
                    <a:pt x="206" y="190"/>
                    <a:pt x="212" y="185"/>
                  </a:cubicBezTo>
                  <a:cubicBezTo>
                    <a:pt x="205" y="174"/>
                    <a:pt x="205" y="174"/>
                    <a:pt x="217" y="170"/>
                  </a:cubicBezTo>
                  <a:cubicBezTo>
                    <a:pt x="222" y="169"/>
                    <a:pt x="227" y="166"/>
                    <a:pt x="232" y="164"/>
                  </a:cubicBezTo>
                  <a:cubicBezTo>
                    <a:pt x="225" y="158"/>
                    <a:pt x="228" y="155"/>
                    <a:pt x="232" y="152"/>
                  </a:cubicBezTo>
                  <a:cubicBezTo>
                    <a:pt x="235" y="150"/>
                    <a:pt x="237" y="147"/>
                    <a:pt x="241" y="144"/>
                  </a:cubicBezTo>
                  <a:cubicBezTo>
                    <a:pt x="237" y="142"/>
                    <a:pt x="235" y="142"/>
                    <a:pt x="233" y="141"/>
                  </a:cubicBezTo>
                  <a:cubicBezTo>
                    <a:pt x="232" y="140"/>
                    <a:pt x="230" y="139"/>
                    <a:pt x="230" y="138"/>
                  </a:cubicBezTo>
                  <a:cubicBezTo>
                    <a:pt x="230" y="137"/>
                    <a:pt x="231" y="135"/>
                    <a:pt x="232" y="134"/>
                  </a:cubicBezTo>
                  <a:cubicBezTo>
                    <a:pt x="232" y="133"/>
                    <a:pt x="233" y="133"/>
                    <a:pt x="233" y="133"/>
                  </a:cubicBezTo>
                  <a:cubicBezTo>
                    <a:pt x="242" y="128"/>
                    <a:pt x="242" y="128"/>
                    <a:pt x="234" y="121"/>
                  </a:cubicBezTo>
                  <a:cubicBezTo>
                    <a:pt x="235" y="120"/>
                    <a:pt x="234" y="120"/>
                    <a:pt x="235" y="120"/>
                  </a:cubicBezTo>
                  <a:cubicBezTo>
                    <a:pt x="243" y="116"/>
                    <a:pt x="244" y="108"/>
                    <a:pt x="243" y="100"/>
                  </a:cubicBezTo>
                  <a:cubicBezTo>
                    <a:pt x="243" y="94"/>
                    <a:pt x="245" y="88"/>
                    <a:pt x="248" y="82"/>
                  </a:cubicBezTo>
                  <a:cubicBezTo>
                    <a:pt x="248" y="87"/>
                    <a:pt x="249" y="91"/>
                    <a:pt x="249" y="96"/>
                  </a:cubicBezTo>
                  <a:cubicBezTo>
                    <a:pt x="250" y="100"/>
                    <a:pt x="251" y="104"/>
                    <a:pt x="255" y="106"/>
                  </a:cubicBezTo>
                  <a:cubicBezTo>
                    <a:pt x="259" y="109"/>
                    <a:pt x="259" y="113"/>
                    <a:pt x="257" y="118"/>
                  </a:cubicBezTo>
                  <a:cubicBezTo>
                    <a:pt x="254" y="122"/>
                    <a:pt x="254" y="126"/>
                    <a:pt x="256" y="130"/>
                  </a:cubicBezTo>
                  <a:cubicBezTo>
                    <a:pt x="257" y="132"/>
                    <a:pt x="258" y="134"/>
                    <a:pt x="258" y="136"/>
                  </a:cubicBezTo>
                  <a:cubicBezTo>
                    <a:pt x="259" y="140"/>
                    <a:pt x="258" y="143"/>
                    <a:pt x="254" y="145"/>
                  </a:cubicBezTo>
                  <a:cubicBezTo>
                    <a:pt x="247" y="148"/>
                    <a:pt x="247" y="149"/>
                    <a:pt x="251" y="155"/>
                  </a:cubicBezTo>
                  <a:cubicBezTo>
                    <a:pt x="253" y="160"/>
                    <a:pt x="251" y="163"/>
                    <a:pt x="248" y="165"/>
                  </a:cubicBezTo>
                  <a:cubicBezTo>
                    <a:pt x="246" y="166"/>
                    <a:pt x="243" y="166"/>
                    <a:pt x="241" y="167"/>
                  </a:cubicBezTo>
                  <a:cubicBezTo>
                    <a:pt x="244" y="173"/>
                    <a:pt x="241" y="177"/>
                    <a:pt x="237" y="180"/>
                  </a:cubicBezTo>
                  <a:cubicBezTo>
                    <a:pt x="233" y="183"/>
                    <a:pt x="230" y="186"/>
                    <a:pt x="231" y="191"/>
                  </a:cubicBezTo>
                  <a:cubicBezTo>
                    <a:pt x="232" y="195"/>
                    <a:pt x="230" y="197"/>
                    <a:pt x="226" y="197"/>
                  </a:cubicBezTo>
                  <a:cubicBezTo>
                    <a:pt x="223" y="198"/>
                    <a:pt x="220" y="199"/>
                    <a:pt x="215" y="199"/>
                  </a:cubicBezTo>
                  <a:cubicBezTo>
                    <a:pt x="217" y="202"/>
                    <a:pt x="219" y="204"/>
                    <a:pt x="220" y="206"/>
                  </a:cubicBezTo>
                  <a:cubicBezTo>
                    <a:pt x="222" y="209"/>
                    <a:pt x="222" y="211"/>
                    <a:pt x="218" y="212"/>
                  </a:cubicBezTo>
                  <a:cubicBezTo>
                    <a:pt x="214" y="213"/>
                    <a:pt x="209" y="214"/>
                    <a:pt x="205" y="215"/>
                  </a:cubicBezTo>
                  <a:cubicBezTo>
                    <a:pt x="206" y="221"/>
                    <a:pt x="206" y="226"/>
                    <a:pt x="199" y="228"/>
                  </a:cubicBezTo>
                  <a:cubicBezTo>
                    <a:pt x="198" y="228"/>
                    <a:pt x="197" y="230"/>
                    <a:pt x="197" y="231"/>
                  </a:cubicBezTo>
                  <a:cubicBezTo>
                    <a:pt x="196" y="243"/>
                    <a:pt x="194" y="245"/>
                    <a:pt x="183" y="249"/>
                  </a:cubicBezTo>
                  <a:cubicBezTo>
                    <a:pt x="177" y="251"/>
                    <a:pt x="173" y="255"/>
                    <a:pt x="172" y="261"/>
                  </a:cubicBezTo>
                  <a:cubicBezTo>
                    <a:pt x="171" y="268"/>
                    <a:pt x="167" y="270"/>
                    <a:pt x="161" y="270"/>
                  </a:cubicBezTo>
                  <a:cubicBezTo>
                    <a:pt x="155" y="269"/>
                    <a:pt x="152" y="272"/>
                    <a:pt x="150" y="277"/>
                  </a:cubicBezTo>
                  <a:cubicBezTo>
                    <a:pt x="147" y="282"/>
                    <a:pt x="145" y="288"/>
                    <a:pt x="141" y="292"/>
                  </a:cubicBezTo>
                  <a:cubicBezTo>
                    <a:pt x="139" y="295"/>
                    <a:pt x="134" y="298"/>
                    <a:pt x="132" y="298"/>
                  </a:cubicBezTo>
                  <a:cubicBezTo>
                    <a:pt x="121" y="296"/>
                    <a:pt x="114" y="301"/>
                    <a:pt x="105" y="306"/>
                  </a:cubicBezTo>
                  <a:cubicBezTo>
                    <a:pt x="116" y="311"/>
                    <a:pt x="126" y="315"/>
                    <a:pt x="137" y="315"/>
                  </a:cubicBezTo>
                  <a:cubicBezTo>
                    <a:pt x="139" y="315"/>
                    <a:pt x="141" y="312"/>
                    <a:pt x="142" y="310"/>
                  </a:cubicBezTo>
                  <a:cubicBezTo>
                    <a:pt x="143" y="308"/>
                    <a:pt x="143" y="305"/>
                    <a:pt x="143" y="302"/>
                  </a:cubicBezTo>
                  <a:cubicBezTo>
                    <a:pt x="144" y="302"/>
                    <a:pt x="144" y="302"/>
                    <a:pt x="145" y="302"/>
                  </a:cubicBezTo>
                  <a:cubicBezTo>
                    <a:pt x="154" y="307"/>
                    <a:pt x="154" y="307"/>
                    <a:pt x="157" y="297"/>
                  </a:cubicBezTo>
                  <a:cubicBezTo>
                    <a:pt x="157" y="295"/>
                    <a:pt x="159" y="294"/>
                    <a:pt x="160" y="293"/>
                  </a:cubicBezTo>
                  <a:cubicBezTo>
                    <a:pt x="161" y="293"/>
                    <a:pt x="163" y="294"/>
                    <a:pt x="164" y="295"/>
                  </a:cubicBezTo>
                  <a:cubicBezTo>
                    <a:pt x="165" y="297"/>
                    <a:pt x="167" y="299"/>
                    <a:pt x="169" y="302"/>
                  </a:cubicBezTo>
                  <a:cubicBezTo>
                    <a:pt x="172" y="297"/>
                    <a:pt x="174" y="294"/>
                    <a:pt x="176" y="290"/>
                  </a:cubicBezTo>
                  <a:cubicBezTo>
                    <a:pt x="177" y="287"/>
                    <a:pt x="178" y="284"/>
                    <a:pt x="183" y="287"/>
                  </a:cubicBezTo>
                  <a:cubicBezTo>
                    <a:pt x="183" y="288"/>
                    <a:pt x="187" y="287"/>
                    <a:pt x="188" y="286"/>
                  </a:cubicBezTo>
                  <a:cubicBezTo>
                    <a:pt x="191" y="282"/>
                    <a:pt x="193" y="279"/>
                    <a:pt x="195" y="275"/>
                  </a:cubicBezTo>
                  <a:cubicBezTo>
                    <a:pt x="198" y="271"/>
                    <a:pt x="201" y="269"/>
                    <a:pt x="205" y="272"/>
                  </a:cubicBezTo>
                  <a:cubicBezTo>
                    <a:pt x="208" y="274"/>
                    <a:pt x="210" y="273"/>
                    <a:pt x="212" y="270"/>
                  </a:cubicBezTo>
                  <a:cubicBezTo>
                    <a:pt x="213" y="266"/>
                    <a:pt x="215" y="262"/>
                    <a:pt x="216" y="258"/>
                  </a:cubicBezTo>
                  <a:cubicBezTo>
                    <a:pt x="217" y="252"/>
                    <a:pt x="221" y="249"/>
                    <a:pt x="227" y="247"/>
                  </a:cubicBezTo>
                  <a:cubicBezTo>
                    <a:pt x="229" y="247"/>
                    <a:pt x="231" y="246"/>
                    <a:pt x="234" y="246"/>
                  </a:cubicBezTo>
                  <a:cubicBezTo>
                    <a:pt x="237" y="245"/>
                    <a:pt x="238" y="243"/>
                    <a:pt x="237" y="239"/>
                  </a:cubicBezTo>
                  <a:cubicBezTo>
                    <a:pt x="235" y="231"/>
                    <a:pt x="235" y="231"/>
                    <a:pt x="244" y="231"/>
                  </a:cubicBezTo>
                  <a:cubicBezTo>
                    <a:pt x="244" y="230"/>
                    <a:pt x="245" y="230"/>
                    <a:pt x="245" y="229"/>
                  </a:cubicBezTo>
                  <a:cubicBezTo>
                    <a:pt x="245" y="221"/>
                    <a:pt x="247" y="215"/>
                    <a:pt x="257" y="214"/>
                  </a:cubicBezTo>
                  <a:cubicBezTo>
                    <a:pt x="261" y="214"/>
                    <a:pt x="262" y="208"/>
                    <a:pt x="259" y="203"/>
                  </a:cubicBezTo>
                  <a:cubicBezTo>
                    <a:pt x="253" y="194"/>
                    <a:pt x="253" y="194"/>
                    <a:pt x="262" y="190"/>
                  </a:cubicBezTo>
                  <a:cubicBezTo>
                    <a:pt x="269" y="186"/>
                    <a:pt x="270" y="182"/>
                    <a:pt x="267" y="175"/>
                  </a:cubicBezTo>
                  <a:cubicBezTo>
                    <a:pt x="266" y="173"/>
                    <a:pt x="267" y="170"/>
                    <a:pt x="268" y="169"/>
                  </a:cubicBezTo>
                  <a:cubicBezTo>
                    <a:pt x="270" y="167"/>
                    <a:pt x="272" y="166"/>
                    <a:pt x="274" y="165"/>
                  </a:cubicBezTo>
                  <a:cubicBezTo>
                    <a:pt x="275" y="164"/>
                    <a:pt x="276" y="162"/>
                    <a:pt x="276" y="161"/>
                  </a:cubicBezTo>
                  <a:cubicBezTo>
                    <a:pt x="277" y="156"/>
                    <a:pt x="276" y="151"/>
                    <a:pt x="277" y="146"/>
                  </a:cubicBezTo>
                  <a:cubicBezTo>
                    <a:pt x="278" y="142"/>
                    <a:pt x="278" y="139"/>
                    <a:pt x="273" y="138"/>
                  </a:cubicBezTo>
                  <a:cubicBezTo>
                    <a:pt x="269" y="136"/>
                    <a:pt x="268" y="133"/>
                    <a:pt x="270" y="128"/>
                  </a:cubicBezTo>
                  <a:cubicBezTo>
                    <a:pt x="272" y="124"/>
                    <a:pt x="272" y="120"/>
                    <a:pt x="270" y="116"/>
                  </a:cubicBezTo>
                  <a:cubicBezTo>
                    <a:pt x="268" y="112"/>
                    <a:pt x="269" y="106"/>
                    <a:pt x="270" y="101"/>
                  </a:cubicBezTo>
                  <a:cubicBezTo>
                    <a:pt x="273" y="108"/>
                    <a:pt x="280" y="114"/>
                    <a:pt x="280" y="124"/>
                  </a:cubicBezTo>
                  <a:cubicBezTo>
                    <a:pt x="279" y="126"/>
                    <a:pt x="281" y="129"/>
                    <a:pt x="283" y="131"/>
                  </a:cubicBezTo>
                  <a:cubicBezTo>
                    <a:pt x="284" y="134"/>
                    <a:pt x="285" y="137"/>
                    <a:pt x="286" y="139"/>
                  </a:cubicBezTo>
                  <a:cubicBezTo>
                    <a:pt x="288" y="147"/>
                    <a:pt x="289" y="154"/>
                    <a:pt x="291" y="161"/>
                  </a:cubicBezTo>
                  <a:cubicBezTo>
                    <a:pt x="291" y="164"/>
                    <a:pt x="291" y="168"/>
                    <a:pt x="290" y="170"/>
                  </a:cubicBezTo>
                  <a:cubicBezTo>
                    <a:pt x="288" y="174"/>
                    <a:pt x="285" y="176"/>
                    <a:pt x="282" y="179"/>
                  </a:cubicBezTo>
                  <a:cubicBezTo>
                    <a:pt x="279" y="182"/>
                    <a:pt x="278" y="185"/>
                    <a:pt x="280" y="189"/>
                  </a:cubicBezTo>
                  <a:cubicBezTo>
                    <a:pt x="281" y="192"/>
                    <a:pt x="280" y="194"/>
                    <a:pt x="278" y="197"/>
                  </a:cubicBezTo>
                  <a:cubicBezTo>
                    <a:pt x="276" y="200"/>
                    <a:pt x="275" y="205"/>
                    <a:pt x="276" y="209"/>
                  </a:cubicBezTo>
                  <a:cubicBezTo>
                    <a:pt x="277" y="218"/>
                    <a:pt x="277" y="219"/>
                    <a:pt x="268" y="223"/>
                  </a:cubicBezTo>
                  <a:cubicBezTo>
                    <a:pt x="266" y="224"/>
                    <a:pt x="264" y="225"/>
                    <a:pt x="262" y="226"/>
                  </a:cubicBezTo>
                  <a:cubicBezTo>
                    <a:pt x="258" y="229"/>
                    <a:pt x="256" y="232"/>
                    <a:pt x="257" y="237"/>
                  </a:cubicBezTo>
                  <a:cubicBezTo>
                    <a:pt x="260" y="248"/>
                    <a:pt x="259" y="250"/>
                    <a:pt x="248" y="253"/>
                  </a:cubicBezTo>
                  <a:cubicBezTo>
                    <a:pt x="246" y="253"/>
                    <a:pt x="244" y="256"/>
                    <a:pt x="243" y="259"/>
                  </a:cubicBezTo>
                  <a:cubicBezTo>
                    <a:pt x="241" y="264"/>
                    <a:pt x="239" y="268"/>
                    <a:pt x="232" y="265"/>
                  </a:cubicBezTo>
                  <a:cubicBezTo>
                    <a:pt x="231" y="265"/>
                    <a:pt x="227" y="267"/>
                    <a:pt x="227" y="268"/>
                  </a:cubicBezTo>
                  <a:cubicBezTo>
                    <a:pt x="225" y="273"/>
                    <a:pt x="225" y="277"/>
                    <a:pt x="224" y="281"/>
                  </a:cubicBezTo>
                  <a:cubicBezTo>
                    <a:pt x="223" y="287"/>
                    <a:pt x="221" y="289"/>
                    <a:pt x="215" y="288"/>
                  </a:cubicBezTo>
                  <a:cubicBezTo>
                    <a:pt x="209" y="286"/>
                    <a:pt x="206" y="288"/>
                    <a:pt x="203" y="293"/>
                  </a:cubicBezTo>
                  <a:cubicBezTo>
                    <a:pt x="202" y="296"/>
                    <a:pt x="198" y="297"/>
                    <a:pt x="195" y="298"/>
                  </a:cubicBezTo>
                  <a:cubicBezTo>
                    <a:pt x="195" y="298"/>
                    <a:pt x="194" y="297"/>
                    <a:pt x="194" y="297"/>
                  </a:cubicBezTo>
                  <a:cubicBezTo>
                    <a:pt x="194" y="297"/>
                    <a:pt x="193" y="297"/>
                    <a:pt x="193" y="298"/>
                  </a:cubicBezTo>
                  <a:cubicBezTo>
                    <a:pt x="193" y="309"/>
                    <a:pt x="193" y="309"/>
                    <a:pt x="183" y="304"/>
                  </a:cubicBezTo>
                  <a:cubicBezTo>
                    <a:pt x="178" y="301"/>
                    <a:pt x="176" y="303"/>
                    <a:pt x="175" y="307"/>
                  </a:cubicBezTo>
                  <a:cubicBezTo>
                    <a:pt x="175" y="310"/>
                    <a:pt x="175" y="312"/>
                    <a:pt x="175" y="315"/>
                  </a:cubicBezTo>
                  <a:cubicBezTo>
                    <a:pt x="225" y="309"/>
                    <a:pt x="262" y="282"/>
                    <a:pt x="286" y="239"/>
                  </a:cubicBezTo>
                  <a:cubicBezTo>
                    <a:pt x="309" y="196"/>
                    <a:pt x="318" y="152"/>
                    <a:pt x="298" y="105"/>
                  </a:cubicBezTo>
                  <a:cubicBezTo>
                    <a:pt x="307" y="117"/>
                    <a:pt x="313" y="132"/>
                    <a:pt x="314" y="147"/>
                  </a:cubicBezTo>
                  <a:cubicBezTo>
                    <a:pt x="322" y="215"/>
                    <a:pt x="295" y="266"/>
                    <a:pt x="242" y="306"/>
                  </a:cubicBezTo>
                  <a:cubicBezTo>
                    <a:pt x="211" y="330"/>
                    <a:pt x="174" y="341"/>
                    <a:pt x="134" y="338"/>
                  </a:cubicBezTo>
                  <a:cubicBezTo>
                    <a:pt x="87" y="334"/>
                    <a:pt x="49" y="312"/>
                    <a:pt x="24" y="271"/>
                  </a:cubicBezTo>
                  <a:cubicBezTo>
                    <a:pt x="8" y="246"/>
                    <a:pt x="0" y="218"/>
                    <a:pt x="1" y="188"/>
                  </a:cubicBezTo>
                  <a:cubicBezTo>
                    <a:pt x="4" y="118"/>
                    <a:pt x="52" y="57"/>
                    <a:pt x="117" y="36"/>
                  </a:cubicBezTo>
                  <a:cubicBezTo>
                    <a:pt x="141" y="28"/>
                    <a:pt x="166" y="24"/>
                    <a:pt x="191" y="30"/>
                  </a:cubicBezTo>
                  <a:cubicBezTo>
                    <a:pt x="202" y="32"/>
                    <a:pt x="213" y="37"/>
                    <a:pt x="223" y="43"/>
                  </a:cubicBezTo>
                  <a:cubicBezTo>
                    <a:pt x="238" y="51"/>
                    <a:pt x="246" y="50"/>
                    <a:pt x="256" y="36"/>
                  </a:cubicBezTo>
                  <a:cubicBezTo>
                    <a:pt x="261" y="29"/>
                    <a:pt x="265" y="22"/>
                    <a:pt x="271" y="15"/>
                  </a:cubicBezTo>
                  <a:cubicBezTo>
                    <a:pt x="281" y="2"/>
                    <a:pt x="294" y="0"/>
                    <a:pt x="307" y="9"/>
                  </a:cubicBezTo>
                  <a:cubicBezTo>
                    <a:pt x="311" y="12"/>
                    <a:pt x="312" y="16"/>
                    <a:pt x="308" y="21"/>
                  </a:cubicBezTo>
                  <a:cubicBezTo>
                    <a:pt x="305" y="24"/>
                    <a:pt x="303" y="28"/>
                    <a:pt x="298" y="24"/>
                  </a:cubicBezTo>
                  <a:cubicBezTo>
                    <a:pt x="297" y="22"/>
                    <a:pt x="295" y="21"/>
                    <a:pt x="293" y="20"/>
                  </a:cubicBezTo>
                  <a:cubicBezTo>
                    <a:pt x="285" y="15"/>
                    <a:pt x="279" y="16"/>
                    <a:pt x="275" y="25"/>
                  </a:cubicBezTo>
                  <a:cubicBezTo>
                    <a:pt x="271" y="31"/>
                    <a:pt x="269" y="37"/>
                    <a:pt x="267" y="43"/>
                  </a:cubicBezTo>
                  <a:cubicBezTo>
                    <a:pt x="264" y="48"/>
                    <a:pt x="262" y="53"/>
                    <a:pt x="259" y="58"/>
                  </a:cubicBezTo>
                  <a:cubicBezTo>
                    <a:pt x="253" y="67"/>
                    <a:pt x="246" y="68"/>
                    <a:pt x="237" y="62"/>
                  </a:cubicBezTo>
                  <a:cubicBezTo>
                    <a:pt x="229" y="56"/>
                    <a:pt x="220" y="49"/>
                    <a:pt x="211" y="45"/>
                  </a:cubicBezTo>
                  <a:cubicBezTo>
                    <a:pt x="190" y="35"/>
                    <a:pt x="168" y="36"/>
                    <a:pt x="147" y="42"/>
                  </a:cubicBezTo>
                  <a:cubicBezTo>
                    <a:pt x="87" y="57"/>
                    <a:pt x="38" y="105"/>
                    <a:pt x="28" y="174"/>
                  </a:cubicBezTo>
                  <a:cubicBezTo>
                    <a:pt x="26" y="188"/>
                    <a:pt x="27" y="201"/>
                    <a:pt x="30" y="215"/>
                  </a:cubicBezTo>
                  <a:cubicBezTo>
                    <a:pt x="34" y="213"/>
                    <a:pt x="33" y="210"/>
                    <a:pt x="31" y="207"/>
                  </a:cubicBezTo>
                  <a:cubicBezTo>
                    <a:pt x="29" y="204"/>
                    <a:pt x="29" y="201"/>
                    <a:pt x="32" y="198"/>
                  </a:cubicBezTo>
                  <a:cubicBezTo>
                    <a:pt x="33" y="195"/>
                    <a:pt x="33" y="191"/>
                    <a:pt x="32" y="188"/>
                  </a:cubicBezTo>
                  <a:cubicBezTo>
                    <a:pt x="29" y="177"/>
                    <a:pt x="28" y="177"/>
                    <a:pt x="38" y="171"/>
                  </a:cubicBezTo>
                  <a:cubicBezTo>
                    <a:pt x="39" y="170"/>
                    <a:pt x="41" y="169"/>
                    <a:pt x="43" y="167"/>
                  </a:cubicBezTo>
                  <a:cubicBezTo>
                    <a:pt x="47" y="164"/>
                    <a:pt x="48" y="161"/>
                    <a:pt x="46" y="156"/>
                  </a:cubicBezTo>
                  <a:cubicBezTo>
                    <a:pt x="41" y="146"/>
                    <a:pt x="42" y="144"/>
                    <a:pt x="52" y="140"/>
                  </a:cubicBezTo>
                  <a:cubicBezTo>
                    <a:pt x="56" y="138"/>
                    <a:pt x="57" y="135"/>
                    <a:pt x="57" y="131"/>
                  </a:cubicBezTo>
                  <a:cubicBezTo>
                    <a:pt x="58" y="126"/>
                    <a:pt x="60" y="123"/>
                    <a:pt x="66" y="124"/>
                  </a:cubicBezTo>
                  <a:cubicBezTo>
                    <a:pt x="70" y="125"/>
                    <a:pt x="72" y="123"/>
                    <a:pt x="72" y="119"/>
                  </a:cubicBezTo>
                  <a:cubicBezTo>
                    <a:pt x="72" y="115"/>
                    <a:pt x="72" y="111"/>
                    <a:pt x="72" y="107"/>
                  </a:cubicBezTo>
                  <a:cubicBezTo>
                    <a:pt x="72" y="102"/>
                    <a:pt x="74" y="99"/>
                    <a:pt x="79" y="100"/>
                  </a:cubicBezTo>
                  <a:cubicBezTo>
                    <a:pt x="86" y="100"/>
                    <a:pt x="89" y="99"/>
                    <a:pt x="91" y="92"/>
                  </a:cubicBezTo>
                  <a:cubicBezTo>
                    <a:pt x="92" y="89"/>
                    <a:pt x="97" y="88"/>
                    <a:pt x="101" y="85"/>
                  </a:cubicBezTo>
                  <a:cubicBezTo>
                    <a:pt x="100" y="84"/>
                    <a:pt x="100" y="81"/>
                    <a:pt x="100" y="77"/>
                  </a:cubicBezTo>
                  <a:cubicBezTo>
                    <a:pt x="103" y="78"/>
                    <a:pt x="106" y="78"/>
                    <a:pt x="109" y="79"/>
                  </a:cubicBezTo>
                  <a:cubicBezTo>
                    <a:pt x="114" y="81"/>
                    <a:pt x="117" y="79"/>
                    <a:pt x="119" y="74"/>
                  </a:cubicBezTo>
                  <a:cubicBezTo>
                    <a:pt x="119" y="71"/>
                    <a:pt x="120" y="69"/>
                    <a:pt x="120" y="66"/>
                  </a:cubicBezTo>
                  <a:cubicBezTo>
                    <a:pt x="120" y="58"/>
                    <a:pt x="124" y="55"/>
                    <a:pt x="131" y="58"/>
                  </a:cubicBezTo>
                  <a:cubicBezTo>
                    <a:pt x="136" y="59"/>
                    <a:pt x="139" y="58"/>
                    <a:pt x="143" y="56"/>
                  </a:cubicBezTo>
                  <a:cubicBezTo>
                    <a:pt x="148" y="54"/>
                    <a:pt x="153" y="53"/>
                    <a:pt x="157" y="54"/>
                  </a:cubicBezTo>
                  <a:cubicBezTo>
                    <a:pt x="164" y="55"/>
                    <a:pt x="170" y="55"/>
                    <a:pt x="176" y="52"/>
                  </a:cubicBezTo>
                  <a:cubicBezTo>
                    <a:pt x="177" y="52"/>
                    <a:pt x="179" y="52"/>
                    <a:pt x="180" y="52"/>
                  </a:cubicBezTo>
                  <a:cubicBezTo>
                    <a:pt x="173" y="57"/>
                    <a:pt x="167" y="66"/>
                    <a:pt x="155" y="62"/>
                  </a:cubicBezTo>
                  <a:cubicBezTo>
                    <a:pt x="151" y="60"/>
                    <a:pt x="149" y="62"/>
                    <a:pt x="150" y="66"/>
                  </a:cubicBezTo>
                  <a:cubicBezTo>
                    <a:pt x="150" y="69"/>
                    <a:pt x="150" y="71"/>
                    <a:pt x="151" y="75"/>
                  </a:cubicBezTo>
                  <a:cubicBezTo>
                    <a:pt x="148" y="74"/>
                    <a:pt x="146" y="73"/>
                    <a:pt x="144" y="72"/>
                  </a:cubicBezTo>
                  <a:cubicBezTo>
                    <a:pt x="140" y="71"/>
                    <a:pt x="137" y="72"/>
                    <a:pt x="138" y="77"/>
                  </a:cubicBezTo>
                  <a:cubicBezTo>
                    <a:pt x="138" y="79"/>
                    <a:pt x="138" y="80"/>
                    <a:pt x="138" y="82"/>
                  </a:cubicBezTo>
                  <a:cubicBezTo>
                    <a:pt x="136" y="86"/>
                    <a:pt x="134" y="87"/>
                    <a:pt x="131" y="84"/>
                  </a:cubicBezTo>
                  <a:cubicBezTo>
                    <a:pt x="129" y="83"/>
                    <a:pt x="127" y="81"/>
                    <a:pt x="124" y="78"/>
                  </a:cubicBezTo>
                  <a:cubicBezTo>
                    <a:pt x="123" y="83"/>
                    <a:pt x="121" y="86"/>
                    <a:pt x="120" y="90"/>
                  </a:cubicBezTo>
                  <a:cubicBezTo>
                    <a:pt x="119" y="93"/>
                    <a:pt x="118" y="97"/>
                    <a:pt x="113" y="95"/>
                  </a:cubicBezTo>
                  <a:cubicBezTo>
                    <a:pt x="111" y="94"/>
                    <a:pt x="108" y="97"/>
                    <a:pt x="107" y="98"/>
                  </a:cubicBezTo>
                  <a:cubicBezTo>
                    <a:pt x="105" y="102"/>
                    <a:pt x="103" y="106"/>
                    <a:pt x="102" y="110"/>
                  </a:cubicBezTo>
                  <a:cubicBezTo>
                    <a:pt x="100" y="113"/>
                    <a:pt x="98" y="115"/>
                    <a:pt x="94" y="113"/>
                  </a:cubicBezTo>
                  <a:cubicBezTo>
                    <a:pt x="89" y="111"/>
                    <a:pt x="87" y="114"/>
                    <a:pt x="86" y="118"/>
                  </a:cubicBezTo>
                  <a:cubicBezTo>
                    <a:pt x="85" y="121"/>
                    <a:pt x="84" y="125"/>
                    <a:pt x="84" y="129"/>
                  </a:cubicBezTo>
                  <a:cubicBezTo>
                    <a:pt x="84" y="135"/>
                    <a:pt x="80" y="139"/>
                    <a:pt x="75" y="141"/>
                  </a:cubicBezTo>
                  <a:cubicBezTo>
                    <a:pt x="72" y="142"/>
                    <a:pt x="70" y="143"/>
                    <a:pt x="68" y="144"/>
                  </a:cubicBezTo>
                  <a:cubicBezTo>
                    <a:pt x="67" y="146"/>
                    <a:pt x="65" y="149"/>
                    <a:pt x="66" y="150"/>
                  </a:cubicBezTo>
                  <a:cubicBezTo>
                    <a:pt x="68" y="158"/>
                    <a:pt x="68" y="158"/>
                    <a:pt x="60" y="160"/>
                  </a:cubicBezTo>
                  <a:cubicBezTo>
                    <a:pt x="60" y="161"/>
                    <a:pt x="59" y="162"/>
                    <a:pt x="60" y="163"/>
                  </a:cubicBezTo>
                  <a:cubicBezTo>
                    <a:pt x="61" y="170"/>
                    <a:pt x="59" y="175"/>
                    <a:pt x="51" y="177"/>
                  </a:cubicBezTo>
                  <a:cubicBezTo>
                    <a:pt x="46" y="179"/>
                    <a:pt x="46" y="185"/>
                    <a:pt x="50" y="190"/>
                  </a:cubicBezTo>
                  <a:cubicBezTo>
                    <a:pt x="56" y="197"/>
                    <a:pt x="56" y="197"/>
                    <a:pt x="49" y="203"/>
                  </a:cubicBezTo>
                  <a:cubicBezTo>
                    <a:pt x="42" y="208"/>
                    <a:pt x="42" y="211"/>
                    <a:pt x="46" y="218"/>
                  </a:cubicBezTo>
                  <a:cubicBezTo>
                    <a:pt x="47" y="219"/>
                    <a:pt x="47" y="222"/>
                    <a:pt x="46" y="224"/>
                  </a:cubicBezTo>
                  <a:cubicBezTo>
                    <a:pt x="43" y="226"/>
                    <a:pt x="40" y="229"/>
                    <a:pt x="38" y="231"/>
                  </a:cubicBezTo>
                  <a:cubicBezTo>
                    <a:pt x="38" y="231"/>
                    <a:pt x="39" y="231"/>
                    <a:pt x="39" y="230"/>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44" name="Freeform 28">
              <a:extLst>
                <a:ext uri="{FF2B5EF4-FFF2-40B4-BE49-F238E27FC236}">
                  <a16:creationId xmlns:a16="http://schemas.microsoft.com/office/drawing/2014/main" id="{07DA20B5-B3B6-4D59-9248-E9700DB82219}"/>
                </a:ext>
              </a:extLst>
            </p:cNvPr>
            <p:cNvSpPr>
              <a:spLocks/>
            </p:cNvSpPr>
            <p:nvPr/>
          </p:nvSpPr>
          <p:spPr bwMode="auto">
            <a:xfrm>
              <a:off x="3608388" y="-1668463"/>
              <a:ext cx="1162050" cy="1304925"/>
            </a:xfrm>
            <a:custGeom>
              <a:avLst/>
              <a:gdLst>
                <a:gd name="T0" fmla="*/ 105 w 308"/>
                <a:gd name="T1" fmla="*/ 153 h 344"/>
                <a:gd name="T2" fmla="*/ 199 w 308"/>
                <a:gd name="T3" fmla="*/ 261 h 344"/>
                <a:gd name="T4" fmla="*/ 277 w 308"/>
                <a:gd name="T5" fmla="*/ 260 h 344"/>
                <a:gd name="T6" fmla="*/ 277 w 308"/>
                <a:gd name="T7" fmla="*/ 250 h 344"/>
                <a:gd name="T8" fmla="*/ 146 w 308"/>
                <a:gd name="T9" fmla="*/ 201 h 344"/>
                <a:gd name="T10" fmla="*/ 142 w 308"/>
                <a:gd name="T11" fmla="*/ 193 h 344"/>
                <a:gd name="T12" fmla="*/ 276 w 308"/>
                <a:gd name="T13" fmla="*/ 241 h 344"/>
                <a:gd name="T14" fmla="*/ 286 w 308"/>
                <a:gd name="T15" fmla="*/ 237 h 344"/>
                <a:gd name="T16" fmla="*/ 244 w 308"/>
                <a:gd name="T17" fmla="*/ 224 h 344"/>
                <a:gd name="T18" fmla="*/ 125 w 308"/>
                <a:gd name="T19" fmla="*/ 141 h 344"/>
                <a:gd name="T20" fmla="*/ 139 w 308"/>
                <a:gd name="T21" fmla="*/ 152 h 344"/>
                <a:gd name="T22" fmla="*/ 236 w 308"/>
                <a:gd name="T23" fmla="*/ 211 h 344"/>
                <a:gd name="T24" fmla="*/ 284 w 308"/>
                <a:gd name="T25" fmla="*/ 196 h 344"/>
                <a:gd name="T26" fmla="*/ 215 w 308"/>
                <a:gd name="T27" fmla="*/ 191 h 344"/>
                <a:gd name="T28" fmla="*/ 230 w 308"/>
                <a:gd name="T29" fmla="*/ 186 h 344"/>
                <a:gd name="T30" fmla="*/ 281 w 308"/>
                <a:gd name="T31" fmla="*/ 178 h 344"/>
                <a:gd name="T32" fmla="*/ 179 w 308"/>
                <a:gd name="T33" fmla="*/ 159 h 344"/>
                <a:gd name="T34" fmla="*/ 142 w 308"/>
                <a:gd name="T35" fmla="*/ 84 h 344"/>
                <a:gd name="T36" fmla="*/ 181 w 308"/>
                <a:gd name="T37" fmla="*/ 148 h 344"/>
                <a:gd name="T38" fmla="*/ 283 w 308"/>
                <a:gd name="T39" fmla="*/ 166 h 344"/>
                <a:gd name="T40" fmla="*/ 287 w 308"/>
                <a:gd name="T41" fmla="*/ 212 h 344"/>
                <a:gd name="T42" fmla="*/ 288 w 308"/>
                <a:gd name="T43" fmla="*/ 223 h 344"/>
                <a:gd name="T44" fmla="*/ 283 w 308"/>
                <a:gd name="T45" fmla="*/ 273 h 344"/>
                <a:gd name="T46" fmla="*/ 256 w 308"/>
                <a:gd name="T47" fmla="*/ 288 h 344"/>
                <a:gd name="T48" fmla="*/ 226 w 308"/>
                <a:gd name="T49" fmla="*/ 339 h 344"/>
                <a:gd name="T50" fmla="*/ 14 w 308"/>
                <a:gd name="T51" fmla="*/ 218 h 344"/>
                <a:gd name="T52" fmla="*/ 99 w 308"/>
                <a:gd name="T53" fmla="*/ 81 h 344"/>
                <a:gd name="T54" fmla="*/ 141 w 308"/>
                <a:gd name="T55" fmla="*/ 22 h 344"/>
                <a:gd name="T56" fmla="*/ 167 w 308"/>
                <a:gd name="T57" fmla="*/ 4 h 344"/>
                <a:gd name="T58" fmla="*/ 203 w 308"/>
                <a:gd name="T59" fmla="*/ 56 h 344"/>
                <a:gd name="T60" fmla="*/ 188 w 308"/>
                <a:gd name="T61" fmla="*/ 69 h 344"/>
                <a:gd name="T62" fmla="*/ 156 w 308"/>
                <a:gd name="T63" fmla="*/ 56 h 344"/>
                <a:gd name="T64" fmla="*/ 175 w 308"/>
                <a:gd name="T65" fmla="*/ 46 h 344"/>
                <a:gd name="T66" fmla="*/ 147 w 308"/>
                <a:gd name="T67" fmla="*/ 39 h 344"/>
                <a:gd name="T68" fmla="*/ 102 w 308"/>
                <a:gd name="T69" fmla="*/ 94 h 344"/>
                <a:gd name="T70" fmla="*/ 50 w 308"/>
                <a:gd name="T71" fmla="*/ 247 h 344"/>
                <a:gd name="T72" fmla="*/ 217 w 308"/>
                <a:gd name="T73" fmla="*/ 319 h 344"/>
                <a:gd name="T74" fmla="*/ 238 w 308"/>
                <a:gd name="T75" fmla="*/ 313 h 344"/>
                <a:gd name="T76" fmla="*/ 164 w 308"/>
                <a:gd name="T77" fmla="*/ 292 h 344"/>
                <a:gd name="T78" fmla="*/ 91 w 308"/>
                <a:gd name="T79" fmla="*/ 219 h 344"/>
                <a:gd name="T80" fmla="*/ 241 w 308"/>
                <a:gd name="T81" fmla="*/ 297 h 344"/>
                <a:gd name="T82" fmla="*/ 235 w 308"/>
                <a:gd name="T83" fmla="*/ 290 h 344"/>
                <a:gd name="T84" fmla="*/ 117 w 308"/>
                <a:gd name="T85" fmla="*/ 217 h 344"/>
                <a:gd name="T86" fmla="*/ 107 w 308"/>
                <a:gd name="T87" fmla="*/ 125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8" h="344">
                  <a:moveTo>
                    <a:pt x="108" y="125"/>
                  </a:moveTo>
                  <a:cubicBezTo>
                    <a:pt x="107" y="135"/>
                    <a:pt x="105" y="144"/>
                    <a:pt x="105" y="153"/>
                  </a:cubicBezTo>
                  <a:cubicBezTo>
                    <a:pt x="104" y="171"/>
                    <a:pt x="111" y="187"/>
                    <a:pt x="122" y="201"/>
                  </a:cubicBezTo>
                  <a:cubicBezTo>
                    <a:pt x="142" y="228"/>
                    <a:pt x="170" y="246"/>
                    <a:pt x="199" y="261"/>
                  </a:cubicBezTo>
                  <a:cubicBezTo>
                    <a:pt x="204" y="263"/>
                    <a:pt x="211" y="264"/>
                    <a:pt x="218" y="264"/>
                  </a:cubicBezTo>
                  <a:cubicBezTo>
                    <a:pt x="237" y="265"/>
                    <a:pt x="257" y="264"/>
                    <a:pt x="277" y="260"/>
                  </a:cubicBezTo>
                  <a:cubicBezTo>
                    <a:pt x="279" y="260"/>
                    <a:pt x="282" y="259"/>
                    <a:pt x="285" y="258"/>
                  </a:cubicBezTo>
                  <a:cubicBezTo>
                    <a:pt x="284" y="253"/>
                    <a:pt x="282" y="251"/>
                    <a:pt x="277" y="250"/>
                  </a:cubicBezTo>
                  <a:cubicBezTo>
                    <a:pt x="248" y="249"/>
                    <a:pt x="218" y="245"/>
                    <a:pt x="191" y="234"/>
                  </a:cubicBezTo>
                  <a:cubicBezTo>
                    <a:pt x="173" y="226"/>
                    <a:pt x="157" y="217"/>
                    <a:pt x="146" y="201"/>
                  </a:cubicBezTo>
                  <a:cubicBezTo>
                    <a:pt x="144" y="199"/>
                    <a:pt x="142" y="196"/>
                    <a:pt x="140" y="192"/>
                  </a:cubicBezTo>
                  <a:cubicBezTo>
                    <a:pt x="141" y="193"/>
                    <a:pt x="142" y="193"/>
                    <a:pt x="142" y="193"/>
                  </a:cubicBezTo>
                  <a:cubicBezTo>
                    <a:pt x="170" y="219"/>
                    <a:pt x="204" y="231"/>
                    <a:pt x="240" y="237"/>
                  </a:cubicBezTo>
                  <a:cubicBezTo>
                    <a:pt x="252" y="239"/>
                    <a:pt x="264" y="240"/>
                    <a:pt x="276" y="241"/>
                  </a:cubicBezTo>
                  <a:cubicBezTo>
                    <a:pt x="278" y="241"/>
                    <a:pt x="279" y="241"/>
                    <a:pt x="281" y="241"/>
                  </a:cubicBezTo>
                  <a:cubicBezTo>
                    <a:pt x="283" y="240"/>
                    <a:pt x="284" y="238"/>
                    <a:pt x="286" y="237"/>
                  </a:cubicBezTo>
                  <a:cubicBezTo>
                    <a:pt x="284" y="236"/>
                    <a:pt x="283" y="234"/>
                    <a:pt x="281" y="234"/>
                  </a:cubicBezTo>
                  <a:cubicBezTo>
                    <a:pt x="269" y="230"/>
                    <a:pt x="257" y="227"/>
                    <a:pt x="244" y="224"/>
                  </a:cubicBezTo>
                  <a:cubicBezTo>
                    <a:pt x="216" y="216"/>
                    <a:pt x="188" y="206"/>
                    <a:pt x="163" y="189"/>
                  </a:cubicBezTo>
                  <a:cubicBezTo>
                    <a:pt x="145" y="177"/>
                    <a:pt x="132" y="162"/>
                    <a:pt x="125" y="141"/>
                  </a:cubicBezTo>
                  <a:cubicBezTo>
                    <a:pt x="121" y="129"/>
                    <a:pt x="121" y="117"/>
                    <a:pt x="125" y="104"/>
                  </a:cubicBezTo>
                  <a:cubicBezTo>
                    <a:pt x="124" y="122"/>
                    <a:pt x="129" y="138"/>
                    <a:pt x="139" y="152"/>
                  </a:cubicBezTo>
                  <a:cubicBezTo>
                    <a:pt x="153" y="172"/>
                    <a:pt x="172" y="185"/>
                    <a:pt x="193" y="194"/>
                  </a:cubicBezTo>
                  <a:cubicBezTo>
                    <a:pt x="207" y="201"/>
                    <a:pt x="222" y="205"/>
                    <a:pt x="236" y="211"/>
                  </a:cubicBezTo>
                  <a:cubicBezTo>
                    <a:pt x="238" y="211"/>
                    <a:pt x="239" y="212"/>
                    <a:pt x="241" y="212"/>
                  </a:cubicBezTo>
                  <a:cubicBezTo>
                    <a:pt x="256" y="210"/>
                    <a:pt x="271" y="204"/>
                    <a:pt x="284" y="196"/>
                  </a:cubicBezTo>
                  <a:cubicBezTo>
                    <a:pt x="283" y="192"/>
                    <a:pt x="281" y="191"/>
                    <a:pt x="278" y="192"/>
                  </a:cubicBezTo>
                  <a:cubicBezTo>
                    <a:pt x="257" y="194"/>
                    <a:pt x="236" y="195"/>
                    <a:pt x="215" y="191"/>
                  </a:cubicBezTo>
                  <a:cubicBezTo>
                    <a:pt x="208" y="189"/>
                    <a:pt x="201" y="187"/>
                    <a:pt x="195" y="184"/>
                  </a:cubicBezTo>
                  <a:cubicBezTo>
                    <a:pt x="207" y="185"/>
                    <a:pt x="218" y="186"/>
                    <a:pt x="230" y="186"/>
                  </a:cubicBezTo>
                  <a:cubicBezTo>
                    <a:pt x="245" y="185"/>
                    <a:pt x="260" y="183"/>
                    <a:pt x="275" y="182"/>
                  </a:cubicBezTo>
                  <a:cubicBezTo>
                    <a:pt x="277" y="182"/>
                    <a:pt x="279" y="179"/>
                    <a:pt x="281" y="178"/>
                  </a:cubicBezTo>
                  <a:cubicBezTo>
                    <a:pt x="278" y="177"/>
                    <a:pt x="276" y="176"/>
                    <a:pt x="274" y="176"/>
                  </a:cubicBezTo>
                  <a:cubicBezTo>
                    <a:pt x="241" y="178"/>
                    <a:pt x="209" y="173"/>
                    <a:pt x="179" y="159"/>
                  </a:cubicBezTo>
                  <a:cubicBezTo>
                    <a:pt x="160" y="149"/>
                    <a:pt x="145" y="136"/>
                    <a:pt x="140" y="114"/>
                  </a:cubicBezTo>
                  <a:cubicBezTo>
                    <a:pt x="137" y="104"/>
                    <a:pt x="138" y="93"/>
                    <a:pt x="142" y="84"/>
                  </a:cubicBezTo>
                  <a:cubicBezTo>
                    <a:pt x="142" y="90"/>
                    <a:pt x="142" y="97"/>
                    <a:pt x="143" y="104"/>
                  </a:cubicBezTo>
                  <a:cubicBezTo>
                    <a:pt x="148" y="125"/>
                    <a:pt x="163" y="138"/>
                    <a:pt x="181" y="148"/>
                  </a:cubicBezTo>
                  <a:cubicBezTo>
                    <a:pt x="207" y="162"/>
                    <a:pt x="235" y="168"/>
                    <a:pt x="265" y="166"/>
                  </a:cubicBezTo>
                  <a:cubicBezTo>
                    <a:pt x="271" y="165"/>
                    <a:pt x="277" y="165"/>
                    <a:pt x="283" y="166"/>
                  </a:cubicBezTo>
                  <a:cubicBezTo>
                    <a:pt x="299" y="168"/>
                    <a:pt x="306" y="179"/>
                    <a:pt x="301" y="195"/>
                  </a:cubicBezTo>
                  <a:cubicBezTo>
                    <a:pt x="299" y="202"/>
                    <a:pt x="294" y="209"/>
                    <a:pt x="287" y="212"/>
                  </a:cubicBezTo>
                  <a:cubicBezTo>
                    <a:pt x="283" y="215"/>
                    <a:pt x="278" y="217"/>
                    <a:pt x="273" y="220"/>
                  </a:cubicBezTo>
                  <a:cubicBezTo>
                    <a:pt x="279" y="221"/>
                    <a:pt x="283" y="222"/>
                    <a:pt x="288" y="223"/>
                  </a:cubicBezTo>
                  <a:cubicBezTo>
                    <a:pt x="301" y="226"/>
                    <a:pt x="308" y="236"/>
                    <a:pt x="305" y="249"/>
                  </a:cubicBezTo>
                  <a:cubicBezTo>
                    <a:pt x="302" y="261"/>
                    <a:pt x="295" y="270"/>
                    <a:pt x="283" y="273"/>
                  </a:cubicBezTo>
                  <a:cubicBezTo>
                    <a:pt x="270" y="276"/>
                    <a:pt x="257" y="279"/>
                    <a:pt x="245" y="282"/>
                  </a:cubicBezTo>
                  <a:cubicBezTo>
                    <a:pt x="248" y="283"/>
                    <a:pt x="252" y="285"/>
                    <a:pt x="256" y="288"/>
                  </a:cubicBezTo>
                  <a:cubicBezTo>
                    <a:pt x="265" y="294"/>
                    <a:pt x="268" y="301"/>
                    <a:pt x="264" y="311"/>
                  </a:cubicBezTo>
                  <a:cubicBezTo>
                    <a:pt x="258" y="329"/>
                    <a:pt x="244" y="337"/>
                    <a:pt x="226" y="339"/>
                  </a:cubicBezTo>
                  <a:cubicBezTo>
                    <a:pt x="176" y="344"/>
                    <a:pt x="129" y="332"/>
                    <a:pt x="86" y="306"/>
                  </a:cubicBezTo>
                  <a:cubicBezTo>
                    <a:pt x="52" y="285"/>
                    <a:pt x="27" y="256"/>
                    <a:pt x="14" y="218"/>
                  </a:cubicBezTo>
                  <a:cubicBezTo>
                    <a:pt x="0" y="176"/>
                    <a:pt x="13" y="136"/>
                    <a:pt x="47" y="108"/>
                  </a:cubicBezTo>
                  <a:cubicBezTo>
                    <a:pt x="63" y="96"/>
                    <a:pt x="81" y="87"/>
                    <a:pt x="99" y="81"/>
                  </a:cubicBezTo>
                  <a:cubicBezTo>
                    <a:pt x="110" y="77"/>
                    <a:pt x="119" y="71"/>
                    <a:pt x="123" y="60"/>
                  </a:cubicBezTo>
                  <a:cubicBezTo>
                    <a:pt x="129" y="47"/>
                    <a:pt x="135" y="34"/>
                    <a:pt x="141" y="22"/>
                  </a:cubicBezTo>
                  <a:cubicBezTo>
                    <a:pt x="145" y="16"/>
                    <a:pt x="148" y="10"/>
                    <a:pt x="153" y="5"/>
                  </a:cubicBezTo>
                  <a:cubicBezTo>
                    <a:pt x="157" y="0"/>
                    <a:pt x="162" y="0"/>
                    <a:pt x="167" y="4"/>
                  </a:cubicBezTo>
                  <a:cubicBezTo>
                    <a:pt x="181" y="16"/>
                    <a:pt x="193" y="31"/>
                    <a:pt x="201" y="49"/>
                  </a:cubicBezTo>
                  <a:cubicBezTo>
                    <a:pt x="202" y="51"/>
                    <a:pt x="204" y="54"/>
                    <a:pt x="203" y="56"/>
                  </a:cubicBezTo>
                  <a:cubicBezTo>
                    <a:pt x="203" y="61"/>
                    <a:pt x="202" y="66"/>
                    <a:pt x="199" y="69"/>
                  </a:cubicBezTo>
                  <a:cubicBezTo>
                    <a:pt x="197" y="71"/>
                    <a:pt x="191" y="69"/>
                    <a:pt x="188" y="69"/>
                  </a:cubicBezTo>
                  <a:cubicBezTo>
                    <a:pt x="186" y="69"/>
                    <a:pt x="184" y="68"/>
                    <a:pt x="183" y="67"/>
                  </a:cubicBezTo>
                  <a:cubicBezTo>
                    <a:pt x="174" y="64"/>
                    <a:pt x="166" y="60"/>
                    <a:pt x="156" y="56"/>
                  </a:cubicBezTo>
                  <a:cubicBezTo>
                    <a:pt x="161" y="55"/>
                    <a:pt x="166" y="53"/>
                    <a:pt x="170" y="53"/>
                  </a:cubicBezTo>
                  <a:cubicBezTo>
                    <a:pt x="175" y="53"/>
                    <a:pt x="176" y="51"/>
                    <a:pt x="175" y="46"/>
                  </a:cubicBezTo>
                  <a:cubicBezTo>
                    <a:pt x="172" y="39"/>
                    <a:pt x="169" y="30"/>
                    <a:pt x="161" y="29"/>
                  </a:cubicBezTo>
                  <a:cubicBezTo>
                    <a:pt x="157" y="28"/>
                    <a:pt x="151" y="35"/>
                    <a:pt x="147" y="39"/>
                  </a:cubicBezTo>
                  <a:cubicBezTo>
                    <a:pt x="142" y="45"/>
                    <a:pt x="138" y="52"/>
                    <a:pt x="136" y="59"/>
                  </a:cubicBezTo>
                  <a:cubicBezTo>
                    <a:pt x="130" y="77"/>
                    <a:pt x="118" y="87"/>
                    <a:pt x="102" y="94"/>
                  </a:cubicBezTo>
                  <a:cubicBezTo>
                    <a:pt x="77" y="104"/>
                    <a:pt x="56" y="118"/>
                    <a:pt x="43" y="142"/>
                  </a:cubicBezTo>
                  <a:cubicBezTo>
                    <a:pt x="22" y="178"/>
                    <a:pt x="28" y="213"/>
                    <a:pt x="50" y="247"/>
                  </a:cubicBezTo>
                  <a:cubicBezTo>
                    <a:pt x="68" y="274"/>
                    <a:pt x="94" y="291"/>
                    <a:pt x="124" y="303"/>
                  </a:cubicBezTo>
                  <a:cubicBezTo>
                    <a:pt x="154" y="315"/>
                    <a:pt x="185" y="321"/>
                    <a:pt x="217" y="319"/>
                  </a:cubicBezTo>
                  <a:cubicBezTo>
                    <a:pt x="223" y="319"/>
                    <a:pt x="228" y="318"/>
                    <a:pt x="233" y="317"/>
                  </a:cubicBezTo>
                  <a:cubicBezTo>
                    <a:pt x="235" y="316"/>
                    <a:pt x="237" y="314"/>
                    <a:pt x="238" y="313"/>
                  </a:cubicBezTo>
                  <a:cubicBezTo>
                    <a:pt x="238" y="309"/>
                    <a:pt x="236" y="308"/>
                    <a:pt x="232" y="308"/>
                  </a:cubicBezTo>
                  <a:cubicBezTo>
                    <a:pt x="209" y="306"/>
                    <a:pt x="186" y="301"/>
                    <a:pt x="164" y="292"/>
                  </a:cubicBezTo>
                  <a:cubicBezTo>
                    <a:pt x="135" y="278"/>
                    <a:pt x="110" y="260"/>
                    <a:pt x="95" y="230"/>
                  </a:cubicBezTo>
                  <a:cubicBezTo>
                    <a:pt x="93" y="227"/>
                    <a:pt x="92" y="223"/>
                    <a:pt x="91" y="219"/>
                  </a:cubicBezTo>
                  <a:cubicBezTo>
                    <a:pt x="107" y="245"/>
                    <a:pt x="130" y="263"/>
                    <a:pt x="157" y="275"/>
                  </a:cubicBezTo>
                  <a:cubicBezTo>
                    <a:pt x="184" y="287"/>
                    <a:pt x="212" y="295"/>
                    <a:pt x="241" y="297"/>
                  </a:cubicBezTo>
                  <a:cubicBezTo>
                    <a:pt x="241" y="296"/>
                    <a:pt x="242" y="295"/>
                    <a:pt x="242" y="294"/>
                  </a:cubicBezTo>
                  <a:cubicBezTo>
                    <a:pt x="240" y="293"/>
                    <a:pt x="237" y="291"/>
                    <a:pt x="235" y="290"/>
                  </a:cubicBezTo>
                  <a:cubicBezTo>
                    <a:pt x="210" y="278"/>
                    <a:pt x="185" y="266"/>
                    <a:pt x="160" y="253"/>
                  </a:cubicBezTo>
                  <a:cubicBezTo>
                    <a:pt x="144" y="244"/>
                    <a:pt x="129" y="232"/>
                    <a:pt x="117" y="217"/>
                  </a:cubicBezTo>
                  <a:cubicBezTo>
                    <a:pt x="99" y="194"/>
                    <a:pt x="92" y="169"/>
                    <a:pt x="102" y="140"/>
                  </a:cubicBezTo>
                  <a:cubicBezTo>
                    <a:pt x="104" y="135"/>
                    <a:pt x="105" y="130"/>
                    <a:pt x="107" y="125"/>
                  </a:cubicBezTo>
                  <a:cubicBezTo>
                    <a:pt x="107" y="125"/>
                    <a:pt x="107" y="125"/>
                    <a:pt x="108" y="125"/>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45" name="Freeform 29">
              <a:extLst>
                <a:ext uri="{FF2B5EF4-FFF2-40B4-BE49-F238E27FC236}">
                  <a16:creationId xmlns:a16="http://schemas.microsoft.com/office/drawing/2014/main" id="{46CE5575-CFF3-45B2-A5D7-EA9BFF5DA36E}"/>
                </a:ext>
              </a:extLst>
            </p:cNvPr>
            <p:cNvSpPr>
              <a:spLocks/>
            </p:cNvSpPr>
            <p:nvPr/>
          </p:nvSpPr>
          <p:spPr bwMode="auto">
            <a:xfrm>
              <a:off x="6432550" y="-1706563"/>
              <a:ext cx="1041400" cy="1422400"/>
            </a:xfrm>
            <a:custGeom>
              <a:avLst/>
              <a:gdLst>
                <a:gd name="T0" fmla="*/ 144 w 276"/>
                <a:gd name="T1" fmla="*/ 308 h 375"/>
                <a:gd name="T2" fmla="*/ 177 w 276"/>
                <a:gd name="T3" fmla="*/ 292 h 375"/>
                <a:gd name="T4" fmla="*/ 159 w 276"/>
                <a:gd name="T5" fmla="*/ 256 h 375"/>
                <a:gd name="T6" fmla="*/ 222 w 276"/>
                <a:gd name="T7" fmla="*/ 250 h 375"/>
                <a:gd name="T8" fmla="*/ 192 w 276"/>
                <a:gd name="T9" fmla="*/ 216 h 375"/>
                <a:gd name="T10" fmla="*/ 206 w 276"/>
                <a:gd name="T11" fmla="*/ 212 h 375"/>
                <a:gd name="T12" fmla="*/ 218 w 276"/>
                <a:gd name="T13" fmla="*/ 196 h 375"/>
                <a:gd name="T14" fmla="*/ 229 w 276"/>
                <a:gd name="T15" fmla="*/ 220 h 375"/>
                <a:gd name="T16" fmla="*/ 192 w 276"/>
                <a:gd name="T17" fmla="*/ 308 h 375"/>
                <a:gd name="T18" fmla="*/ 146 w 276"/>
                <a:gd name="T19" fmla="*/ 337 h 375"/>
                <a:gd name="T20" fmla="*/ 63 w 276"/>
                <a:gd name="T21" fmla="*/ 309 h 375"/>
                <a:gd name="T22" fmla="*/ 31 w 276"/>
                <a:gd name="T23" fmla="*/ 247 h 375"/>
                <a:gd name="T24" fmla="*/ 12 w 276"/>
                <a:gd name="T25" fmla="*/ 173 h 375"/>
                <a:gd name="T26" fmla="*/ 24 w 276"/>
                <a:gd name="T27" fmla="*/ 97 h 375"/>
                <a:gd name="T28" fmla="*/ 69 w 276"/>
                <a:gd name="T29" fmla="*/ 57 h 375"/>
                <a:gd name="T30" fmla="*/ 112 w 276"/>
                <a:gd name="T31" fmla="*/ 122 h 375"/>
                <a:gd name="T32" fmla="*/ 142 w 276"/>
                <a:gd name="T33" fmla="*/ 175 h 375"/>
                <a:gd name="T34" fmla="*/ 176 w 276"/>
                <a:gd name="T35" fmla="*/ 156 h 375"/>
                <a:gd name="T36" fmla="*/ 209 w 276"/>
                <a:gd name="T37" fmla="*/ 168 h 375"/>
                <a:gd name="T38" fmla="*/ 227 w 276"/>
                <a:gd name="T39" fmla="*/ 115 h 375"/>
                <a:gd name="T40" fmla="*/ 259 w 276"/>
                <a:gd name="T41" fmla="*/ 95 h 375"/>
                <a:gd name="T42" fmla="*/ 207 w 276"/>
                <a:gd name="T43" fmla="*/ 71 h 375"/>
                <a:gd name="T44" fmla="*/ 216 w 276"/>
                <a:gd name="T45" fmla="*/ 88 h 375"/>
                <a:gd name="T46" fmla="*/ 224 w 276"/>
                <a:gd name="T47" fmla="*/ 135 h 375"/>
                <a:gd name="T48" fmla="*/ 136 w 276"/>
                <a:gd name="T49" fmla="*/ 115 h 375"/>
                <a:gd name="T50" fmla="*/ 131 w 276"/>
                <a:gd name="T51" fmla="*/ 121 h 375"/>
                <a:gd name="T52" fmla="*/ 117 w 276"/>
                <a:gd name="T53" fmla="*/ 79 h 375"/>
                <a:gd name="T54" fmla="*/ 165 w 276"/>
                <a:gd name="T55" fmla="*/ 3 h 375"/>
                <a:gd name="T56" fmla="*/ 178 w 276"/>
                <a:gd name="T57" fmla="*/ 20 h 375"/>
                <a:gd name="T58" fmla="*/ 131 w 276"/>
                <a:gd name="T59" fmla="*/ 66 h 375"/>
                <a:gd name="T60" fmla="*/ 189 w 276"/>
                <a:gd name="T61" fmla="*/ 61 h 375"/>
                <a:gd name="T62" fmla="*/ 273 w 276"/>
                <a:gd name="T63" fmla="*/ 105 h 375"/>
                <a:gd name="T64" fmla="*/ 261 w 276"/>
                <a:gd name="T65" fmla="*/ 129 h 375"/>
                <a:gd name="T66" fmla="*/ 200 w 276"/>
                <a:gd name="T67" fmla="*/ 181 h 375"/>
                <a:gd name="T68" fmla="*/ 172 w 276"/>
                <a:gd name="T69" fmla="*/ 173 h 375"/>
                <a:gd name="T70" fmla="*/ 98 w 276"/>
                <a:gd name="T71" fmla="*/ 169 h 375"/>
                <a:gd name="T72" fmla="*/ 102 w 276"/>
                <a:gd name="T73" fmla="*/ 103 h 375"/>
                <a:gd name="T74" fmla="*/ 48 w 276"/>
                <a:gd name="T75" fmla="*/ 88 h 375"/>
                <a:gd name="T76" fmla="*/ 80 w 276"/>
                <a:gd name="T77" fmla="*/ 106 h 375"/>
                <a:gd name="T78" fmla="*/ 26 w 276"/>
                <a:gd name="T79" fmla="*/ 145 h 375"/>
                <a:gd name="T80" fmla="*/ 62 w 276"/>
                <a:gd name="T81" fmla="*/ 160 h 375"/>
                <a:gd name="T82" fmla="*/ 21 w 276"/>
                <a:gd name="T83" fmla="*/ 186 h 375"/>
                <a:gd name="T84" fmla="*/ 61 w 276"/>
                <a:gd name="T85" fmla="*/ 222 h 375"/>
                <a:gd name="T86" fmla="*/ 65 w 276"/>
                <a:gd name="T87" fmla="*/ 234 h 375"/>
                <a:gd name="T88" fmla="*/ 46 w 276"/>
                <a:gd name="T89" fmla="*/ 248 h 375"/>
                <a:gd name="T90" fmla="*/ 77 w 276"/>
                <a:gd name="T91" fmla="*/ 284 h 375"/>
                <a:gd name="T92" fmla="*/ 101 w 276"/>
                <a:gd name="T93" fmla="*/ 279 h 375"/>
                <a:gd name="T94" fmla="*/ 101 w 276"/>
                <a:gd name="T95" fmla="*/ 344 h 375"/>
                <a:gd name="T96" fmla="*/ 132 w 276"/>
                <a:gd name="T97" fmla="*/ 296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6" h="375">
                  <a:moveTo>
                    <a:pt x="131" y="291"/>
                  </a:moveTo>
                  <a:cubicBezTo>
                    <a:pt x="138" y="295"/>
                    <a:pt x="142" y="301"/>
                    <a:pt x="144" y="308"/>
                  </a:cubicBezTo>
                  <a:cubicBezTo>
                    <a:pt x="145" y="309"/>
                    <a:pt x="146" y="311"/>
                    <a:pt x="147" y="311"/>
                  </a:cubicBezTo>
                  <a:cubicBezTo>
                    <a:pt x="160" y="314"/>
                    <a:pt x="174" y="305"/>
                    <a:pt x="177" y="292"/>
                  </a:cubicBezTo>
                  <a:cubicBezTo>
                    <a:pt x="158" y="281"/>
                    <a:pt x="151" y="263"/>
                    <a:pt x="155" y="240"/>
                  </a:cubicBezTo>
                  <a:cubicBezTo>
                    <a:pt x="156" y="246"/>
                    <a:pt x="157" y="251"/>
                    <a:pt x="159" y="256"/>
                  </a:cubicBezTo>
                  <a:cubicBezTo>
                    <a:pt x="165" y="271"/>
                    <a:pt x="182" y="282"/>
                    <a:pt x="196" y="280"/>
                  </a:cubicBezTo>
                  <a:cubicBezTo>
                    <a:pt x="211" y="277"/>
                    <a:pt x="222" y="266"/>
                    <a:pt x="222" y="250"/>
                  </a:cubicBezTo>
                  <a:cubicBezTo>
                    <a:pt x="223" y="234"/>
                    <a:pt x="213" y="221"/>
                    <a:pt x="198" y="217"/>
                  </a:cubicBezTo>
                  <a:cubicBezTo>
                    <a:pt x="196" y="216"/>
                    <a:pt x="194" y="216"/>
                    <a:pt x="192" y="216"/>
                  </a:cubicBezTo>
                  <a:cubicBezTo>
                    <a:pt x="192" y="215"/>
                    <a:pt x="192" y="215"/>
                    <a:pt x="192" y="214"/>
                  </a:cubicBezTo>
                  <a:cubicBezTo>
                    <a:pt x="197" y="213"/>
                    <a:pt x="202" y="211"/>
                    <a:pt x="206" y="212"/>
                  </a:cubicBezTo>
                  <a:cubicBezTo>
                    <a:pt x="212" y="213"/>
                    <a:pt x="213" y="211"/>
                    <a:pt x="215" y="207"/>
                  </a:cubicBezTo>
                  <a:cubicBezTo>
                    <a:pt x="216" y="204"/>
                    <a:pt x="217" y="201"/>
                    <a:pt x="218" y="196"/>
                  </a:cubicBezTo>
                  <a:cubicBezTo>
                    <a:pt x="220" y="201"/>
                    <a:pt x="222" y="204"/>
                    <a:pt x="222" y="207"/>
                  </a:cubicBezTo>
                  <a:cubicBezTo>
                    <a:pt x="222" y="213"/>
                    <a:pt x="225" y="216"/>
                    <a:pt x="229" y="220"/>
                  </a:cubicBezTo>
                  <a:cubicBezTo>
                    <a:pt x="252" y="246"/>
                    <a:pt x="240" y="291"/>
                    <a:pt x="207" y="297"/>
                  </a:cubicBezTo>
                  <a:cubicBezTo>
                    <a:pt x="200" y="298"/>
                    <a:pt x="195" y="301"/>
                    <a:pt x="192" y="308"/>
                  </a:cubicBezTo>
                  <a:cubicBezTo>
                    <a:pt x="185" y="324"/>
                    <a:pt x="172" y="330"/>
                    <a:pt x="156" y="330"/>
                  </a:cubicBezTo>
                  <a:cubicBezTo>
                    <a:pt x="150" y="330"/>
                    <a:pt x="148" y="332"/>
                    <a:pt x="146" y="337"/>
                  </a:cubicBezTo>
                  <a:cubicBezTo>
                    <a:pt x="134" y="366"/>
                    <a:pt x="99" y="375"/>
                    <a:pt x="76" y="355"/>
                  </a:cubicBezTo>
                  <a:cubicBezTo>
                    <a:pt x="62" y="343"/>
                    <a:pt x="59" y="327"/>
                    <a:pt x="63" y="309"/>
                  </a:cubicBezTo>
                  <a:cubicBezTo>
                    <a:pt x="64" y="304"/>
                    <a:pt x="63" y="302"/>
                    <a:pt x="58" y="300"/>
                  </a:cubicBezTo>
                  <a:cubicBezTo>
                    <a:pt x="35" y="292"/>
                    <a:pt x="25" y="272"/>
                    <a:pt x="31" y="247"/>
                  </a:cubicBezTo>
                  <a:cubicBezTo>
                    <a:pt x="33" y="242"/>
                    <a:pt x="32" y="238"/>
                    <a:pt x="27" y="234"/>
                  </a:cubicBezTo>
                  <a:cubicBezTo>
                    <a:pt x="3" y="220"/>
                    <a:pt x="0" y="193"/>
                    <a:pt x="12" y="173"/>
                  </a:cubicBezTo>
                  <a:cubicBezTo>
                    <a:pt x="17" y="165"/>
                    <a:pt x="17" y="159"/>
                    <a:pt x="12" y="151"/>
                  </a:cubicBezTo>
                  <a:cubicBezTo>
                    <a:pt x="1" y="130"/>
                    <a:pt x="5" y="112"/>
                    <a:pt x="24" y="97"/>
                  </a:cubicBezTo>
                  <a:cubicBezTo>
                    <a:pt x="30" y="93"/>
                    <a:pt x="34" y="88"/>
                    <a:pt x="36" y="81"/>
                  </a:cubicBezTo>
                  <a:cubicBezTo>
                    <a:pt x="42" y="66"/>
                    <a:pt x="53" y="58"/>
                    <a:pt x="69" y="57"/>
                  </a:cubicBezTo>
                  <a:cubicBezTo>
                    <a:pt x="85" y="56"/>
                    <a:pt x="97" y="62"/>
                    <a:pt x="105" y="76"/>
                  </a:cubicBezTo>
                  <a:cubicBezTo>
                    <a:pt x="114" y="90"/>
                    <a:pt x="114" y="106"/>
                    <a:pt x="112" y="122"/>
                  </a:cubicBezTo>
                  <a:cubicBezTo>
                    <a:pt x="111" y="131"/>
                    <a:pt x="111" y="142"/>
                    <a:pt x="113" y="151"/>
                  </a:cubicBezTo>
                  <a:cubicBezTo>
                    <a:pt x="114" y="162"/>
                    <a:pt x="131" y="175"/>
                    <a:pt x="142" y="175"/>
                  </a:cubicBezTo>
                  <a:cubicBezTo>
                    <a:pt x="143" y="175"/>
                    <a:pt x="145" y="174"/>
                    <a:pt x="146" y="172"/>
                  </a:cubicBezTo>
                  <a:cubicBezTo>
                    <a:pt x="155" y="164"/>
                    <a:pt x="166" y="160"/>
                    <a:pt x="176" y="156"/>
                  </a:cubicBezTo>
                  <a:cubicBezTo>
                    <a:pt x="178" y="155"/>
                    <a:pt x="180" y="156"/>
                    <a:pt x="180" y="156"/>
                  </a:cubicBezTo>
                  <a:cubicBezTo>
                    <a:pt x="188" y="166"/>
                    <a:pt x="199" y="166"/>
                    <a:pt x="209" y="168"/>
                  </a:cubicBezTo>
                  <a:cubicBezTo>
                    <a:pt x="226" y="170"/>
                    <a:pt x="244" y="171"/>
                    <a:pt x="261" y="173"/>
                  </a:cubicBezTo>
                  <a:cubicBezTo>
                    <a:pt x="262" y="150"/>
                    <a:pt x="253" y="120"/>
                    <a:pt x="227" y="115"/>
                  </a:cubicBezTo>
                  <a:cubicBezTo>
                    <a:pt x="229" y="109"/>
                    <a:pt x="235" y="105"/>
                    <a:pt x="241" y="102"/>
                  </a:cubicBezTo>
                  <a:cubicBezTo>
                    <a:pt x="246" y="99"/>
                    <a:pt x="253" y="98"/>
                    <a:pt x="259" y="95"/>
                  </a:cubicBezTo>
                  <a:cubicBezTo>
                    <a:pt x="254" y="87"/>
                    <a:pt x="248" y="82"/>
                    <a:pt x="240" y="79"/>
                  </a:cubicBezTo>
                  <a:cubicBezTo>
                    <a:pt x="230" y="73"/>
                    <a:pt x="219" y="71"/>
                    <a:pt x="207" y="71"/>
                  </a:cubicBezTo>
                  <a:cubicBezTo>
                    <a:pt x="190" y="71"/>
                    <a:pt x="173" y="72"/>
                    <a:pt x="156" y="74"/>
                  </a:cubicBezTo>
                  <a:cubicBezTo>
                    <a:pt x="176" y="79"/>
                    <a:pt x="197" y="79"/>
                    <a:pt x="216" y="88"/>
                  </a:cubicBezTo>
                  <a:cubicBezTo>
                    <a:pt x="194" y="85"/>
                    <a:pt x="173" y="83"/>
                    <a:pt x="152" y="80"/>
                  </a:cubicBezTo>
                  <a:cubicBezTo>
                    <a:pt x="180" y="93"/>
                    <a:pt x="204" y="112"/>
                    <a:pt x="224" y="135"/>
                  </a:cubicBezTo>
                  <a:cubicBezTo>
                    <a:pt x="195" y="112"/>
                    <a:pt x="165" y="91"/>
                    <a:pt x="129" y="80"/>
                  </a:cubicBezTo>
                  <a:cubicBezTo>
                    <a:pt x="131" y="92"/>
                    <a:pt x="133" y="104"/>
                    <a:pt x="136" y="115"/>
                  </a:cubicBezTo>
                  <a:cubicBezTo>
                    <a:pt x="138" y="127"/>
                    <a:pt x="142" y="138"/>
                    <a:pt x="145" y="148"/>
                  </a:cubicBezTo>
                  <a:cubicBezTo>
                    <a:pt x="138" y="142"/>
                    <a:pt x="134" y="132"/>
                    <a:pt x="131" y="121"/>
                  </a:cubicBezTo>
                  <a:cubicBezTo>
                    <a:pt x="129" y="113"/>
                    <a:pt x="127" y="104"/>
                    <a:pt x="125" y="96"/>
                  </a:cubicBezTo>
                  <a:cubicBezTo>
                    <a:pt x="123" y="90"/>
                    <a:pt x="120" y="85"/>
                    <a:pt x="117" y="79"/>
                  </a:cubicBezTo>
                  <a:cubicBezTo>
                    <a:pt x="116" y="76"/>
                    <a:pt x="115" y="72"/>
                    <a:pt x="116" y="69"/>
                  </a:cubicBezTo>
                  <a:cubicBezTo>
                    <a:pt x="127" y="44"/>
                    <a:pt x="141" y="19"/>
                    <a:pt x="165" y="3"/>
                  </a:cubicBezTo>
                  <a:cubicBezTo>
                    <a:pt x="171" y="0"/>
                    <a:pt x="175" y="0"/>
                    <a:pt x="180" y="4"/>
                  </a:cubicBezTo>
                  <a:cubicBezTo>
                    <a:pt x="187" y="11"/>
                    <a:pt x="187" y="15"/>
                    <a:pt x="178" y="20"/>
                  </a:cubicBezTo>
                  <a:cubicBezTo>
                    <a:pt x="163" y="30"/>
                    <a:pt x="147" y="39"/>
                    <a:pt x="135" y="54"/>
                  </a:cubicBezTo>
                  <a:cubicBezTo>
                    <a:pt x="133" y="58"/>
                    <a:pt x="130" y="63"/>
                    <a:pt x="131" y="66"/>
                  </a:cubicBezTo>
                  <a:cubicBezTo>
                    <a:pt x="133" y="71"/>
                    <a:pt x="139" y="69"/>
                    <a:pt x="144" y="69"/>
                  </a:cubicBezTo>
                  <a:cubicBezTo>
                    <a:pt x="159" y="66"/>
                    <a:pt x="174" y="62"/>
                    <a:pt x="189" y="61"/>
                  </a:cubicBezTo>
                  <a:cubicBezTo>
                    <a:pt x="212" y="59"/>
                    <a:pt x="235" y="63"/>
                    <a:pt x="254" y="78"/>
                  </a:cubicBezTo>
                  <a:cubicBezTo>
                    <a:pt x="263" y="85"/>
                    <a:pt x="271" y="97"/>
                    <a:pt x="273" y="105"/>
                  </a:cubicBezTo>
                  <a:cubicBezTo>
                    <a:pt x="262" y="107"/>
                    <a:pt x="251" y="105"/>
                    <a:pt x="243" y="111"/>
                  </a:cubicBezTo>
                  <a:cubicBezTo>
                    <a:pt x="249" y="117"/>
                    <a:pt x="256" y="122"/>
                    <a:pt x="261" y="129"/>
                  </a:cubicBezTo>
                  <a:cubicBezTo>
                    <a:pt x="274" y="150"/>
                    <a:pt x="276" y="173"/>
                    <a:pt x="273" y="197"/>
                  </a:cubicBezTo>
                  <a:cubicBezTo>
                    <a:pt x="248" y="192"/>
                    <a:pt x="224" y="187"/>
                    <a:pt x="200" y="181"/>
                  </a:cubicBezTo>
                  <a:cubicBezTo>
                    <a:pt x="193" y="180"/>
                    <a:pt x="187" y="176"/>
                    <a:pt x="181" y="173"/>
                  </a:cubicBezTo>
                  <a:cubicBezTo>
                    <a:pt x="178" y="171"/>
                    <a:pt x="175" y="171"/>
                    <a:pt x="172" y="173"/>
                  </a:cubicBezTo>
                  <a:cubicBezTo>
                    <a:pt x="162" y="179"/>
                    <a:pt x="154" y="187"/>
                    <a:pt x="150" y="199"/>
                  </a:cubicBezTo>
                  <a:cubicBezTo>
                    <a:pt x="130" y="194"/>
                    <a:pt x="110" y="188"/>
                    <a:pt x="98" y="169"/>
                  </a:cubicBezTo>
                  <a:cubicBezTo>
                    <a:pt x="92" y="158"/>
                    <a:pt x="92" y="147"/>
                    <a:pt x="95" y="135"/>
                  </a:cubicBezTo>
                  <a:cubicBezTo>
                    <a:pt x="97" y="124"/>
                    <a:pt x="100" y="113"/>
                    <a:pt x="102" y="103"/>
                  </a:cubicBezTo>
                  <a:cubicBezTo>
                    <a:pt x="105" y="89"/>
                    <a:pt x="100" y="76"/>
                    <a:pt x="90" y="70"/>
                  </a:cubicBezTo>
                  <a:cubicBezTo>
                    <a:pt x="74" y="60"/>
                    <a:pt x="51" y="74"/>
                    <a:pt x="48" y="88"/>
                  </a:cubicBezTo>
                  <a:cubicBezTo>
                    <a:pt x="65" y="87"/>
                    <a:pt x="79" y="92"/>
                    <a:pt x="86" y="111"/>
                  </a:cubicBezTo>
                  <a:cubicBezTo>
                    <a:pt x="83" y="108"/>
                    <a:pt x="82" y="107"/>
                    <a:pt x="80" y="106"/>
                  </a:cubicBezTo>
                  <a:cubicBezTo>
                    <a:pt x="62" y="93"/>
                    <a:pt x="31" y="96"/>
                    <a:pt x="24" y="125"/>
                  </a:cubicBezTo>
                  <a:cubicBezTo>
                    <a:pt x="22" y="132"/>
                    <a:pt x="23" y="138"/>
                    <a:pt x="26" y="145"/>
                  </a:cubicBezTo>
                  <a:cubicBezTo>
                    <a:pt x="29" y="150"/>
                    <a:pt x="32" y="154"/>
                    <a:pt x="39" y="152"/>
                  </a:cubicBezTo>
                  <a:cubicBezTo>
                    <a:pt x="48" y="151"/>
                    <a:pt x="56" y="154"/>
                    <a:pt x="62" y="160"/>
                  </a:cubicBezTo>
                  <a:cubicBezTo>
                    <a:pt x="53" y="158"/>
                    <a:pt x="45" y="160"/>
                    <a:pt x="37" y="165"/>
                  </a:cubicBezTo>
                  <a:cubicBezTo>
                    <a:pt x="29" y="170"/>
                    <a:pt x="24" y="177"/>
                    <a:pt x="21" y="186"/>
                  </a:cubicBezTo>
                  <a:cubicBezTo>
                    <a:pt x="18" y="199"/>
                    <a:pt x="23" y="212"/>
                    <a:pt x="35" y="219"/>
                  </a:cubicBezTo>
                  <a:cubicBezTo>
                    <a:pt x="43" y="225"/>
                    <a:pt x="53" y="226"/>
                    <a:pt x="61" y="222"/>
                  </a:cubicBezTo>
                  <a:cubicBezTo>
                    <a:pt x="69" y="219"/>
                    <a:pt x="75" y="212"/>
                    <a:pt x="82" y="207"/>
                  </a:cubicBezTo>
                  <a:cubicBezTo>
                    <a:pt x="83" y="216"/>
                    <a:pt x="75" y="229"/>
                    <a:pt x="65" y="234"/>
                  </a:cubicBezTo>
                  <a:cubicBezTo>
                    <a:pt x="62" y="236"/>
                    <a:pt x="59" y="238"/>
                    <a:pt x="55" y="238"/>
                  </a:cubicBezTo>
                  <a:cubicBezTo>
                    <a:pt x="48" y="238"/>
                    <a:pt x="47" y="243"/>
                    <a:pt x="46" y="248"/>
                  </a:cubicBezTo>
                  <a:cubicBezTo>
                    <a:pt x="40" y="268"/>
                    <a:pt x="48" y="281"/>
                    <a:pt x="68" y="286"/>
                  </a:cubicBezTo>
                  <a:cubicBezTo>
                    <a:pt x="71" y="286"/>
                    <a:pt x="75" y="285"/>
                    <a:pt x="77" y="284"/>
                  </a:cubicBezTo>
                  <a:cubicBezTo>
                    <a:pt x="86" y="278"/>
                    <a:pt x="94" y="275"/>
                    <a:pt x="104" y="277"/>
                  </a:cubicBezTo>
                  <a:cubicBezTo>
                    <a:pt x="103" y="277"/>
                    <a:pt x="102" y="278"/>
                    <a:pt x="101" y="279"/>
                  </a:cubicBezTo>
                  <a:cubicBezTo>
                    <a:pt x="87" y="286"/>
                    <a:pt x="80" y="298"/>
                    <a:pt x="79" y="314"/>
                  </a:cubicBezTo>
                  <a:cubicBezTo>
                    <a:pt x="79" y="330"/>
                    <a:pt x="87" y="341"/>
                    <a:pt x="101" y="344"/>
                  </a:cubicBezTo>
                  <a:cubicBezTo>
                    <a:pt x="114" y="347"/>
                    <a:pt x="128" y="338"/>
                    <a:pt x="133" y="324"/>
                  </a:cubicBezTo>
                  <a:cubicBezTo>
                    <a:pt x="137" y="315"/>
                    <a:pt x="136" y="305"/>
                    <a:pt x="132" y="296"/>
                  </a:cubicBezTo>
                  <a:cubicBezTo>
                    <a:pt x="132" y="295"/>
                    <a:pt x="131" y="293"/>
                    <a:pt x="131" y="291"/>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sp>
          <p:nvSpPr>
            <p:cNvPr id="46" name="Freeform 30">
              <a:extLst>
                <a:ext uri="{FF2B5EF4-FFF2-40B4-BE49-F238E27FC236}">
                  <a16:creationId xmlns:a16="http://schemas.microsoft.com/office/drawing/2014/main" id="{139A0211-7E9E-4A89-BC39-734126E0658B}"/>
                </a:ext>
              </a:extLst>
            </p:cNvPr>
            <p:cNvSpPr>
              <a:spLocks/>
            </p:cNvSpPr>
            <p:nvPr/>
          </p:nvSpPr>
          <p:spPr bwMode="auto">
            <a:xfrm>
              <a:off x="5027613" y="-1714501"/>
              <a:ext cx="1100138" cy="1395413"/>
            </a:xfrm>
            <a:custGeom>
              <a:avLst/>
              <a:gdLst>
                <a:gd name="T0" fmla="*/ 213 w 292"/>
                <a:gd name="T1" fmla="*/ 307 h 368"/>
                <a:gd name="T2" fmla="*/ 195 w 292"/>
                <a:gd name="T3" fmla="*/ 317 h 368"/>
                <a:gd name="T4" fmla="*/ 235 w 292"/>
                <a:gd name="T5" fmla="*/ 306 h 368"/>
                <a:gd name="T6" fmla="*/ 261 w 292"/>
                <a:gd name="T7" fmla="*/ 209 h 368"/>
                <a:gd name="T8" fmla="*/ 241 w 292"/>
                <a:gd name="T9" fmla="*/ 180 h 368"/>
                <a:gd name="T10" fmla="*/ 178 w 292"/>
                <a:gd name="T11" fmla="*/ 136 h 368"/>
                <a:gd name="T12" fmla="*/ 179 w 292"/>
                <a:gd name="T13" fmla="*/ 134 h 368"/>
                <a:gd name="T14" fmla="*/ 209 w 292"/>
                <a:gd name="T15" fmla="*/ 140 h 368"/>
                <a:gd name="T16" fmla="*/ 182 w 292"/>
                <a:gd name="T17" fmla="*/ 87 h 368"/>
                <a:gd name="T18" fmla="*/ 172 w 292"/>
                <a:gd name="T19" fmla="*/ 80 h 368"/>
                <a:gd name="T20" fmla="*/ 150 w 292"/>
                <a:gd name="T21" fmla="*/ 90 h 368"/>
                <a:gd name="T22" fmla="*/ 136 w 292"/>
                <a:gd name="T23" fmla="*/ 123 h 368"/>
                <a:gd name="T24" fmla="*/ 72 w 292"/>
                <a:gd name="T25" fmla="*/ 160 h 368"/>
                <a:gd name="T26" fmla="*/ 31 w 292"/>
                <a:gd name="T27" fmla="*/ 157 h 368"/>
                <a:gd name="T28" fmla="*/ 0 w 292"/>
                <a:gd name="T29" fmla="*/ 157 h 368"/>
                <a:gd name="T30" fmla="*/ 12 w 292"/>
                <a:gd name="T31" fmla="*/ 123 h 368"/>
                <a:gd name="T32" fmla="*/ 64 w 292"/>
                <a:gd name="T33" fmla="*/ 58 h 368"/>
                <a:gd name="T34" fmla="*/ 88 w 292"/>
                <a:gd name="T35" fmla="*/ 48 h 368"/>
                <a:gd name="T36" fmla="*/ 126 w 292"/>
                <a:gd name="T37" fmla="*/ 64 h 368"/>
                <a:gd name="T38" fmla="*/ 137 w 292"/>
                <a:gd name="T39" fmla="*/ 70 h 368"/>
                <a:gd name="T40" fmla="*/ 144 w 292"/>
                <a:gd name="T41" fmla="*/ 59 h 368"/>
                <a:gd name="T42" fmla="*/ 143 w 292"/>
                <a:gd name="T43" fmla="*/ 24 h 368"/>
                <a:gd name="T44" fmla="*/ 142 w 292"/>
                <a:gd name="T45" fmla="*/ 9 h 368"/>
                <a:gd name="T46" fmla="*/ 149 w 292"/>
                <a:gd name="T47" fmla="*/ 0 h 368"/>
                <a:gd name="T48" fmla="*/ 151 w 292"/>
                <a:gd name="T49" fmla="*/ 0 h 368"/>
                <a:gd name="T50" fmla="*/ 164 w 292"/>
                <a:gd name="T51" fmla="*/ 18 h 368"/>
                <a:gd name="T52" fmla="*/ 154 w 292"/>
                <a:gd name="T53" fmla="*/ 57 h 368"/>
                <a:gd name="T54" fmla="*/ 133 w 292"/>
                <a:gd name="T55" fmla="*/ 80 h 368"/>
                <a:gd name="T56" fmla="*/ 114 w 292"/>
                <a:gd name="T57" fmla="*/ 87 h 368"/>
                <a:gd name="T58" fmla="*/ 48 w 292"/>
                <a:gd name="T59" fmla="*/ 119 h 368"/>
                <a:gd name="T60" fmla="*/ 82 w 292"/>
                <a:gd name="T61" fmla="*/ 92 h 368"/>
                <a:gd name="T62" fmla="*/ 123 w 292"/>
                <a:gd name="T63" fmla="*/ 74 h 368"/>
                <a:gd name="T64" fmla="*/ 75 w 292"/>
                <a:gd name="T65" fmla="*/ 59 h 368"/>
                <a:gd name="T66" fmla="*/ 47 w 292"/>
                <a:gd name="T67" fmla="*/ 83 h 368"/>
                <a:gd name="T68" fmla="*/ 21 w 292"/>
                <a:gd name="T69" fmla="*/ 140 h 368"/>
                <a:gd name="T70" fmla="*/ 80 w 292"/>
                <a:gd name="T71" fmla="*/ 143 h 368"/>
                <a:gd name="T72" fmla="*/ 122 w 292"/>
                <a:gd name="T73" fmla="*/ 119 h 368"/>
                <a:gd name="T74" fmla="*/ 138 w 292"/>
                <a:gd name="T75" fmla="*/ 94 h 368"/>
                <a:gd name="T76" fmla="*/ 142 w 292"/>
                <a:gd name="T77" fmla="*/ 86 h 368"/>
                <a:gd name="T78" fmla="*/ 188 w 292"/>
                <a:gd name="T79" fmla="*/ 79 h 368"/>
                <a:gd name="T80" fmla="*/ 218 w 292"/>
                <a:gd name="T81" fmla="*/ 126 h 368"/>
                <a:gd name="T82" fmla="*/ 241 w 292"/>
                <a:gd name="T83" fmla="*/ 162 h 368"/>
                <a:gd name="T84" fmla="*/ 276 w 292"/>
                <a:gd name="T85" fmla="*/ 207 h 368"/>
                <a:gd name="T86" fmla="*/ 253 w 292"/>
                <a:gd name="T87" fmla="*/ 319 h 368"/>
                <a:gd name="T88" fmla="*/ 214 w 292"/>
                <a:gd name="T89" fmla="*/ 335 h 368"/>
                <a:gd name="T90" fmla="*/ 180 w 292"/>
                <a:gd name="T91" fmla="*/ 343 h 368"/>
                <a:gd name="T92" fmla="*/ 60 w 292"/>
                <a:gd name="T93" fmla="*/ 275 h 368"/>
                <a:gd name="T94" fmla="*/ 69 w 292"/>
                <a:gd name="T95" fmla="*/ 212 h 368"/>
                <a:gd name="T96" fmla="*/ 83 w 292"/>
                <a:gd name="T97" fmla="*/ 180 h 368"/>
                <a:gd name="T98" fmla="*/ 79 w 292"/>
                <a:gd name="T99" fmla="*/ 202 h 368"/>
                <a:gd name="T100" fmla="*/ 106 w 292"/>
                <a:gd name="T101" fmla="*/ 304 h 368"/>
                <a:gd name="T102" fmla="*/ 141 w 292"/>
                <a:gd name="T103" fmla="*/ 326 h 368"/>
                <a:gd name="T104" fmla="*/ 175 w 292"/>
                <a:gd name="T105" fmla="*/ 321 h 368"/>
                <a:gd name="T106" fmla="*/ 195 w 292"/>
                <a:gd name="T107" fmla="*/ 309 h 368"/>
                <a:gd name="T108" fmla="*/ 213 w 292"/>
                <a:gd name="T109" fmla="*/ 305 h 368"/>
                <a:gd name="T110" fmla="*/ 213 w 292"/>
                <a:gd name="T111" fmla="*/ 30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2" h="368">
                  <a:moveTo>
                    <a:pt x="213" y="307"/>
                  </a:moveTo>
                  <a:cubicBezTo>
                    <a:pt x="207" y="310"/>
                    <a:pt x="202" y="313"/>
                    <a:pt x="195" y="317"/>
                  </a:cubicBezTo>
                  <a:cubicBezTo>
                    <a:pt x="211" y="319"/>
                    <a:pt x="223" y="316"/>
                    <a:pt x="235" y="306"/>
                  </a:cubicBezTo>
                  <a:cubicBezTo>
                    <a:pt x="263" y="281"/>
                    <a:pt x="274" y="242"/>
                    <a:pt x="261" y="209"/>
                  </a:cubicBezTo>
                  <a:cubicBezTo>
                    <a:pt x="257" y="198"/>
                    <a:pt x="250" y="188"/>
                    <a:pt x="241" y="180"/>
                  </a:cubicBezTo>
                  <a:cubicBezTo>
                    <a:pt x="222" y="163"/>
                    <a:pt x="202" y="148"/>
                    <a:pt x="178" y="136"/>
                  </a:cubicBezTo>
                  <a:cubicBezTo>
                    <a:pt x="179" y="136"/>
                    <a:pt x="179" y="135"/>
                    <a:pt x="179" y="134"/>
                  </a:cubicBezTo>
                  <a:cubicBezTo>
                    <a:pt x="189" y="136"/>
                    <a:pt x="199" y="138"/>
                    <a:pt x="209" y="140"/>
                  </a:cubicBezTo>
                  <a:cubicBezTo>
                    <a:pt x="204" y="121"/>
                    <a:pt x="199" y="101"/>
                    <a:pt x="182" y="87"/>
                  </a:cubicBezTo>
                  <a:cubicBezTo>
                    <a:pt x="179" y="84"/>
                    <a:pt x="175" y="82"/>
                    <a:pt x="172" y="80"/>
                  </a:cubicBezTo>
                  <a:cubicBezTo>
                    <a:pt x="162" y="76"/>
                    <a:pt x="154" y="80"/>
                    <a:pt x="150" y="90"/>
                  </a:cubicBezTo>
                  <a:cubicBezTo>
                    <a:pt x="146" y="101"/>
                    <a:pt x="142" y="113"/>
                    <a:pt x="136" y="123"/>
                  </a:cubicBezTo>
                  <a:cubicBezTo>
                    <a:pt x="122" y="148"/>
                    <a:pt x="100" y="160"/>
                    <a:pt x="72" y="160"/>
                  </a:cubicBezTo>
                  <a:cubicBezTo>
                    <a:pt x="58" y="160"/>
                    <a:pt x="44" y="158"/>
                    <a:pt x="31" y="157"/>
                  </a:cubicBezTo>
                  <a:cubicBezTo>
                    <a:pt x="21" y="157"/>
                    <a:pt x="12" y="157"/>
                    <a:pt x="0" y="157"/>
                  </a:cubicBezTo>
                  <a:cubicBezTo>
                    <a:pt x="4" y="144"/>
                    <a:pt x="7" y="133"/>
                    <a:pt x="12" y="123"/>
                  </a:cubicBezTo>
                  <a:cubicBezTo>
                    <a:pt x="23" y="97"/>
                    <a:pt x="40" y="75"/>
                    <a:pt x="64" y="58"/>
                  </a:cubicBezTo>
                  <a:cubicBezTo>
                    <a:pt x="71" y="54"/>
                    <a:pt x="79" y="50"/>
                    <a:pt x="88" y="48"/>
                  </a:cubicBezTo>
                  <a:cubicBezTo>
                    <a:pt x="104" y="44"/>
                    <a:pt x="116" y="51"/>
                    <a:pt x="126" y="64"/>
                  </a:cubicBezTo>
                  <a:cubicBezTo>
                    <a:pt x="129" y="67"/>
                    <a:pt x="131" y="72"/>
                    <a:pt x="137" y="70"/>
                  </a:cubicBezTo>
                  <a:cubicBezTo>
                    <a:pt x="142" y="69"/>
                    <a:pt x="144" y="64"/>
                    <a:pt x="144" y="59"/>
                  </a:cubicBezTo>
                  <a:cubicBezTo>
                    <a:pt x="144" y="48"/>
                    <a:pt x="144" y="36"/>
                    <a:pt x="143" y="24"/>
                  </a:cubicBezTo>
                  <a:cubicBezTo>
                    <a:pt x="143" y="19"/>
                    <a:pt x="142" y="14"/>
                    <a:pt x="142" y="9"/>
                  </a:cubicBezTo>
                  <a:cubicBezTo>
                    <a:pt x="141" y="3"/>
                    <a:pt x="143" y="0"/>
                    <a:pt x="149" y="0"/>
                  </a:cubicBezTo>
                  <a:cubicBezTo>
                    <a:pt x="150" y="0"/>
                    <a:pt x="150" y="0"/>
                    <a:pt x="151" y="0"/>
                  </a:cubicBezTo>
                  <a:cubicBezTo>
                    <a:pt x="164" y="1"/>
                    <a:pt x="167" y="5"/>
                    <a:pt x="164" y="18"/>
                  </a:cubicBezTo>
                  <a:cubicBezTo>
                    <a:pt x="160" y="31"/>
                    <a:pt x="157" y="44"/>
                    <a:pt x="154" y="57"/>
                  </a:cubicBezTo>
                  <a:cubicBezTo>
                    <a:pt x="151" y="69"/>
                    <a:pt x="144" y="76"/>
                    <a:pt x="133" y="80"/>
                  </a:cubicBezTo>
                  <a:cubicBezTo>
                    <a:pt x="126" y="83"/>
                    <a:pt x="120" y="85"/>
                    <a:pt x="114" y="87"/>
                  </a:cubicBezTo>
                  <a:cubicBezTo>
                    <a:pt x="90" y="94"/>
                    <a:pt x="68" y="103"/>
                    <a:pt x="48" y="119"/>
                  </a:cubicBezTo>
                  <a:cubicBezTo>
                    <a:pt x="51" y="113"/>
                    <a:pt x="66" y="100"/>
                    <a:pt x="82" y="92"/>
                  </a:cubicBezTo>
                  <a:cubicBezTo>
                    <a:pt x="96" y="86"/>
                    <a:pt x="109" y="80"/>
                    <a:pt x="123" y="74"/>
                  </a:cubicBezTo>
                  <a:cubicBezTo>
                    <a:pt x="114" y="57"/>
                    <a:pt x="94" y="50"/>
                    <a:pt x="75" y="59"/>
                  </a:cubicBezTo>
                  <a:cubicBezTo>
                    <a:pt x="64" y="64"/>
                    <a:pt x="55" y="73"/>
                    <a:pt x="47" y="83"/>
                  </a:cubicBezTo>
                  <a:cubicBezTo>
                    <a:pt x="34" y="100"/>
                    <a:pt x="24" y="118"/>
                    <a:pt x="21" y="140"/>
                  </a:cubicBezTo>
                  <a:cubicBezTo>
                    <a:pt x="41" y="141"/>
                    <a:pt x="60" y="143"/>
                    <a:pt x="80" y="143"/>
                  </a:cubicBezTo>
                  <a:cubicBezTo>
                    <a:pt x="98" y="143"/>
                    <a:pt x="112" y="133"/>
                    <a:pt x="122" y="119"/>
                  </a:cubicBezTo>
                  <a:cubicBezTo>
                    <a:pt x="128" y="111"/>
                    <a:pt x="132" y="102"/>
                    <a:pt x="138" y="94"/>
                  </a:cubicBezTo>
                  <a:cubicBezTo>
                    <a:pt x="139" y="91"/>
                    <a:pt x="141" y="88"/>
                    <a:pt x="142" y="86"/>
                  </a:cubicBezTo>
                  <a:cubicBezTo>
                    <a:pt x="154" y="69"/>
                    <a:pt x="171" y="66"/>
                    <a:pt x="188" y="79"/>
                  </a:cubicBezTo>
                  <a:cubicBezTo>
                    <a:pt x="204" y="91"/>
                    <a:pt x="214" y="107"/>
                    <a:pt x="218" y="126"/>
                  </a:cubicBezTo>
                  <a:cubicBezTo>
                    <a:pt x="221" y="142"/>
                    <a:pt x="229" y="153"/>
                    <a:pt x="241" y="162"/>
                  </a:cubicBezTo>
                  <a:cubicBezTo>
                    <a:pt x="256" y="174"/>
                    <a:pt x="268" y="189"/>
                    <a:pt x="276" y="207"/>
                  </a:cubicBezTo>
                  <a:cubicBezTo>
                    <a:pt x="292" y="246"/>
                    <a:pt x="283" y="289"/>
                    <a:pt x="253" y="319"/>
                  </a:cubicBezTo>
                  <a:cubicBezTo>
                    <a:pt x="242" y="330"/>
                    <a:pt x="229" y="335"/>
                    <a:pt x="214" y="335"/>
                  </a:cubicBezTo>
                  <a:cubicBezTo>
                    <a:pt x="202" y="335"/>
                    <a:pt x="190" y="337"/>
                    <a:pt x="180" y="343"/>
                  </a:cubicBezTo>
                  <a:cubicBezTo>
                    <a:pt x="131" y="368"/>
                    <a:pt x="65" y="326"/>
                    <a:pt x="60" y="275"/>
                  </a:cubicBezTo>
                  <a:cubicBezTo>
                    <a:pt x="58" y="253"/>
                    <a:pt x="61" y="232"/>
                    <a:pt x="69" y="212"/>
                  </a:cubicBezTo>
                  <a:cubicBezTo>
                    <a:pt x="73" y="201"/>
                    <a:pt x="78" y="190"/>
                    <a:pt x="83" y="180"/>
                  </a:cubicBezTo>
                  <a:cubicBezTo>
                    <a:pt x="82" y="187"/>
                    <a:pt x="80" y="194"/>
                    <a:pt x="79" y="202"/>
                  </a:cubicBezTo>
                  <a:cubicBezTo>
                    <a:pt x="74" y="239"/>
                    <a:pt x="79" y="274"/>
                    <a:pt x="106" y="304"/>
                  </a:cubicBezTo>
                  <a:cubicBezTo>
                    <a:pt x="115" y="315"/>
                    <a:pt x="127" y="322"/>
                    <a:pt x="141" y="326"/>
                  </a:cubicBezTo>
                  <a:cubicBezTo>
                    <a:pt x="153" y="329"/>
                    <a:pt x="165" y="328"/>
                    <a:pt x="175" y="321"/>
                  </a:cubicBezTo>
                  <a:cubicBezTo>
                    <a:pt x="181" y="316"/>
                    <a:pt x="188" y="312"/>
                    <a:pt x="195" y="309"/>
                  </a:cubicBezTo>
                  <a:cubicBezTo>
                    <a:pt x="200" y="307"/>
                    <a:pt x="207" y="306"/>
                    <a:pt x="213" y="305"/>
                  </a:cubicBezTo>
                  <a:cubicBezTo>
                    <a:pt x="213" y="306"/>
                    <a:pt x="213" y="306"/>
                    <a:pt x="213" y="307"/>
                  </a:cubicBezTo>
                  <a:close/>
                </a:path>
              </a:pathLst>
            </a:custGeom>
            <a:grpFill/>
            <a:ln>
              <a:noFill/>
            </a:ln>
          </p:spPr>
          <p:txBody>
            <a:bodyPr vert="horz" wrap="square" lIns="121920" tIns="60960" rIns="121920" bIns="60960" numCol="1" anchor="t" anchorCtr="0" compatLnSpc="1">
              <a:prstTxWarp prst="textNoShape">
                <a:avLst/>
              </a:prstTxWarp>
            </a:bodyPr>
            <a:lstStyle/>
            <a:p>
              <a:endParaRPr lang="es-PE" sz="2400"/>
            </a:p>
          </p:txBody>
        </p:sp>
      </p:grpSp>
      <p:grpSp>
        <p:nvGrpSpPr>
          <p:cNvPr id="18" name="Grupo 17">
            <a:extLst>
              <a:ext uri="{FF2B5EF4-FFF2-40B4-BE49-F238E27FC236}">
                <a16:creationId xmlns:a16="http://schemas.microsoft.com/office/drawing/2014/main" id="{C82AD435-6953-9C03-E5A0-0E2CE0DD4E39}"/>
              </a:ext>
            </a:extLst>
          </p:cNvPr>
          <p:cNvGrpSpPr/>
          <p:nvPr/>
        </p:nvGrpSpPr>
        <p:grpSpPr>
          <a:xfrm>
            <a:off x="1530350" y="3881438"/>
            <a:ext cx="1096963" cy="1966912"/>
            <a:chOff x="1530350" y="3881438"/>
            <a:chExt cx="1096963" cy="1966912"/>
          </a:xfrm>
        </p:grpSpPr>
        <p:sp>
          <p:nvSpPr>
            <p:cNvPr id="6" name="Freeform 5">
              <a:extLst>
                <a:ext uri="{FF2B5EF4-FFF2-40B4-BE49-F238E27FC236}">
                  <a16:creationId xmlns:a16="http://schemas.microsoft.com/office/drawing/2014/main" id="{03431B50-D446-D5C7-EDED-AF9B4059A28C}"/>
                </a:ext>
              </a:extLst>
            </p:cNvPr>
            <p:cNvSpPr>
              <a:spLocks/>
            </p:cNvSpPr>
            <p:nvPr/>
          </p:nvSpPr>
          <p:spPr bwMode="auto">
            <a:xfrm>
              <a:off x="1530350" y="4705350"/>
              <a:ext cx="1096963" cy="1143000"/>
            </a:xfrm>
            <a:custGeom>
              <a:avLst/>
              <a:gdLst>
                <a:gd name="T0" fmla="*/ 153 w 288"/>
                <a:gd name="T1" fmla="*/ 6 h 302"/>
                <a:gd name="T2" fmla="*/ 206 w 288"/>
                <a:gd name="T3" fmla="*/ 3 h 302"/>
                <a:gd name="T4" fmla="*/ 286 w 288"/>
                <a:gd name="T5" fmla="*/ 103 h 302"/>
                <a:gd name="T6" fmla="*/ 270 w 288"/>
                <a:gd name="T7" fmla="*/ 183 h 302"/>
                <a:gd name="T8" fmla="*/ 217 w 288"/>
                <a:gd name="T9" fmla="*/ 302 h 302"/>
                <a:gd name="T10" fmla="*/ 111 w 288"/>
                <a:gd name="T11" fmla="*/ 253 h 302"/>
                <a:gd name="T12" fmla="*/ 14 w 288"/>
                <a:gd name="T13" fmla="*/ 93 h 302"/>
                <a:gd name="T14" fmla="*/ 98 w 288"/>
                <a:gd name="T15" fmla="*/ 18 h 302"/>
                <a:gd name="T16" fmla="*/ 117 w 288"/>
                <a:gd name="T17" fmla="*/ 13 h 302"/>
                <a:gd name="T18" fmla="*/ 121 w 288"/>
                <a:gd name="T19" fmla="*/ 17 h 302"/>
                <a:gd name="T20" fmla="*/ 116 w 288"/>
                <a:gd name="T21" fmla="*/ 36 h 302"/>
                <a:gd name="T22" fmla="*/ 117 w 288"/>
                <a:gd name="T23" fmla="*/ 56 h 302"/>
                <a:gd name="T24" fmla="*/ 140 w 288"/>
                <a:gd name="T25" fmla="*/ 62 h 302"/>
                <a:gd name="T26" fmla="*/ 158 w 288"/>
                <a:gd name="T27" fmla="*/ 53 h 302"/>
                <a:gd name="T28" fmla="*/ 158 w 288"/>
                <a:gd name="T29" fmla="*/ 30 h 302"/>
                <a:gd name="T30" fmla="*/ 147 w 288"/>
                <a:gd name="T31" fmla="*/ 16 h 302"/>
                <a:gd name="T32" fmla="*/ 153 w 288"/>
                <a:gd name="T33" fmla="*/ 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8" h="302">
                  <a:moveTo>
                    <a:pt x="153" y="6"/>
                  </a:moveTo>
                  <a:cubicBezTo>
                    <a:pt x="171" y="3"/>
                    <a:pt x="188" y="0"/>
                    <a:pt x="206" y="3"/>
                  </a:cubicBezTo>
                  <a:cubicBezTo>
                    <a:pt x="256" y="9"/>
                    <a:pt x="284" y="44"/>
                    <a:pt x="286" y="103"/>
                  </a:cubicBezTo>
                  <a:cubicBezTo>
                    <a:pt x="288" y="131"/>
                    <a:pt x="283" y="158"/>
                    <a:pt x="270" y="183"/>
                  </a:cubicBezTo>
                  <a:cubicBezTo>
                    <a:pt x="251" y="221"/>
                    <a:pt x="229" y="258"/>
                    <a:pt x="217" y="302"/>
                  </a:cubicBezTo>
                  <a:cubicBezTo>
                    <a:pt x="184" y="277"/>
                    <a:pt x="147" y="266"/>
                    <a:pt x="111" y="253"/>
                  </a:cubicBezTo>
                  <a:cubicBezTo>
                    <a:pt x="43" y="230"/>
                    <a:pt x="0" y="157"/>
                    <a:pt x="14" y="93"/>
                  </a:cubicBezTo>
                  <a:cubicBezTo>
                    <a:pt x="24" y="50"/>
                    <a:pt x="53" y="23"/>
                    <a:pt x="98" y="18"/>
                  </a:cubicBezTo>
                  <a:cubicBezTo>
                    <a:pt x="104" y="17"/>
                    <a:pt x="111" y="15"/>
                    <a:pt x="117" y="13"/>
                  </a:cubicBezTo>
                  <a:cubicBezTo>
                    <a:pt x="119" y="14"/>
                    <a:pt x="120" y="15"/>
                    <a:pt x="121" y="17"/>
                  </a:cubicBezTo>
                  <a:cubicBezTo>
                    <a:pt x="121" y="24"/>
                    <a:pt x="119" y="30"/>
                    <a:pt x="116" y="36"/>
                  </a:cubicBezTo>
                  <a:cubicBezTo>
                    <a:pt x="113" y="43"/>
                    <a:pt x="111" y="50"/>
                    <a:pt x="117" y="56"/>
                  </a:cubicBezTo>
                  <a:cubicBezTo>
                    <a:pt x="123" y="63"/>
                    <a:pt x="131" y="64"/>
                    <a:pt x="140" y="62"/>
                  </a:cubicBezTo>
                  <a:cubicBezTo>
                    <a:pt x="147" y="61"/>
                    <a:pt x="153" y="57"/>
                    <a:pt x="158" y="53"/>
                  </a:cubicBezTo>
                  <a:cubicBezTo>
                    <a:pt x="166" y="45"/>
                    <a:pt x="168" y="38"/>
                    <a:pt x="158" y="30"/>
                  </a:cubicBezTo>
                  <a:cubicBezTo>
                    <a:pt x="153" y="26"/>
                    <a:pt x="148" y="23"/>
                    <a:pt x="147" y="16"/>
                  </a:cubicBezTo>
                  <a:cubicBezTo>
                    <a:pt x="148" y="12"/>
                    <a:pt x="148" y="7"/>
                    <a:pt x="153" y="6"/>
                  </a:cubicBezTo>
                  <a:close/>
                </a:path>
              </a:pathLst>
            </a:custGeom>
            <a:solidFill>
              <a:srgbClr val="A436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936028F6-35DE-5568-400F-36A18CAA4898}"/>
                </a:ext>
              </a:extLst>
            </p:cNvPr>
            <p:cNvSpPr>
              <a:spLocks/>
            </p:cNvSpPr>
            <p:nvPr/>
          </p:nvSpPr>
          <p:spPr bwMode="auto">
            <a:xfrm>
              <a:off x="1628775" y="4013200"/>
              <a:ext cx="449263" cy="839787"/>
            </a:xfrm>
            <a:custGeom>
              <a:avLst/>
              <a:gdLst>
                <a:gd name="T0" fmla="*/ 92 w 118"/>
                <a:gd name="T1" fmla="*/ 201 h 222"/>
                <a:gd name="T2" fmla="*/ 91 w 118"/>
                <a:gd name="T3" fmla="*/ 196 h 222"/>
                <a:gd name="T4" fmla="*/ 50 w 118"/>
                <a:gd name="T5" fmla="*/ 138 h 222"/>
                <a:gd name="T6" fmla="*/ 36 w 118"/>
                <a:gd name="T7" fmla="*/ 113 h 222"/>
                <a:gd name="T8" fmla="*/ 23 w 118"/>
                <a:gd name="T9" fmla="*/ 77 h 222"/>
                <a:gd name="T10" fmla="*/ 8 w 118"/>
                <a:gd name="T11" fmla="*/ 58 h 222"/>
                <a:gd name="T12" fmla="*/ 18 w 118"/>
                <a:gd name="T13" fmla="*/ 27 h 222"/>
                <a:gd name="T14" fmla="*/ 36 w 118"/>
                <a:gd name="T15" fmla="*/ 12 h 222"/>
                <a:gd name="T16" fmla="*/ 56 w 118"/>
                <a:gd name="T17" fmla="*/ 2 h 222"/>
                <a:gd name="T18" fmla="*/ 69 w 118"/>
                <a:gd name="T19" fmla="*/ 20 h 222"/>
                <a:gd name="T20" fmla="*/ 69 w 118"/>
                <a:gd name="T21" fmla="*/ 28 h 222"/>
                <a:gd name="T22" fmla="*/ 89 w 118"/>
                <a:gd name="T23" fmla="*/ 64 h 222"/>
                <a:gd name="T24" fmla="*/ 109 w 118"/>
                <a:gd name="T25" fmla="*/ 84 h 222"/>
                <a:gd name="T26" fmla="*/ 110 w 118"/>
                <a:gd name="T27" fmla="*/ 120 h 222"/>
                <a:gd name="T28" fmla="*/ 97 w 118"/>
                <a:gd name="T29" fmla="*/ 131 h 222"/>
                <a:gd name="T30" fmla="*/ 83 w 118"/>
                <a:gd name="T31" fmla="*/ 97 h 222"/>
                <a:gd name="T32" fmla="*/ 67 w 118"/>
                <a:gd name="T33" fmla="*/ 70 h 222"/>
                <a:gd name="T34" fmla="*/ 105 w 118"/>
                <a:gd name="T35" fmla="*/ 176 h 222"/>
                <a:gd name="T36" fmla="*/ 102 w 118"/>
                <a:gd name="T37" fmla="*/ 222 h 222"/>
                <a:gd name="T38" fmla="*/ 92 w 118"/>
                <a:gd name="T39" fmla="*/ 201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8" h="222">
                  <a:moveTo>
                    <a:pt x="92" y="201"/>
                  </a:moveTo>
                  <a:cubicBezTo>
                    <a:pt x="91" y="199"/>
                    <a:pt x="91" y="198"/>
                    <a:pt x="91" y="196"/>
                  </a:cubicBezTo>
                  <a:cubicBezTo>
                    <a:pt x="89" y="169"/>
                    <a:pt x="80" y="146"/>
                    <a:pt x="50" y="138"/>
                  </a:cubicBezTo>
                  <a:cubicBezTo>
                    <a:pt x="38" y="135"/>
                    <a:pt x="32" y="125"/>
                    <a:pt x="36" y="113"/>
                  </a:cubicBezTo>
                  <a:cubicBezTo>
                    <a:pt x="41" y="97"/>
                    <a:pt x="34" y="87"/>
                    <a:pt x="23" y="77"/>
                  </a:cubicBezTo>
                  <a:cubicBezTo>
                    <a:pt x="17" y="71"/>
                    <a:pt x="12" y="65"/>
                    <a:pt x="8" y="58"/>
                  </a:cubicBezTo>
                  <a:cubicBezTo>
                    <a:pt x="1" y="45"/>
                    <a:pt x="0" y="33"/>
                    <a:pt x="18" y="27"/>
                  </a:cubicBezTo>
                  <a:cubicBezTo>
                    <a:pt x="26" y="24"/>
                    <a:pt x="32" y="19"/>
                    <a:pt x="36" y="12"/>
                  </a:cubicBezTo>
                  <a:cubicBezTo>
                    <a:pt x="40" y="4"/>
                    <a:pt x="46" y="0"/>
                    <a:pt x="56" y="2"/>
                  </a:cubicBezTo>
                  <a:cubicBezTo>
                    <a:pt x="65" y="5"/>
                    <a:pt x="68" y="12"/>
                    <a:pt x="69" y="20"/>
                  </a:cubicBezTo>
                  <a:cubicBezTo>
                    <a:pt x="69" y="23"/>
                    <a:pt x="70" y="26"/>
                    <a:pt x="69" y="28"/>
                  </a:cubicBezTo>
                  <a:cubicBezTo>
                    <a:pt x="66" y="46"/>
                    <a:pt x="74" y="57"/>
                    <a:pt x="89" y="64"/>
                  </a:cubicBezTo>
                  <a:cubicBezTo>
                    <a:pt x="105" y="62"/>
                    <a:pt x="111" y="70"/>
                    <a:pt x="109" y="84"/>
                  </a:cubicBezTo>
                  <a:cubicBezTo>
                    <a:pt x="108" y="97"/>
                    <a:pt x="111" y="108"/>
                    <a:pt x="110" y="120"/>
                  </a:cubicBezTo>
                  <a:cubicBezTo>
                    <a:pt x="109" y="127"/>
                    <a:pt x="109" y="136"/>
                    <a:pt x="97" y="131"/>
                  </a:cubicBezTo>
                  <a:cubicBezTo>
                    <a:pt x="87" y="122"/>
                    <a:pt x="88" y="108"/>
                    <a:pt x="83" y="97"/>
                  </a:cubicBezTo>
                  <a:cubicBezTo>
                    <a:pt x="78" y="87"/>
                    <a:pt x="73" y="77"/>
                    <a:pt x="67" y="70"/>
                  </a:cubicBezTo>
                  <a:cubicBezTo>
                    <a:pt x="86" y="101"/>
                    <a:pt x="92" y="140"/>
                    <a:pt x="105" y="176"/>
                  </a:cubicBezTo>
                  <a:cubicBezTo>
                    <a:pt x="107" y="191"/>
                    <a:pt x="118" y="207"/>
                    <a:pt x="102" y="222"/>
                  </a:cubicBezTo>
                  <a:cubicBezTo>
                    <a:pt x="89" y="220"/>
                    <a:pt x="95" y="208"/>
                    <a:pt x="92" y="201"/>
                  </a:cubicBezTo>
                  <a:close/>
                </a:path>
              </a:pathLst>
            </a:custGeom>
            <a:solidFill>
              <a:srgbClr val="67A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49C7B61A-CEA2-B550-6AA4-A0F8BC0EFC0A}"/>
                </a:ext>
              </a:extLst>
            </p:cNvPr>
            <p:cNvSpPr>
              <a:spLocks/>
            </p:cNvSpPr>
            <p:nvPr/>
          </p:nvSpPr>
          <p:spPr bwMode="auto">
            <a:xfrm>
              <a:off x="2074863" y="3903663"/>
              <a:ext cx="269875" cy="673100"/>
            </a:xfrm>
            <a:custGeom>
              <a:avLst/>
              <a:gdLst>
                <a:gd name="T0" fmla="*/ 16 w 71"/>
                <a:gd name="T1" fmla="*/ 154 h 178"/>
                <a:gd name="T2" fmla="*/ 12 w 71"/>
                <a:gd name="T3" fmla="*/ 174 h 178"/>
                <a:gd name="T4" fmla="*/ 0 w 71"/>
                <a:gd name="T5" fmla="*/ 164 h 178"/>
                <a:gd name="T6" fmla="*/ 1 w 71"/>
                <a:gd name="T7" fmla="*/ 158 h 178"/>
                <a:gd name="T8" fmla="*/ 26 w 71"/>
                <a:gd name="T9" fmla="*/ 64 h 178"/>
                <a:gd name="T10" fmla="*/ 23 w 71"/>
                <a:gd name="T11" fmla="*/ 56 h 178"/>
                <a:gd name="T12" fmla="*/ 11 w 71"/>
                <a:gd name="T13" fmla="*/ 12 h 178"/>
                <a:gd name="T14" fmla="*/ 27 w 71"/>
                <a:gd name="T15" fmla="*/ 5 h 178"/>
                <a:gd name="T16" fmla="*/ 60 w 71"/>
                <a:gd name="T17" fmla="*/ 26 h 178"/>
                <a:gd name="T18" fmla="*/ 62 w 71"/>
                <a:gd name="T19" fmla="*/ 56 h 178"/>
                <a:gd name="T20" fmla="*/ 51 w 71"/>
                <a:gd name="T21" fmla="*/ 112 h 178"/>
                <a:gd name="T22" fmla="*/ 47 w 71"/>
                <a:gd name="T23" fmla="*/ 125 h 178"/>
                <a:gd name="T24" fmla="*/ 16 w 71"/>
                <a:gd name="T25" fmla="*/ 154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178">
                  <a:moveTo>
                    <a:pt x="16" y="154"/>
                  </a:moveTo>
                  <a:cubicBezTo>
                    <a:pt x="15" y="160"/>
                    <a:pt x="13" y="167"/>
                    <a:pt x="12" y="174"/>
                  </a:cubicBezTo>
                  <a:cubicBezTo>
                    <a:pt x="2" y="178"/>
                    <a:pt x="1" y="171"/>
                    <a:pt x="0" y="164"/>
                  </a:cubicBezTo>
                  <a:cubicBezTo>
                    <a:pt x="0" y="162"/>
                    <a:pt x="1" y="160"/>
                    <a:pt x="1" y="158"/>
                  </a:cubicBezTo>
                  <a:cubicBezTo>
                    <a:pt x="6" y="126"/>
                    <a:pt x="10" y="93"/>
                    <a:pt x="26" y="64"/>
                  </a:cubicBezTo>
                  <a:cubicBezTo>
                    <a:pt x="26" y="61"/>
                    <a:pt x="25" y="58"/>
                    <a:pt x="23" y="56"/>
                  </a:cubicBezTo>
                  <a:cubicBezTo>
                    <a:pt x="11" y="49"/>
                    <a:pt x="3" y="24"/>
                    <a:pt x="11" y="12"/>
                  </a:cubicBezTo>
                  <a:cubicBezTo>
                    <a:pt x="15" y="6"/>
                    <a:pt x="22" y="0"/>
                    <a:pt x="27" y="5"/>
                  </a:cubicBezTo>
                  <a:cubicBezTo>
                    <a:pt x="37" y="15"/>
                    <a:pt x="50" y="18"/>
                    <a:pt x="60" y="26"/>
                  </a:cubicBezTo>
                  <a:cubicBezTo>
                    <a:pt x="71" y="35"/>
                    <a:pt x="70" y="47"/>
                    <a:pt x="62" y="56"/>
                  </a:cubicBezTo>
                  <a:cubicBezTo>
                    <a:pt x="46" y="73"/>
                    <a:pt x="40" y="90"/>
                    <a:pt x="51" y="112"/>
                  </a:cubicBezTo>
                  <a:cubicBezTo>
                    <a:pt x="53" y="116"/>
                    <a:pt x="50" y="121"/>
                    <a:pt x="47" y="125"/>
                  </a:cubicBezTo>
                  <a:cubicBezTo>
                    <a:pt x="37" y="134"/>
                    <a:pt x="23" y="140"/>
                    <a:pt x="16" y="154"/>
                  </a:cubicBezTo>
                  <a:close/>
                </a:path>
              </a:pathLst>
            </a:custGeom>
            <a:solidFill>
              <a:srgbClr val="95B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1884D392-3F45-816B-5DAC-ADCCBBF88CEB}"/>
                </a:ext>
              </a:extLst>
            </p:cNvPr>
            <p:cNvSpPr>
              <a:spLocks/>
            </p:cNvSpPr>
            <p:nvPr/>
          </p:nvSpPr>
          <p:spPr bwMode="auto">
            <a:xfrm>
              <a:off x="1968500" y="3881438"/>
              <a:ext cx="384175" cy="1009650"/>
            </a:xfrm>
            <a:custGeom>
              <a:avLst/>
              <a:gdLst>
                <a:gd name="T0" fmla="*/ 72 w 101"/>
                <a:gd name="T1" fmla="*/ 132 h 267"/>
                <a:gd name="T2" fmla="*/ 73 w 101"/>
                <a:gd name="T3" fmla="*/ 113 h 267"/>
                <a:gd name="T4" fmla="*/ 80 w 101"/>
                <a:gd name="T5" fmla="*/ 69 h 267"/>
                <a:gd name="T6" fmla="*/ 71 w 101"/>
                <a:gd name="T7" fmla="*/ 28 h 267"/>
                <a:gd name="T8" fmla="*/ 64 w 101"/>
                <a:gd name="T9" fmla="*/ 25 h 267"/>
                <a:gd name="T10" fmla="*/ 48 w 101"/>
                <a:gd name="T11" fmla="*/ 15 h 267"/>
                <a:gd name="T12" fmla="*/ 40 w 101"/>
                <a:gd name="T13" fmla="*/ 44 h 267"/>
                <a:gd name="T14" fmla="*/ 53 w 101"/>
                <a:gd name="T15" fmla="*/ 56 h 267"/>
                <a:gd name="T16" fmla="*/ 59 w 101"/>
                <a:gd name="T17" fmla="*/ 61 h 267"/>
                <a:gd name="T18" fmla="*/ 29 w 101"/>
                <a:gd name="T19" fmla="*/ 133 h 267"/>
                <a:gd name="T20" fmla="*/ 25 w 101"/>
                <a:gd name="T21" fmla="*/ 252 h 267"/>
                <a:gd name="T22" fmla="*/ 13 w 101"/>
                <a:gd name="T23" fmla="*/ 262 h 267"/>
                <a:gd name="T24" fmla="*/ 11 w 101"/>
                <a:gd name="T25" fmla="*/ 256 h 267"/>
                <a:gd name="T26" fmla="*/ 12 w 101"/>
                <a:gd name="T27" fmla="*/ 207 h 267"/>
                <a:gd name="T28" fmla="*/ 8 w 101"/>
                <a:gd name="T29" fmla="*/ 164 h 267"/>
                <a:gd name="T30" fmla="*/ 15 w 101"/>
                <a:gd name="T31" fmla="*/ 146 h 267"/>
                <a:gd name="T32" fmla="*/ 8 w 101"/>
                <a:gd name="T33" fmla="*/ 102 h 267"/>
                <a:gd name="T34" fmla="*/ 0 w 101"/>
                <a:gd name="T35" fmla="*/ 99 h 267"/>
                <a:gd name="T36" fmla="*/ 32 w 101"/>
                <a:gd name="T37" fmla="*/ 60 h 267"/>
                <a:gd name="T38" fmla="*/ 33 w 101"/>
                <a:gd name="T39" fmla="*/ 37 h 267"/>
                <a:gd name="T40" fmla="*/ 43 w 101"/>
                <a:gd name="T41" fmla="*/ 6 h 267"/>
                <a:gd name="T42" fmla="*/ 100 w 101"/>
                <a:gd name="T43" fmla="*/ 45 h 267"/>
                <a:gd name="T44" fmla="*/ 89 w 101"/>
                <a:gd name="T45" fmla="*/ 69 h 267"/>
                <a:gd name="T46" fmla="*/ 81 w 101"/>
                <a:gd name="T47" fmla="*/ 112 h 267"/>
                <a:gd name="T48" fmla="*/ 76 w 101"/>
                <a:gd name="T49" fmla="*/ 135 h 267"/>
                <a:gd name="T50" fmla="*/ 72 w 101"/>
                <a:gd name="T51" fmla="*/ 13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1" h="267">
                  <a:moveTo>
                    <a:pt x="72" y="132"/>
                  </a:moveTo>
                  <a:cubicBezTo>
                    <a:pt x="75" y="125"/>
                    <a:pt x="76" y="120"/>
                    <a:pt x="73" y="113"/>
                  </a:cubicBezTo>
                  <a:cubicBezTo>
                    <a:pt x="65" y="97"/>
                    <a:pt x="69" y="82"/>
                    <a:pt x="80" y="69"/>
                  </a:cubicBezTo>
                  <a:cubicBezTo>
                    <a:pt x="98" y="48"/>
                    <a:pt x="96" y="38"/>
                    <a:pt x="71" y="28"/>
                  </a:cubicBezTo>
                  <a:cubicBezTo>
                    <a:pt x="69" y="27"/>
                    <a:pt x="66" y="26"/>
                    <a:pt x="64" y="25"/>
                  </a:cubicBezTo>
                  <a:cubicBezTo>
                    <a:pt x="58" y="21"/>
                    <a:pt x="58" y="9"/>
                    <a:pt x="48" y="15"/>
                  </a:cubicBezTo>
                  <a:cubicBezTo>
                    <a:pt x="36" y="21"/>
                    <a:pt x="41" y="33"/>
                    <a:pt x="40" y="44"/>
                  </a:cubicBezTo>
                  <a:cubicBezTo>
                    <a:pt x="39" y="54"/>
                    <a:pt x="45" y="56"/>
                    <a:pt x="53" y="56"/>
                  </a:cubicBezTo>
                  <a:cubicBezTo>
                    <a:pt x="55" y="56"/>
                    <a:pt x="57" y="59"/>
                    <a:pt x="59" y="61"/>
                  </a:cubicBezTo>
                  <a:cubicBezTo>
                    <a:pt x="38" y="80"/>
                    <a:pt x="31" y="104"/>
                    <a:pt x="29" y="133"/>
                  </a:cubicBezTo>
                  <a:cubicBezTo>
                    <a:pt x="26" y="173"/>
                    <a:pt x="26" y="213"/>
                    <a:pt x="25" y="252"/>
                  </a:cubicBezTo>
                  <a:cubicBezTo>
                    <a:pt x="23" y="258"/>
                    <a:pt x="24" y="267"/>
                    <a:pt x="13" y="262"/>
                  </a:cubicBezTo>
                  <a:cubicBezTo>
                    <a:pt x="11" y="261"/>
                    <a:pt x="11" y="259"/>
                    <a:pt x="11" y="256"/>
                  </a:cubicBezTo>
                  <a:cubicBezTo>
                    <a:pt x="24" y="240"/>
                    <a:pt x="10" y="223"/>
                    <a:pt x="12" y="207"/>
                  </a:cubicBezTo>
                  <a:cubicBezTo>
                    <a:pt x="8" y="193"/>
                    <a:pt x="4" y="179"/>
                    <a:pt x="8" y="164"/>
                  </a:cubicBezTo>
                  <a:cubicBezTo>
                    <a:pt x="24" y="163"/>
                    <a:pt x="17" y="149"/>
                    <a:pt x="15" y="146"/>
                  </a:cubicBezTo>
                  <a:cubicBezTo>
                    <a:pt x="8" y="132"/>
                    <a:pt x="27" y="114"/>
                    <a:pt x="8" y="102"/>
                  </a:cubicBezTo>
                  <a:cubicBezTo>
                    <a:pt x="6" y="101"/>
                    <a:pt x="2" y="103"/>
                    <a:pt x="0" y="99"/>
                  </a:cubicBezTo>
                  <a:cubicBezTo>
                    <a:pt x="11" y="86"/>
                    <a:pt x="17" y="70"/>
                    <a:pt x="32" y="60"/>
                  </a:cubicBezTo>
                  <a:cubicBezTo>
                    <a:pt x="39" y="55"/>
                    <a:pt x="35" y="45"/>
                    <a:pt x="33" y="37"/>
                  </a:cubicBezTo>
                  <a:cubicBezTo>
                    <a:pt x="31" y="25"/>
                    <a:pt x="30" y="13"/>
                    <a:pt x="43" y="6"/>
                  </a:cubicBezTo>
                  <a:cubicBezTo>
                    <a:pt x="55" y="0"/>
                    <a:pt x="101" y="32"/>
                    <a:pt x="100" y="45"/>
                  </a:cubicBezTo>
                  <a:cubicBezTo>
                    <a:pt x="100" y="54"/>
                    <a:pt x="96" y="62"/>
                    <a:pt x="89" y="69"/>
                  </a:cubicBezTo>
                  <a:cubicBezTo>
                    <a:pt x="78" y="81"/>
                    <a:pt x="71" y="95"/>
                    <a:pt x="81" y="112"/>
                  </a:cubicBezTo>
                  <a:cubicBezTo>
                    <a:pt x="86" y="120"/>
                    <a:pt x="83" y="129"/>
                    <a:pt x="76" y="135"/>
                  </a:cubicBezTo>
                  <a:cubicBezTo>
                    <a:pt x="74" y="134"/>
                    <a:pt x="73" y="133"/>
                    <a:pt x="72" y="132"/>
                  </a:cubicBezTo>
                  <a:close/>
                </a:path>
              </a:pathLst>
            </a:custGeom>
            <a:solidFill>
              <a:srgbClr val="9FB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87E60590-68E4-BFF9-5A7A-AEC6A753C5BF}"/>
                </a:ext>
              </a:extLst>
            </p:cNvPr>
            <p:cNvSpPr>
              <a:spLocks/>
            </p:cNvSpPr>
            <p:nvPr/>
          </p:nvSpPr>
          <p:spPr bwMode="auto">
            <a:xfrm>
              <a:off x="1998663" y="4513263"/>
              <a:ext cx="128588" cy="396875"/>
            </a:xfrm>
            <a:custGeom>
              <a:avLst/>
              <a:gdLst>
                <a:gd name="T0" fmla="*/ 4 w 34"/>
                <a:gd name="T1" fmla="*/ 93 h 105"/>
                <a:gd name="T2" fmla="*/ 13 w 34"/>
                <a:gd name="T3" fmla="*/ 87 h 105"/>
                <a:gd name="T4" fmla="*/ 16 w 34"/>
                <a:gd name="T5" fmla="*/ 20 h 105"/>
                <a:gd name="T6" fmla="*/ 24 w 34"/>
                <a:gd name="T7" fmla="*/ 0 h 105"/>
                <a:gd name="T8" fmla="*/ 32 w 34"/>
                <a:gd name="T9" fmla="*/ 13 h 105"/>
                <a:gd name="T10" fmla="*/ 30 w 34"/>
                <a:gd name="T11" fmla="*/ 57 h 105"/>
                <a:gd name="T12" fmla="*/ 29 w 34"/>
                <a:gd name="T13" fmla="*/ 73 h 105"/>
                <a:gd name="T14" fmla="*/ 31 w 34"/>
                <a:gd name="T15" fmla="*/ 94 h 105"/>
                <a:gd name="T16" fmla="*/ 14 w 34"/>
                <a:gd name="T17" fmla="*/ 104 h 105"/>
                <a:gd name="T18" fmla="*/ 4 w 34"/>
                <a:gd name="T19" fmla="*/ 9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05">
                  <a:moveTo>
                    <a:pt x="4" y="93"/>
                  </a:moveTo>
                  <a:cubicBezTo>
                    <a:pt x="10" y="96"/>
                    <a:pt x="12" y="92"/>
                    <a:pt x="13" y="87"/>
                  </a:cubicBezTo>
                  <a:cubicBezTo>
                    <a:pt x="19" y="65"/>
                    <a:pt x="14" y="42"/>
                    <a:pt x="16" y="20"/>
                  </a:cubicBezTo>
                  <a:cubicBezTo>
                    <a:pt x="17" y="13"/>
                    <a:pt x="12" y="3"/>
                    <a:pt x="24" y="0"/>
                  </a:cubicBezTo>
                  <a:cubicBezTo>
                    <a:pt x="24" y="6"/>
                    <a:pt x="24" y="12"/>
                    <a:pt x="32" y="13"/>
                  </a:cubicBezTo>
                  <a:cubicBezTo>
                    <a:pt x="31" y="27"/>
                    <a:pt x="30" y="42"/>
                    <a:pt x="30" y="57"/>
                  </a:cubicBezTo>
                  <a:cubicBezTo>
                    <a:pt x="30" y="62"/>
                    <a:pt x="29" y="67"/>
                    <a:pt x="29" y="73"/>
                  </a:cubicBezTo>
                  <a:cubicBezTo>
                    <a:pt x="32" y="79"/>
                    <a:pt x="34" y="86"/>
                    <a:pt x="31" y="94"/>
                  </a:cubicBezTo>
                  <a:cubicBezTo>
                    <a:pt x="28" y="101"/>
                    <a:pt x="22" y="105"/>
                    <a:pt x="14" y="104"/>
                  </a:cubicBezTo>
                  <a:cubicBezTo>
                    <a:pt x="7" y="104"/>
                    <a:pt x="0" y="103"/>
                    <a:pt x="4" y="93"/>
                  </a:cubicBezTo>
                  <a:close/>
                </a:path>
              </a:pathLst>
            </a:custGeom>
            <a:solidFill>
              <a:srgbClr val="9DA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75D13787-E30B-635C-9CCD-E60E52C4C2E2}"/>
                </a:ext>
              </a:extLst>
            </p:cNvPr>
            <p:cNvSpPr>
              <a:spLocks/>
            </p:cNvSpPr>
            <p:nvPr/>
          </p:nvSpPr>
          <p:spPr bwMode="auto">
            <a:xfrm>
              <a:off x="2135188" y="4379913"/>
              <a:ext cx="122238" cy="106362"/>
            </a:xfrm>
            <a:custGeom>
              <a:avLst/>
              <a:gdLst>
                <a:gd name="T0" fmla="*/ 28 w 32"/>
                <a:gd name="T1" fmla="*/ 0 h 28"/>
                <a:gd name="T2" fmla="*/ 32 w 32"/>
                <a:gd name="T3" fmla="*/ 3 h 28"/>
                <a:gd name="T4" fmla="*/ 0 w 32"/>
                <a:gd name="T5" fmla="*/ 28 h 28"/>
                <a:gd name="T6" fmla="*/ 28 w 32"/>
                <a:gd name="T7" fmla="*/ 0 h 28"/>
              </a:gdLst>
              <a:ahLst/>
              <a:cxnLst>
                <a:cxn ang="0">
                  <a:pos x="T0" y="T1"/>
                </a:cxn>
                <a:cxn ang="0">
                  <a:pos x="T2" y="T3"/>
                </a:cxn>
                <a:cxn ang="0">
                  <a:pos x="T4" y="T5"/>
                </a:cxn>
                <a:cxn ang="0">
                  <a:pos x="T6" y="T7"/>
                </a:cxn>
              </a:cxnLst>
              <a:rect l="0" t="0" r="r" b="b"/>
              <a:pathLst>
                <a:path w="32" h="28">
                  <a:moveTo>
                    <a:pt x="28" y="0"/>
                  </a:moveTo>
                  <a:cubicBezTo>
                    <a:pt x="29" y="1"/>
                    <a:pt x="30" y="2"/>
                    <a:pt x="32" y="3"/>
                  </a:cubicBezTo>
                  <a:cubicBezTo>
                    <a:pt x="21" y="11"/>
                    <a:pt x="9" y="17"/>
                    <a:pt x="0" y="28"/>
                  </a:cubicBezTo>
                  <a:cubicBezTo>
                    <a:pt x="3" y="12"/>
                    <a:pt x="13" y="4"/>
                    <a:pt x="28" y="0"/>
                  </a:cubicBezTo>
                  <a:close/>
                </a:path>
              </a:pathLst>
            </a:custGeom>
            <a:solidFill>
              <a:srgbClr val="9DA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EDFC5212-446B-0FC8-5659-54491BEC2954}"/>
                </a:ext>
              </a:extLst>
            </p:cNvPr>
            <p:cNvSpPr>
              <a:spLocks/>
            </p:cNvSpPr>
            <p:nvPr/>
          </p:nvSpPr>
          <p:spPr bwMode="auto">
            <a:xfrm>
              <a:off x="1922463" y="4773613"/>
              <a:ext cx="280988" cy="207962"/>
            </a:xfrm>
            <a:custGeom>
              <a:avLst/>
              <a:gdLst>
                <a:gd name="T0" fmla="*/ 24 w 74"/>
                <a:gd name="T1" fmla="*/ 24 h 55"/>
                <a:gd name="T2" fmla="*/ 37 w 74"/>
                <a:gd name="T3" fmla="*/ 32 h 55"/>
                <a:gd name="T4" fmla="*/ 47 w 74"/>
                <a:gd name="T5" fmla="*/ 21 h 55"/>
                <a:gd name="T6" fmla="*/ 49 w 74"/>
                <a:gd name="T7" fmla="*/ 4 h 55"/>
                <a:gd name="T8" fmla="*/ 66 w 74"/>
                <a:gd name="T9" fmla="*/ 30 h 55"/>
                <a:gd name="T10" fmla="*/ 16 w 74"/>
                <a:gd name="T11" fmla="*/ 47 h 55"/>
                <a:gd name="T12" fmla="*/ 9 w 74"/>
                <a:gd name="T13" fmla="*/ 16 h 55"/>
                <a:gd name="T14" fmla="*/ 15 w 74"/>
                <a:gd name="T15" fmla="*/ 0 h 55"/>
                <a:gd name="T16" fmla="*/ 23 w 74"/>
                <a:gd name="T17" fmla="*/ 20 h 55"/>
                <a:gd name="T18" fmla="*/ 24 w 74"/>
                <a:gd name="T19" fmla="*/ 2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55">
                  <a:moveTo>
                    <a:pt x="24" y="24"/>
                  </a:moveTo>
                  <a:cubicBezTo>
                    <a:pt x="24" y="33"/>
                    <a:pt x="30" y="32"/>
                    <a:pt x="37" y="32"/>
                  </a:cubicBezTo>
                  <a:cubicBezTo>
                    <a:pt x="43" y="31"/>
                    <a:pt x="46" y="28"/>
                    <a:pt x="47" y="21"/>
                  </a:cubicBezTo>
                  <a:cubicBezTo>
                    <a:pt x="48" y="15"/>
                    <a:pt x="48" y="10"/>
                    <a:pt x="49" y="4"/>
                  </a:cubicBezTo>
                  <a:cubicBezTo>
                    <a:pt x="61" y="8"/>
                    <a:pt x="74" y="13"/>
                    <a:pt x="66" y="30"/>
                  </a:cubicBezTo>
                  <a:cubicBezTo>
                    <a:pt x="59" y="45"/>
                    <a:pt x="32" y="55"/>
                    <a:pt x="16" y="47"/>
                  </a:cubicBezTo>
                  <a:cubicBezTo>
                    <a:pt x="1" y="40"/>
                    <a:pt x="0" y="29"/>
                    <a:pt x="9" y="16"/>
                  </a:cubicBezTo>
                  <a:cubicBezTo>
                    <a:pt x="12" y="11"/>
                    <a:pt x="13" y="5"/>
                    <a:pt x="15" y="0"/>
                  </a:cubicBezTo>
                  <a:cubicBezTo>
                    <a:pt x="21" y="5"/>
                    <a:pt x="17" y="15"/>
                    <a:pt x="23" y="20"/>
                  </a:cubicBezTo>
                  <a:cubicBezTo>
                    <a:pt x="23" y="21"/>
                    <a:pt x="23" y="23"/>
                    <a:pt x="24" y="24"/>
                  </a:cubicBezTo>
                  <a:close/>
                </a:path>
              </a:pathLst>
            </a:custGeom>
            <a:solidFill>
              <a:srgbClr val="732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71249669-95CB-D35D-DE68-83448AFC1414}"/>
                </a:ext>
              </a:extLst>
            </p:cNvPr>
            <p:cNvSpPr>
              <a:spLocks/>
            </p:cNvSpPr>
            <p:nvPr/>
          </p:nvSpPr>
          <p:spPr bwMode="auto">
            <a:xfrm>
              <a:off x="1811338" y="4237038"/>
              <a:ext cx="206375" cy="427037"/>
            </a:xfrm>
            <a:custGeom>
              <a:avLst/>
              <a:gdLst>
                <a:gd name="T0" fmla="*/ 49 w 54"/>
                <a:gd name="T1" fmla="*/ 70 h 113"/>
                <a:gd name="T2" fmla="*/ 53 w 54"/>
                <a:gd name="T3" fmla="*/ 113 h 113"/>
                <a:gd name="T4" fmla="*/ 31 w 54"/>
                <a:gd name="T5" fmla="*/ 52 h 113"/>
                <a:gd name="T6" fmla="*/ 0 w 54"/>
                <a:gd name="T7" fmla="*/ 0 h 113"/>
                <a:gd name="T8" fmla="*/ 49 w 54"/>
                <a:gd name="T9" fmla="*/ 70 h 113"/>
              </a:gdLst>
              <a:ahLst/>
              <a:cxnLst>
                <a:cxn ang="0">
                  <a:pos x="T0" y="T1"/>
                </a:cxn>
                <a:cxn ang="0">
                  <a:pos x="T2" y="T3"/>
                </a:cxn>
                <a:cxn ang="0">
                  <a:pos x="T4" y="T5"/>
                </a:cxn>
                <a:cxn ang="0">
                  <a:pos x="T6" y="T7"/>
                </a:cxn>
                <a:cxn ang="0">
                  <a:pos x="T8" y="T9"/>
                </a:cxn>
              </a:cxnLst>
              <a:rect l="0" t="0" r="r" b="b"/>
              <a:pathLst>
                <a:path w="54" h="113">
                  <a:moveTo>
                    <a:pt x="49" y="70"/>
                  </a:moveTo>
                  <a:cubicBezTo>
                    <a:pt x="54" y="84"/>
                    <a:pt x="53" y="99"/>
                    <a:pt x="53" y="113"/>
                  </a:cubicBezTo>
                  <a:cubicBezTo>
                    <a:pt x="41" y="94"/>
                    <a:pt x="38" y="72"/>
                    <a:pt x="31" y="52"/>
                  </a:cubicBezTo>
                  <a:cubicBezTo>
                    <a:pt x="25" y="33"/>
                    <a:pt x="19" y="14"/>
                    <a:pt x="0" y="0"/>
                  </a:cubicBezTo>
                  <a:cubicBezTo>
                    <a:pt x="29" y="5"/>
                    <a:pt x="35" y="15"/>
                    <a:pt x="49" y="70"/>
                  </a:cubicBezTo>
                  <a:close/>
                </a:path>
              </a:pathLst>
            </a:custGeom>
            <a:solidFill>
              <a:srgbClr val="5E4B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FCFC35D2-3013-29FA-7E2D-1237334C2DAF}"/>
                </a:ext>
              </a:extLst>
            </p:cNvPr>
            <p:cNvSpPr>
              <a:spLocks/>
            </p:cNvSpPr>
            <p:nvPr/>
          </p:nvSpPr>
          <p:spPr bwMode="auto">
            <a:xfrm>
              <a:off x="2032000" y="4111625"/>
              <a:ext cx="160338" cy="730250"/>
            </a:xfrm>
            <a:custGeom>
              <a:avLst/>
              <a:gdLst>
                <a:gd name="T0" fmla="*/ 15 w 42"/>
                <a:gd name="T1" fmla="*/ 106 h 193"/>
                <a:gd name="T2" fmla="*/ 10 w 42"/>
                <a:gd name="T3" fmla="*/ 169 h 193"/>
                <a:gd name="T4" fmla="*/ 4 w 42"/>
                <a:gd name="T5" fmla="*/ 193 h 193"/>
                <a:gd name="T6" fmla="*/ 8 w 42"/>
                <a:gd name="T7" fmla="*/ 54 h 193"/>
                <a:gd name="T8" fmla="*/ 42 w 42"/>
                <a:gd name="T9" fmla="*/ 0 h 193"/>
                <a:gd name="T10" fmla="*/ 42 w 42"/>
                <a:gd name="T11" fmla="*/ 5 h 193"/>
                <a:gd name="T12" fmla="*/ 17 w 42"/>
                <a:gd name="T13" fmla="*/ 91 h 193"/>
                <a:gd name="T14" fmla="*/ 15 w 42"/>
                <a:gd name="T15" fmla="*/ 106 h 1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93">
                  <a:moveTo>
                    <a:pt x="15" y="106"/>
                  </a:moveTo>
                  <a:cubicBezTo>
                    <a:pt x="8" y="127"/>
                    <a:pt x="11" y="148"/>
                    <a:pt x="10" y="169"/>
                  </a:cubicBezTo>
                  <a:cubicBezTo>
                    <a:pt x="9" y="178"/>
                    <a:pt x="12" y="187"/>
                    <a:pt x="4" y="193"/>
                  </a:cubicBezTo>
                  <a:cubicBezTo>
                    <a:pt x="0" y="147"/>
                    <a:pt x="4" y="100"/>
                    <a:pt x="8" y="54"/>
                  </a:cubicBezTo>
                  <a:cubicBezTo>
                    <a:pt x="10" y="32"/>
                    <a:pt x="15" y="8"/>
                    <a:pt x="42" y="0"/>
                  </a:cubicBezTo>
                  <a:cubicBezTo>
                    <a:pt x="42" y="2"/>
                    <a:pt x="42" y="3"/>
                    <a:pt x="42" y="5"/>
                  </a:cubicBezTo>
                  <a:cubicBezTo>
                    <a:pt x="21" y="30"/>
                    <a:pt x="22" y="62"/>
                    <a:pt x="17" y="91"/>
                  </a:cubicBezTo>
                  <a:cubicBezTo>
                    <a:pt x="16" y="96"/>
                    <a:pt x="19" y="102"/>
                    <a:pt x="15" y="106"/>
                  </a:cubicBezTo>
                  <a:close/>
                </a:path>
              </a:pathLst>
            </a:custGeom>
            <a:solidFill>
              <a:srgbClr val="6846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5402E03C-923C-37B6-928F-130C06633BBD}"/>
                </a:ext>
              </a:extLst>
            </p:cNvPr>
            <p:cNvSpPr>
              <a:spLocks/>
            </p:cNvSpPr>
            <p:nvPr/>
          </p:nvSpPr>
          <p:spPr bwMode="auto">
            <a:xfrm>
              <a:off x="2089150" y="4130675"/>
              <a:ext cx="103188" cy="382587"/>
            </a:xfrm>
            <a:custGeom>
              <a:avLst/>
              <a:gdLst>
                <a:gd name="T0" fmla="*/ 0 w 27"/>
                <a:gd name="T1" fmla="*/ 101 h 101"/>
                <a:gd name="T2" fmla="*/ 8 w 27"/>
                <a:gd name="T3" fmla="*/ 29 h 101"/>
                <a:gd name="T4" fmla="*/ 27 w 27"/>
                <a:gd name="T5" fmla="*/ 0 h 101"/>
                <a:gd name="T6" fmla="*/ 0 w 27"/>
                <a:gd name="T7" fmla="*/ 101 h 101"/>
              </a:gdLst>
              <a:ahLst/>
              <a:cxnLst>
                <a:cxn ang="0">
                  <a:pos x="T0" y="T1"/>
                </a:cxn>
                <a:cxn ang="0">
                  <a:pos x="T2" y="T3"/>
                </a:cxn>
                <a:cxn ang="0">
                  <a:pos x="T4" y="T5"/>
                </a:cxn>
                <a:cxn ang="0">
                  <a:pos x="T6" y="T7"/>
                </a:cxn>
              </a:cxnLst>
              <a:rect l="0" t="0" r="r" b="b"/>
              <a:pathLst>
                <a:path w="27" h="101">
                  <a:moveTo>
                    <a:pt x="0" y="101"/>
                  </a:moveTo>
                  <a:cubicBezTo>
                    <a:pt x="0" y="77"/>
                    <a:pt x="3" y="53"/>
                    <a:pt x="8" y="29"/>
                  </a:cubicBezTo>
                  <a:cubicBezTo>
                    <a:pt x="10" y="17"/>
                    <a:pt x="14" y="6"/>
                    <a:pt x="27" y="0"/>
                  </a:cubicBezTo>
                  <a:cubicBezTo>
                    <a:pt x="12" y="33"/>
                    <a:pt x="8" y="68"/>
                    <a:pt x="0" y="101"/>
                  </a:cubicBezTo>
                  <a:close/>
                </a:path>
              </a:pathLst>
            </a:custGeom>
            <a:solidFill>
              <a:srgbClr val="9DA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4" name="Grupo 53">
            <a:extLst>
              <a:ext uri="{FF2B5EF4-FFF2-40B4-BE49-F238E27FC236}">
                <a16:creationId xmlns:a16="http://schemas.microsoft.com/office/drawing/2014/main" id="{D1D8312D-247A-E271-4A56-139BF2C03DBF}"/>
              </a:ext>
            </a:extLst>
          </p:cNvPr>
          <p:cNvGrpSpPr/>
          <p:nvPr/>
        </p:nvGrpSpPr>
        <p:grpSpPr>
          <a:xfrm>
            <a:off x="6826250" y="3908425"/>
            <a:ext cx="1155701" cy="1987550"/>
            <a:chOff x="6826250" y="3908425"/>
            <a:chExt cx="1155701" cy="1987550"/>
          </a:xfrm>
        </p:grpSpPr>
        <p:sp>
          <p:nvSpPr>
            <p:cNvPr id="51" name="Freeform 24">
              <a:extLst>
                <a:ext uri="{FF2B5EF4-FFF2-40B4-BE49-F238E27FC236}">
                  <a16:creationId xmlns:a16="http://schemas.microsoft.com/office/drawing/2014/main" id="{4233685E-C7E0-1273-36DD-97067640A08A}"/>
                </a:ext>
              </a:extLst>
            </p:cNvPr>
            <p:cNvSpPr>
              <a:spLocks/>
            </p:cNvSpPr>
            <p:nvPr/>
          </p:nvSpPr>
          <p:spPr bwMode="auto">
            <a:xfrm>
              <a:off x="7126288" y="3908425"/>
              <a:ext cx="650875" cy="1166813"/>
            </a:xfrm>
            <a:custGeom>
              <a:avLst/>
              <a:gdLst>
                <a:gd name="T0" fmla="*/ 1 w 171"/>
                <a:gd name="T1" fmla="*/ 190 h 308"/>
                <a:gd name="T2" fmla="*/ 17 w 171"/>
                <a:gd name="T3" fmla="*/ 142 h 308"/>
                <a:gd name="T4" fmla="*/ 20 w 171"/>
                <a:gd name="T5" fmla="*/ 109 h 308"/>
                <a:gd name="T6" fmla="*/ 30 w 171"/>
                <a:gd name="T7" fmla="*/ 90 h 308"/>
                <a:gd name="T8" fmla="*/ 36 w 171"/>
                <a:gd name="T9" fmla="*/ 71 h 308"/>
                <a:gd name="T10" fmla="*/ 39 w 171"/>
                <a:gd name="T11" fmla="*/ 36 h 308"/>
                <a:gd name="T12" fmla="*/ 80 w 171"/>
                <a:gd name="T13" fmla="*/ 1 h 308"/>
                <a:gd name="T14" fmla="*/ 86 w 171"/>
                <a:gd name="T15" fmla="*/ 0 h 308"/>
                <a:gd name="T16" fmla="*/ 135 w 171"/>
                <a:gd name="T17" fmla="*/ 48 h 308"/>
                <a:gd name="T18" fmla="*/ 149 w 171"/>
                <a:gd name="T19" fmla="*/ 96 h 308"/>
                <a:gd name="T20" fmla="*/ 152 w 171"/>
                <a:gd name="T21" fmla="*/ 113 h 308"/>
                <a:gd name="T22" fmla="*/ 165 w 171"/>
                <a:gd name="T23" fmla="*/ 153 h 308"/>
                <a:gd name="T24" fmla="*/ 169 w 171"/>
                <a:gd name="T25" fmla="*/ 168 h 308"/>
                <a:gd name="T26" fmla="*/ 171 w 171"/>
                <a:gd name="T27" fmla="*/ 218 h 308"/>
                <a:gd name="T28" fmla="*/ 165 w 171"/>
                <a:gd name="T29" fmla="*/ 225 h 308"/>
                <a:gd name="T30" fmla="*/ 90 w 171"/>
                <a:gd name="T31" fmla="*/ 297 h 308"/>
                <a:gd name="T32" fmla="*/ 80 w 171"/>
                <a:gd name="T33" fmla="*/ 308 h 308"/>
                <a:gd name="T34" fmla="*/ 69 w 171"/>
                <a:gd name="T35" fmla="*/ 298 h 308"/>
                <a:gd name="T36" fmla="*/ 6 w 171"/>
                <a:gd name="T37" fmla="*/ 202 h 308"/>
                <a:gd name="T38" fmla="*/ 1 w 171"/>
                <a:gd name="T39" fmla="*/ 19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1" h="308">
                  <a:moveTo>
                    <a:pt x="1" y="190"/>
                  </a:moveTo>
                  <a:cubicBezTo>
                    <a:pt x="5" y="174"/>
                    <a:pt x="0" y="155"/>
                    <a:pt x="17" y="142"/>
                  </a:cubicBezTo>
                  <a:cubicBezTo>
                    <a:pt x="23" y="137"/>
                    <a:pt x="19" y="120"/>
                    <a:pt x="20" y="109"/>
                  </a:cubicBezTo>
                  <a:cubicBezTo>
                    <a:pt x="20" y="101"/>
                    <a:pt x="20" y="93"/>
                    <a:pt x="30" y="90"/>
                  </a:cubicBezTo>
                  <a:cubicBezTo>
                    <a:pt x="38" y="86"/>
                    <a:pt x="36" y="78"/>
                    <a:pt x="36" y="71"/>
                  </a:cubicBezTo>
                  <a:cubicBezTo>
                    <a:pt x="37" y="59"/>
                    <a:pt x="32" y="45"/>
                    <a:pt x="39" y="36"/>
                  </a:cubicBezTo>
                  <a:cubicBezTo>
                    <a:pt x="51" y="23"/>
                    <a:pt x="66" y="13"/>
                    <a:pt x="80" y="1"/>
                  </a:cubicBezTo>
                  <a:cubicBezTo>
                    <a:pt x="82" y="0"/>
                    <a:pt x="84" y="0"/>
                    <a:pt x="86" y="0"/>
                  </a:cubicBezTo>
                  <a:cubicBezTo>
                    <a:pt x="96" y="0"/>
                    <a:pt x="135" y="38"/>
                    <a:pt x="135" y="48"/>
                  </a:cubicBezTo>
                  <a:cubicBezTo>
                    <a:pt x="135" y="66"/>
                    <a:pt x="133" y="83"/>
                    <a:pt x="149" y="96"/>
                  </a:cubicBezTo>
                  <a:cubicBezTo>
                    <a:pt x="154" y="100"/>
                    <a:pt x="152" y="107"/>
                    <a:pt x="152" y="113"/>
                  </a:cubicBezTo>
                  <a:cubicBezTo>
                    <a:pt x="152" y="128"/>
                    <a:pt x="148" y="143"/>
                    <a:pt x="165" y="153"/>
                  </a:cubicBezTo>
                  <a:cubicBezTo>
                    <a:pt x="170" y="155"/>
                    <a:pt x="168" y="163"/>
                    <a:pt x="169" y="168"/>
                  </a:cubicBezTo>
                  <a:cubicBezTo>
                    <a:pt x="169" y="185"/>
                    <a:pt x="170" y="201"/>
                    <a:pt x="171" y="218"/>
                  </a:cubicBezTo>
                  <a:cubicBezTo>
                    <a:pt x="170" y="221"/>
                    <a:pt x="168" y="223"/>
                    <a:pt x="165" y="225"/>
                  </a:cubicBezTo>
                  <a:cubicBezTo>
                    <a:pt x="134" y="242"/>
                    <a:pt x="110" y="267"/>
                    <a:pt x="90" y="297"/>
                  </a:cubicBezTo>
                  <a:cubicBezTo>
                    <a:pt x="88" y="301"/>
                    <a:pt x="85" y="306"/>
                    <a:pt x="80" y="308"/>
                  </a:cubicBezTo>
                  <a:cubicBezTo>
                    <a:pt x="73" y="308"/>
                    <a:pt x="71" y="303"/>
                    <a:pt x="69" y="298"/>
                  </a:cubicBezTo>
                  <a:cubicBezTo>
                    <a:pt x="54" y="262"/>
                    <a:pt x="36" y="228"/>
                    <a:pt x="6" y="202"/>
                  </a:cubicBezTo>
                  <a:cubicBezTo>
                    <a:pt x="3" y="199"/>
                    <a:pt x="0" y="195"/>
                    <a:pt x="1" y="190"/>
                  </a:cubicBezTo>
                  <a:close/>
                </a:path>
              </a:pathLst>
            </a:custGeom>
            <a:solidFill>
              <a:srgbClr val="FED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25">
              <a:extLst>
                <a:ext uri="{FF2B5EF4-FFF2-40B4-BE49-F238E27FC236}">
                  <a16:creationId xmlns:a16="http://schemas.microsoft.com/office/drawing/2014/main" id="{FBDDDCD8-F375-C0B5-D0F5-831688EFE6D6}"/>
                </a:ext>
              </a:extLst>
            </p:cNvPr>
            <p:cNvSpPr>
              <a:spLocks/>
            </p:cNvSpPr>
            <p:nvPr/>
          </p:nvSpPr>
          <p:spPr bwMode="auto">
            <a:xfrm>
              <a:off x="6826250" y="4491038"/>
              <a:ext cx="698500" cy="1262063"/>
            </a:xfrm>
            <a:custGeom>
              <a:avLst/>
              <a:gdLst>
                <a:gd name="T0" fmla="*/ 80 w 184"/>
                <a:gd name="T1" fmla="*/ 36 h 333"/>
                <a:gd name="T2" fmla="*/ 151 w 184"/>
                <a:gd name="T3" fmla="*/ 140 h 333"/>
                <a:gd name="T4" fmla="*/ 159 w 184"/>
                <a:gd name="T5" fmla="*/ 154 h 333"/>
                <a:gd name="T6" fmla="*/ 183 w 184"/>
                <a:gd name="T7" fmla="*/ 305 h 333"/>
                <a:gd name="T8" fmla="*/ 149 w 184"/>
                <a:gd name="T9" fmla="*/ 323 h 333"/>
                <a:gd name="T10" fmla="*/ 110 w 184"/>
                <a:gd name="T11" fmla="*/ 309 h 333"/>
                <a:gd name="T12" fmla="*/ 74 w 184"/>
                <a:gd name="T13" fmla="*/ 239 h 333"/>
                <a:gd name="T14" fmla="*/ 62 w 184"/>
                <a:gd name="T15" fmla="*/ 121 h 333"/>
                <a:gd name="T16" fmla="*/ 0 w 184"/>
                <a:gd name="T17" fmla="*/ 0 h 333"/>
                <a:gd name="T18" fmla="*/ 80 w 184"/>
                <a:gd name="T19" fmla="*/ 36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333">
                  <a:moveTo>
                    <a:pt x="80" y="36"/>
                  </a:moveTo>
                  <a:cubicBezTo>
                    <a:pt x="113" y="64"/>
                    <a:pt x="136" y="99"/>
                    <a:pt x="151" y="140"/>
                  </a:cubicBezTo>
                  <a:cubicBezTo>
                    <a:pt x="153" y="145"/>
                    <a:pt x="156" y="149"/>
                    <a:pt x="159" y="154"/>
                  </a:cubicBezTo>
                  <a:cubicBezTo>
                    <a:pt x="183" y="201"/>
                    <a:pt x="181" y="253"/>
                    <a:pt x="183" y="305"/>
                  </a:cubicBezTo>
                  <a:cubicBezTo>
                    <a:pt x="184" y="325"/>
                    <a:pt x="167" y="333"/>
                    <a:pt x="149" y="323"/>
                  </a:cubicBezTo>
                  <a:cubicBezTo>
                    <a:pt x="137" y="316"/>
                    <a:pt x="124" y="313"/>
                    <a:pt x="110" y="309"/>
                  </a:cubicBezTo>
                  <a:cubicBezTo>
                    <a:pt x="86" y="292"/>
                    <a:pt x="78" y="267"/>
                    <a:pt x="74" y="239"/>
                  </a:cubicBezTo>
                  <a:cubicBezTo>
                    <a:pt x="70" y="200"/>
                    <a:pt x="70" y="160"/>
                    <a:pt x="62" y="121"/>
                  </a:cubicBezTo>
                  <a:cubicBezTo>
                    <a:pt x="53" y="77"/>
                    <a:pt x="35" y="36"/>
                    <a:pt x="0" y="0"/>
                  </a:cubicBezTo>
                  <a:cubicBezTo>
                    <a:pt x="34" y="4"/>
                    <a:pt x="57" y="20"/>
                    <a:pt x="80" y="36"/>
                  </a:cubicBezTo>
                  <a:close/>
                </a:path>
              </a:pathLst>
            </a:custGeom>
            <a:solidFill>
              <a:srgbClr val="5BB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26">
              <a:extLst>
                <a:ext uri="{FF2B5EF4-FFF2-40B4-BE49-F238E27FC236}">
                  <a16:creationId xmlns:a16="http://schemas.microsoft.com/office/drawing/2014/main" id="{1985F80D-7FFF-FE04-BE58-AA09CB0FDC0B}"/>
                </a:ext>
              </a:extLst>
            </p:cNvPr>
            <p:cNvSpPr>
              <a:spLocks/>
            </p:cNvSpPr>
            <p:nvPr/>
          </p:nvSpPr>
          <p:spPr bwMode="auto">
            <a:xfrm>
              <a:off x="7243763" y="4695825"/>
              <a:ext cx="738188" cy="1200150"/>
            </a:xfrm>
            <a:custGeom>
              <a:avLst/>
              <a:gdLst>
                <a:gd name="T0" fmla="*/ 0 w 194"/>
                <a:gd name="T1" fmla="*/ 255 h 317"/>
                <a:gd name="T2" fmla="*/ 38 w 194"/>
                <a:gd name="T3" fmla="*/ 264 h 317"/>
                <a:gd name="T4" fmla="*/ 69 w 194"/>
                <a:gd name="T5" fmla="*/ 247 h 317"/>
                <a:gd name="T6" fmla="*/ 60 w 194"/>
                <a:gd name="T7" fmla="*/ 163 h 317"/>
                <a:gd name="T8" fmla="*/ 46 w 194"/>
                <a:gd name="T9" fmla="*/ 111 h 317"/>
                <a:gd name="T10" fmla="*/ 49 w 194"/>
                <a:gd name="T11" fmla="*/ 100 h 317"/>
                <a:gd name="T12" fmla="*/ 140 w 194"/>
                <a:gd name="T13" fmla="*/ 10 h 317"/>
                <a:gd name="T14" fmla="*/ 194 w 194"/>
                <a:gd name="T15" fmla="*/ 5 h 317"/>
                <a:gd name="T16" fmla="*/ 140 w 194"/>
                <a:gd name="T17" fmla="*/ 165 h 317"/>
                <a:gd name="T18" fmla="*/ 134 w 194"/>
                <a:gd name="T19" fmla="*/ 217 h 317"/>
                <a:gd name="T20" fmla="*/ 87 w 194"/>
                <a:gd name="T21" fmla="*/ 268 h 317"/>
                <a:gd name="T22" fmla="*/ 74 w 194"/>
                <a:gd name="T23" fmla="*/ 292 h 317"/>
                <a:gd name="T24" fmla="*/ 48 w 194"/>
                <a:gd name="T25" fmla="*/ 315 h 317"/>
                <a:gd name="T26" fmla="*/ 37 w 194"/>
                <a:gd name="T27" fmla="*/ 307 h 317"/>
                <a:gd name="T28" fmla="*/ 0 w 194"/>
                <a:gd name="T29" fmla="*/ 255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4" h="317">
                  <a:moveTo>
                    <a:pt x="0" y="255"/>
                  </a:moveTo>
                  <a:cubicBezTo>
                    <a:pt x="15" y="250"/>
                    <a:pt x="26" y="259"/>
                    <a:pt x="38" y="264"/>
                  </a:cubicBezTo>
                  <a:cubicBezTo>
                    <a:pt x="58" y="273"/>
                    <a:pt x="68" y="268"/>
                    <a:pt x="69" y="247"/>
                  </a:cubicBezTo>
                  <a:cubicBezTo>
                    <a:pt x="69" y="219"/>
                    <a:pt x="65" y="191"/>
                    <a:pt x="60" y="163"/>
                  </a:cubicBezTo>
                  <a:cubicBezTo>
                    <a:pt x="57" y="145"/>
                    <a:pt x="63" y="125"/>
                    <a:pt x="46" y="111"/>
                  </a:cubicBezTo>
                  <a:cubicBezTo>
                    <a:pt x="45" y="110"/>
                    <a:pt x="48" y="103"/>
                    <a:pt x="49" y="100"/>
                  </a:cubicBezTo>
                  <a:cubicBezTo>
                    <a:pt x="69" y="60"/>
                    <a:pt x="98" y="28"/>
                    <a:pt x="140" y="10"/>
                  </a:cubicBezTo>
                  <a:cubicBezTo>
                    <a:pt x="157" y="6"/>
                    <a:pt x="173" y="0"/>
                    <a:pt x="194" y="5"/>
                  </a:cubicBezTo>
                  <a:cubicBezTo>
                    <a:pt x="144" y="49"/>
                    <a:pt x="144" y="108"/>
                    <a:pt x="140" y="165"/>
                  </a:cubicBezTo>
                  <a:cubicBezTo>
                    <a:pt x="139" y="183"/>
                    <a:pt x="138" y="200"/>
                    <a:pt x="134" y="217"/>
                  </a:cubicBezTo>
                  <a:cubicBezTo>
                    <a:pt x="128" y="243"/>
                    <a:pt x="115" y="262"/>
                    <a:pt x="87" y="268"/>
                  </a:cubicBezTo>
                  <a:cubicBezTo>
                    <a:pt x="71" y="270"/>
                    <a:pt x="74" y="282"/>
                    <a:pt x="74" y="292"/>
                  </a:cubicBezTo>
                  <a:cubicBezTo>
                    <a:pt x="73" y="308"/>
                    <a:pt x="63" y="317"/>
                    <a:pt x="48" y="315"/>
                  </a:cubicBezTo>
                  <a:cubicBezTo>
                    <a:pt x="42" y="315"/>
                    <a:pt x="36" y="312"/>
                    <a:pt x="37" y="307"/>
                  </a:cubicBezTo>
                  <a:cubicBezTo>
                    <a:pt x="45" y="275"/>
                    <a:pt x="22" y="266"/>
                    <a:pt x="0" y="255"/>
                  </a:cubicBezTo>
                  <a:close/>
                </a:path>
              </a:pathLst>
            </a:custGeom>
            <a:solidFill>
              <a:srgbClr val="52A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3" name="Grupo 62">
            <a:extLst>
              <a:ext uri="{FF2B5EF4-FFF2-40B4-BE49-F238E27FC236}">
                <a16:creationId xmlns:a16="http://schemas.microsoft.com/office/drawing/2014/main" id="{B371B8AE-6FED-B15E-4A82-A22C61998C29}"/>
              </a:ext>
            </a:extLst>
          </p:cNvPr>
          <p:cNvGrpSpPr/>
          <p:nvPr/>
        </p:nvGrpSpPr>
        <p:grpSpPr>
          <a:xfrm>
            <a:off x="6570663" y="1878012"/>
            <a:ext cx="1657350" cy="1846264"/>
            <a:chOff x="6570663" y="1878012"/>
            <a:chExt cx="1657350" cy="1846264"/>
          </a:xfrm>
        </p:grpSpPr>
        <p:sp>
          <p:nvSpPr>
            <p:cNvPr id="58" name="Freeform 30">
              <a:extLst>
                <a:ext uri="{FF2B5EF4-FFF2-40B4-BE49-F238E27FC236}">
                  <a16:creationId xmlns:a16="http://schemas.microsoft.com/office/drawing/2014/main" id="{B02B6758-EADF-F1DB-85DB-4A36BBEE6A6A}"/>
                </a:ext>
              </a:extLst>
            </p:cNvPr>
            <p:cNvSpPr>
              <a:spLocks/>
            </p:cNvSpPr>
            <p:nvPr/>
          </p:nvSpPr>
          <p:spPr bwMode="auto">
            <a:xfrm>
              <a:off x="6821488" y="1878012"/>
              <a:ext cx="1406525" cy="1017588"/>
            </a:xfrm>
            <a:custGeom>
              <a:avLst/>
              <a:gdLst>
                <a:gd name="T0" fmla="*/ 0 w 371"/>
                <a:gd name="T1" fmla="*/ 111 h 269"/>
                <a:gd name="T2" fmla="*/ 12 w 371"/>
                <a:gd name="T3" fmla="*/ 100 h 269"/>
                <a:gd name="T4" fmla="*/ 72 w 371"/>
                <a:gd name="T5" fmla="*/ 57 h 269"/>
                <a:gd name="T6" fmla="*/ 104 w 371"/>
                <a:gd name="T7" fmla="*/ 39 h 269"/>
                <a:gd name="T8" fmla="*/ 174 w 371"/>
                <a:gd name="T9" fmla="*/ 4 h 269"/>
                <a:gd name="T10" fmla="*/ 229 w 371"/>
                <a:gd name="T11" fmla="*/ 53 h 269"/>
                <a:gd name="T12" fmla="*/ 240 w 371"/>
                <a:gd name="T13" fmla="*/ 62 h 269"/>
                <a:gd name="T14" fmla="*/ 296 w 371"/>
                <a:gd name="T15" fmla="*/ 116 h 269"/>
                <a:gd name="T16" fmla="*/ 310 w 371"/>
                <a:gd name="T17" fmla="*/ 145 h 269"/>
                <a:gd name="T18" fmla="*/ 355 w 371"/>
                <a:gd name="T19" fmla="*/ 177 h 269"/>
                <a:gd name="T20" fmla="*/ 370 w 371"/>
                <a:gd name="T21" fmla="*/ 207 h 269"/>
                <a:gd name="T22" fmla="*/ 346 w 371"/>
                <a:gd name="T23" fmla="*/ 236 h 269"/>
                <a:gd name="T24" fmla="*/ 325 w 371"/>
                <a:gd name="T25" fmla="*/ 252 h 269"/>
                <a:gd name="T26" fmla="*/ 296 w 371"/>
                <a:gd name="T27" fmla="*/ 266 h 269"/>
                <a:gd name="T28" fmla="*/ 256 w 371"/>
                <a:gd name="T29" fmla="*/ 266 h 269"/>
                <a:gd name="T30" fmla="*/ 239 w 371"/>
                <a:gd name="T31" fmla="*/ 257 h 269"/>
                <a:gd name="T32" fmla="*/ 209 w 371"/>
                <a:gd name="T33" fmla="*/ 253 h 269"/>
                <a:gd name="T34" fmla="*/ 171 w 371"/>
                <a:gd name="T35" fmla="*/ 264 h 269"/>
                <a:gd name="T36" fmla="*/ 127 w 371"/>
                <a:gd name="T37" fmla="*/ 256 h 269"/>
                <a:gd name="T38" fmla="*/ 103 w 371"/>
                <a:gd name="T39" fmla="*/ 243 h 269"/>
                <a:gd name="T40" fmla="*/ 74 w 371"/>
                <a:gd name="T41" fmla="*/ 230 h 269"/>
                <a:gd name="T42" fmla="*/ 32 w 371"/>
                <a:gd name="T43" fmla="*/ 180 h 269"/>
                <a:gd name="T44" fmla="*/ 28 w 371"/>
                <a:gd name="T45" fmla="*/ 163 h 269"/>
                <a:gd name="T46" fmla="*/ 0 w 371"/>
                <a:gd name="T47" fmla="*/ 11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71" h="269">
                  <a:moveTo>
                    <a:pt x="0" y="111"/>
                  </a:moveTo>
                  <a:cubicBezTo>
                    <a:pt x="8" y="112"/>
                    <a:pt x="10" y="107"/>
                    <a:pt x="12" y="100"/>
                  </a:cubicBezTo>
                  <a:cubicBezTo>
                    <a:pt x="21" y="66"/>
                    <a:pt x="38" y="53"/>
                    <a:pt x="72" y="57"/>
                  </a:cubicBezTo>
                  <a:cubicBezTo>
                    <a:pt x="89" y="59"/>
                    <a:pt x="97" y="54"/>
                    <a:pt x="104" y="39"/>
                  </a:cubicBezTo>
                  <a:cubicBezTo>
                    <a:pt x="117" y="12"/>
                    <a:pt x="143" y="0"/>
                    <a:pt x="174" y="4"/>
                  </a:cubicBezTo>
                  <a:cubicBezTo>
                    <a:pt x="206" y="8"/>
                    <a:pt x="222" y="22"/>
                    <a:pt x="229" y="53"/>
                  </a:cubicBezTo>
                  <a:cubicBezTo>
                    <a:pt x="231" y="59"/>
                    <a:pt x="232" y="63"/>
                    <a:pt x="240" y="62"/>
                  </a:cubicBezTo>
                  <a:cubicBezTo>
                    <a:pt x="277" y="55"/>
                    <a:pt x="297" y="87"/>
                    <a:pt x="296" y="116"/>
                  </a:cubicBezTo>
                  <a:cubicBezTo>
                    <a:pt x="295" y="129"/>
                    <a:pt x="298" y="136"/>
                    <a:pt x="310" y="145"/>
                  </a:cubicBezTo>
                  <a:cubicBezTo>
                    <a:pt x="325" y="155"/>
                    <a:pt x="336" y="170"/>
                    <a:pt x="355" y="177"/>
                  </a:cubicBezTo>
                  <a:cubicBezTo>
                    <a:pt x="366" y="181"/>
                    <a:pt x="371" y="194"/>
                    <a:pt x="370" y="207"/>
                  </a:cubicBezTo>
                  <a:cubicBezTo>
                    <a:pt x="368" y="222"/>
                    <a:pt x="360" y="232"/>
                    <a:pt x="346" y="236"/>
                  </a:cubicBezTo>
                  <a:cubicBezTo>
                    <a:pt x="336" y="239"/>
                    <a:pt x="330" y="242"/>
                    <a:pt x="325" y="252"/>
                  </a:cubicBezTo>
                  <a:cubicBezTo>
                    <a:pt x="319" y="262"/>
                    <a:pt x="307" y="264"/>
                    <a:pt x="296" y="266"/>
                  </a:cubicBezTo>
                  <a:cubicBezTo>
                    <a:pt x="283" y="269"/>
                    <a:pt x="269" y="267"/>
                    <a:pt x="256" y="266"/>
                  </a:cubicBezTo>
                  <a:cubicBezTo>
                    <a:pt x="250" y="264"/>
                    <a:pt x="243" y="262"/>
                    <a:pt x="239" y="257"/>
                  </a:cubicBezTo>
                  <a:cubicBezTo>
                    <a:pt x="230" y="245"/>
                    <a:pt x="220" y="246"/>
                    <a:pt x="209" y="253"/>
                  </a:cubicBezTo>
                  <a:cubicBezTo>
                    <a:pt x="195" y="253"/>
                    <a:pt x="183" y="258"/>
                    <a:pt x="171" y="264"/>
                  </a:cubicBezTo>
                  <a:cubicBezTo>
                    <a:pt x="157" y="258"/>
                    <a:pt x="142" y="260"/>
                    <a:pt x="127" y="256"/>
                  </a:cubicBezTo>
                  <a:cubicBezTo>
                    <a:pt x="119" y="252"/>
                    <a:pt x="111" y="248"/>
                    <a:pt x="103" y="243"/>
                  </a:cubicBezTo>
                  <a:cubicBezTo>
                    <a:pt x="97" y="233"/>
                    <a:pt x="87" y="230"/>
                    <a:pt x="74" y="230"/>
                  </a:cubicBezTo>
                  <a:cubicBezTo>
                    <a:pt x="39" y="231"/>
                    <a:pt x="25" y="214"/>
                    <a:pt x="32" y="180"/>
                  </a:cubicBezTo>
                  <a:cubicBezTo>
                    <a:pt x="33" y="173"/>
                    <a:pt x="34" y="167"/>
                    <a:pt x="28" y="163"/>
                  </a:cubicBezTo>
                  <a:cubicBezTo>
                    <a:pt x="11" y="150"/>
                    <a:pt x="9" y="129"/>
                    <a:pt x="0" y="111"/>
                  </a:cubicBezTo>
                  <a:close/>
                </a:path>
              </a:pathLst>
            </a:custGeom>
            <a:solidFill>
              <a:srgbClr val="52A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31">
              <a:extLst>
                <a:ext uri="{FF2B5EF4-FFF2-40B4-BE49-F238E27FC236}">
                  <a16:creationId xmlns:a16="http://schemas.microsoft.com/office/drawing/2014/main" id="{E03ED3D3-C54E-8450-D742-693F9026829A}"/>
                </a:ext>
              </a:extLst>
            </p:cNvPr>
            <p:cNvSpPr>
              <a:spLocks/>
            </p:cNvSpPr>
            <p:nvPr/>
          </p:nvSpPr>
          <p:spPr bwMode="auto">
            <a:xfrm>
              <a:off x="7064376" y="2744788"/>
              <a:ext cx="728663" cy="979488"/>
            </a:xfrm>
            <a:custGeom>
              <a:avLst/>
              <a:gdLst>
                <a:gd name="T0" fmla="*/ 143 w 192"/>
                <a:gd name="T1" fmla="*/ 21 h 259"/>
                <a:gd name="T2" fmla="*/ 192 w 192"/>
                <a:gd name="T3" fmla="*/ 37 h 259"/>
                <a:gd name="T4" fmla="*/ 141 w 192"/>
                <a:gd name="T5" fmla="*/ 158 h 259"/>
                <a:gd name="T6" fmla="*/ 149 w 192"/>
                <a:gd name="T7" fmla="*/ 219 h 259"/>
                <a:gd name="T8" fmla="*/ 138 w 192"/>
                <a:gd name="T9" fmla="*/ 240 h 259"/>
                <a:gd name="T10" fmla="*/ 37 w 192"/>
                <a:gd name="T11" fmla="*/ 236 h 259"/>
                <a:gd name="T12" fmla="*/ 30 w 192"/>
                <a:gd name="T13" fmla="*/ 214 h 259"/>
                <a:gd name="T14" fmla="*/ 0 w 192"/>
                <a:gd name="T15" fmla="*/ 49 h 259"/>
                <a:gd name="T16" fmla="*/ 32 w 192"/>
                <a:gd name="T17" fmla="*/ 18 h 259"/>
                <a:gd name="T18" fmla="*/ 39 w 192"/>
                <a:gd name="T19" fmla="*/ 20 h 259"/>
                <a:gd name="T20" fmla="*/ 62 w 192"/>
                <a:gd name="T21" fmla="*/ 51 h 259"/>
                <a:gd name="T22" fmla="*/ 63 w 192"/>
                <a:gd name="T23" fmla="*/ 25 h 259"/>
                <a:gd name="T24" fmla="*/ 106 w 192"/>
                <a:gd name="T25" fmla="*/ 33 h 259"/>
                <a:gd name="T26" fmla="*/ 111 w 192"/>
                <a:gd name="T27" fmla="*/ 52 h 259"/>
                <a:gd name="T28" fmla="*/ 143 w 192"/>
                <a:gd name="T29" fmla="*/ 2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2" h="259">
                  <a:moveTo>
                    <a:pt x="143" y="21"/>
                  </a:moveTo>
                  <a:cubicBezTo>
                    <a:pt x="168" y="0"/>
                    <a:pt x="177" y="28"/>
                    <a:pt x="192" y="37"/>
                  </a:cubicBezTo>
                  <a:cubicBezTo>
                    <a:pt x="149" y="67"/>
                    <a:pt x="133" y="107"/>
                    <a:pt x="141" y="158"/>
                  </a:cubicBezTo>
                  <a:cubicBezTo>
                    <a:pt x="144" y="179"/>
                    <a:pt x="144" y="199"/>
                    <a:pt x="149" y="219"/>
                  </a:cubicBezTo>
                  <a:cubicBezTo>
                    <a:pt x="152" y="231"/>
                    <a:pt x="148" y="236"/>
                    <a:pt x="138" y="240"/>
                  </a:cubicBezTo>
                  <a:cubicBezTo>
                    <a:pt x="104" y="253"/>
                    <a:pt x="70" y="259"/>
                    <a:pt x="37" y="236"/>
                  </a:cubicBezTo>
                  <a:cubicBezTo>
                    <a:pt x="30" y="230"/>
                    <a:pt x="26" y="225"/>
                    <a:pt x="30" y="214"/>
                  </a:cubicBezTo>
                  <a:cubicBezTo>
                    <a:pt x="59" y="152"/>
                    <a:pt x="50" y="97"/>
                    <a:pt x="0" y="49"/>
                  </a:cubicBezTo>
                  <a:cubicBezTo>
                    <a:pt x="11" y="39"/>
                    <a:pt x="25" y="32"/>
                    <a:pt x="32" y="18"/>
                  </a:cubicBezTo>
                  <a:cubicBezTo>
                    <a:pt x="34" y="16"/>
                    <a:pt x="37" y="18"/>
                    <a:pt x="39" y="20"/>
                  </a:cubicBezTo>
                  <a:cubicBezTo>
                    <a:pt x="45" y="32"/>
                    <a:pt x="58" y="38"/>
                    <a:pt x="62" y="51"/>
                  </a:cubicBezTo>
                  <a:cubicBezTo>
                    <a:pt x="58" y="42"/>
                    <a:pt x="57" y="34"/>
                    <a:pt x="63" y="25"/>
                  </a:cubicBezTo>
                  <a:cubicBezTo>
                    <a:pt x="78" y="27"/>
                    <a:pt x="94" y="19"/>
                    <a:pt x="106" y="33"/>
                  </a:cubicBezTo>
                  <a:cubicBezTo>
                    <a:pt x="115" y="39"/>
                    <a:pt x="113" y="45"/>
                    <a:pt x="111" y="52"/>
                  </a:cubicBezTo>
                  <a:cubicBezTo>
                    <a:pt x="120" y="42"/>
                    <a:pt x="125" y="25"/>
                    <a:pt x="143" y="21"/>
                  </a:cubicBezTo>
                  <a:close/>
                </a:path>
              </a:pathLst>
            </a:custGeom>
            <a:solidFill>
              <a:srgbClr val="378E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32">
              <a:extLst>
                <a:ext uri="{FF2B5EF4-FFF2-40B4-BE49-F238E27FC236}">
                  <a16:creationId xmlns:a16="http://schemas.microsoft.com/office/drawing/2014/main" id="{343C6302-81BB-DFFA-3671-44EE1FF00CCC}"/>
                </a:ext>
              </a:extLst>
            </p:cNvPr>
            <p:cNvSpPr>
              <a:spLocks/>
            </p:cNvSpPr>
            <p:nvPr/>
          </p:nvSpPr>
          <p:spPr bwMode="auto">
            <a:xfrm>
              <a:off x="6570663" y="2266950"/>
              <a:ext cx="657225" cy="663575"/>
            </a:xfrm>
            <a:custGeom>
              <a:avLst/>
              <a:gdLst>
                <a:gd name="T0" fmla="*/ 166 w 173"/>
                <a:gd name="T1" fmla="*/ 147 h 175"/>
                <a:gd name="T2" fmla="*/ 130 w 173"/>
                <a:gd name="T3" fmla="*/ 175 h 175"/>
                <a:gd name="T4" fmla="*/ 77 w 173"/>
                <a:gd name="T5" fmla="*/ 153 h 175"/>
                <a:gd name="T6" fmla="*/ 64 w 173"/>
                <a:gd name="T7" fmla="*/ 153 h 175"/>
                <a:gd name="T8" fmla="*/ 11 w 173"/>
                <a:gd name="T9" fmla="*/ 131 h 175"/>
                <a:gd name="T10" fmla="*/ 20 w 173"/>
                <a:gd name="T11" fmla="*/ 72 h 175"/>
                <a:gd name="T12" fmla="*/ 25 w 173"/>
                <a:gd name="T13" fmla="*/ 53 h 175"/>
                <a:gd name="T14" fmla="*/ 27 w 173"/>
                <a:gd name="T15" fmla="*/ 18 h 175"/>
                <a:gd name="T16" fmla="*/ 66 w 173"/>
                <a:gd name="T17" fmla="*/ 8 h 175"/>
                <a:gd name="T18" fmla="*/ 82 w 173"/>
                <a:gd name="T19" fmla="*/ 34 h 175"/>
                <a:gd name="T20" fmla="*/ 93 w 173"/>
                <a:gd name="T21" fmla="*/ 52 h 175"/>
                <a:gd name="T22" fmla="*/ 101 w 173"/>
                <a:gd name="T23" fmla="*/ 83 h 175"/>
                <a:gd name="T24" fmla="*/ 142 w 173"/>
                <a:gd name="T25" fmla="*/ 123 h 175"/>
                <a:gd name="T26" fmla="*/ 170 w 173"/>
                <a:gd name="T27" fmla="*/ 140 h 175"/>
                <a:gd name="T28" fmla="*/ 166 w 173"/>
                <a:gd name="T29" fmla="*/ 14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3" h="175">
                  <a:moveTo>
                    <a:pt x="166" y="147"/>
                  </a:moveTo>
                  <a:cubicBezTo>
                    <a:pt x="157" y="161"/>
                    <a:pt x="146" y="171"/>
                    <a:pt x="130" y="175"/>
                  </a:cubicBezTo>
                  <a:cubicBezTo>
                    <a:pt x="111" y="169"/>
                    <a:pt x="93" y="165"/>
                    <a:pt x="77" y="153"/>
                  </a:cubicBezTo>
                  <a:cubicBezTo>
                    <a:pt x="73" y="149"/>
                    <a:pt x="68" y="152"/>
                    <a:pt x="64" y="153"/>
                  </a:cubicBezTo>
                  <a:cubicBezTo>
                    <a:pt x="38" y="159"/>
                    <a:pt x="23" y="152"/>
                    <a:pt x="11" y="131"/>
                  </a:cubicBezTo>
                  <a:cubicBezTo>
                    <a:pt x="0" y="112"/>
                    <a:pt x="3" y="87"/>
                    <a:pt x="20" y="72"/>
                  </a:cubicBezTo>
                  <a:cubicBezTo>
                    <a:pt x="26" y="66"/>
                    <a:pt x="30" y="62"/>
                    <a:pt x="25" y="53"/>
                  </a:cubicBezTo>
                  <a:cubicBezTo>
                    <a:pt x="18" y="41"/>
                    <a:pt x="16" y="29"/>
                    <a:pt x="27" y="18"/>
                  </a:cubicBezTo>
                  <a:cubicBezTo>
                    <a:pt x="38" y="7"/>
                    <a:pt x="50" y="0"/>
                    <a:pt x="66" y="8"/>
                  </a:cubicBezTo>
                  <a:cubicBezTo>
                    <a:pt x="73" y="16"/>
                    <a:pt x="80" y="23"/>
                    <a:pt x="82" y="34"/>
                  </a:cubicBezTo>
                  <a:cubicBezTo>
                    <a:pt x="83" y="42"/>
                    <a:pt x="87" y="48"/>
                    <a:pt x="93" y="52"/>
                  </a:cubicBezTo>
                  <a:cubicBezTo>
                    <a:pt x="106" y="60"/>
                    <a:pt x="107" y="69"/>
                    <a:pt x="101" y="83"/>
                  </a:cubicBezTo>
                  <a:cubicBezTo>
                    <a:pt x="91" y="105"/>
                    <a:pt x="115" y="127"/>
                    <a:pt x="142" y="123"/>
                  </a:cubicBezTo>
                  <a:cubicBezTo>
                    <a:pt x="157" y="120"/>
                    <a:pt x="168" y="122"/>
                    <a:pt x="170" y="140"/>
                  </a:cubicBezTo>
                  <a:cubicBezTo>
                    <a:pt x="173" y="144"/>
                    <a:pt x="173" y="147"/>
                    <a:pt x="166" y="147"/>
                  </a:cubicBezTo>
                  <a:close/>
                </a:path>
              </a:pathLst>
            </a:custGeom>
            <a:solidFill>
              <a:srgbClr val="459E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799" name="Grupo 1798">
            <a:extLst>
              <a:ext uri="{FF2B5EF4-FFF2-40B4-BE49-F238E27FC236}">
                <a16:creationId xmlns:a16="http://schemas.microsoft.com/office/drawing/2014/main" id="{F0E426F5-2370-7BE5-242F-F4B560238CF3}"/>
              </a:ext>
            </a:extLst>
          </p:cNvPr>
          <p:cNvGrpSpPr/>
          <p:nvPr/>
        </p:nvGrpSpPr>
        <p:grpSpPr>
          <a:xfrm>
            <a:off x="1325563" y="2012951"/>
            <a:ext cx="1468438" cy="1727200"/>
            <a:chOff x="1325563" y="2012951"/>
            <a:chExt cx="1468438" cy="1727200"/>
          </a:xfrm>
        </p:grpSpPr>
        <p:sp>
          <p:nvSpPr>
            <p:cNvPr id="1794" name="Freeform 36">
              <a:extLst>
                <a:ext uri="{FF2B5EF4-FFF2-40B4-BE49-F238E27FC236}">
                  <a16:creationId xmlns:a16="http://schemas.microsoft.com/office/drawing/2014/main" id="{769619C9-CB97-7008-79F9-8AAD2ABDF0DC}"/>
                </a:ext>
              </a:extLst>
            </p:cNvPr>
            <p:cNvSpPr>
              <a:spLocks/>
            </p:cNvSpPr>
            <p:nvPr/>
          </p:nvSpPr>
          <p:spPr bwMode="auto">
            <a:xfrm>
              <a:off x="1554163" y="2346326"/>
              <a:ext cx="1030288" cy="1363663"/>
            </a:xfrm>
            <a:custGeom>
              <a:avLst/>
              <a:gdLst>
                <a:gd name="T0" fmla="*/ 0 w 272"/>
                <a:gd name="T1" fmla="*/ 20 h 360"/>
                <a:gd name="T2" fmla="*/ 65 w 272"/>
                <a:gd name="T3" fmla="*/ 7 h 360"/>
                <a:gd name="T4" fmla="*/ 197 w 272"/>
                <a:gd name="T5" fmla="*/ 5 h 360"/>
                <a:gd name="T6" fmla="*/ 272 w 272"/>
                <a:gd name="T7" fmla="*/ 20 h 360"/>
                <a:gd name="T8" fmla="*/ 231 w 272"/>
                <a:gd name="T9" fmla="*/ 23 h 360"/>
                <a:gd name="T10" fmla="*/ 259 w 272"/>
                <a:gd name="T11" fmla="*/ 49 h 360"/>
                <a:gd name="T12" fmla="*/ 244 w 272"/>
                <a:gd name="T13" fmla="*/ 198 h 360"/>
                <a:gd name="T14" fmla="*/ 233 w 272"/>
                <a:gd name="T15" fmla="*/ 280 h 360"/>
                <a:gd name="T16" fmla="*/ 212 w 272"/>
                <a:gd name="T17" fmla="*/ 336 h 360"/>
                <a:gd name="T18" fmla="*/ 193 w 272"/>
                <a:gd name="T19" fmla="*/ 347 h 360"/>
                <a:gd name="T20" fmla="*/ 73 w 272"/>
                <a:gd name="T21" fmla="*/ 348 h 360"/>
                <a:gd name="T22" fmla="*/ 39 w 272"/>
                <a:gd name="T23" fmla="*/ 294 h 360"/>
                <a:gd name="T24" fmla="*/ 25 w 272"/>
                <a:gd name="T25" fmla="*/ 200 h 360"/>
                <a:gd name="T26" fmla="*/ 11 w 272"/>
                <a:gd name="T27" fmla="*/ 50 h 360"/>
                <a:gd name="T28" fmla="*/ 5 w 272"/>
                <a:gd name="T29" fmla="*/ 25 h 360"/>
                <a:gd name="T30" fmla="*/ 29 w 272"/>
                <a:gd name="T31" fmla="*/ 22 h 360"/>
                <a:gd name="T32" fmla="*/ 0 w 272"/>
                <a:gd name="T33" fmla="*/ 2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2" h="360">
                  <a:moveTo>
                    <a:pt x="0" y="20"/>
                  </a:moveTo>
                  <a:cubicBezTo>
                    <a:pt x="22" y="18"/>
                    <a:pt x="45" y="17"/>
                    <a:pt x="65" y="7"/>
                  </a:cubicBezTo>
                  <a:cubicBezTo>
                    <a:pt x="109" y="0"/>
                    <a:pt x="153" y="3"/>
                    <a:pt x="197" y="5"/>
                  </a:cubicBezTo>
                  <a:cubicBezTo>
                    <a:pt x="221" y="16"/>
                    <a:pt x="246" y="18"/>
                    <a:pt x="272" y="20"/>
                  </a:cubicBezTo>
                  <a:cubicBezTo>
                    <a:pt x="259" y="31"/>
                    <a:pt x="245" y="21"/>
                    <a:pt x="231" y="23"/>
                  </a:cubicBezTo>
                  <a:cubicBezTo>
                    <a:pt x="258" y="25"/>
                    <a:pt x="257" y="25"/>
                    <a:pt x="259" y="49"/>
                  </a:cubicBezTo>
                  <a:cubicBezTo>
                    <a:pt x="264" y="100"/>
                    <a:pt x="247" y="148"/>
                    <a:pt x="244" y="198"/>
                  </a:cubicBezTo>
                  <a:cubicBezTo>
                    <a:pt x="243" y="225"/>
                    <a:pt x="234" y="252"/>
                    <a:pt x="233" y="280"/>
                  </a:cubicBezTo>
                  <a:cubicBezTo>
                    <a:pt x="233" y="301"/>
                    <a:pt x="223" y="319"/>
                    <a:pt x="212" y="336"/>
                  </a:cubicBezTo>
                  <a:cubicBezTo>
                    <a:pt x="208" y="343"/>
                    <a:pt x="202" y="348"/>
                    <a:pt x="193" y="347"/>
                  </a:cubicBezTo>
                  <a:cubicBezTo>
                    <a:pt x="153" y="360"/>
                    <a:pt x="113" y="358"/>
                    <a:pt x="73" y="348"/>
                  </a:cubicBezTo>
                  <a:cubicBezTo>
                    <a:pt x="51" y="337"/>
                    <a:pt x="45" y="316"/>
                    <a:pt x="39" y="294"/>
                  </a:cubicBezTo>
                  <a:cubicBezTo>
                    <a:pt x="31" y="263"/>
                    <a:pt x="29" y="232"/>
                    <a:pt x="25" y="200"/>
                  </a:cubicBezTo>
                  <a:cubicBezTo>
                    <a:pt x="19" y="150"/>
                    <a:pt x="7" y="100"/>
                    <a:pt x="11" y="50"/>
                  </a:cubicBezTo>
                  <a:cubicBezTo>
                    <a:pt x="12" y="40"/>
                    <a:pt x="6" y="34"/>
                    <a:pt x="5" y="25"/>
                  </a:cubicBezTo>
                  <a:cubicBezTo>
                    <a:pt x="13" y="21"/>
                    <a:pt x="22" y="24"/>
                    <a:pt x="29" y="22"/>
                  </a:cubicBezTo>
                  <a:cubicBezTo>
                    <a:pt x="20" y="20"/>
                    <a:pt x="10" y="26"/>
                    <a:pt x="0" y="20"/>
                  </a:cubicBezTo>
                  <a:close/>
                </a:path>
              </a:pathLst>
            </a:custGeom>
            <a:solidFill>
              <a:srgbClr val="EA4F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5" name="Freeform 37">
              <a:extLst>
                <a:ext uri="{FF2B5EF4-FFF2-40B4-BE49-F238E27FC236}">
                  <a16:creationId xmlns:a16="http://schemas.microsoft.com/office/drawing/2014/main" id="{5A2B2252-3785-C094-A834-E5BF5B0A4E14}"/>
                </a:ext>
              </a:extLst>
            </p:cNvPr>
            <p:cNvSpPr>
              <a:spLocks/>
            </p:cNvSpPr>
            <p:nvPr/>
          </p:nvSpPr>
          <p:spPr bwMode="auto">
            <a:xfrm>
              <a:off x="1325563" y="2417763"/>
              <a:ext cx="504825" cy="1322388"/>
            </a:xfrm>
            <a:custGeom>
              <a:avLst/>
              <a:gdLst>
                <a:gd name="T0" fmla="*/ 60 w 133"/>
                <a:gd name="T1" fmla="*/ 1 h 349"/>
                <a:gd name="T2" fmla="*/ 96 w 133"/>
                <a:gd name="T3" fmla="*/ 1 h 349"/>
                <a:gd name="T4" fmla="*/ 96 w 133"/>
                <a:gd name="T5" fmla="*/ 5 h 349"/>
                <a:gd name="T6" fmla="*/ 67 w 133"/>
                <a:gd name="T7" fmla="*/ 5 h 349"/>
                <a:gd name="T8" fmla="*/ 79 w 133"/>
                <a:gd name="T9" fmla="*/ 21 h 349"/>
                <a:gd name="T10" fmla="*/ 85 w 133"/>
                <a:gd name="T11" fmla="*/ 144 h 349"/>
                <a:gd name="T12" fmla="*/ 103 w 133"/>
                <a:gd name="T13" fmla="*/ 269 h 349"/>
                <a:gd name="T14" fmla="*/ 133 w 133"/>
                <a:gd name="T15" fmla="*/ 329 h 349"/>
                <a:gd name="T16" fmla="*/ 35 w 133"/>
                <a:gd name="T17" fmla="*/ 279 h 349"/>
                <a:gd name="T18" fmla="*/ 5 w 133"/>
                <a:gd name="T19" fmla="*/ 71 h 349"/>
                <a:gd name="T20" fmla="*/ 60 w 133"/>
                <a:gd name="T21" fmla="*/ 1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349">
                  <a:moveTo>
                    <a:pt x="60" y="1"/>
                  </a:moveTo>
                  <a:cubicBezTo>
                    <a:pt x="72" y="1"/>
                    <a:pt x="84" y="1"/>
                    <a:pt x="96" y="1"/>
                  </a:cubicBezTo>
                  <a:cubicBezTo>
                    <a:pt x="96" y="2"/>
                    <a:pt x="96" y="3"/>
                    <a:pt x="96" y="5"/>
                  </a:cubicBezTo>
                  <a:cubicBezTo>
                    <a:pt x="87" y="5"/>
                    <a:pt x="78" y="5"/>
                    <a:pt x="67" y="5"/>
                  </a:cubicBezTo>
                  <a:cubicBezTo>
                    <a:pt x="72" y="12"/>
                    <a:pt x="81" y="12"/>
                    <a:pt x="79" y="21"/>
                  </a:cubicBezTo>
                  <a:cubicBezTo>
                    <a:pt x="72" y="63"/>
                    <a:pt x="78" y="103"/>
                    <a:pt x="85" y="144"/>
                  </a:cubicBezTo>
                  <a:cubicBezTo>
                    <a:pt x="93" y="185"/>
                    <a:pt x="95" y="228"/>
                    <a:pt x="103" y="269"/>
                  </a:cubicBezTo>
                  <a:cubicBezTo>
                    <a:pt x="108" y="293"/>
                    <a:pt x="121" y="310"/>
                    <a:pt x="133" y="329"/>
                  </a:cubicBezTo>
                  <a:cubicBezTo>
                    <a:pt x="87" y="349"/>
                    <a:pt x="43" y="327"/>
                    <a:pt x="35" y="279"/>
                  </a:cubicBezTo>
                  <a:cubicBezTo>
                    <a:pt x="24" y="209"/>
                    <a:pt x="15" y="140"/>
                    <a:pt x="5" y="71"/>
                  </a:cubicBezTo>
                  <a:cubicBezTo>
                    <a:pt x="0" y="33"/>
                    <a:pt x="31" y="0"/>
                    <a:pt x="60" y="1"/>
                  </a:cubicBezTo>
                  <a:close/>
                </a:path>
              </a:pathLst>
            </a:custGeom>
            <a:solidFill>
              <a:srgbClr val="DE4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6" name="Freeform 38">
              <a:extLst>
                <a:ext uri="{FF2B5EF4-FFF2-40B4-BE49-F238E27FC236}">
                  <a16:creationId xmlns:a16="http://schemas.microsoft.com/office/drawing/2014/main" id="{D7D6403A-1E36-CC13-9D2D-6E3672958C84}"/>
                </a:ext>
              </a:extLst>
            </p:cNvPr>
            <p:cNvSpPr>
              <a:spLocks/>
            </p:cNvSpPr>
            <p:nvPr/>
          </p:nvSpPr>
          <p:spPr bwMode="auto">
            <a:xfrm>
              <a:off x="2286001" y="2422526"/>
              <a:ext cx="508000" cy="1317625"/>
            </a:xfrm>
            <a:custGeom>
              <a:avLst/>
              <a:gdLst>
                <a:gd name="T0" fmla="*/ 0 w 134"/>
                <a:gd name="T1" fmla="*/ 327 h 348"/>
                <a:gd name="T2" fmla="*/ 35 w 134"/>
                <a:gd name="T3" fmla="*/ 255 h 348"/>
                <a:gd name="T4" fmla="*/ 54 w 134"/>
                <a:gd name="T5" fmla="*/ 120 h 348"/>
                <a:gd name="T6" fmla="*/ 62 w 134"/>
                <a:gd name="T7" fmla="*/ 15 h 348"/>
                <a:gd name="T8" fmla="*/ 54 w 134"/>
                <a:gd name="T9" fmla="*/ 8 h 348"/>
                <a:gd name="T10" fmla="*/ 36 w 134"/>
                <a:gd name="T11" fmla="*/ 0 h 348"/>
                <a:gd name="T12" fmla="*/ 79 w 134"/>
                <a:gd name="T13" fmla="*/ 0 h 348"/>
                <a:gd name="T14" fmla="*/ 130 w 134"/>
                <a:gd name="T15" fmla="*/ 67 h 348"/>
                <a:gd name="T16" fmla="*/ 99 w 134"/>
                <a:gd name="T17" fmla="*/ 283 h 348"/>
                <a:gd name="T18" fmla="*/ 0 w 134"/>
                <a:gd name="T19" fmla="*/ 327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348">
                  <a:moveTo>
                    <a:pt x="0" y="327"/>
                  </a:moveTo>
                  <a:cubicBezTo>
                    <a:pt x="24" y="309"/>
                    <a:pt x="32" y="283"/>
                    <a:pt x="35" y="255"/>
                  </a:cubicBezTo>
                  <a:cubicBezTo>
                    <a:pt x="42" y="210"/>
                    <a:pt x="47" y="165"/>
                    <a:pt x="54" y="120"/>
                  </a:cubicBezTo>
                  <a:cubicBezTo>
                    <a:pt x="59" y="85"/>
                    <a:pt x="62" y="50"/>
                    <a:pt x="62" y="15"/>
                  </a:cubicBezTo>
                  <a:cubicBezTo>
                    <a:pt x="62" y="9"/>
                    <a:pt x="58" y="9"/>
                    <a:pt x="54" y="8"/>
                  </a:cubicBezTo>
                  <a:cubicBezTo>
                    <a:pt x="48" y="7"/>
                    <a:pt x="42" y="5"/>
                    <a:pt x="36" y="0"/>
                  </a:cubicBezTo>
                  <a:cubicBezTo>
                    <a:pt x="50" y="0"/>
                    <a:pt x="65" y="0"/>
                    <a:pt x="79" y="0"/>
                  </a:cubicBezTo>
                  <a:cubicBezTo>
                    <a:pt x="112" y="7"/>
                    <a:pt x="134" y="34"/>
                    <a:pt x="130" y="67"/>
                  </a:cubicBezTo>
                  <a:cubicBezTo>
                    <a:pt x="121" y="139"/>
                    <a:pt x="111" y="211"/>
                    <a:pt x="99" y="283"/>
                  </a:cubicBezTo>
                  <a:cubicBezTo>
                    <a:pt x="93" y="327"/>
                    <a:pt x="46" y="348"/>
                    <a:pt x="0" y="327"/>
                  </a:cubicBezTo>
                  <a:close/>
                </a:path>
              </a:pathLst>
            </a:custGeom>
            <a:solidFill>
              <a:srgbClr val="DD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7" name="Freeform 39">
              <a:extLst>
                <a:ext uri="{FF2B5EF4-FFF2-40B4-BE49-F238E27FC236}">
                  <a16:creationId xmlns:a16="http://schemas.microsoft.com/office/drawing/2014/main" id="{0344D653-7F63-0DC4-C2E5-36FF4A86ACCA}"/>
                </a:ext>
              </a:extLst>
            </p:cNvPr>
            <p:cNvSpPr>
              <a:spLocks/>
            </p:cNvSpPr>
            <p:nvPr/>
          </p:nvSpPr>
          <p:spPr bwMode="auto">
            <a:xfrm>
              <a:off x="1857376" y="2012951"/>
              <a:ext cx="412750" cy="352425"/>
            </a:xfrm>
            <a:custGeom>
              <a:avLst/>
              <a:gdLst>
                <a:gd name="T0" fmla="*/ 0 w 109"/>
                <a:gd name="T1" fmla="*/ 87 h 93"/>
                <a:gd name="T2" fmla="*/ 24 w 109"/>
                <a:gd name="T3" fmla="*/ 81 h 93"/>
                <a:gd name="T4" fmla="*/ 44 w 109"/>
                <a:gd name="T5" fmla="*/ 64 h 93"/>
                <a:gd name="T6" fmla="*/ 58 w 109"/>
                <a:gd name="T7" fmla="*/ 14 h 93"/>
                <a:gd name="T8" fmla="*/ 79 w 109"/>
                <a:gd name="T9" fmla="*/ 4 h 93"/>
                <a:gd name="T10" fmla="*/ 85 w 109"/>
                <a:gd name="T11" fmla="*/ 27 h 93"/>
                <a:gd name="T12" fmla="*/ 81 w 109"/>
                <a:gd name="T13" fmla="*/ 38 h 93"/>
                <a:gd name="T14" fmla="*/ 73 w 109"/>
                <a:gd name="T15" fmla="*/ 73 h 93"/>
                <a:gd name="T16" fmla="*/ 101 w 109"/>
                <a:gd name="T17" fmla="*/ 83 h 93"/>
                <a:gd name="T18" fmla="*/ 109 w 109"/>
                <a:gd name="T19" fmla="*/ 88 h 93"/>
                <a:gd name="T20" fmla="*/ 97 w 109"/>
                <a:gd name="T21" fmla="*/ 92 h 93"/>
                <a:gd name="T22" fmla="*/ 12 w 109"/>
                <a:gd name="T23" fmla="*/ 92 h 93"/>
                <a:gd name="T24" fmla="*/ 0 w 109"/>
                <a:gd name="T25" fmla="*/ 8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93">
                  <a:moveTo>
                    <a:pt x="0" y="87"/>
                  </a:moveTo>
                  <a:cubicBezTo>
                    <a:pt x="6" y="79"/>
                    <a:pt x="15" y="80"/>
                    <a:pt x="24" y="81"/>
                  </a:cubicBezTo>
                  <a:cubicBezTo>
                    <a:pt x="37" y="82"/>
                    <a:pt x="43" y="77"/>
                    <a:pt x="44" y="64"/>
                  </a:cubicBezTo>
                  <a:cubicBezTo>
                    <a:pt x="45" y="46"/>
                    <a:pt x="51" y="30"/>
                    <a:pt x="58" y="14"/>
                  </a:cubicBezTo>
                  <a:cubicBezTo>
                    <a:pt x="63" y="6"/>
                    <a:pt x="69" y="0"/>
                    <a:pt x="79" y="4"/>
                  </a:cubicBezTo>
                  <a:cubicBezTo>
                    <a:pt x="90" y="8"/>
                    <a:pt x="89" y="17"/>
                    <a:pt x="85" y="27"/>
                  </a:cubicBezTo>
                  <a:cubicBezTo>
                    <a:pt x="84" y="31"/>
                    <a:pt x="82" y="34"/>
                    <a:pt x="81" y="38"/>
                  </a:cubicBezTo>
                  <a:cubicBezTo>
                    <a:pt x="76" y="49"/>
                    <a:pt x="71" y="61"/>
                    <a:pt x="73" y="73"/>
                  </a:cubicBezTo>
                  <a:cubicBezTo>
                    <a:pt x="76" y="89"/>
                    <a:pt x="93" y="76"/>
                    <a:pt x="101" y="83"/>
                  </a:cubicBezTo>
                  <a:cubicBezTo>
                    <a:pt x="104" y="85"/>
                    <a:pt x="107" y="86"/>
                    <a:pt x="109" y="88"/>
                  </a:cubicBezTo>
                  <a:cubicBezTo>
                    <a:pt x="106" y="92"/>
                    <a:pt x="101" y="92"/>
                    <a:pt x="97" y="92"/>
                  </a:cubicBezTo>
                  <a:cubicBezTo>
                    <a:pt x="68" y="93"/>
                    <a:pt x="40" y="93"/>
                    <a:pt x="12" y="92"/>
                  </a:cubicBezTo>
                  <a:cubicBezTo>
                    <a:pt x="7" y="92"/>
                    <a:pt x="3" y="92"/>
                    <a:pt x="0" y="87"/>
                  </a:cubicBezTo>
                  <a:close/>
                </a:path>
              </a:pathLst>
            </a:custGeom>
            <a:solidFill>
              <a:srgbClr val="5C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8" name="Freeform 40">
              <a:extLst>
                <a:ext uri="{FF2B5EF4-FFF2-40B4-BE49-F238E27FC236}">
                  <a16:creationId xmlns:a16="http://schemas.microsoft.com/office/drawing/2014/main" id="{41D1E91E-D6AC-5816-2AA7-36D92A3B62AC}"/>
                </a:ext>
              </a:extLst>
            </p:cNvPr>
            <p:cNvSpPr>
              <a:spLocks/>
            </p:cNvSpPr>
            <p:nvPr/>
          </p:nvSpPr>
          <p:spPr bwMode="auto">
            <a:xfrm>
              <a:off x="1800226" y="2341563"/>
              <a:ext cx="500063" cy="46038"/>
            </a:xfrm>
            <a:custGeom>
              <a:avLst/>
              <a:gdLst>
                <a:gd name="T0" fmla="*/ 15 w 132"/>
                <a:gd name="T1" fmla="*/ 0 h 12"/>
                <a:gd name="T2" fmla="*/ 124 w 132"/>
                <a:gd name="T3" fmla="*/ 1 h 12"/>
                <a:gd name="T4" fmla="*/ 132 w 132"/>
                <a:gd name="T5" fmla="*/ 6 h 12"/>
                <a:gd name="T6" fmla="*/ 97 w 132"/>
                <a:gd name="T7" fmla="*/ 9 h 12"/>
                <a:gd name="T8" fmla="*/ 0 w 132"/>
                <a:gd name="T9" fmla="*/ 8 h 12"/>
                <a:gd name="T10" fmla="*/ 15 w 132"/>
                <a:gd name="T11" fmla="*/ 0 h 12"/>
              </a:gdLst>
              <a:ahLst/>
              <a:cxnLst>
                <a:cxn ang="0">
                  <a:pos x="T0" y="T1"/>
                </a:cxn>
                <a:cxn ang="0">
                  <a:pos x="T2" y="T3"/>
                </a:cxn>
                <a:cxn ang="0">
                  <a:pos x="T4" y="T5"/>
                </a:cxn>
                <a:cxn ang="0">
                  <a:pos x="T6" y="T7"/>
                </a:cxn>
                <a:cxn ang="0">
                  <a:pos x="T8" y="T9"/>
                </a:cxn>
                <a:cxn ang="0">
                  <a:pos x="T10" y="T11"/>
                </a:cxn>
              </a:cxnLst>
              <a:rect l="0" t="0" r="r" b="b"/>
              <a:pathLst>
                <a:path w="132" h="12">
                  <a:moveTo>
                    <a:pt x="15" y="0"/>
                  </a:moveTo>
                  <a:cubicBezTo>
                    <a:pt x="51" y="2"/>
                    <a:pt x="88" y="2"/>
                    <a:pt x="124" y="1"/>
                  </a:cubicBezTo>
                  <a:cubicBezTo>
                    <a:pt x="128" y="1"/>
                    <a:pt x="130" y="3"/>
                    <a:pt x="132" y="6"/>
                  </a:cubicBezTo>
                  <a:cubicBezTo>
                    <a:pt x="121" y="12"/>
                    <a:pt x="109" y="9"/>
                    <a:pt x="97" y="9"/>
                  </a:cubicBezTo>
                  <a:cubicBezTo>
                    <a:pt x="65" y="9"/>
                    <a:pt x="33" y="9"/>
                    <a:pt x="0" y="8"/>
                  </a:cubicBezTo>
                  <a:cubicBezTo>
                    <a:pt x="5" y="6"/>
                    <a:pt x="10" y="3"/>
                    <a:pt x="15" y="0"/>
                  </a:cubicBezTo>
                  <a:close/>
                </a:path>
              </a:pathLst>
            </a:custGeom>
            <a:solidFill>
              <a:srgbClr val="9E81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55" name="Rectángulo 54">
            <a:extLst>
              <a:ext uri="{FF2B5EF4-FFF2-40B4-BE49-F238E27FC236}">
                <a16:creationId xmlns:a16="http://schemas.microsoft.com/office/drawing/2014/main" id="{F927C573-AC6C-43D3-A69E-092E6548378D}"/>
              </a:ext>
            </a:extLst>
          </p:cNvPr>
          <p:cNvSpPr/>
          <p:nvPr/>
        </p:nvSpPr>
        <p:spPr>
          <a:xfrm rot="10800000">
            <a:off x="-2386" y="4842"/>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9" name="Rectángulo 58">
            <a:extLst>
              <a:ext uri="{FF2B5EF4-FFF2-40B4-BE49-F238E27FC236}">
                <a16:creationId xmlns:a16="http://schemas.microsoft.com/office/drawing/2014/main" id="{0FEC0966-7EC0-4944-81C0-F5E473AEC7D3}"/>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0" name="Rectángulo 59">
            <a:extLst>
              <a:ext uri="{FF2B5EF4-FFF2-40B4-BE49-F238E27FC236}">
                <a16:creationId xmlns:a16="http://schemas.microsoft.com/office/drawing/2014/main" id="{D4DCD684-A294-4784-A302-3778DCAA0F17}"/>
              </a:ext>
            </a:extLst>
          </p:cNvPr>
          <p:cNvSpPr/>
          <p:nvPr/>
        </p:nvSpPr>
        <p:spPr>
          <a:xfrm rot="10800000">
            <a:off x="4629843" y="4633160"/>
            <a:ext cx="3032455"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7191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1506" name="Picture 2" descr="3 ajo blanco sobre fondo blanco">
            <a:extLst>
              <a:ext uri="{FF2B5EF4-FFF2-40B4-BE49-F238E27FC236}">
                <a16:creationId xmlns:a16="http://schemas.microsoft.com/office/drawing/2014/main" id="{4CCE90D0-EA0C-4A69-AF39-4A1117425F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722" y="1411853"/>
            <a:ext cx="5478379" cy="5446147"/>
          </a:xfrm>
          <a:prstGeom prst="rect">
            <a:avLst/>
          </a:prstGeom>
          <a:noFill/>
          <a:extLst>
            <a:ext uri="{909E8E84-426E-40DD-AFC4-6F175D3DCCD1}">
              <a14:hiddenFill xmlns:a14="http://schemas.microsoft.com/office/drawing/2010/main">
                <a:solidFill>
                  <a:srgbClr val="FFFFFF"/>
                </a:solidFill>
              </a14:hiddenFill>
            </a:ext>
          </a:extLst>
        </p:spPr>
      </p:pic>
      <p:sp>
        <p:nvSpPr>
          <p:cNvPr id="2" name="Elipse 1">
            <a:extLst>
              <a:ext uri="{FF2B5EF4-FFF2-40B4-BE49-F238E27FC236}">
                <a16:creationId xmlns:a16="http://schemas.microsoft.com/office/drawing/2014/main" id="{D5E37641-B867-4855-B7D9-F649C0625781}"/>
              </a:ext>
            </a:extLst>
          </p:cNvPr>
          <p:cNvSpPr/>
          <p:nvPr/>
        </p:nvSpPr>
        <p:spPr>
          <a:xfrm>
            <a:off x="6265694" y="6194615"/>
            <a:ext cx="3867279" cy="3077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2400"/>
          </a:p>
        </p:txBody>
      </p:sp>
      <p:sp>
        <p:nvSpPr>
          <p:cNvPr id="10" name="Google Shape;263;p42"/>
          <p:cNvSpPr txBox="1">
            <a:spLocks/>
          </p:cNvSpPr>
          <p:nvPr/>
        </p:nvSpPr>
        <p:spPr>
          <a:xfrm>
            <a:off x="3360305" y="238611"/>
            <a:ext cx="54244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5867" dirty="0">
                <a:solidFill>
                  <a:srgbClr val="87DA20"/>
                </a:solidFill>
                <a:latin typeface="Century Gothic (Cuerpo)"/>
                <a:cs typeface="Rubik" panose="020B0604020202020204" charset="-79"/>
              </a:rPr>
              <a:t>FUENTE</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dirty="0">
                <a:solidFill>
                  <a:srgbClr val="87DA20"/>
                </a:solidFill>
                <a:latin typeface="Century Gothic (Cuerpo)"/>
                <a:ea typeface="Rubik"/>
                <a:cs typeface="Rubik"/>
                <a:sym typeface="Rubik"/>
              </a:rPr>
              <a:t>ELABORADO POR  </a:t>
            </a:r>
            <a:r>
              <a:rPr lang="es-PE" sz="2133" dirty="0">
                <a:solidFill>
                  <a:srgbClr val="87DA20"/>
                </a:solidFill>
                <a:latin typeface="Century Gothic (Cuerpo)"/>
                <a:ea typeface="Montserrat"/>
                <a:cs typeface="Assistant Light" pitchFamily="2" charset="-79"/>
                <a:sym typeface="Montserrat"/>
              </a:rPr>
              <a:t>: </a:t>
            </a:r>
            <a:r>
              <a:rPr lang="es-PE" sz="2133" dirty="0" smtClean="0">
                <a:latin typeface="Century Gothic (Cuerpo)"/>
                <a:ea typeface="Montserrat"/>
                <a:cs typeface="Kanit Light" panose="020B0604020202020204" charset="-34"/>
                <a:sym typeface="Montserrat"/>
              </a:rPr>
              <a:t>plantillaspowerpoint.org</a:t>
            </a:r>
            <a:endParaRPr lang="es-PE" sz="2133" dirty="0">
              <a:latin typeface="Century Gothic (Cuerpo)"/>
              <a:ea typeface="Montserrat"/>
              <a:cs typeface="Kanit Light" panose="020B0604020202020204" charset="-34"/>
              <a:sym typeface="Montserrat"/>
            </a:endParaRPr>
          </a:p>
          <a:p>
            <a:pPr lvl="0"/>
            <a:endParaRPr sz="2133" b="1" dirty="0">
              <a:solidFill>
                <a:srgbClr val="02FFB3"/>
              </a:solidFill>
              <a:latin typeface="Century Gothic (Cuerpo)"/>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6"/>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dirty="0">
                  <a:solidFill>
                    <a:srgbClr val="87DA20"/>
                  </a:solidFill>
                  <a:latin typeface="Century Gothic (Cuerpo)"/>
                  <a:ea typeface="Rubik"/>
                  <a:cs typeface="Rubik"/>
                  <a:sym typeface="Rubik"/>
                </a:rPr>
                <a:t>IMAGES</a:t>
              </a:r>
              <a:r>
                <a:rPr lang="en" sz="2133" dirty="0">
                  <a:solidFill>
                    <a:srgbClr val="87DA20"/>
                  </a:solidFill>
                  <a:latin typeface="Century Gothic (Cuerpo)"/>
                  <a:ea typeface="Rubik"/>
                  <a:cs typeface="Rubik"/>
                  <a:sym typeface="Rubik"/>
                </a:rPr>
                <a:t> :</a:t>
              </a:r>
              <a:endParaRPr sz="2133" dirty="0">
                <a:solidFill>
                  <a:srgbClr val="87DA20"/>
                </a:solidFill>
                <a:latin typeface="Century Gothic (Cuerpo)"/>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Century Gothic (Cuerpo)"/>
                  <a:ea typeface="Montserrat"/>
                  <a:cs typeface="Kanit Light" panose="020B0604020202020204" charset="-34"/>
                  <a:sym typeface="Montserrat"/>
                </a:rPr>
                <a:t>unsplash.com</a:t>
              </a:r>
            </a:p>
            <a:p>
              <a:pPr marL="380972" indent="-380972">
                <a:buFont typeface="Arial" panose="020B0604020202020204" pitchFamily="34" charset="0"/>
                <a:buChar char="•"/>
              </a:pPr>
              <a:r>
                <a:rPr lang="es-PE" sz="2000" dirty="0">
                  <a:latin typeface="Century Gothic (Cuerpo)"/>
                  <a:ea typeface="Montserrat"/>
                  <a:cs typeface="Kanit Light" panose="020B0604020202020204" charset="-34"/>
                  <a:sym typeface="Montserrat"/>
                </a:rPr>
                <a:t>pixabay.com</a:t>
              </a:r>
            </a:p>
            <a:p>
              <a:endParaRPr lang="es-PE" sz="2000" dirty="0">
                <a:latin typeface="Century Gothic (Cuerpo)"/>
                <a:ea typeface="Montserrat"/>
                <a:cs typeface="Kanit Light" panose="020B0604020202020204" charset="-34"/>
                <a:sym typeface="Montserrat"/>
              </a:endParaRPr>
            </a:p>
          </p:txBody>
        </p:sp>
      </p:grpSp>
      <p:sp>
        <p:nvSpPr>
          <p:cNvPr id="16" name="Google Shape;274;p42"/>
          <p:cNvSpPr txBox="1"/>
          <p:nvPr/>
        </p:nvSpPr>
        <p:spPr>
          <a:xfrm>
            <a:off x="1169899" y="4264919"/>
            <a:ext cx="2822800" cy="411600"/>
          </a:xfrm>
          <a:prstGeom prst="rect">
            <a:avLst/>
          </a:prstGeom>
          <a:noFill/>
          <a:ln>
            <a:noFill/>
          </a:ln>
        </p:spPr>
        <p:txBody>
          <a:bodyPr spcFirstLastPara="1" wrap="square" lIns="121900" tIns="121900" rIns="121900" bIns="121900" anchor="t" anchorCtr="0">
            <a:noAutofit/>
          </a:bodyPr>
          <a:lstStyle/>
          <a:p>
            <a:r>
              <a:rPr lang="en" sz="2133" dirty="0">
                <a:solidFill>
                  <a:srgbClr val="87DA20"/>
                </a:solidFill>
                <a:latin typeface="Century Gothic (Cuerpo)"/>
                <a:ea typeface="Rubik"/>
                <a:cs typeface="Rubik"/>
                <a:sym typeface="Rubik"/>
              </a:rPr>
              <a:t>FONTS :</a:t>
            </a:r>
            <a:endParaRPr sz="2133" dirty="0">
              <a:solidFill>
                <a:srgbClr val="87DA20"/>
              </a:solidFill>
              <a:latin typeface="Century Gothic (Cuerpo)"/>
              <a:ea typeface="Rubik"/>
              <a:cs typeface="Rubik"/>
              <a:sym typeface="Rubik"/>
            </a:endParaRPr>
          </a:p>
        </p:txBody>
      </p:sp>
      <p:sp>
        <p:nvSpPr>
          <p:cNvPr id="17" name="Google Shape;275;p42"/>
          <p:cNvSpPr txBox="1"/>
          <p:nvPr/>
        </p:nvSpPr>
        <p:spPr>
          <a:xfrm>
            <a:off x="1169899" y="4676419"/>
            <a:ext cx="3985576" cy="912800"/>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Century Gothic (Cuerpo)"/>
                <a:ea typeface="Montserrat"/>
                <a:cs typeface="Kanit Light" panose="020B0604020202020204" charset="-34"/>
                <a:sym typeface="Montserrat"/>
              </a:rPr>
              <a:t>Century Gothic (Cuerpo)</a:t>
            </a:r>
          </a:p>
          <a:p>
            <a:endParaRPr lang="es-PE" sz="2000" dirty="0">
              <a:latin typeface="Century Gothic (Cuerpo)"/>
              <a:ea typeface="Montserrat"/>
              <a:cs typeface="Kanit Light" panose="020B0604020202020204" charset="-34"/>
              <a:sym typeface="Montserrat"/>
            </a:endParaRPr>
          </a:p>
        </p:txBody>
      </p:sp>
    </p:spTree>
    <p:extLst>
      <p:ext uri="{BB962C8B-B14F-4D97-AF65-F5344CB8AC3E}">
        <p14:creationId xmlns:p14="http://schemas.microsoft.com/office/powerpoint/2010/main" val="1543043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557184" y="491836"/>
            <a:ext cx="4810269" cy="763600"/>
          </a:xfrm>
          <a:prstGeom prst="rect">
            <a:avLst/>
          </a:prstGeom>
        </p:spPr>
        <p:txBody>
          <a:bodyPr spcFirstLastPara="1" vert="horz" wrap="square" lIns="121900" tIns="121900" rIns="121900" bIns="121900" rtlCol="0" anchor="t" anchorCtr="0">
            <a:noAutofit/>
          </a:bodyPr>
          <a:lstStyle/>
          <a:p>
            <a:r>
              <a:rPr lang="en" dirty="0">
                <a:solidFill>
                  <a:srgbClr val="87DA20"/>
                </a:solidFill>
                <a:latin typeface="Josefin Sans" pitchFamily="2" charset="0"/>
              </a:rPr>
              <a:t>RESOURCES</a:t>
            </a:r>
            <a:endParaRPr dirty="0">
              <a:solidFill>
                <a:srgbClr val="87DA20"/>
              </a:solidFill>
              <a:latin typeface="Josefin Sans" pitchFamily="2" charset="0"/>
            </a:endParaRPr>
          </a:p>
        </p:txBody>
      </p:sp>
      <p:sp>
        <p:nvSpPr>
          <p:cNvPr id="6" name="Freeform 5">
            <a:extLst>
              <a:ext uri="{FF2B5EF4-FFF2-40B4-BE49-F238E27FC236}">
                <a16:creationId xmlns:a16="http://schemas.microsoft.com/office/drawing/2014/main" id="{DC6552B7-B7D5-4BA9-89C5-7497AFB3F4FA}"/>
              </a:ext>
            </a:extLst>
          </p:cNvPr>
          <p:cNvSpPr>
            <a:spLocks noEditPoints="1"/>
          </p:cNvSpPr>
          <p:nvPr/>
        </p:nvSpPr>
        <p:spPr bwMode="auto">
          <a:xfrm>
            <a:off x="4452938" y="2644776"/>
            <a:ext cx="1169987" cy="1035050"/>
          </a:xfrm>
          <a:custGeom>
            <a:avLst/>
            <a:gdLst>
              <a:gd name="T0" fmla="*/ 98 w 389"/>
              <a:gd name="T1" fmla="*/ 58 h 344"/>
              <a:gd name="T2" fmla="*/ 202 w 389"/>
              <a:gd name="T3" fmla="*/ 6 h 344"/>
              <a:gd name="T4" fmla="*/ 300 w 389"/>
              <a:gd name="T5" fmla="*/ 97 h 344"/>
              <a:gd name="T6" fmla="*/ 300 w 389"/>
              <a:gd name="T7" fmla="*/ 59 h 344"/>
              <a:gd name="T8" fmla="*/ 389 w 389"/>
              <a:gd name="T9" fmla="*/ 128 h 344"/>
              <a:gd name="T10" fmla="*/ 384 w 389"/>
              <a:gd name="T11" fmla="*/ 164 h 344"/>
              <a:gd name="T12" fmla="*/ 347 w 389"/>
              <a:gd name="T13" fmla="*/ 187 h 344"/>
              <a:gd name="T14" fmla="*/ 332 w 389"/>
              <a:gd name="T15" fmla="*/ 192 h 344"/>
              <a:gd name="T16" fmla="*/ 270 w 389"/>
              <a:gd name="T17" fmla="*/ 330 h 344"/>
              <a:gd name="T18" fmla="*/ 270 w 389"/>
              <a:gd name="T19" fmla="*/ 344 h 344"/>
              <a:gd name="T20" fmla="*/ 145 w 389"/>
              <a:gd name="T21" fmla="*/ 344 h 344"/>
              <a:gd name="T22" fmla="*/ 142 w 389"/>
              <a:gd name="T23" fmla="*/ 315 h 344"/>
              <a:gd name="T24" fmla="*/ 106 w 389"/>
              <a:gd name="T25" fmla="*/ 228 h 344"/>
              <a:gd name="T26" fmla="*/ 90 w 389"/>
              <a:gd name="T27" fmla="*/ 219 h 344"/>
              <a:gd name="T28" fmla="*/ 65 w 389"/>
              <a:gd name="T29" fmla="*/ 207 h 344"/>
              <a:gd name="T30" fmla="*/ 54 w 389"/>
              <a:gd name="T31" fmla="*/ 204 h 344"/>
              <a:gd name="T32" fmla="*/ 7 w 389"/>
              <a:gd name="T33" fmla="*/ 173 h 344"/>
              <a:gd name="T34" fmla="*/ 20 w 389"/>
              <a:gd name="T35" fmla="*/ 91 h 344"/>
              <a:gd name="T36" fmla="*/ 99 w 389"/>
              <a:gd name="T37" fmla="*/ 72 h 344"/>
              <a:gd name="T38" fmla="*/ 137 w 389"/>
              <a:gd name="T39" fmla="*/ 100 h 344"/>
              <a:gd name="T40" fmla="*/ 98 w 389"/>
              <a:gd name="T41" fmla="*/ 58 h 344"/>
              <a:gd name="T42" fmla="*/ 145 w 389"/>
              <a:gd name="T43" fmla="*/ 176 h 344"/>
              <a:gd name="T44" fmla="*/ 107 w 389"/>
              <a:gd name="T45" fmla="*/ 218 h 344"/>
              <a:gd name="T46" fmla="*/ 150 w 389"/>
              <a:gd name="T47" fmla="*/ 195 h 344"/>
              <a:gd name="T48" fmla="*/ 179 w 389"/>
              <a:gd name="T49" fmla="*/ 239 h 344"/>
              <a:gd name="T50" fmla="*/ 180 w 389"/>
              <a:gd name="T51" fmla="*/ 213 h 344"/>
              <a:gd name="T52" fmla="*/ 226 w 389"/>
              <a:gd name="T53" fmla="*/ 200 h 344"/>
              <a:gd name="T54" fmla="*/ 226 w 389"/>
              <a:gd name="T55" fmla="*/ 231 h 344"/>
              <a:gd name="T56" fmla="*/ 228 w 389"/>
              <a:gd name="T57" fmla="*/ 231 h 344"/>
              <a:gd name="T58" fmla="*/ 245 w 389"/>
              <a:gd name="T59" fmla="*/ 200 h 344"/>
              <a:gd name="T60" fmla="*/ 323 w 389"/>
              <a:gd name="T61" fmla="*/ 184 h 344"/>
              <a:gd name="T62" fmla="*/ 234 w 389"/>
              <a:gd name="T63" fmla="*/ 165 h 344"/>
              <a:gd name="T64" fmla="*/ 193 w 389"/>
              <a:gd name="T65" fmla="*/ 197 h 344"/>
              <a:gd name="T66" fmla="*/ 145 w 389"/>
              <a:gd name="T67" fmla="*/ 176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9" h="344">
                <a:moveTo>
                  <a:pt x="98" y="58"/>
                </a:moveTo>
                <a:cubicBezTo>
                  <a:pt x="123" y="20"/>
                  <a:pt x="158" y="0"/>
                  <a:pt x="202" y="6"/>
                </a:cubicBezTo>
                <a:cubicBezTo>
                  <a:pt x="255" y="12"/>
                  <a:pt x="291" y="40"/>
                  <a:pt x="300" y="97"/>
                </a:cubicBezTo>
                <a:cubicBezTo>
                  <a:pt x="300" y="84"/>
                  <a:pt x="300" y="72"/>
                  <a:pt x="300" y="59"/>
                </a:cubicBezTo>
                <a:cubicBezTo>
                  <a:pt x="343" y="47"/>
                  <a:pt x="386" y="79"/>
                  <a:pt x="389" y="128"/>
                </a:cubicBezTo>
                <a:cubicBezTo>
                  <a:pt x="389" y="139"/>
                  <a:pt x="387" y="152"/>
                  <a:pt x="384" y="164"/>
                </a:cubicBezTo>
                <a:cubicBezTo>
                  <a:pt x="378" y="180"/>
                  <a:pt x="365" y="187"/>
                  <a:pt x="347" y="187"/>
                </a:cubicBezTo>
                <a:cubicBezTo>
                  <a:pt x="342" y="186"/>
                  <a:pt x="336" y="189"/>
                  <a:pt x="332" y="192"/>
                </a:cubicBezTo>
                <a:cubicBezTo>
                  <a:pt x="292" y="229"/>
                  <a:pt x="273" y="276"/>
                  <a:pt x="270" y="330"/>
                </a:cubicBezTo>
                <a:cubicBezTo>
                  <a:pt x="270" y="334"/>
                  <a:pt x="270" y="338"/>
                  <a:pt x="270" y="344"/>
                </a:cubicBezTo>
                <a:cubicBezTo>
                  <a:pt x="228" y="344"/>
                  <a:pt x="187" y="344"/>
                  <a:pt x="145" y="344"/>
                </a:cubicBezTo>
                <a:cubicBezTo>
                  <a:pt x="144" y="334"/>
                  <a:pt x="143" y="324"/>
                  <a:pt x="142" y="315"/>
                </a:cubicBezTo>
                <a:cubicBezTo>
                  <a:pt x="139" y="282"/>
                  <a:pt x="128" y="253"/>
                  <a:pt x="106" y="228"/>
                </a:cubicBezTo>
                <a:cubicBezTo>
                  <a:pt x="102" y="224"/>
                  <a:pt x="95" y="222"/>
                  <a:pt x="90" y="219"/>
                </a:cubicBezTo>
                <a:cubicBezTo>
                  <a:pt x="82" y="215"/>
                  <a:pt x="73" y="211"/>
                  <a:pt x="65" y="207"/>
                </a:cubicBezTo>
                <a:cubicBezTo>
                  <a:pt x="61" y="205"/>
                  <a:pt x="57" y="203"/>
                  <a:pt x="54" y="204"/>
                </a:cubicBezTo>
                <a:cubicBezTo>
                  <a:pt x="29" y="208"/>
                  <a:pt x="13" y="198"/>
                  <a:pt x="7" y="173"/>
                </a:cubicBezTo>
                <a:cubicBezTo>
                  <a:pt x="0" y="144"/>
                  <a:pt x="4" y="117"/>
                  <a:pt x="20" y="91"/>
                </a:cubicBezTo>
                <a:cubicBezTo>
                  <a:pt x="39" y="62"/>
                  <a:pt x="69" y="54"/>
                  <a:pt x="99" y="72"/>
                </a:cubicBezTo>
                <a:cubicBezTo>
                  <a:pt x="113" y="80"/>
                  <a:pt x="124" y="91"/>
                  <a:pt x="137" y="100"/>
                </a:cubicBezTo>
                <a:cubicBezTo>
                  <a:pt x="128" y="83"/>
                  <a:pt x="115" y="70"/>
                  <a:pt x="98" y="58"/>
                </a:cubicBezTo>
                <a:close/>
                <a:moveTo>
                  <a:pt x="145" y="176"/>
                </a:moveTo>
                <a:cubicBezTo>
                  <a:pt x="143" y="200"/>
                  <a:pt x="127" y="211"/>
                  <a:pt x="107" y="218"/>
                </a:cubicBezTo>
                <a:cubicBezTo>
                  <a:pt x="125" y="219"/>
                  <a:pt x="138" y="210"/>
                  <a:pt x="150" y="195"/>
                </a:cubicBezTo>
                <a:cubicBezTo>
                  <a:pt x="160" y="210"/>
                  <a:pt x="169" y="223"/>
                  <a:pt x="179" y="239"/>
                </a:cubicBezTo>
                <a:cubicBezTo>
                  <a:pt x="180" y="227"/>
                  <a:pt x="180" y="219"/>
                  <a:pt x="180" y="213"/>
                </a:cubicBezTo>
                <a:cubicBezTo>
                  <a:pt x="197" y="209"/>
                  <a:pt x="211" y="204"/>
                  <a:pt x="226" y="200"/>
                </a:cubicBezTo>
                <a:cubicBezTo>
                  <a:pt x="226" y="210"/>
                  <a:pt x="226" y="220"/>
                  <a:pt x="226" y="231"/>
                </a:cubicBezTo>
                <a:cubicBezTo>
                  <a:pt x="227" y="231"/>
                  <a:pt x="228" y="231"/>
                  <a:pt x="228" y="231"/>
                </a:cubicBezTo>
                <a:cubicBezTo>
                  <a:pt x="234" y="221"/>
                  <a:pt x="240" y="210"/>
                  <a:pt x="245" y="200"/>
                </a:cubicBezTo>
                <a:cubicBezTo>
                  <a:pt x="278" y="216"/>
                  <a:pt x="311" y="209"/>
                  <a:pt x="323" y="184"/>
                </a:cubicBezTo>
                <a:cubicBezTo>
                  <a:pt x="279" y="209"/>
                  <a:pt x="269" y="207"/>
                  <a:pt x="234" y="165"/>
                </a:cubicBezTo>
                <a:cubicBezTo>
                  <a:pt x="225" y="182"/>
                  <a:pt x="212" y="194"/>
                  <a:pt x="193" y="197"/>
                </a:cubicBezTo>
                <a:cubicBezTo>
                  <a:pt x="174" y="200"/>
                  <a:pt x="157" y="194"/>
                  <a:pt x="145" y="17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6B9BB040-3BC7-4B9E-B17F-50110C528037}"/>
              </a:ext>
            </a:extLst>
          </p:cNvPr>
          <p:cNvSpPr>
            <a:spLocks noEditPoints="1"/>
          </p:cNvSpPr>
          <p:nvPr/>
        </p:nvSpPr>
        <p:spPr bwMode="auto">
          <a:xfrm>
            <a:off x="3290888" y="5330826"/>
            <a:ext cx="809625" cy="1146175"/>
          </a:xfrm>
          <a:custGeom>
            <a:avLst/>
            <a:gdLst>
              <a:gd name="T0" fmla="*/ 39 w 269"/>
              <a:gd name="T1" fmla="*/ 73 h 381"/>
              <a:gd name="T2" fmla="*/ 115 w 269"/>
              <a:gd name="T3" fmla="*/ 27 h 381"/>
              <a:gd name="T4" fmla="*/ 163 w 269"/>
              <a:gd name="T5" fmla="*/ 0 h 381"/>
              <a:gd name="T6" fmla="*/ 150 w 269"/>
              <a:gd name="T7" fmla="*/ 57 h 381"/>
              <a:gd name="T8" fmla="*/ 179 w 269"/>
              <a:gd name="T9" fmla="*/ 82 h 381"/>
              <a:gd name="T10" fmla="*/ 256 w 269"/>
              <a:gd name="T11" fmla="*/ 171 h 381"/>
              <a:gd name="T12" fmla="*/ 95 w 269"/>
              <a:gd name="T13" fmla="*/ 361 h 381"/>
              <a:gd name="T14" fmla="*/ 65 w 269"/>
              <a:gd name="T15" fmla="*/ 89 h 381"/>
              <a:gd name="T16" fmla="*/ 73 w 269"/>
              <a:gd name="T17" fmla="*/ 82 h 381"/>
              <a:gd name="T18" fmla="*/ 91 w 269"/>
              <a:gd name="T19" fmla="*/ 290 h 381"/>
              <a:gd name="T20" fmla="*/ 86 w 269"/>
              <a:gd name="T21" fmla="*/ 321 h 381"/>
              <a:gd name="T22" fmla="*/ 159 w 269"/>
              <a:gd name="T23" fmla="*/ 169 h 381"/>
              <a:gd name="T24" fmla="*/ 45 w 269"/>
              <a:gd name="T25" fmla="*/ 140 h 381"/>
              <a:gd name="T26" fmla="*/ 45 w 269"/>
              <a:gd name="T27" fmla="*/ 140 h 381"/>
              <a:gd name="T28" fmla="*/ 121 w 269"/>
              <a:gd name="T29" fmla="*/ 234 h 381"/>
              <a:gd name="T30" fmla="*/ 127 w 269"/>
              <a:gd name="T31" fmla="*/ 202 h 381"/>
              <a:gd name="T32" fmla="*/ 74 w 269"/>
              <a:gd name="T33" fmla="*/ 222 h 381"/>
              <a:gd name="T34" fmla="*/ 235 w 269"/>
              <a:gd name="T35" fmla="*/ 171 h 381"/>
              <a:gd name="T36" fmla="*/ 218 w 269"/>
              <a:gd name="T37" fmla="*/ 172 h 381"/>
              <a:gd name="T38" fmla="*/ 235 w 269"/>
              <a:gd name="T39" fmla="*/ 171 h 381"/>
              <a:gd name="T40" fmla="*/ 140 w 269"/>
              <a:gd name="T41" fmla="*/ 262 h 381"/>
              <a:gd name="T42" fmla="*/ 194 w 269"/>
              <a:gd name="T43" fmla="*/ 184 h 381"/>
              <a:gd name="T44" fmla="*/ 194 w 269"/>
              <a:gd name="T45" fmla="*/ 184 h 381"/>
              <a:gd name="T46" fmla="*/ 31 w 269"/>
              <a:gd name="T47" fmla="*/ 229 h 381"/>
              <a:gd name="T48" fmla="*/ 36 w 269"/>
              <a:gd name="T49" fmla="*/ 199 h 381"/>
              <a:gd name="T50" fmla="*/ 217 w 269"/>
              <a:gd name="T51" fmla="*/ 248 h 381"/>
              <a:gd name="T52" fmla="*/ 223 w 269"/>
              <a:gd name="T53" fmla="*/ 217 h 381"/>
              <a:gd name="T54" fmla="*/ 137 w 269"/>
              <a:gd name="T55" fmla="*/ 148 h 381"/>
              <a:gd name="T56" fmla="*/ 142 w 269"/>
              <a:gd name="T57" fmla="*/ 117 h 381"/>
              <a:gd name="T58" fmla="*/ 173 w 269"/>
              <a:gd name="T59" fmla="*/ 310 h 381"/>
              <a:gd name="T60" fmla="*/ 169 w 269"/>
              <a:gd name="T61" fmla="*/ 340 h 381"/>
              <a:gd name="T62" fmla="*/ 203 w 269"/>
              <a:gd name="T63" fmla="*/ 298 h 381"/>
              <a:gd name="T64" fmla="*/ 86 w 269"/>
              <a:gd name="T65" fmla="*/ 148 h 381"/>
              <a:gd name="T66" fmla="*/ 86 w 269"/>
              <a:gd name="T67" fmla="*/ 148 h 381"/>
              <a:gd name="T68" fmla="*/ 173 w 269"/>
              <a:gd name="T69" fmla="*/ 233 h 381"/>
              <a:gd name="T70" fmla="*/ 110 w 269"/>
              <a:gd name="T71" fmla="*/ 158 h 381"/>
              <a:gd name="T72" fmla="*/ 110 w 269"/>
              <a:gd name="T73" fmla="*/ 158 h 381"/>
              <a:gd name="T74" fmla="*/ 126 w 269"/>
              <a:gd name="T75" fmla="*/ 342 h 381"/>
              <a:gd name="T76" fmla="*/ 185 w 269"/>
              <a:gd name="T77" fmla="*/ 151 h 381"/>
              <a:gd name="T78" fmla="*/ 185 w 269"/>
              <a:gd name="T79" fmla="*/ 151 h 381"/>
              <a:gd name="T80" fmla="*/ 54 w 269"/>
              <a:gd name="T81" fmla="*/ 279 h 381"/>
              <a:gd name="T82" fmla="*/ 96 w 269"/>
              <a:gd name="T83" fmla="*/ 268 h 381"/>
              <a:gd name="T84" fmla="*/ 96 w 269"/>
              <a:gd name="T85" fmla="*/ 268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9" h="381">
                <a:moveTo>
                  <a:pt x="73" y="82"/>
                </a:moveTo>
                <a:cubicBezTo>
                  <a:pt x="61" y="79"/>
                  <a:pt x="50" y="76"/>
                  <a:pt x="39" y="73"/>
                </a:cubicBezTo>
                <a:cubicBezTo>
                  <a:pt x="50" y="51"/>
                  <a:pt x="74" y="46"/>
                  <a:pt x="115" y="59"/>
                </a:cubicBezTo>
                <a:cubicBezTo>
                  <a:pt x="115" y="48"/>
                  <a:pt x="117" y="37"/>
                  <a:pt x="115" y="27"/>
                </a:cubicBezTo>
                <a:cubicBezTo>
                  <a:pt x="114" y="20"/>
                  <a:pt x="117" y="18"/>
                  <a:pt x="122" y="16"/>
                </a:cubicBezTo>
                <a:cubicBezTo>
                  <a:pt x="135" y="11"/>
                  <a:pt x="148" y="6"/>
                  <a:pt x="163" y="0"/>
                </a:cubicBezTo>
                <a:cubicBezTo>
                  <a:pt x="160" y="11"/>
                  <a:pt x="158" y="19"/>
                  <a:pt x="156" y="28"/>
                </a:cubicBezTo>
                <a:cubicBezTo>
                  <a:pt x="154" y="36"/>
                  <a:pt x="152" y="45"/>
                  <a:pt x="150" y="57"/>
                </a:cubicBezTo>
                <a:cubicBezTo>
                  <a:pt x="178" y="36"/>
                  <a:pt x="203" y="38"/>
                  <a:pt x="227" y="58"/>
                </a:cubicBezTo>
                <a:cubicBezTo>
                  <a:pt x="212" y="66"/>
                  <a:pt x="197" y="73"/>
                  <a:pt x="179" y="82"/>
                </a:cubicBezTo>
                <a:cubicBezTo>
                  <a:pt x="188" y="86"/>
                  <a:pt x="194" y="88"/>
                  <a:pt x="200" y="91"/>
                </a:cubicBezTo>
                <a:cubicBezTo>
                  <a:pt x="232" y="108"/>
                  <a:pt x="250" y="136"/>
                  <a:pt x="256" y="171"/>
                </a:cubicBezTo>
                <a:cubicBezTo>
                  <a:pt x="269" y="238"/>
                  <a:pt x="232" y="327"/>
                  <a:pt x="176" y="362"/>
                </a:cubicBezTo>
                <a:cubicBezTo>
                  <a:pt x="148" y="379"/>
                  <a:pt x="121" y="381"/>
                  <a:pt x="95" y="361"/>
                </a:cubicBezTo>
                <a:cubicBezTo>
                  <a:pt x="37" y="317"/>
                  <a:pt x="3" y="259"/>
                  <a:pt x="1" y="185"/>
                </a:cubicBezTo>
                <a:cubicBezTo>
                  <a:pt x="0" y="140"/>
                  <a:pt x="22" y="106"/>
                  <a:pt x="65" y="89"/>
                </a:cubicBezTo>
                <a:cubicBezTo>
                  <a:pt x="67" y="88"/>
                  <a:pt x="69" y="87"/>
                  <a:pt x="71" y="85"/>
                </a:cubicBezTo>
                <a:cubicBezTo>
                  <a:pt x="71" y="85"/>
                  <a:pt x="72" y="85"/>
                  <a:pt x="73" y="82"/>
                </a:cubicBezTo>
                <a:close/>
                <a:moveTo>
                  <a:pt x="86" y="321"/>
                </a:moveTo>
                <a:cubicBezTo>
                  <a:pt x="94" y="312"/>
                  <a:pt x="96" y="299"/>
                  <a:pt x="91" y="290"/>
                </a:cubicBezTo>
                <a:cubicBezTo>
                  <a:pt x="87" y="285"/>
                  <a:pt x="84" y="285"/>
                  <a:pt x="81" y="290"/>
                </a:cubicBezTo>
                <a:cubicBezTo>
                  <a:pt x="75" y="299"/>
                  <a:pt x="77" y="312"/>
                  <a:pt x="86" y="321"/>
                </a:cubicBezTo>
                <a:close/>
                <a:moveTo>
                  <a:pt x="159" y="204"/>
                </a:moveTo>
                <a:cubicBezTo>
                  <a:pt x="170" y="192"/>
                  <a:pt x="169" y="178"/>
                  <a:pt x="159" y="169"/>
                </a:cubicBezTo>
                <a:cubicBezTo>
                  <a:pt x="149" y="178"/>
                  <a:pt x="148" y="192"/>
                  <a:pt x="159" y="204"/>
                </a:cubicBezTo>
                <a:close/>
                <a:moveTo>
                  <a:pt x="45" y="140"/>
                </a:moveTo>
                <a:cubicBezTo>
                  <a:pt x="34" y="150"/>
                  <a:pt x="34" y="164"/>
                  <a:pt x="45" y="174"/>
                </a:cubicBezTo>
                <a:cubicBezTo>
                  <a:pt x="56" y="164"/>
                  <a:pt x="56" y="149"/>
                  <a:pt x="45" y="140"/>
                </a:cubicBezTo>
                <a:close/>
                <a:moveTo>
                  <a:pt x="127" y="202"/>
                </a:moveTo>
                <a:cubicBezTo>
                  <a:pt x="117" y="211"/>
                  <a:pt x="115" y="225"/>
                  <a:pt x="121" y="234"/>
                </a:cubicBezTo>
                <a:cubicBezTo>
                  <a:pt x="125" y="239"/>
                  <a:pt x="129" y="238"/>
                  <a:pt x="131" y="233"/>
                </a:cubicBezTo>
                <a:cubicBezTo>
                  <a:pt x="135" y="222"/>
                  <a:pt x="135" y="212"/>
                  <a:pt x="127" y="202"/>
                </a:cubicBezTo>
                <a:close/>
                <a:moveTo>
                  <a:pt x="73" y="188"/>
                </a:moveTo>
                <a:cubicBezTo>
                  <a:pt x="62" y="199"/>
                  <a:pt x="62" y="213"/>
                  <a:pt x="74" y="222"/>
                </a:cubicBezTo>
                <a:cubicBezTo>
                  <a:pt x="83" y="212"/>
                  <a:pt x="84" y="198"/>
                  <a:pt x="73" y="188"/>
                </a:cubicBezTo>
                <a:close/>
                <a:moveTo>
                  <a:pt x="235" y="171"/>
                </a:moveTo>
                <a:cubicBezTo>
                  <a:pt x="231" y="165"/>
                  <a:pt x="228" y="160"/>
                  <a:pt x="224" y="155"/>
                </a:cubicBezTo>
                <a:cubicBezTo>
                  <a:pt x="222" y="161"/>
                  <a:pt x="217" y="166"/>
                  <a:pt x="218" y="172"/>
                </a:cubicBezTo>
                <a:cubicBezTo>
                  <a:pt x="218" y="177"/>
                  <a:pt x="222" y="183"/>
                  <a:pt x="225" y="188"/>
                </a:cubicBezTo>
                <a:cubicBezTo>
                  <a:pt x="228" y="183"/>
                  <a:pt x="231" y="178"/>
                  <a:pt x="235" y="171"/>
                </a:cubicBezTo>
                <a:close/>
                <a:moveTo>
                  <a:pt x="140" y="296"/>
                </a:moveTo>
                <a:cubicBezTo>
                  <a:pt x="152" y="287"/>
                  <a:pt x="152" y="270"/>
                  <a:pt x="140" y="262"/>
                </a:cubicBezTo>
                <a:cubicBezTo>
                  <a:pt x="130" y="272"/>
                  <a:pt x="131" y="286"/>
                  <a:pt x="140" y="296"/>
                </a:cubicBezTo>
                <a:close/>
                <a:moveTo>
                  <a:pt x="194" y="184"/>
                </a:moveTo>
                <a:cubicBezTo>
                  <a:pt x="183" y="196"/>
                  <a:pt x="183" y="211"/>
                  <a:pt x="195" y="218"/>
                </a:cubicBezTo>
                <a:cubicBezTo>
                  <a:pt x="205" y="208"/>
                  <a:pt x="204" y="195"/>
                  <a:pt x="194" y="184"/>
                </a:cubicBezTo>
                <a:close/>
                <a:moveTo>
                  <a:pt x="36" y="199"/>
                </a:moveTo>
                <a:cubicBezTo>
                  <a:pt x="27" y="207"/>
                  <a:pt x="25" y="222"/>
                  <a:pt x="31" y="229"/>
                </a:cubicBezTo>
                <a:cubicBezTo>
                  <a:pt x="33" y="231"/>
                  <a:pt x="39" y="231"/>
                  <a:pt x="40" y="229"/>
                </a:cubicBezTo>
                <a:cubicBezTo>
                  <a:pt x="47" y="221"/>
                  <a:pt x="44" y="207"/>
                  <a:pt x="36" y="199"/>
                </a:cubicBezTo>
                <a:close/>
                <a:moveTo>
                  <a:pt x="223" y="217"/>
                </a:moveTo>
                <a:cubicBezTo>
                  <a:pt x="214" y="225"/>
                  <a:pt x="211" y="241"/>
                  <a:pt x="217" y="248"/>
                </a:cubicBezTo>
                <a:cubicBezTo>
                  <a:pt x="219" y="250"/>
                  <a:pt x="226" y="249"/>
                  <a:pt x="227" y="247"/>
                </a:cubicBezTo>
                <a:cubicBezTo>
                  <a:pt x="231" y="237"/>
                  <a:pt x="231" y="227"/>
                  <a:pt x="223" y="217"/>
                </a:cubicBezTo>
                <a:close/>
                <a:moveTo>
                  <a:pt x="142" y="117"/>
                </a:moveTo>
                <a:cubicBezTo>
                  <a:pt x="133" y="125"/>
                  <a:pt x="131" y="140"/>
                  <a:pt x="137" y="148"/>
                </a:cubicBezTo>
                <a:cubicBezTo>
                  <a:pt x="140" y="154"/>
                  <a:pt x="144" y="152"/>
                  <a:pt x="146" y="147"/>
                </a:cubicBezTo>
                <a:cubicBezTo>
                  <a:pt x="150" y="137"/>
                  <a:pt x="151" y="127"/>
                  <a:pt x="142" y="117"/>
                </a:cubicBezTo>
                <a:close/>
                <a:moveTo>
                  <a:pt x="169" y="340"/>
                </a:moveTo>
                <a:cubicBezTo>
                  <a:pt x="177" y="331"/>
                  <a:pt x="177" y="321"/>
                  <a:pt x="173" y="310"/>
                </a:cubicBezTo>
                <a:cubicBezTo>
                  <a:pt x="171" y="304"/>
                  <a:pt x="167" y="303"/>
                  <a:pt x="163" y="310"/>
                </a:cubicBezTo>
                <a:cubicBezTo>
                  <a:pt x="158" y="318"/>
                  <a:pt x="160" y="332"/>
                  <a:pt x="169" y="340"/>
                </a:cubicBezTo>
                <a:close/>
                <a:moveTo>
                  <a:pt x="203" y="270"/>
                </a:moveTo>
                <a:cubicBezTo>
                  <a:pt x="195" y="281"/>
                  <a:pt x="195" y="289"/>
                  <a:pt x="203" y="298"/>
                </a:cubicBezTo>
                <a:cubicBezTo>
                  <a:pt x="211" y="290"/>
                  <a:pt x="212" y="281"/>
                  <a:pt x="203" y="270"/>
                </a:cubicBezTo>
                <a:close/>
                <a:moveTo>
                  <a:pt x="86" y="148"/>
                </a:moveTo>
                <a:cubicBezTo>
                  <a:pt x="94" y="138"/>
                  <a:pt x="94" y="128"/>
                  <a:pt x="85" y="120"/>
                </a:cubicBezTo>
                <a:cubicBezTo>
                  <a:pt x="77" y="131"/>
                  <a:pt x="77" y="138"/>
                  <a:pt x="86" y="148"/>
                </a:cubicBezTo>
                <a:close/>
                <a:moveTo>
                  <a:pt x="172" y="261"/>
                </a:moveTo>
                <a:cubicBezTo>
                  <a:pt x="181" y="250"/>
                  <a:pt x="181" y="242"/>
                  <a:pt x="173" y="233"/>
                </a:cubicBezTo>
                <a:cubicBezTo>
                  <a:pt x="164" y="241"/>
                  <a:pt x="164" y="250"/>
                  <a:pt x="172" y="261"/>
                </a:cubicBezTo>
                <a:close/>
                <a:moveTo>
                  <a:pt x="110" y="158"/>
                </a:moveTo>
                <a:cubicBezTo>
                  <a:pt x="100" y="166"/>
                  <a:pt x="100" y="176"/>
                  <a:pt x="110" y="185"/>
                </a:cubicBezTo>
                <a:cubicBezTo>
                  <a:pt x="118" y="176"/>
                  <a:pt x="118" y="167"/>
                  <a:pt x="110" y="158"/>
                </a:cubicBezTo>
                <a:close/>
                <a:moveTo>
                  <a:pt x="125" y="313"/>
                </a:moveTo>
                <a:cubicBezTo>
                  <a:pt x="115" y="325"/>
                  <a:pt x="115" y="335"/>
                  <a:pt x="126" y="342"/>
                </a:cubicBezTo>
                <a:cubicBezTo>
                  <a:pt x="131" y="333"/>
                  <a:pt x="132" y="324"/>
                  <a:pt x="125" y="313"/>
                </a:cubicBezTo>
                <a:close/>
                <a:moveTo>
                  <a:pt x="185" y="151"/>
                </a:moveTo>
                <a:cubicBezTo>
                  <a:pt x="194" y="141"/>
                  <a:pt x="194" y="131"/>
                  <a:pt x="184" y="124"/>
                </a:cubicBezTo>
                <a:cubicBezTo>
                  <a:pt x="176" y="134"/>
                  <a:pt x="177" y="143"/>
                  <a:pt x="185" y="151"/>
                </a:cubicBezTo>
                <a:close/>
                <a:moveTo>
                  <a:pt x="54" y="252"/>
                </a:moveTo>
                <a:cubicBezTo>
                  <a:pt x="45" y="261"/>
                  <a:pt x="45" y="271"/>
                  <a:pt x="54" y="279"/>
                </a:cubicBezTo>
                <a:cubicBezTo>
                  <a:pt x="63" y="269"/>
                  <a:pt x="63" y="262"/>
                  <a:pt x="54" y="252"/>
                </a:cubicBezTo>
                <a:close/>
                <a:moveTo>
                  <a:pt x="96" y="268"/>
                </a:moveTo>
                <a:cubicBezTo>
                  <a:pt x="106" y="257"/>
                  <a:pt x="105" y="247"/>
                  <a:pt x="95" y="239"/>
                </a:cubicBezTo>
                <a:cubicBezTo>
                  <a:pt x="89" y="249"/>
                  <a:pt x="89" y="258"/>
                  <a:pt x="96" y="268"/>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529A9CA9-90F2-4089-8411-267B25C940B7}"/>
              </a:ext>
            </a:extLst>
          </p:cNvPr>
          <p:cNvSpPr>
            <a:spLocks noEditPoints="1"/>
          </p:cNvSpPr>
          <p:nvPr/>
        </p:nvSpPr>
        <p:spPr bwMode="auto">
          <a:xfrm>
            <a:off x="627063" y="1712913"/>
            <a:ext cx="919162" cy="725488"/>
          </a:xfrm>
          <a:custGeom>
            <a:avLst/>
            <a:gdLst>
              <a:gd name="T0" fmla="*/ 0 w 306"/>
              <a:gd name="T1" fmla="*/ 86 h 241"/>
              <a:gd name="T2" fmla="*/ 94 w 306"/>
              <a:gd name="T3" fmla="*/ 6 h 241"/>
              <a:gd name="T4" fmla="*/ 145 w 306"/>
              <a:gd name="T5" fmla="*/ 22 h 241"/>
              <a:gd name="T6" fmla="*/ 162 w 306"/>
              <a:gd name="T7" fmla="*/ 22 h 241"/>
              <a:gd name="T8" fmla="*/ 218 w 306"/>
              <a:gd name="T9" fmla="*/ 5 h 241"/>
              <a:gd name="T10" fmla="*/ 306 w 306"/>
              <a:gd name="T11" fmla="*/ 84 h 241"/>
              <a:gd name="T12" fmla="*/ 250 w 306"/>
              <a:gd name="T13" fmla="*/ 215 h 241"/>
              <a:gd name="T14" fmla="*/ 159 w 306"/>
              <a:gd name="T15" fmla="*/ 222 h 241"/>
              <a:gd name="T16" fmla="*/ 144 w 306"/>
              <a:gd name="T17" fmla="*/ 221 h 241"/>
              <a:gd name="T18" fmla="*/ 50 w 306"/>
              <a:gd name="T19" fmla="*/ 207 h 241"/>
              <a:gd name="T20" fmla="*/ 3 w 306"/>
              <a:gd name="T21" fmla="*/ 110 h 241"/>
              <a:gd name="T22" fmla="*/ 0 w 306"/>
              <a:gd name="T23" fmla="*/ 86 h 241"/>
              <a:gd name="T24" fmla="*/ 89 w 306"/>
              <a:gd name="T25" fmla="*/ 56 h 241"/>
              <a:gd name="T26" fmla="*/ 77 w 306"/>
              <a:gd name="T27" fmla="*/ 37 h 241"/>
              <a:gd name="T28" fmla="*/ 52 w 306"/>
              <a:gd name="T29" fmla="*/ 42 h 241"/>
              <a:gd name="T30" fmla="*/ 33 w 306"/>
              <a:gd name="T31" fmla="*/ 90 h 241"/>
              <a:gd name="T32" fmla="*/ 62 w 306"/>
              <a:gd name="T33" fmla="*/ 104 h 241"/>
              <a:gd name="T34" fmla="*/ 89 w 306"/>
              <a:gd name="T35" fmla="*/ 5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6" h="241">
                <a:moveTo>
                  <a:pt x="0" y="86"/>
                </a:moveTo>
                <a:cubicBezTo>
                  <a:pt x="0" y="35"/>
                  <a:pt x="41" y="0"/>
                  <a:pt x="94" y="6"/>
                </a:cubicBezTo>
                <a:cubicBezTo>
                  <a:pt x="111" y="9"/>
                  <a:pt x="128" y="16"/>
                  <a:pt x="145" y="22"/>
                </a:cubicBezTo>
                <a:cubicBezTo>
                  <a:pt x="151" y="24"/>
                  <a:pt x="156" y="25"/>
                  <a:pt x="162" y="22"/>
                </a:cubicBezTo>
                <a:cubicBezTo>
                  <a:pt x="179" y="11"/>
                  <a:pt x="198" y="6"/>
                  <a:pt x="218" y="5"/>
                </a:cubicBezTo>
                <a:cubicBezTo>
                  <a:pt x="270" y="3"/>
                  <a:pt x="305" y="33"/>
                  <a:pt x="306" y="84"/>
                </a:cubicBezTo>
                <a:cubicBezTo>
                  <a:pt x="306" y="135"/>
                  <a:pt x="289" y="180"/>
                  <a:pt x="250" y="215"/>
                </a:cubicBezTo>
                <a:cubicBezTo>
                  <a:pt x="223" y="239"/>
                  <a:pt x="190" y="241"/>
                  <a:pt x="159" y="222"/>
                </a:cubicBezTo>
                <a:cubicBezTo>
                  <a:pt x="154" y="219"/>
                  <a:pt x="150" y="218"/>
                  <a:pt x="144" y="221"/>
                </a:cubicBezTo>
                <a:cubicBezTo>
                  <a:pt x="110" y="240"/>
                  <a:pt x="77" y="235"/>
                  <a:pt x="50" y="207"/>
                </a:cubicBezTo>
                <a:cubicBezTo>
                  <a:pt x="24" y="180"/>
                  <a:pt x="10" y="146"/>
                  <a:pt x="3" y="110"/>
                </a:cubicBezTo>
                <a:cubicBezTo>
                  <a:pt x="1" y="102"/>
                  <a:pt x="1" y="94"/>
                  <a:pt x="0" y="86"/>
                </a:cubicBezTo>
                <a:close/>
                <a:moveTo>
                  <a:pt x="89" y="56"/>
                </a:moveTo>
                <a:cubicBezTo>
                  <a:pt x="87" y="51"/>
                  <a:pt x="84" y="42"/>
                  <a:pt x="77" y="37"/>
                </a:cubicBezTo>
                <a:cubicBezTo>
                  <a:pt x="69" y="31"/>
                  <a:pt x="59" y="35"/>
                  <a:pt x="52" y="42"/>
                </a:cubicBezTo>
                <a:cubicBezTo>
                  <a:pt x="38" y="54"/>
                  <a:pt x="29" y="70"/>
                  <a:pt x="33" y="90"/>
                </a:cubicBezTo>
                <a:cubicBezTo>
                  <a:pt x="35" y="105"/>
                  <a:pt x="48" y="112"/>
                  <a:pt x="62" y="104"/>
                </a:cubicBezTo>
                <a:cubicBezTo>
                  <a:pt x="79" y="95"/>
                  <a:pt x="86" y="79"/>
                  <a:pt x="89" y="5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0FC27227-1822-4D62-8E5F-40CC22741AD6}"/>
              </a:ext>
            </a:extLst>
          </p:cNvPr>
          <p:cNvSpPr>
            <a:spLocks noEditPoints="1"/>
          </p:cNvSpPr>
          <p:nvPr/>
        </p:nvSpPr>
        <p:spPr bwMode="auto">
          <a:xfrm>
            <a:off x="708025" y="3817938"/>
            <a:ext cx="733425" cy="1270000"/>
          </a:xfrm>
          <a:custGeom>
            <a:avLst/>
            <a:gdLst>
              <a:gd name="T0" fmla="*/ 135 w 244"/>
              <a:gd name="T1" fmla="*/ 422 h 422"/>
              <a:gd name="T2" fmla="*/ 86 w 244"/>
              <a:gd name="T3" fmla="*/ 332 h 422"/>
              <a:gd name="T4" fmla="*/ 24 w 244"/>
              <a:gd name="T5" fmla="*/ 278 h 422"/>
              <a:gd name="T6" fmla="*/ 66 w 244"/>
              <a:gd name="T7" fmla="*/ 147 h 422"/>
              <a:gd name="T8" fmla="*/ 74 w 244"/>
              <a:gd name="T9" fmla="*/ 128 h 422"/>
              <a:gd name="T10" fmla="*/ 31 w 244"/>
              <a:gd name="T11" fmla="*/ 75 h 422"/>
              <a:gd name="T12" fmla="*/ 26 w 244"/>
              <a:gd name="T13" fmla="*/ 60 h 422"/>
              <a:gd name="T14" fmla="*/ 38 w 244"/>
              <a:gd name="T15" fmla="*/ 27 h 422"/>
              <a:gd name="T16" fmla="*/ 100 w 244"/>
              <a:gd name="T17" fmla="*/ 82 h 422"/>
              <a:gd name="T18" fmla="*/ 82 w 244"/>
              <a:gd name="T19" fmla="*/ 23 h 422"/>
              <a:gd name="T20" fmla="*/ 117 w 244"/>
              <a:gd name="T21" fmla="*/ 0 h 422"/>
              <a:gd name="T22" fmla="*/ 142 w 244"/>
              <a:gd name="T23" fmla="*/ 81 h 422"/>
              <a:gd name="T24" fmla="*/ 215 w 244"/>
              <a:gd name="T25" fmla="*/ 8 h 422"/>
              <a:gd name="T26" fmla="*/ 230 w 244"/>
              <a:gd name="T27" fmla="*/ 54 h 422"/>
              <a:gd name="T28" fmla="*/ 203 w 244"/>
              <a:gd name="T29" fmla="*/ 79 h 422"/>
              <a:gd name="T30" fmla="*/ 174 w 244"/>
              <a:gd name="T31" fmla="*/ 129 h 422"/>
              <a:gd name="T32" fmla="*/ 180 w 244"/>
              <a:gd name="T33" fmla="*/ 144 h 422"/>
              <a:gd name="T34" fmla="*/ 238 w 244"/>
              <a:gd name="T35" fmla="*/ 221 h 422"/>
              <a:gd name="T36" fmla="*/ 199 w 244"/>
              <a:gd name="T37" fmla="*/ 312 h 422"/>
              <a:gd name="T38" fmla="*/ 160 w 244"/>
              <a:gd name="T39" fmla="*/ 380 h 422"/>
              <a:gd name="T40" fmla="*/ 135 w 244"/>
              <a:gd name="T41" fmla="*/ 422 h 422"/>
              <a:gd name="T42" fmla="*/ 111 w 244"/>
              <a:gd name="T43" fmla="*/ 193 h 422"/>
              <a:gd name="T44" fmla="*/ 82 w 244"/>
              <a:gd name="T45" fmla="*/ 169 h 422"/>
              <a:gd name="T46" fmla="*/ 49 w 244"/>
              <a:gd name="T47" fmla="*/ 221 h 422"/>
              <a:gd name="T48" fmla="*/ 80 w 244"/>
              <a:gd name="T49" fmla="*/ 239 h 422"/>
              <a:gd name="T50" fmla="*/ 111 w 244"/>
              <a:gd name="T51" fmla="*/ 193 h 422"/>
              <a:gd name="T52" fmla="*/ 85 w 244"/>
              <a:gd name="T53" fmla="*/ 137 h 422"/>
              <a:gd name="T54" fmla="*/ 167 w 244"/>
              <a:gd name="T55" fmla="*/ 137 h 422"/>
              <a:gd name="T56" fmla="*/ 85 w 244"/>
              <a:gd name="T57" fmla="*/ 137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4" h="422">
                <a:moveTo>
                  <a:pt x="135" y="422"/>
                </a:moveTo>
                <a:cubicBezTo>
                  <a:pt x="152" y="376"/>
                  <a:pt x="126" y="350"/>
                  <a:pt x="86" y="332"/>
                </a:cubicBezTo>
                <a:cubicBezTo>
                  <a:pt x="60" y="320"/>
                  <a:pt x="37" y="304"/>
                  <a:pt x="24" y="278"/>
                </a:cubicBezTo>
                <a:cubicBezTo>
                  <a:pt x="0" y="231"/>
                  <a:pt x="18" y="173"/>
                  <a:pt x="66" y="147"/>
                </a:cubicBezTo>
                <a:cubicBezTo>
                  <a:pt x="76" y="142"/>
                  <a:pt x="77" y="137"/>
                  <a:pt x="74" y="128"/>
                </a:cubicBezTo>
                <a:cubicBezTo>
                  <a:pt x="66" y="105"/>
                  <a:pt x="50" y="89"/>
                  <a:pt x="31" y="75"/>
                </a:cubicBezTo>
                <a:cubicBezTo>
                  <a:pt x="24" y="71"/>
                  <a:pt x="23" y="67"/>
                  <a:pt x="26" y="60"/>
                </a:cubicBezTo>
                <a:cubicBezTo>
                  <a:pt x="30" y="50"/>
                  <a:pt x="33" y="40"/>
                  <a:pt x="38" y="27"/>
                </a:cubicBezTo>
                <a:cubicBezTo>
                  <a:pt x="60" y="46"/>
                  <a:pt x="80" y="64"/>
                  <a:pt x="100" y="82"/>
                </a:cubicBezTo>
                <a:cubicBezTo>
                  <a:pt x="99" y="62"/>
                  <a:pt x="95" y="42"/>
                  <a:pt x="82" y="23"/>
                </a:cubicBezTo>
                <a:cubicBezTo>
                  <a:pt x="94" y="15"/>
                  <a:pt x="105" y="8"/>
                  <a:pt x="117" y="0"/>
                </a:cubicBezTo>
                <a:cubicBezTo>
                  <a:pt x="139" y="23"/>
                  <a:pt x="140" y="52"/>
                  <a:pt x="142" y="81"/>
                </a:cubicBezTo>
                <a:cubicBezTo>
                  <a:pt x="160" y="50"/>
                  <a:pt x="186" y="29"/>
                  <a:pt x="215" y="8"/>
                </a:cubicBezTo>
                <a:cubicBezTo>
                  <a:pt x="220" y="24"/>
                  <a:pt x="225" y="39"/>
                  <a:pt x="230" y="54"/>
                </a:cubicBezTo>
                <a:cubicBezTo>
                  <a:pt x="221" y="63"/>
                  <a:pt x="210" y="70"/>
                  <a:pt x="203" y="79"/>
                </a:cubicBezTo>
                <a:cubicBezTo>
                  <a:pt x="192" y="95"/>
                  <a:pt x="183" y="112"/>
                  <a:pt x="174" y="129"/>
                </a:cubicBezTo>
                <a:cubicBezTo>
                  <a:pt x="170" y="136"/>
                  <a:pt x="173" y="140"/>
                  <a:pt x="180" y="144"/>
                </a:cubicBezTo>
                <a:cubicBezTo>
                  <a:pt x="212" y="160"/>
                  <a:pt x="232" y="185"/>
                  <a:pt x="238" y="221"/>
                </a:cubicBezTo>
                <a:cubicBezTo>
                  <a:pt x="244" y="259"/>
                  <a:pt x="228" y="290"/>
                  <a:pt x="199" y="312"/>
                </a:cubicBezTo>
                <a:cubicBezTo>
                  <a:pt x="176" y="330"/>
                  <a:pt x="162" y="351"/>
                  <a:pt x="160" y="380"/>
                </a:cubicBezTo>
                <a:cubicBezTo>
                  <a:pt x="159" y="398"/>
                  <a:pt x="151" y="409"/>
                  <a:pt x="135" y="422"/>
                </a:cubicBezTo>
                <a:close/>
                <a:moveTo>
                  <a:pt x="111" y="193"/>
                </a:moveTo>
                <a:cubicBezTo>
                  <a:pt x="112" y="173"/>
                  <a:pt x="98" y="163"/>
                  <a:pt x="82" y="169"/>
                </a:cubicBezTo>
                <a:cubicBezTo>
                  <a:pt x="63" y="176"/>
                  <a:pt x="47" y="201"/>
                  <a:pt x="49" y="221"/>
                </a:cubicBezTo>
                <a:cubicBezTo>
                  <a:pt x="50" y="238"/>
                  <a:pt x="64" y="247"/>
                  <a:pt x="80" y="239"/>
                </a:cubicBezTo>
                <a:cubicBezTo>
                  <a:pt x="100" y="229"/>
                  <a:pt x="109" y="212"/>
                  <a:pt x="111" y="193"/>
                </a:cubicBezTo>
                <a:close/>
                <a:moveTo>
                  <a:pt x="85" y="137"/>
                </a:moveTo>
                <a:cubicBezTo>
                  <a:pt x="111" y="137"/>
                  <a:pt x="138" y="137"/>
                  <a:pt x="167" y="137"/>
                </a:cubicBezTo>
                <a:cubicBezTo>
                  <a:pt x="140" y="122"/>
                  <a:pt x="106" y="123"/>
                  <a:pt x="85" y="137"/>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6E2186F9-2237-412B-97C3-96378BF511BF}"/>
              </a:ext>
            </a:extLst>
          </p:cNvPr>
          <p:cNvSpPr>
            <a:spLocks noEditPoints="1"/>
          </p:cNvSpPr>
          <p:nvPr/>
        </p:nvSpPr>
        <p:spPr bwMode="auto">
          <a:xfrm>
            <a:off x="1965325" y="1238251"/>
            <a:ext cx="773112" cy="1262063"/>
          </a:xfrm>
          <a:custGeom>
            <a:avLst/>
            <a:gdLst>
              <a:gd name="T0" fmla="*/ 215 w 257"/>
              <a:gd name="T1" fmla="*/ 219 h 420"/>
              <a:gd name="T2" fmla="*/ 153 w 257"/>
              <a:gd name="T3" fmla="*/ 390 h 420"/>
              <a:gd name="T4" fmla="*/ 97 w 257"/>
              <a:gd name="T5" fmla="*/ 393 h 420"/>
              <a:gd name="T6" fmla="*/ 35 w 257"/>
              <a:gd name="T7" fmla="*/ 248 h 420"/>
              <a:gd name="T8" fmla="*/ 51 w 257"/>
              <a:gd name="T9" fmla="*/ 106 h 420"/>
              <a:gd name="T10" fmla="*/ 170 w 257"/>
              <a:gd name="T11" fmla="*/ 36 h 420"/>
              <a:gd name="T12" fmla="*/ 162 w 257"/>
              <a:gd name="T13" fmla="*/ 190 h 420"/>
              <a:gd name="T14" fmla="*/ 130 w 257"/>
              <a:gd name="T15" fmla="*/ 182 h 420"/>
              <a:gd name="T16" fmla="*/ 161 w 257"/>
              <a:gd name="T17" fmla="*/ 141 h 420"/>
              <a:gd name="T18" fmla="*/ 137 w 257"/>
              <a:gd name="T19" fmla="*/ 160 h 420"/>
              <a:gd name="T20" fmla="*/ 88 w 257"/>
              <a:gd name="T21" fmla="*/ 161 h 420"/>
              <a:gd name="T22" fmla="*/ 117 w 257"/>
              <a:gd name="T23" fmla="*/ 143 h 420"/>
              <a:gd name="T24" fmla="*/ 89 w 257"/>
              <a:gd name="T25" fmla="*/ 172 h 420"/>
              <a:gd name="T26" fmla="*/ 105 w 257"/>
              <a:gd name="T27" fmla="*/ 190 h 420"/>
              <a:gd name="T28" fmla="*/ 91 w 257"/>
              <a:gd name="T29" fmla="*/ 131 h 420"/>
              <a:gd name="T30" fmla="*/ 110 w 257"/>
              <a:gd name="T31" fmla="*/ 112 h 420"/>
              <a:gd name="T32" fmla="*/ 131 w 257"/>
              <a:gd name="T33" fmla="*/ 113 h 420"/>
              <a:gd name="T34" fmla="*/ 131 w 257"/>
              <a:gd name="T35" fmla="*/ 113 h 420"/>
              <a:gd name="T36" fmla="*/ 136 w 257"/>
              <a:gd name="T37" fmla="*/ 215 h 420"/>
              <a:gd name="T38" fmla="*/ 89 w 257"/>
              <a:gd name="T39" fmla="*/ 202 h 420"/>
              <a:gd name="T40" fmla="*/ 154 w 257"/>
              <a:gd name="T41" fmla="*/ 101 h 420"/>
              <a:gd name="T42" fmla="*/ 141 w 257"/>
              <a:gd name="T43" fmla="*/ 101 h 420"/>
              <a:gd name="T44" fmla="*/ 79 w 257"/>
              <a:gd name="T45" fmla="*/ 144 h 420"/>
              <a:gd name="T46" fmla="*/ 58 w 257"/>
              <a:gd name="T47" fmla="*/ 130 h 420"/>
              <a:gd name="T48" fmla="*/ 90 w 257"/>
              <a:gd name="T49" fmla="*/ 226 h 420"/>
              <a:gd name="T50" fmla="*/ 119 w 257"/>
              <a:gd name="T51" fmla="*/ 233 h 420"/>
              <a:gd name="T52" fmla="*/ 97 w 257"/>
              <a:gd name="T53" fmla="*/ 101 h 420"/>
              <a:gd name="T54" fmla="*/ 97 w 257"/>
              <a:gd name="T55" fmla="*/ 101 h 420"/>
              <a:gd name="T56" fmla="*/ 76 w 257"/>
              <a:gd name="T57" fmla="*/ 173 h 420"/>
              <a:gd name="T58" fmla="*/ 65 w 257"/>
              <a:gd name="T59" fmla="*/ 101 h 420"/>
              <a:gd name="T60" fmla="*/ 170 w 257"/>
              <a:gd name="T61" fmla="*/ 113 h 420"/>
              <a:gd name="T62" fmla="*/ 94 w 257"/>
              <a:gd name="T63" fmla="*/ 251 h 420"/>
              <a:gd name="T64" fmla="*/ 94 w 257"/>
              <a:gd name="T65" fmla="*/ 251 h 420"/>
              <a:gd name="T66" fmla="*/ 184 w 257"/>
              <a:gd name="T67" fmla="*/ 100 h 420"/>
              <a:gd name="T68" fmla="*/ 195 w 257"/>
              <a:gd name="T69" fmla="*/ 142 h 420"/>
              <a:gd name="T70" fmla="*/ 136 w 257"/>
              <a:gd name="T71" fmla="*/ 54 h 420"/>
              <a:gd name="T72" fmla="*/ 75 w 257"/>
              <a:gd name="T73" fmla="*/ 71 h 420"/>
              <a:gd name="T74" fmla="*/ 151 w 257"/>
              <a:gd name="T75" fmla="*/ 223 h 420"/>
              <a:gd name="T76" fmla="*/ 151 w 257"/>
              <a:gd name="T77" fmla="*/ 223 h 420"/>
              <a:gd name="T78" fmla="*/ 156 w 257"/>
              <a:gd name="T79" fmla="*/ 55 h 420"/>
              <a:gd name="T80" fmla="*/ 114 w 257"/>
              <a:gd name="T81" fmla="*/ 54 h 420"/>
              <a:gd name="T82" fmla="*/ 78 w 257"/>
              <a:gd name="T83" fmla="*/ 214 h 420"/>
              <a:gd name="T84" fmla="*/ 107 w 257"/>
              <a:gd name="T85" fmla="*/ 276 h 420"/>
              <a:gd name="T86" fmla="*/ 121 w 257"/>
              <a:gd name="T87" fmla="*/ 277 h 420"/>
              <a:gd name="T88" fmla="*/ 139 w 257"/>
              <a:gd name="T89" fmla="*/ 41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7" h="420">
                <a:moveTo>
                  <a:pt x="204" y="130"/>
                </a:moveTo>
                <a:cubicBezTo>
                  <a:pt x="219" y="114"/>
                  <a:pt x="231" y="96"/>
                  <a:pt x="257" y="95"/>
                </a:cubicBezTo>
                <a:cubicBezTo>
                  <a:pt x="223" y="131"/>
                  <a:pt x="221" y="176"/>
                  <a:pt x="215" y="219"/>
                </a:cubicBezTo>
                <a:cubicBezTo>
                  <a:pt x="210" y="254"/>
                  <a:pt x="205" y="289"/>
                  <a:pt x="198" y="324"/>
                </a:cubicBezTo>
                <a:cubicBezTo>
                  <a:pt x="193" y="348"/>
                  <a:pt x="180" y="368"/>
                  <a:pt x="158" y="381"/>
                </a:cubicBezTo>
                <a:cubicBezTo>
                  <a:pt x="155" y="382"/>
                  <a:pt x="153" y="387"/>
                  <a:pt x="153" y="390"/>
                </a:cubicBezTo>
                <a:cubicBezTo>
                  <a:pt x="152" y="400"/>
                  <a:pt x="153" y="409"/>
                  <a:pt x="153" y="420"/>
                </a:cubicBezTo>
                <a:cubicBezTo>
                  <a:pt x="134" y="420"/>
                  <a:pt x="117" y="420"/>
                  <a:pt x="97" y="420"/>
                </a:cubicBezTo>
                <a:cubicBezTo>
                  <a:pt x="97" y="411"/>
                  <a:pt x="97" y="402"/>
                  <a:pt x="97" y="393"/>
                </a:cubicBezTo>
                <a:cubicBezTo>
                  <a:pt x="96" y="389"/>
                  <a:pt x="94" y="384"/>
                  <a:pt x="92" y="383"/>
                </a:cubicBezTo>
                <a:cubicBezTo>
                  <a:pt x="71" y="372"/>
                  <a:pt x="59" y="354"/>
                  <a:pt x="54" y="333"/>
                </a:cubicBezTo>
                <a:cubicBezTo>
                  <a:pt x="46" y="305"/>
                  <a:pt x="41" y="277"/>
                  <a:pt x="35" y="248"/>
                </a:cubicBezTo>
                <a:cubicBezTo>
                  <a:pt x="29" y="220"/>
                  <a:pt x="22" y="193"/>
                  <a:pt x="0" y="172"/>
                </a:cubicBezTo>
                <a:cubicBezTo>
                  <a:pt x="12" y="169"/>
                  <a:pt x="12" y="169"/>
                  <a:pt x="40" y="184"/>
                </a:cubicBezTo>
                <a:cubicBezTo>
                  <a:pt x="44" y="158"/>
                  <a:pt x="46" y="132"/>
                  <a:pt x="51" y="106"/>
                </a:cubicBezTo>
                <a:cubicBezTo>
                  <a:pt x="57" y="76"/>
                  <a:pt x="68" y="47"/>
                  <a:pt x="89" y="23"/>
                </a:cubicBezTo>
                <a:cubicBezTo>
                  <a:pt x="110" y="1"/>
                  <a:pt x="136" y="0"/>
                  <a:pt x="158" y="21"/>
                </a:cubicBezTo>
                <a:cubicBezTo>
                  <a:pt x="163" y="26"/>
                  <a:pt x="167" y="31"/>
                  <a:pt x="170" y="36"/>
                </a:cubicBezTo>
                <a:cubicBezTo>
                  <a:pt x="187" y="60"/>
                  <a:pt x="195" y="87"/>
                  <a:pt x="201" y="115"/>
                </a:cubicBezTo>
                <a:cubicBezTo>
                  <a:pt x="202" y="120"/>
                  <a:pt x="203" y="124"/>
                  <a:pt x="204" y="130"/>
                </a:cubicBezTo>
                <a:close/>
                <a:moveTo>
                  <a:pt x="162" y="190"/>
                </a:moveTo>
                <a:cubicBezTo>
                  <a:pt x="162" y="182"/>
                  <a:pt x="162" y="177"/>
                  <a:pt x="162" y="171"/>
                </a:cubicBezTo>
                <a:cubicBezTo>
                  <a:pt x="153" y="171"/>
                  <a:pt x="144" y="170"/>
                  <a:pt x="136" y="171"/>
                </a:cubicBezTo>
                <a:cubicBezTo>
                  <a:pt x="134" y="172"/>
                  <a:pt x="131" y="178"/>
                  <a:pt x="130" y="182"/>
                </a:cubicBezTo>
                <a:cubicBezTo>
                  <a:pt x="130" y="184"/>
                  <a:pt x="134" y="189"/>
                  <a:pt x="136" y="189"/>
                </a:cubicBezTo>
                <a:cubicBezTo>
                  <a:pt x="145" y="190"/>
                  <a:pt x="153" y="190"/>
                  <a:pt x="162" y="190"/>
                </a:cubicBezTo>
                <a:close/>
                <a:moveTo>
                  <a:pt x="161" y="141"/>
                </a:moveTo>
                <a:cubicBezTo>
                  <a:pt x="152" y="141"/>
                  <a:pt x="144" y="141"/>
                  <a:pt x="137" y="142"/>
                </a:cubicBezTo>
                <a:cubicBezTo>
                  <a:pt x="134" y="142"/>
                  <a:pt x="130" y="147"/>
                  <a:pt x="130" y="150"/>
                </a:cubicBezTo>
                <a:cubicBezTo>
                  <a:pt x="131" y="154"/>
                  <a:pt x="134" y="160"/>
                  <a:pt x="137" y="160"/>
                </a:cubicBezTo>
                <a:cubicBezTo>
                  <a:pt x="145" y="161"/>
                  <a:pt x="153" y="160"/>
                  <a:pt x="163" y="160"/>
                </a:cubicBezTo>
                <a:cubicBezTo>
                  <a:pt x="162" y="153"/>
                  <a:pt x="161" y="148"/>
                  <a:pt x="161" y="141"/>
                </a:cubicBezTo>
                <a:close/>
                <a:moveTo>
                  <a:pt x="88" y="161"/>
                </a:moveTo>
                <a:cubicBezTo>
                  <a:pt x="98" y="161"/>
                  <a:pt x="106" y="161"/>
                  <a:pt x="113" y="160"/>
                </a:cubicBezTo>
                <a:cubicBezTo>
                  <a:pt x="116" y="160"/>
                  <a:pt x="119" y="157"/>
                  <a:pt x="119" y="155"/>
                </a:cubicBezTo>
                <a:cubicBezTo>
                  <a:pt x="120" y="151"/>
                  <a:pt x="119" y="143"/>
                  <a:pt x="117" y="143"/>
                </a:cubicBezTo>
                <a:cubicBezTo>
                  <a:pt x="109" y="142"/>
                  <a:pt x="100" y="141"/>
                  <a:pt x="92" y="143"/>
                </a:cubicBezTo>
                <a:cubicBezTo>
                  <a:pt x="90" y="144"/>
                  <a:pt x="89" y="153"/>
                  <a:pt x="88" y="161"/>
                </a:cubicBezTo>
                <a:close/>
                <a:moveTo>
                  <a:pt x="89" y="172"/>
                </a:moveTo>
                <a:cubicBezTo>
                  <a:pt x="88" y="176"/>
                  <a:pt x="88" y="179"/>
                  <a:pt x="88" y="181"/>
                </a:cubicBezTo>
                <a:cubicBezTo>
                  <a:pt x="88" y="184"/>
                  <a:pt x="89" y="187"/>
                  <a:pt x="89" y="190"/>
                </a:cubicBezTo>
                <a:cubicBezTo>
                  <a:pt x="95" y="190"/>
                  <a:pt x="100" y="190"/>
                  <a:pt x="105" y="190"/>
                </a:cubicBezTo>
                <a:cubicBezTo>
                  <a:pt x="121" y="190"/>
                  <a:pt x="121" y="190"/>
                  <a:pt x="119" y="172"/>
                </a:cubicBezTo>
                <a:cubicBezTo>
                  <a:pt x="109" y="172"/>
                  <a:pt x="99" y="172"/>
                  <a:pt x="89" y="172"/>
                </a:cubicBezTo>
                <a:close/>
                <a:moveTo>
                  <a:pt x="91" y="131"/>
                </a:moveTo>
                <a:cubicBezTo>
                  <a:pt x="98" y="131"/>
                  <a:pt x="105" y="131"/>
                  <a:pt x="111" y="131"/>
                </a:cubicBezTo>
                <a:cubicBezTo>
                  <a:pt x="118" y="131"/>
                  <a:pt x="120" y="128"/>
                  <a:pt x="120" y="121"/>
                </a:cubicBezTo>
                <a:cubicBezTo>
                  <a:pt x="120" y="113"/>
                  <a:pt x="117" y="112"/>
                  <a:pt x="110" y="112"/>
                </a:cubicBezTo>
                <a:cubicBezTo>
                  <a:pt x="105" y="113"/>
                  <a:pt x="100" y="112"/>
                  <a:pt x="94" y="112"/>
                </a:cubicBezTo>
                <a:cubicBezTo>
                  <a:pt x="93" y="119"/>
                  <a:pt x="92" y="124"/>
                  <a:pt x="91" y="131"/>
                </a:cubicBezTo>
                <a:close/>
                <a:moveTo>
                  <a:pt x="131" y="113"/>
                </a:moveTo>
                <a:cubicBezTo>
                  <a:pt x="131" y="119"/>
                  <a:pt x="131" y="124"/>
                  <a:pt x="131" y="130"/>
                </a:cubicBezTo>
                <a:cubicBezTo>
                  <a:pt x="141" y="130"/>
                  <a:pt x="150" y="130"/>
                  <a:pt x="159" y="130"/>
                </a:cubicBezTo>
                <a:cubicBezTo>
                  <a:pt x="158" y="111"/>
                  <a:pt x="158" y="111"/>
                  <a:pt x="131" y="113"/>
                </a:cubicBezTo>
                <a:close/>
                <a:moveTo>
                  <a:pt x="162" y="201"/>
                </a:moveTo>
                <a:cubicBezTo>
                  <a:pt x="151" y="201"/>
                  <a:pt x="141" y="201"/>
                  <a:pt x="127" y="201"/>
                </a:cubicBezTo>
                <a:cubicBezTo>
                  <a:pt x="131" y="207"/>
                  <a:pt x="133" y="214"/>
                  <a:pt x="136" y="215"/>
                </a:cubicBezTo>
                <a:cubicBezTo>
                  <a:pt x="151" y="219"/>
                  <a:pt x="160" y="215"/>
                  <a:pt x="162" y="201"/>
                </a:cubicBezTo>
                <a:close/>
                <a:moveTo>
                  <a:pt x="118" y="202"/>
                </a:moveTo>
                <a:cubicBezTo>
                  <a:pt x="108" y="202"/>
                  <a:pt x="99" y="202"/>
                  <a:pt x="89" y="202"/>
                </a:cubicBezTo>
                <a:cubicBezTo>
                  <a:pt x="88" y="216"/>
                  <a:pt x="88" y="215"/>
                  <a:pt x="108" y="215"/>
                </a:cubicBezTo>
                <a:cubicBezTo>
                  <a:pt x="117" y="216"/>
                  <a:pt x="122" y="213"/>
                  <a:pt x="118" y="202"/>
                </a:cubicBezTo>
                <a:close/>
                <a:moveTo>
                  <a:pt x="154" y="101"/>
                </a:moveTo>
                <a:cubicBezTo>
                  <a:pt x="153" y="81"/>
                  <a:pt x="151" y="80"/>
                  <a:pt x="131" y="85"/>
                </a:cubicBezTo>
                <a:cubicBezTo>
                  <a:pt x="131" y="90"/>
                  <a:pt x="131" y="95"/>
                  <a:pt x="131" y="101"/>
                </a:cubicBezTo>
                <a:cubicBezTo>
                  <a:pt x="135" y="101"/>
                  <a:pt x="138" y="101"/>
                  <a:pt x="141" y="101"/>
                </a:cubicBezTo>
                <a:cubicBezTo>
                  <a:pt x="145" y="101"/>
                  <a:pt x="149" y="101"/>
                  <a:pt x="154" y="101"/>
                </a:cubicBezTo>
                <a:close/>
                <a:moveTo>
                  <a:pt x="77" y="160"/>
                </a:moveTo>
                <a:cubicBezTo>
                  <a:pt x="78" y="154"/>
                  <a:pt x="78" y="149"/>
                  <a:pt x="79" y="144"/>
                </a:cubicBezTo>
                <a:cubicBezTo>
                  <a:pt x="57" y="138"/>
                  <a:pt x="53" y="141"/>
                  <a:pt x="56" y="160"/>
                </a:cubicBezTo>
                <a:cubicBezTo>
                  <a:pt x="63" y="160"/>
                  <a:pt x="69" y="160"/>
                  <a:pt x="77" y="160"/>
                </a:cubicBezTo>
                <a:close/>
                <a:moveTo>
                  <a:pt x="58" y="130"/>
                </a:moveTo>
                <a:cubicBezTo>
                  <a:pt x="80" y="134"/>
                  <a:pt x="83" y="132"/>
                  <a:pt x="81" y="114"/>
                </a:cubicBezTo>
                <a:cubicBezTo>
                  <a:pt x="61" y="110"/>
                  <a:pt x="59" y="112"/>
                  <a:pt x="58" y="130"/>
                </a:cubicBezTo>
                <a:close/>
                <a:moveTo>
                  <a:pt x="90" y="226"/>
                </a:moveTo>
                <a:cubicBezTo>
                  <a:pt x="91" y="231"/>
                  <a:pt x="91" y="235"/>
                  <a:pt x="92" y="240"/>
                </a:cubicBezTo>
                <a:cubicBezTo>
                  <a:pt x="99" y="240"/>
                  <a:pt x="106" y="241"/>
                  <a:pt x="113" y="240"/>
                </a:cubicBezTo>
                <a:cubicBezTo>
                  <a:pt x="115" y="239"/>
                  <a:pt x="119" y="236"/>
                  <a:pt x="119" y="233"/>
                </a:cubicBezTo>
                <a:cubicBezTo>
                  <a:pt x="119" y="231"/>
                  <a:pt x="116" y="226"/>
                  <a:pt x="113" y="226"/>
                </a:cubicBezTo>
                <a:cubicBezTo>
                  <a:pt x="106" y="225"/>
                  <a:pt x="99" y="226"/>
                  <a:pt x="90" y="226"/>
                </a:cubicBezTo>
                <a:close/>
                <a:moveTo>
                  <a:pt x="97" y="101"/>
                </a:moveTo>
                <a:cubicBezTo>
                  <a:pt x="105" y="101"/>
                  <a:pt x="112" y="101"/>
                  <a:pt x="119" y="101"/>
                </a:cubicBezTo>
                <a:cubicBezTo>
                  <a:pt x="119" y="94"/>
                  <a:pt x="119" y="89"/>
                  <a:pt x="119" y="84"/>
                </a:cubicBezTo>
                <a:cubicBezTo>
                  <a:pt x="99" y="81"/>
                  <a:pt x="99" y="81"/>
                  <a:pt x="97" y="101"/>
                </a:cubicBezTo>
                <a:close/>
                <a:moveTo>
                  <a:pt x="53" y="189"/>
                </a:moveTo>
                <a:cubicBezTo>
                  <a:pt x="62" y="189"/>
                  <a:pt x="69" y="189"/>
                  <a:pt x="76" y="189"/>
                </a:cubicBezTo>
                <a:cubicBezTo>
                  <a:pt x="76" y="183"/>
                  <a:pt x="76" y="178"/>
                  <a:pt x="76" y="173"/>
                </a:cubicBezTo>
                <a:cubicBezTo>
                  <a:pt x="68" y="173"/>
                  <a:pt x="61" y="173"/>
                  <a:pt x="53" y="173"/>
                </a:cubicBezTo>
                <a:cubicBezTo>
                  <a:pt x="53" y="179"/>
                  <a:pt x="53" y="184"/>
                  <a:pt x="53" y="189"/>
                </a:cubicBezTo>
                <a:close/>
                <a:moveTo>
                  <a:pt x="65" y="101"/>
                </a:moveTo>
                <a:cubicBezTo>
                  <a:pt x="86" y="104"/>
                  <a:pt x="88" y="102"/>
                  <a:pt x="86" y="84"/>
                </a:cubicBezTo>
                <a:cubicBezTo>
                  <a:pt x="67" y="81"/>
                  <a:pt x="66" y="83"/>
                  <a:pt x="65" y="101"/>
                </a:cubicBezTo>
                <a:close/>
                <a:moveTo>
                  <a:pt x="170" y="113"/>
                </a:moveTo>
                <a:cubicBezTo>
                  <a:pt x="169" y="132"/>
                  <a:pt x="170" y="133"/>
                  <a:pt x="191" y="129"/>
                </a:cubicBezTo>
                <a:cubicBezTo>
                  <a:pt x="191" y="111"/>
                  <a:pt x="190" y="110"/>
                  <a:pt x="170" y="113"/>
                </a:cubicBezTo>
                <a:close/>
                <a:moveTo>
                  <a:pt x="94" y="251"/>
                </a:moveTo>
                <a:cubicBezTo>
                  <a:pt x="96" y="266"/>
                  <a:pt x="97" y="267"/>
                  <a:pt x="112" y="266"/>
                </a:cubicBezTo>
                <a:cubicBezTo>
                  <a:pt x="119" y="265"/>
                  <a:pt x="121" y="262"/>
                  <a:pt x="119" y="257"/>
                </a:cubicBezTo>
                <a:cubicBezTo>
                  <a:pt x="114" y="245"/>
                  <a:pt x="103" y="253"/>
                  <a:pt x="94" y="251"/>
                </a:cubicBezTo>
                <a:close/>
                <a:moveTo>
                  <a:pt x="184" y="100"/>
                </a:moveTo>
                <a:cubicBezTo>
                  <a:pt x="184" y="83"/>
                  <a:pt x="180" y="80"/>
                  <a:pt x="164" y="85"/>
                </a:cubicBezTo>
                <a:cubicBezTo>
                  <a:pt x="165" y="103"/>
                  <a:pt x="166" y="103"/>
                  <a:pt x="184" y="100"/>
                </a:cubicBezTo>
                <a:close/>
                <a:moveTo>
                  <a:pt x="169" y="142"/>
                </a:moveTo>
                <a:cubicBezTo>
                  <a:pt x="173" y="150"/>
                  <a:pt x="175" y="159"/>
                  <a:pt x="179" y="159"/>
                </a:cubicBezTo>
                <a:cubicBezTo>
                  <a:pt x="190" y="161"/>
                  <a:pt x="191" y="150"/>
                  <a:pt x="195" y="142"/>
                </a:cubicBezTo>
                <a:cubicBezTo>
                  <a:pt x="187" y="142"/>
                  <a:pt x="180" y="142"/>
                  <a:pt x="169" y="142"/>
                </a:cubicBezTo>
                <a:close/>
                <a:moveTo>
                  <a:pt x="148" y="72"/>
                </a:moveTo>
                <a:cubicBezTo>
                  <a:pt x="145" y="64"/>
                  <a:pt x="149" y="53"/>
                  <a:pt x="136" y="54"/>
                </a:cubicBezTo>
                <a:cubicBezTo>
                  <a:pt x="134" y="54"/>
                  <a:pt x="130" y="62"/>
                  <a:pt x="131" y="66"/>
                </a:cubicBezTo>
                <a:cubicBezTo>
                  <a:pt x="132" y="78"/>
                  <a:pt x="141" y="71"/>
                  <a:pt x="148" y="72"/>
                </a:cubicBezTo>
                <a:close/>
                <a:moveTo>
                  <a:pt x="75" y="71"/>
                </a:moveTo>
                <a:cubicBezTo>
                  <a:pt x="91" y="75"/>
                  <a:pt x="94" y="73"/>
                  <a:pt x="94" y="54"/>
                </a:cubicBezTo>
                <a:cubicBezTo>
                  <a:pt x="80" y="52"/>
                  <a:pt x="77" y="54"/>
                  <a:pt x="75" y="71"/>
                </a:cubicBezTo>
                <a:close/>
                <a:moveTo>
                  <a:pt x="151" y="223"/>
                </a:moveTo>
                <a:cubicBezTo>
                  <a:pt x="143" y="226"/>
                  <a:pt x="137" y="228"/>
                  <a:pt x="130" y="230"/>
                </a:cubicBezTo>
                <a:cubicBezTo>
                  <a:pt x="132" y="234"/>
                  <a:pt x="133" y="239"/>
                  <a:pt x="135" y="239"/>
                </a:cubicBezTo>
                <a:cubicBezTo>
                  <a:pt x="144" y="242"/>
                  <a:pt x="151" y="239"/>
                  <a:pt x="151" y="223"/>
                </a:cubicBezTo>
                <a:close/>
                <a:moveTo>
                  <a:pt x="156" y="55"/>
                </a:moveTo>
                <a:cubicBezTo>
                  <a:pt x="158" y="73"/>
                  <a:pt x="160" y="75"/>
                  <a:pt x="175" y="70"/>
                </a:cubicBezTo>
                <a:cubicBezTo>
                  <a:pt x="171" y="53"/>
                  <a:pt x="169" y="52"/>
                  <a:pt x="156" y="55"/>
                </a:cubicBezTo>
                <a:close/>
                <a:moveTo>
                  <a:pt x="102" y="73"/>
                </a:moveTo>
                <a:cubicBezTo>
                  <a:pt x="110" y="71"/>
                  <a:pt x="119" y="77"/>
                  <a:pt x="119" y="65"/>
                </a:cubicBezTo>
                <a:cubicBezTo>
                  <a:pt x="120" y="61"/>
                  <a:pt x="116" y="54"/>
                  <a:pt x="114" y="54"/>
                </a:cubicBezTo>
                <a:cubicBezTo>
                  <a:pt x="102" y="53"/>
                  <a:pt x="106" y="64"/>
                  <a:pt x="102" y="73"/>
                </a:cubicBezTo>
                <a:close/>
                <a:moveTo>
                  <a:pt x="56" y="201"/>
                </a:moveTo>
                <a:cubicBezTo>
                  <a:pt x="62" y="210"/>
                  <a:pt x="65" y="219"/>
                  <a:pt x="78" y="214"/>
                </a:cubicBezTo>
                <a:cubicBezTo>
                  <a:pt x="77" y="210"/>
                  <a:pt x="77" y="206"/>
                  <a:pt x="77" y="201"/>
                </a:cubicBezTo>
                <a:cubicBezTo>
                  <a:pt x="70" y="201"/>
                  <a:pt x="64" y="201"/>
                  <a:pt x="56" y="201"/>
                </a:cubicBezTo>
                <a:close/>
                <a:moveTo>
                  <a:pt x="107" y="276"/>
                </a:moveTo>
                <a:cubicBezTo>
                  <a:pt x="106" y="278"/>
                  <a:pt x="105" y="279"/>
                  <a:pt x="104" y="280"/>
                </a:cubicBezTo>
                <a:cubicBezTo>
                  <a:pt x="108" y="283"/>
                  <a:pt x="112" y="287"/>
                  <a:pt x="116" y="291"/>
                </a:cubicBezTo>
                <a:cubicBezTo>
                  <a:pt x="117" y="287"/>
                  <a:pt x="119" y="283"/>
                  <a:pt x="121" y="277"/>
                </a:cubicBezTo>
                <a:cubicBezTo>
                  <a:pt x="115" y="277"/>
                  <a:pt x="111" y="277"/>
                  <a:pt x="107" y="276"/>
                </a:cubicBezTo>
                <a:close/>
                <a:moveTo>
                  <a:pt x="133" y="24"/>
                </a:moveTo>
                <a:cubicBezTo>
                  <a:pt x="129" y="41"/>
                  <a:pt x="129" y="42"/>
                  <a:pt x="139" y="41"/>
                </a:cubicBezTo>
                <a:cubicBezTo>
                  <a:pt x="137" y="35"/>
                  <a:pt x="135" y="29"/>
                  <a:pt x="133" y="24"/>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90EB69DF-B593-4251-9166-6EAD8A1D98BE}"/>
              </a:ext>
            </a:extLst>
          </p:cNvPr>
          <p:cNvSpPr>
            <a:spLocks noEditPoints="1"/>
          </p:cNvSpPr>
          <p:nvPr/>
        </p:nvSpPr>
        <p:spPr bwMode="auto">
          <a:xfrm>
            <a:off x="1754188" y="3959226"/>
            <a:ext cx="1254125" cy="1025525"/>
          </a:xfrm>
          <a:custGeom>
            <a:avLst/>
            <a:gdLst>
              <a:gd name="T0" fmla="*/ 84 w 417"/>
              <a:gd name="T1" fmla="*/ 56 h 341"/>
              <a:gd name="T2" fmla="*/ 127 w 417"/>
              <a:gd name="T3" fmla="*/ 85 h 341"/>
              <a:gd name="T4" fmla="*/ 160 w 417"/>
              <a:gd name="T5" fmla="*/ 91 h 341"/>
              <a:gd name="T6" fmla="*/ 129 w 417"/>
              <a:gd name="T7" fmla="*/ 138 h 341"/>
              <a:gd name="T8" fmla="*/ 157 w 417"/>
              <a:gd name="T9" fmla="*/ 118 h 341"/>
              <a:gd name="T10" fmla="*/ 219 w 417"/>
              <a:gd name="T11" fmla="*/ 113 h 341"/>
              <a:gd name="T12" fmla="*/ 269 w 417"/>
              <a:gd name="T13" fmla="*/ 90 h 341"/>
              <a:gd name="T14" fmla="*/ 277 w 417"/>
              <a:gd name="T15" fmla="*/ 0 h 341"/>
              <a:gd name="T16" fmla="*/ 360 w 417"/>
              <a:gd name="T17" fmla="*/ 8 h 341"/>
              <a:gd name="T18" fmla="*/ 417 w 417"/>
              <a:gd name="T19" fmla="*/ 136 h 341"/>
              <a:gd name="T20" fmla="*/ 394 w 417"/>
              <a:gd name="T21" fmla="*/ 136 h 341"/>
              <a:gd name="T22" fmla="*/ 323 w 417"/>
              <a:gd name="T23" fmla="*/ 154 h 341"/>
              <a:gd name="T24" fmla="*/ 292 w 417"/>
              <a:gd name="T25" fmla="*/ 232 h 341"/>
              <a:gd name="T26" fmla="*/ 268 w 417"/>
              <a:gd name="T27" fmla="*/ 278 h 341"/>
              <a:gd name="T28" fmla="*/ 313 w 417"/>
              <a:gd name="T29" fmla="*/ 269 h 341"/>
              <a:gd name="T30" fmla="*/ 296 w 417"/>
              <a:gd name="T31" fmla="*/ 293 h 341"/>
              <a:gd name="T32" fmla="*/ 328 w 417"/>
              <a:gd name="T33" fmla="*/ 318 h 341"/>
              <a:gd name="T34" fmla="*/ 292 w 417"/>
              <a:gd name="T35" fmla="*/ 327 h 341"/>
              <a:gd name="T36" fmla="*/ 232 w 417"/>
              <a:gd name="T37" fmla="*/ 284 h 341"/>
              <a:gd name="T38" fmla="*/ 230 w 417"/>
              <a:gd name="T39" fmla="*/ 263 h 341"/>
              <a:gd name="T40" fmla="*/ 119 w 417"/>
              <a:gd name="T41" fmla="*/ 334 h 341"/>
              <a:gd name="T42" fmla="*/ 98 w 417"/>
              <a:gd name="T43" fmla="*/ 263 h 341"/>
              <a:gd name="T44" fmla="*/ 129 w 417"/>
              <a:gd name="T45" fmla="*/ 201 h 341"/>
              <a:gd name="T46" fmla="*/ 109 w 417"/>
              <a:gd name="T47" fmla="*/ 192 h 341"/>
              <a:gd name="T48" fmla="*/ 0 w 417"/>
              <a:gd name="T49" fmla="*/ 112 h 341"/>
              <a:gd name="T50" fmla="*/ 12 w 417"/>
              <a:gd name="T51" fmla="*/ 38 h 341"/>
              <a:gd name="T52" fmla="*/ 302 w 417"/>
              <a:gd name="T53" fmla="*/ 165 h 341"/>
              <a:gd name="T54" fmla="*/ 269 w 417"/>
              <a:gd name="T55" fmla="*/ 121 h 341"/>
              <a:gd name="T56" fmla="*/ 219 w 417"/>
              <a:gd name="T57" fmla="*/ 134 h 341"/>
              <a:gd name="T58" fmla="*/ 173 w 417"/>
              <a:gd name="T59" fmla="*/ 176 h 341"/>
              <a:gd name="T60" fmla="*/ 233 w 417"/>
              <a:gd name="T61" fmla="*/ 155 h 341"/>
              <a:gd name="T62" fmla="*/ 239 w 417"/>
              <a:gd name="T63" fmla="*/ 177 h 341"/>
              <a:gd name="T64" fmla="*/ 276 w 417"/>
              <a:gd name="T65" fmla="*/ 208 h 341"/>
              <a:gd name="T66" fmla="*/ 104 w 417"/>
              <a:gd name="T67" fmla="*/ 299 h 341"/>
              <a:gd name="T68" fmla="*/ 119 w 417"/>
              <a:gd name="T69" fmla="*/ 315 h 341"/>
              <a:gd name="T70" fmla="*/ 195 w 417"/>
              <a:gd name="T71" fmla="*/ 272 h 341"/>
              <a:gd name="T72" fmla="*/ 224 w 417"/>
              <a:gd name="T73" fmla="*/ 214 h 341"/>
              <a:gd name="T74" fmla="*/ 175 w 417"/>
              <a:gd name="T75" fmla="*/ 256 h 341"/>
              <a:gd name="T76" fmla="*/ 305 w 417"/>
              <a:gd name="T77" fmla="*/ 62 h 341"/>
              <a:gd name="T78" fmla="*/ 285 w 417"/>
              <a:gd name="T79" fmla="*/ 102 h 341"/>
              <a:gd name="T80" fmla="*/ 313 w 417"/>
              <a:gd name="T81" fmla="*/ 133 h 341"/>
              <a:gd name="T82" fmla="*/ 353 w 417"/>
              <a:gd name="T83" fmla="*/ 114 h 341"/>
              <a:gd name="T84" fmla="*/ 353 w 417"/>
              <a:gd name="T85" fmla="*/ 67 h 341"/>
              <a:gd name="T86" fmla="*/ 305 w 417"/>
              <a:gd name="T87" fmla="*/ 6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7" h="341">
                <a:moveTo>
                  <a:pt x="12" y="38"/>
                </a:moveTo>
                <a:cubicBezTo>
                  <a:pt x="40" y="29"/>
                  <a:pt x="64" y="34"/>
                  <a:pt x="84" y="56"/>
                </a:cubicBezTo>
                <a:cubicBezTo>
                  <a:pt x="89" y="37"/>
                  <a:pt x="93" y="19"/>
                  <a:pt x="108" y="3"/>
                </a:cubicBezTo>
                <a:cubicBezTo>
                  <a:pt x="103" y="35"/>
                  <a:pt x="115" y="60"/>
                  <a:pt x="127" y="85"/>
                </a:cubicBezTo>
                <a:cubicBezTo>
                  <a:pt x="129" y="87"/>
                  <a:pt x="133" y="89"/>
                  <a:pt x="136" y="89"/>
                </a:cubicBezTo>
                <a:cubicBezTo>
                  <a:pt x="143" y="90"/>
                  <a:pt x="151" y="91"/>
                  <a:pt x="160" y="91"/>
                </a:cubicBezTo>
                <a:cubicBezTo>
                  <a:pt x="148" y="107"/>
                  <a:pt x="137" y="122"/>
                  <a:pt x="127" y="136"/>
                </a:cubicBezTo>
                <a:cubicBezTo>
                  <a:pt x="128" y="137"/>
                  <a:pt x="129" y="138"/>
                  <a:pt x="129" y="138"/>
                </a:cubicBezTo>
                <a:cubicBezTo>
                  <a:pt x="134" y="135"/>
                  <a:pt x="138" y="131"/>
                  <a:pt x="142" y="128"/>
                </a:cubicBezTo>
                <a:cubicBezTo>
                  <a:pt x="147" y="124"/>
                  <a:pt x="152" y="121"/>
                  <a:pt x="157" y="118"/>
                </a:cubicBezTo>
                <a:cubicBezTo>
                  <a:pt x="177" y="105"/>
                  <a:pt x="182" y="106"/>
                  <a:pt x="205" y="124"/>
                </a:cubicBezTo>
                <a:cubicBezTo>
                  <a:pt x="209" y="120"/>
                  <a:pt x="214" y="116"/>
                  <a:pt x="219" y="113"/>
                </a:cubicBezTo>
                <a:cubicBezTo>
                  <a:pt x="233" y="106"/>
                  <a:pt x="247" y="101"/>
                  <a:pt x="261" y="95"/>
                </a:cubicBezTo>
                <a:cubicBezTo>
                  <a:pt x="264" y="94"/>
                  <a:pt x="267" y="93"/>
                  <a:pt x="269" y="90"/>
                </a:cubicBezTo>
                <a:cubicBezTo>
                  <a:pt x="282" y="69"/>
                  <a:pt x="290" y="47"/>
                  <a:pt x="281" y="21"/>
                </a:cubicBezTo>
                <a:cubicBezTo>
                  <a:pt x="279" y="16"/>
                  <a:pt x="279" y="9"/>
                  <a:pt x="277" y="0"/>
                </a:cubicBezTo>
                <a:cubicBezTo>
                  <a:pt x="299" y="20"/>
                  <a:pt x="322" y="36"/>
                  <a:pt x="324" y="68"/>
                </a:cubicBezTo>
                <a:cubicBezTo>
                  <a:pt x="345" y="52"/>
                  <a:pt x="351" y="30"/>
                  <a:pt x="360" y="8"/>
                </a:cubicBezTo>
                <a:cubicBezTo>
                  <a:pt x="377" y="57"/>
                  <a:pt x="377" y="59"/>
                  <a:pt x="365" y="94"/>
                </a:cubicBezTo>
                <a:cubicBezTo>
                  <a:pt x="383" y="108"/>
                  <a:pt x="400" y="122"/>
                  <a:pt x="417" y="136"/>
                </a:cubicBezTo>
                <a:cubicBezTo>
                  <a:pt x="417" y="137"/>
                  <a:pt x="416" y="139"/>
                  <a:pt x="415" y="140"/>
                </a:cubicBezTo>
                <a:cubicBezTo>
                  <a:pt x="408" y="139"/>
                  <a:pt x="401" y="137"/>
                  <a:pt x="394" y="136"/>
                </a:cubicBezTo>
                <a:cubicBezTo>
                  <a:pt x="370" y="130"/>
                  <a:pt x="348" y="137"/>
                  <a:pt x="328" y="148"/>
                </a:cubicBezTo>
                <a:cubicBezTo>
                  <a:pt x="326" y="149"/>
                  <a:pt x="323" y="152"/>
                  <a:pt x="323" y="154"/>
                </a:cubicBezTo>
                <a:cubicBezTo>
                  <a:pt x="322" y="178"/>
                  <a:pt x="309" y="196"/>
                  <a:pt x="294" y="212"/>
                </a:cubicBezTo>
                <a:cubicBezTo>
                  <a:pt x="288" y="219"/>
                  <a:pt x="284" y="225"/>
                  <a:pt x="292" y="232"/>
                </a:cubicBezTo>
                <a:cubicBezTo>
                  <a:pt x="283" y="247"/>
                  <a:pt x="274" y="261"/>
                  <a:pt x="265" y="275"/>
                </a:cubicBezTo>
                <a:cubicBezTo>
                  <a:pt x="266" y="276"/>
                  <a:pt x="267" y="277"/>
                  <a:pt x="268" y="278"/>
                </a:cubicBezTo>
                <a:cubicBezTo>
                  <a:pt x="278" y="267"/>
                  <a:pt x="287" y="256"/>
                  <a:pt x="299" y="243"/>
                </a:cubicBezTo>
                <a:cubicBezTo>
                  <a:pt x="305" y="254"/>
                  <a:pt x="309" y="261"/>
                  <a:pt x="313" y="269"/>
                </a:cubicBezTo>
                <a:cubicBezTo>
                  <a:pt x="307" y="277"/>
                  <a:pt x="301" y="284"/>
                  <a:pt x="295" y="292"/>
                </a:cubicBezTo>
                <a:cubicBezTo>
                  <a:pt x="295" y="292"/>
                  <a:pt x="296" y="293"/>
                  <a:pt x="296" y="293"/>
                </a:cubicBezTo>
                <a:cubicBezTo>
                  <a:pt x="303" y="289"/>
                  <a:pt x="310" y="285"/>
                  <a:pt x="320" y="279"/>
                </a:cubicBezTo>
                <a:cubicBezTo>
                  <a:pt x="323" y="293"/>
                  <a:pt x="327" y="305"/>
                  <a:pt x="328" y="318"/>
                </a:cubicBezTo>
                <a:cubicBezTo>
                  <a:pt x="329" y="326"/>
                  <a:pt x="323" y="331"/>
                  <a:pt x="315" y="331"/>
                </a:cubicBezTo>
                <a:cubicBezTo>
                  <a:pt x="307" y="330"/>
                  <a:pt x="299" y="330"/>
                  <a:pt x="292" y="327"/>
                </a:cubicBezTo>
                <a:cubicBezTo>
                  <a:pt x="273" y="318"/>
                  <a:pt x="255" y="309"/>
                  <a:pt x="237" y="300"/>
                </a:cubicBezTo>
                <a:cubicBezTo>
                  <a:pt x="230" y="296"/>
                  <a:pt x="229" y="291"/>
                  <a:pt x="232" y="284"/>
                </a:cubicBezTo>
                <a:cubicBezTo>
                  <a:pt x="240" y="270"/>
                  <a:pt x="248" y="255"/>
                  <a:pt x="255" y="239"/>
                </a:cubicBezTo>
                <a:cubicBezTo>
                  <a:pt x="246" y="247"/>
                  <a:pt x="236" y="254"/>
                  <a:pt x="230" y="263"/>
                </a:cubicBezTo>
                <a:cubicBezTo>
                  <a:pt x="209" y="292"/>
                  <a:pt x="178" y="307"/>
                  <a:pt x="147" y="323"/>
                </a:cubicBezTo>
                <a:cubicBezTo>
                  <a:pt x="138" y="328"/>
                  <a:pt x="129" y="332"/>
                  <a:pt x="119" y="334"/>
                </a:cubicBezTo>
                <a:cubicBezTo>
                  <a:pt x="92" y="341"/>
                  <a:pt x="77" y="326"/>
                  <a:pt x="84" y="299"/>
                </a:cubicBezTo>
                <a:cubicBezTo>
                  <a:pt x="87" y="287"/>
                  <a:pt x="93" y="275"/>
                  <a:pt x="98" y="263"/>
                </a:cubicBezTo>
                <a:cubicBezTo>
                  <a:pt x="101" y="257"/>
                  <a:pt x="104" y="252"/>
                  <a:pt x="108" y="246"/>
                </a:cubicBezTo>
                <a:cubicBezTo>
                  <a:pt x="116" y="231"/>
                  <a:pt x="125" y="218"/>
                  <a:pt x="129" y="201"/>
                </a:cubicBezTo>
                <a:cubicBezTo>
                  <a:pt x="134" y="182"/>
                  <a:pt x="148" y="166"/>
                  <a:pt x="158" y="149"/>
                </a:cubicBezTo>
                <a:cubicBezTo>
                  <a:pt x="139" y="159"/>
                  <a:pt x="123" y="173"/>
                  <a:pt x="109" y="192"/>
                </a:cubicBezTo>
                <a:cubicBezTo>
                  <a:pt x="94" y="174"/>
                  <a:pt x="83" y="156"/>
                  <a:pt x="87" y="133"/>
                </a:cubicBezTo>
                <a:cubicBezTo>
                  <a:pt x="60" y="120"/>
                  <a:pt x="35" y="102"/>
                  <a:pt x="0" y="112"/>
                </a:cubicBezTo>
                <a:cubicBezTo>
                  <a:pt x="19" y="90"/>
                  <a:pt x="40" y="85"/>
                  <a:pt x="66" y="91"/>
                </a:cubicBezTo>
                <a:cubicBezTo>
                  <a:pt x="56" y="64"/>
                  <a:pt x="36" y="50"/>
                  <a:pt x="12" y="38"/>
                </a:cubicBezTo>
                <a:close/>
                <a:moveTo>
                  <a:pt x="276" y="208"/>
                </a:moveTo>
                <a:cubicBezTo>
                  <a:pt x="286" y="192"/>
                  <a:pt x="295" y="179"/>
                  <a:pt x="302" y="165"/>
                </a:cubicBezTo>
                <a:cubicBezTo>
                  <a:pt x="306" y="158"/>
                  <a:pt x="304" y="154"/>
                  <a:pt x="297" y="149"/>
                </a:cubicBezTo>
                <a:cubicBezTo>
                  <a:pt x="286" y="141"/>
                  <a:pt x="276" y="131"/>
                  <a:pt x="269" y="121"/>
                </a:cubicBezTo>
                <a:cubicBezTo>
                  <a:pt x="264" y="115"/>
                  <a:pt x="261" y="112"/>
                  <a:pt x="255" y="115"/>
                </a:cubicBezTo>
                <a:cubicBezTo>
                  <a:pt x="242" y="121"/>
                  <a:pt x="230" y="128"/>
                  <a:pt x="219" y="134"/>
                </a:cubicBezTo>
                <a:cubicBezTo>
                  <a:pt x="215" y="134"/>
                  <a:pt x="210" y="131"/>
                  <a:pt x="208" y="132"/>
                </a:cubicBezTo>
                <a:cubicBezTo>
                  <a:pt x="191" y="144"/>
                  <a:pt x="180" y="161"/>
                  <a:pt x="173" y="176"/>
                </a:cubicBezTo>
                <a:cubicBezTo>
                  <a:pt x="182" y="169"/>
                  <a:pt x="192" y="159"/>
                  <a:pt x="202" y="151"/>
                </a:cubicBezTo>
                <a:cubicBezTo>
                  <a:pt x="219" y="138"/>
                  <a:pt x="222" y="139"/>
                  <a:pt x="233" y="155"/>
                </a:cubicBezTo>
                <a:cubicBezTo>
                  <a:pt x="222" y="171"/>
                  <a:pt x="211" y="186"/>
                  <a:pt x="200" y="200"/>
                </a:cubicBezTo>
                <a:cubicBezTo>
                  <a:pt x="214" y="193"/>
                  <a:pt x="227" y="185"/>
                  <a:pt x="239" y="177"/>
                </a:cubicBezTo>
                <a:cubicBezTo>
                  <a:pt x="245" y="172"/>
                  <a:pt x="250" y="174"/>
                  <a:pt x="255" y="180"/>
                </a:cubicBezTo>
                <a:cubicBezTo>
                  <a:pt x="260" y="189"/>
                  <a:pt x="267" y="197"/>
                  <a:pt x="276" y="208"/>
                </a:cubicBezTo>
                <a:close/>
                <a:moveTo>
                  <a:pt x="139" y="226"/>
                </a:moveTo>
                <a:cubicBezTo>
                  <a:pt x="127" y="251"/>
                  <a:pt x="115" y="275"/>
                  <a:pt x="104" y="299"/>
                </a:cubicBezTo>
                <a:cubicBezTo>
                  <a:pt x="102" y="304"/>
                  <a:pt x="103" y="310"/>
                  <a:pt x="103" y="316"/>
                </a:cubicBezTo>
                <a:cubicBezTo>
                  <a:pt x="108" y="315"/>
                  <a:pt x="115" y="317"/>
                  <a:pt x="119" y="315"/>
                </a:cubicBezTo>
                <a:cubicBezTo>
                  <a:pt x="143" y="302"/>
                  <a:pt x="167" y="289"/>
                  <a:pt x="191" y="276"/>
                </a:cubicBezTo>
                <a:cubicBezTo>
                  <a:pt x="193" y="275"/>
                  <a:pt x="194" y="273"/>
                  <a:pt x="195" y="272"/>
                </a:cubicBezTo>
                <a:cubicBezTo>
                  <a:pt x="202" y="255"/>
                  <a:pt x="210" y="239"/>
                  <a:pt x="217" y="223"/>
                </a:cubicBezTo>
                <a:cubicBezTo>
                  <a:pt x="219" y="220"/>
                  <a:pt x="222" y="217"/>
                  <a:pt x="224" y="214"/>
                </a:cubicBezTo>
                <a:cubicBezTo>
                  <a:pt x="223" y="213"/>
                  <a:pt x="222" y="212"/>
                  <a:pt x="221" y="211"/>
                </a:cubicBezTo>
                <a:cubicBezTo>
                  <a:pt x="206" y="226"/>
                  <a:pt x="191" y="240"/>
                  <a:pt x="175" y="256"/>
                </a:cubicBezTo>
                <a:cubicBezTo>
                  <a:pt x="165" y="247"/>
                  <a:pt x="154" y="238"/>
                  <a:pt x="139" y="226"/>
                </a:cubicBezTo>
                <a:close/>
                <a:moveTo>
                  <a:pt x="305" y="62"/>
                </a:moveTo>
                <a:cubicBezTo>
                  <a:pt x="305" y="62"/>
                  <a:pt x="304" y="62"/>
                  <a:pt x="303" y="62"/>
                </a:cubicBezTo>
                <a:cubicBezTo>
                  <a:pt x="297" y="75"/>
                  <a:pt x="290" y="88"/>
                  <a:pt x="285" y="102"/>
                </a:cubicBezTo>
                <a:cubicBezTo>
                  <a:pt x="284" y="107"/>
                  <a:pt x="287" y="116"/>
                  <a:pt x="291" y="120"/>
                </a:cubicBezTo>
                <a:cubicBezTo>
                  <a:pt x="297" y="126"/>
                  <a:pt x="306" y="134"/>
                  <a:pt x="313" y="133"/>
                </a:cubicBezTo>
                <a:cubicBezTo>
                  <a:pt x="327" y="130"/>
                  <a:pt x="340" y="122"/>
                  <a:pt x="353" y="117"/>
                </a:cubicBezTo>
                <a:cubicBezTo>
                  <a:pt x="353" y="116"/>
                  <a:pt x="353" y="115"/>
                  <a:pt x="353" y="114"/>
                </a:cubicBezTo>
                <a:cubicBezTo>
                  <a:pt x="341" y="113"/>
                  <a:pt x="328" y="112"/>
                  <a:pt x="314" y="111"/>
                </a:cubicBezTo>
                <a:cubicBezTo>
                  <a:pt x="331" y="99"/>
                  <a:pt x="351" y="92"/>
                  <a:pt x="353" y="67"/>
                </a:cubicBezTo>
                <a:cubicBezTo>
                  <a:pt x="338" y="84"/>
                  <a:pt x="322" y="95"/>
                  <a:pt x="302" y="100"/>
                </a:cubicBezTo>
                <a:cubicBezTo>
                  <a:pt x="303" y="87"/>
                  <a:pt x="304" y="75"/>
                  <a:pt x="305" y="62"/>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5057B524-F2A6-40AE-884C-315D3E123F18}"/>
              </a:ext>
            </a:extLst>
          </p:cNvPr>
          <p:cNvSpPr>
            <a:spLocks noEditPoints="1"/>
          </p:cNvSpPr>
          <p:nvPr/>
        </p:nvSpPr>
        <p:spPr bwMode="auto">
          <a:xfrm>
            <a:off x="4711700" y="5635626"/>
            <a:ext cx="669925" cy="874713"/>
          </a:xfrm>
          <a:custGeom>
            <a:avLst/>
            <a:gdLst>
              <a:gd name="T0" fmla="*/ 108 w 223"/>
              <a:gd name="T1" fmla="*/ 291 h 291"/>
              <a:gd name="T2" fmla="*/ 50 w 223"/>
              <a:gd name="T3" fmla="*/ 275 h 291"/>
              <a:gd name="T4" fmla="*/ 10 w 223"/>
              <a:gd name="T5" fmla="*/ 187 h 291"/>
              <a:gd name="T6" fmla="*/ 33 w 223"/>
              <a:gd name="T7" fmla="*/ 134 h 291"/>
              <a:gd name="T8" fmla="*/ 42 w 223"/>
              <a:gd name="T9" fmla="*/ 76 h 291"/>
              <a:gd name="T10" fmla="*/ 82 w 223"/>
              <a:gd name="T11" fmla="*/ 7 h 291"/>
              <a:gd name="T12" fmla="*/ 157 w 223"/>
              <a:gd name="T13" fmla="*/ 13 h 291"/>
              <a:gd name="T14" fmla="*/ 182 w 223"/>
              <a:gd name="T15" fmla="*/ 62 h 291"/>
              <a:gd name="T16" fmla="*/ 198 w 223"/>
              <a:gd name="T17" fmla="*/ 141 h 291"/>
              <a:gd name="T18" fmla="*/ 220 w 223"/>
              <a:gd name="T19" fmla="*/ 198 h 291"/>
              <a:gd name="T20" fmla="*/ 169 w 223"/>
              <a:gd name="T21" fmla="*/ 278 h 291"/>
              <a:gd name="T22" fmla="*/ 108 w 223"/>
              <a:gd name="T23" fmla="*/ 291 h 291"/>
              <a:gd name="T24" fmla="*/ 94 w 223"/>
              <a:gd name="T25" fmla="*/ 162 h 291"/>
              <a:gd name="T26" fmla="*/ 68 w 223"/>
              <a:gd name="T27" fmla="*/ 141 h 291"/>
              <a:gd name="T28" fmla="*/ 43 w 223"/>
              <a:gd name="T29" fmla="*/ 184 h 291"/>
              <a:gd name="T30" fmla="*/ 69 w 223"/>
              <a:gd name="T31" fmla="*/ 199 h 291"/>
              <a:gd name="T32" fmla="*/ 94 w 223"/>
              <a:gd name="T33" fmla="*/ 162 h 291"/>
              <a:gd name="T34" fmla="*/ 106 w 223"/>
              <a:gd name="T35" fmla="*/ 34 h 291"/>
              <a:gd name="T36" fmla="*/ 93 w 223"/>
              <a:gd name="T37" fmla="*/ 26 h 291"/>
              <a:gd name="T38" fmla="*/ 64 w 223"/>
              <a:gd name="T39" fmla="*/ 53 h 291"/>
              <a:gd name="T40" fmla="*/ 77 w 223"/>
              <a:gd name="T41" fmla="*/ 67 h 291"/>
              <a:gd name="T42" fmla="*/ 106 w 223"/>
              <a:gd name="T43" fmla="*/ 34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91">
                <a:moveTo>
                  <a:pt x="108" y="291"/>
                </a:moveTo>
                <a:cubicBezTo>
                  <a:pt x="90" y="286"/>
                  <a:pt x="68" y="284"/>
                  <a:pt x="50" y="275"/>
                </a:cubicBezTo>
                <a:cubicBezTo>
                  <a:pt x="16" y="261"/>
                  <a:pt x="0" y="225"/>
                  <a:pt x="10" y="187"/>
                </a:cubicBezTo>
                <a:cubicBezTo>
                  <a:pt x="15" y="168"/>
                  <a:pt x="23" y="150"/>
                  <a:pt x="33" y="134"/>
                </a:cubicBezTo>
                <a:cubicBezTo>
                  <a:pt x="44" y="115"/>
                  <a:pt x="49" y="98"/>
                  <a:pt x="42" y="76"/>
                </a:cubicBezTo>
                <a:cubicBezTo>
                  <a:pt x="33" y="44"/>
                  <a:pt x="49" y="17"/>
                  <a:pt x="82" y="7"/>
                </a:cubicBezTo>
                <a:cubicBezTo>
                  <a:pt x="107" y="0"/>
                  <a:pt x="133" y="1"/>
                  <a:pt x="157" y="13"/>
                </a:cubicBezTo>
                <a:cubicBezTo>
                  <a:pt x="178" y="23"/>
                  <a:pt x="189" y="41"/>
                  <a:pt x="182" y="62"/>
                </a:cubicBezTo>
                <a:cubicBezTo>
                  <a:pt x="172" y="92"/>
                  <a:pt x="180" y="117"/>
                  <a:pt x="198" y="141"/>
                </a:cubicBezTo>
                <a:cubicBezTo>
                  <a:pt x="210" y="158"/>
                  <a:pt x="219" y="177"/>
                  <a:pt x="220" y="198"/>
                </a:cubicBezTo>
                <a:cubicBezTo>
                  <a:pt x="223" y="236"/>
                  <a:pt x="205" y="266"/>
                  <a:pt x="169" y="278"/>
                </a:cubicBezTo>
                <a:cubicBezTo>
                  <a:pt x="150" y="284"/>
                  <a:pt x="130" y="287"/>
                  <a:pt x="108" y="291"/>
                </a:cubicBezTo>
                <a:close/>
                <a:moveTo>
                  <a:pt x="94" y="162"/>
                </a:moveTo>
                <a:cubicBezTo>
                  <a:pt x="94" y="143"/>
                  <a:pt x="83" y="135"/>
                  <a:pt x="68" y="141"/>
                </a:cubicBezTo>
                <a:cubicBezTo>
                  <a:pt x="53" y="148"/>
                  <a:pt x="41" y="167"/>
                  <a:pt x="43" y="184"/>
                </a:cubicBezTo>
                <a:cubicBezTo>
                  <a:pt x="44" y="199"/>
                  <a:pt x="55" y="206"/>
                  <a:pt x="69" y="199"/>
                </a:cubicBezTo>
                <a:cubicBezTo>
                  <a:pt x="85" y="191"/>
                  <a:pt x="93" y="177"/>
                  <a:pt x="94" y="162"/>
                </a:cubicBezTo>
                <a:close/>
                <a:moveTo>
                  <a:pt x="106" y="34"/>
                </a:moveTo>
                <a:cubicBezTo>
                  <a:pt x="103" y="32"/>
                  <a:pt x="98" y="27"/>
                  <a:pt x="93" y="26"/>
                </a:cubicBezTo>
                <a:cubicBezTo>
                  <a:pt x="80" y="25"/>
                  <a:pt x="65" y="40"/>
                  <a:pt x="64" y="53"/>
                </a:cubicBezTo>
                <a:cubicBezTo>
                  <a:pt x="64" y="62"/>
                  <a:pt x="69" y="66"/>
                  <a:pt x="77" y="67"/>
                </a:cubicBezTo>
                <a:cubicBezTo>
                  <a:pt x="90" y="67"/>
                  <a:pt x="106" y="51"/>
                  <a:pt x="106" y="34"/>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A4EA13A4-60F3-4272-9A5F-653FF8637F6F}"/>
              </a:ext>
            </a:extLst>
          </p:cNvPr>
          <p:cNvSpPr>
            <a:spLocks/>
          </p:cNvSpPr>
          <p:nvPr/>
        </p:nvSpPr>
        <p:spPr bwMode="auto">
          <a:xfrm>
            <a:off x="2012950" y="5884863"/>
            <a:ext cx="665162" cy="625475"/>
          </a:xfrm>
          <a:custGeom>
            <a:avLst/>
            <a:gdLst>
              <a:gd name="T0" fmla="*/ 104 w 221"/>
              <a:gd name="T1" fmla="*/ 34 h 208"/>
              <a:gd name="T2" fmla="*/ 107 w 221"/>
              <a:gd name="T3" fmla="*/ 33 h 208"/>
              <a:gd name="T4" fmla="*/ 202 w 221"/>
              <a:gd name="T5" fmla="*/ 60 h 208"/>
              <a:gd name="T6" fmla="*/ 155 w 221"/>
              <a:gd name="T7" fmla="*/ 185 h 208"/>
              <a:gd name="T8" fmla="*/ 18 w 221"/>
              <a:gd name="T9" fmla="*/ 148 h 208"/>
              <a:gd name="T10" fmla="*/ 24 w 221"/>
              <a:gd name="T11" fmla="*/ 38 h 208"/>
              <a:gd name="T12" fmla="*/ 104 w 221"/>
              <a:gd name="T13" fmla="*/ 34 h 208"/>
            </a:gdLst>
            <a:ahLst/>
            <a:cxnLst>
              <a:cxn ang="0">
                <a:pos x="T0" y="T1"/>
              </a:cxn>
              <a:cxn ang="0">
                <a:pos x="T2" y="T3"/>
              </a:cxn>
              <a:cxn ang="0">
                <a:pos x="T4" y="T5"/>
              </a:cxn>
              <a:cxn ang="0">
                <a:pos x="T6" y="T7"/>
              </a:cxn>
              <a:cxn ang="0">
                <a:pos x="T8" y="T9"/>
              </a:cxn>
              <a:cxn ang="0">
                <a:pos x="T10" y="T11"/>
              </a:cxn>
              <a:cxn ang="0">
                <a:pos x="T12" y="T13"/>
              </a:cxn>
            </a:cxnLst>
            <a:rect l="0" t="0" r="r" b="b"/>
            <a:pathLst>
              <a:path w="221" h="208">
                <a:moveTo>
                  <a:pt x="104" y="34"/>
                </a:moveTo>
                <a:cubicBezTo>
                  <a:pt x="105" y="33"/>
                  <a:pt x="106" y="33"/>
                  <a:pt x="107" y="33"/>
                </a:cubicBezTo>
                <a:cubicBezTo>
                  <a:pt x="142" y="0"/>
                  <a:pt x="185" y="12"/>
                  <a:pt x="202" y="60"/>
                </a:cubicBezTo>
                <a:cubicBezTo>
                  <a:pt x="221" y="113"/>
                  <a:pt x="202" y="163"/>
                  <a:pt x="155" y="185"/>
                </a:cubicBezTo>
                <a:cubicBezTo>
                  <a:pt x="105" y="208"/>
                  <a:pt x="46" y="192"/>
                  <a:pt x="18" y="148"/>
                </a:cubicBezTo>
                <a:cubicBezTo>
                  <a:pt x="0" y="118"/>
                  <a:pt x="2" y="66"/>
                  <a:pt x="24" y="38"/>
                </a:cubicBezTo>
                <a:cubicBezTo>
                  <a:pt x="42" y="16"/>
                  <a:pt x="76" y="14"/>
                  <a:pt x="104" y="34"/>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DBB9B465-076E-4D15-9938-99748B6061C2}"/>
              </a:ext>
            </a:extLst>
          </p:cNvPr>
          <p:cNvSpPr>
            <a:spLocks noEditPoints="1"/>
          </p:cNvSpPr>
          <p:nvPr/>
        </p:nvSpPr>
        <p:spPr bwMode="auto">
          <a:xfrm>
            <a:off x="3313113" y="2798763"/>
            <a:ext cx="733425" cy="739775"/>
          </a:xfrm>
          <a:custGeom>
            <a:avLst/>
            <a:gdLst>
              <a:gd name="T0" fmla="*/ 0 w 244"/>
              <a:gd name="T1" fmla="*/ 197 h 246"/>
              <a:gd name="T2" fmla="*/ 197 w 244"/>
              <a:gd name="T3" fmla="*/ 0 h 246"/>
              <a:gd name="T4" fmla="*/ 234 w 244"/>
              <a:gd name="T5" fmla="*/ 127 h 246"/>
              <a:gd name="T6" fmla="*/ 136 w 244"/>
              <a:gd name="T7" fmla="*/ 232 h 246"/>
              <a:gd name="T8" fmla="*/ 0 w 244"/>
              <a:gd name="T9" fmla="*/ 197 h 246"/>
              <a:gd name="T10" fmla="*/ 146 w 244"/>
              <a:gd name="T11" fmla="*/ 189 h 246"/>
              <a:gd name="T12" fmla="*/ 140 w 244"/>
              <a:gd name="T13" fmla="*/ 184 h 246"/>
              <a:gd name="T14" fmla="*/ 124 w 244"/>
              <a:gd name="T15" fmla="*/ 198 h 246"/>
              <a:gd name="T16" fmla="*/ 133 w 244"/>
              <a:gd name="T17" fmla="*/ 205 h 246"/>
              <a:gd name="T18" fmla="*/ 146 w 244"/>
              <a:gd name="T19" fmla="*/ 189 h 246"/>
              <a:gd name="T20" fmla="*/ 199 w 244"/>
              <a:gd name="T21" fmla="*/ 53 h 246"/>
              <a:gd name="T22" fmla="*/ 192 w 244"/>
              <a:gd name="T23" fmla="*/ 52 h 246"/>
              <a:gd name="T24" fmla="*/ 185 w 244"/>
              <a:gd name="T25" fmla="*/ 72 h 246"/>
              <a:gd name="T26" fmla="*/ 197 w 244"/>
              <a:gd name="T27" fmla="*/ 73 h 246"/>
              <a:gd name="T28" fmla="*/ 199 w 244"/>
              <a:gd name="T29" fmla="*/ 53 h 246"/>
              <a:gd name="T30" fmla="*/ 185 w 244"/>
              <a:gd name="T31" fmla="*/ 123 h 246"/>
              <a:gd name="T32" fmla="*/ 185 w 244"/>
              <a:gd name="T33" fmla="*/ 127 h 246"/>
              <a:gd name="T34" fmla="*/ 205 w 244"/>
              <a:gd name="T35" fmla="*/ 129 h 246"/>
              <a:gd name="T36" fmla="*/ 204 w 244"/>
              <a:gd name="T37" fmla="*/ 117 h 246"/>
              <a:gd name="T38" fmla="*/ 185 w 244"/>
              <a:gd name="T39" fmla="*/ 123 h 246"/>
              <a:gd name="T40" fmla="*/ 54 w 244"/>
              <a:gd name="T41" fmla="*/ 192 h 246"/>
              <a:gd name="T42" fmla="*/ 55 w 244"/>
              <a:gd name="T43" fmla="*/ 197 h 246"/>
              <a:gd name="T44" fmla="*/ 74 w 244"/>
              <a:gd name="T45" fmla="*/ 197 h 246"/>
              <a:gd name="T46" fmla="*/ 73 w 244"/>
              <a:gd name="T47" fmla="*/ 187 h 246"/>
              <a:gd name="T48" fmla="*/ 54 w 244"/>
              <a:gd name="T49" fmla="*/ 192 h 246"/>
              <a:gd name="T50" fmla="*/ 75 w 244"/>
              <a:gd name="T51" fmla="*/ 144 h 246"/>
              <a:gd name="T52" fmla="*/ 77 w 244"/>
              <a:gd name="T53" fmla="*/ 149 h 246"/>
              <a:gd name="T54" fmla="*/ 94 w 244"/>
              <a:gd name="T55" fmla="*/ 145 h 246"/>
              <a:gd name="T56" fmla="*/ 90 w 244"/>
              <a:gd name="T57" fmla="*/ 135 h 246"/>
              <a:gd name="T58" fmla="*/ 75 w 244"/>
              <a:gd name="T59" fmla="*/ 144 h 246"/>
              <a:gd name="T60" fmla="*/ 141 w 244"/>
              <a:gd name="T61" fmla="*/ 150 h 246"/>
              <a:gd name="T62" fmla="*/ 148 w 244"/>
              <a:gd name="T63" fmla="*/ 149 h 246"/>
              <a:gd name="T64" fmla="*/ 147 w 244"/>
              <a:gd name="T65" fmla="*/ 133 h 246"/>
              <a:gd name="T66" fmla="*/ 137 w 244"/>
              <a:gd name="T67" fmla="*/ 135 h 246"/>
              <a:gd name="T68" fmla="*/ 141 w 244"/>
              <a:gd name="T69" fmla="*/ 150 h 246"/>
              <a:gd name="T70" fmla="*/ 139 w 244"/>
              <a:gd name="T71" fmla="*/ 85 h 246"/>
              <a:gd name="T72" fmla="*/ 137 w 244"/>
              <a:gd name="T73" fmla="*/ 91 h 246"/>
              <a:gd name="T74" fmla="*/ 151 w 244"/>
              <a:gd name="T75" fmla="*/ 97 h 246"/>
              <a:gd name="T76" fmla="*/ 153 w 244"/>
              <a:gd name="T77" fmla="*/ 88 h 246"/>
              <a:gd name="T78" fmla="*/ 139 w 244"/>
              <a:gd name="T79" fmla="*/ 8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4" h="246">
                <a:moveTo>
                  <a:pt x="0" y="197"/>
                </a:moveTo>
                <a:cubicBezTo>
                  <a:pt x="65" y="131"/>
                  <a:pt x="130" y="66"/>
                  <a:pt x="197" y="0"/>
                </a:cubicBezTo>
                <a:cubicBezTo>
                  <a:pt x="230" y="36"/>
                  <a:pt x="244" y="78"/>
                  <a:pt x="234" y="127"/>
                </a:cubicBezTo>
                <a:cubicBezTo>
                  <a:pt x="222" y="181"/>
                  <a:pt x="189" y="216"/>
                  <a:pt x="136" y="232"/>
                </a:cubicBezTo>
                <a:cubicBezTo>
                  <a:pt x="86" y="246"/>
                  <a:pt x="29" y="231"/>
                  <a:pt x="0" y="197"/>
                </a:cubicBezTo>
                <a:close/>
                <a:moveTo>
                  <a:pt x="146" y="189"/>
                </a:moveTo>
                <a:cubicBezTo>
                  <a:pt x="144" y="188"/>
                  <a:pt x="142" y="186"/>
                  <a:pt x="140" y="184"/>
                </a:cubicBezTo>
                <a:cubicBezTo>
                  <a:pt x="135" y="189"/>
                  <a:pt x="129" y="193"/>
                  <a:pt x="124" y="198"/>
                </a:cubicBezTo>
                <a:cubicBezTo>
                  <a:pt x="127" y="200"/>
                  <a:pt x="133" y="205"/>
                  <a:pt x="133" y="205"/>
                </a:cubicBezTo>
                <a:cubicBezTo>
                  <a:pt x="138" y="200"/>
                  <a:pt x="142" y="195"/>
                  <a:pt x="146" y="189"/>
                </a:cubicBezTo>
                <a:close/>
                <a:moveTo>
                  <a:pt x="199" y="53"/>
                </a:moveTo>
                <a:cubicBezTo>
                  <a:pt x="196" y="53"/>
                  <a:pt x="194" y="52"/>
                  <a:pt x="192" y="52"/>
                </a:cubicBezTo>
                <a:cubicBezTo>
                  <a:pt x="189" y="58"/>
                  <a:pt x="187" y="65"/>
                  <a:pt x="185" y="72"/>
                </a:cubicBezTo>
                <a:cubicBezTo>
                  <a:pt x="189" y="72"/>
                  <a:pt x="193" y="73"/>
                  <a:pt x="197" y="73"/>
                </a:cubicBezTo>
                <a:cubicBezTo>
                  <a:pt x="197" y="66"/>
                  <a:pt x="198" y="60"/>
                  <a:pt x="199" y="53"/>
                </a:cubicBezTo>
                <a:close/>
                <a:moveTo>
                  <a:pt x="185" y="123"/>
                </a:moveTo>
                <a:cubicBezTo>
                  <a:pt x="185" y="124"/>
                  <a:pt x="185" y="126"/>
                  <a:pt x="185" y="127"/>
                </a:cubicBezTo>
                <a:cubicBezTo>
                  <a:pt x="192" y="128"/>
                  <a:pt x="198" y="128"/>
                  <a:pt x="205" y="129"/>
                </a:cubicBezTo>
                <a:cubicBezTo>
                  <a:pt x="205" y="125"/>
                  <a:pt x="206" y="119"/>
                  <a:pt x="204" y="117"/>
                </a:cubicBezTo>
                <a:cubicBezTo>
                  <a:pt x="196" y="111"/>
                  <a:pt x="190" y="118"/>
                  <a:pt x="185" y="123"/>
                </a:cubicBezTo>
                <a:close/>
                <a:moveTo>
                  <a:pt x="54" y="192"/>
                </a:moveTo>
                <a:cubicBezTo>
                  <a:pt x="54" y="194"/>
                  <a:pt x="54" y="195"/>
                  <a:pt x="55" y="197"/>
                </a:cubicBezTo>
                <a:cubicBezTo>
                  <a:pt x="61" y="197"/>
                  <a:pt x="68" y="197"/>
                  <a:pt x="74" y="197"/>
                </a:cubicBezTo>
                <a:cubicBezTo>
                  <a:pt x="74" y="193"/>
                  <a:pt x="75" y="188"/>
                  <a:pt x="73" y="187"/>
                </a:cubicBezTo>
                <a:cubicBezTo>
                  <a:pt x="64" y="181"/>
                  <a:pt x="59" y="188"/>
                  <a:pt x="54" y="192"/>
                </a:cubicBezTo>
                <a:close/>
                <a:moveTo>
                  <a:pt x="75" y="144"/>
                </a:moveTo>
                <a:cubicBezTo>
                  <a:pt x="75" y="145"/>
                  <a:pt x="76" y="147"/>
                  <a:pt x="77" y="149"/>
                </a:cubicBezTo>
                <a:cubicBezTo>
                  <a:pt x="83" y="148"/>
                  <a:pt x="88" y="147"/>
                  <a:pt x="94" y="145"/>
                </a:cubicBezTo>
                <a:cubicBezTo>
                  <a:pt x="93" y="142"/>
                  <a:pt x="91" y="139"/>
                  <a:pt x="90" y="135"/>
                </a:cubicBezTo>
                <a:cubicBezTo>
                  <a:pt x="85" y="138"/>
                  <a:pt x="80" y="141"/>
                  <a:pt x="75" y="144"/>
                </a:cubicBezTo>
                <a:close/>
                <a:moveTo>
                  <a:pt x="141" y="150"/>
                </a:moveTo>
                <a:cubicBezTo>
                  <a:pt x="143" y="150"/>
                  <a:pt x="146" y="150"/>
                  <a:pt x="148" y="149"/>
                </a:cubicBezTo>
                <a:cubicBezTo>
                  <a:pt x="147" y="144"/>
                  <a:pt x="147" y="138"/>
                  <a:pt x="147" y="133"/>
                </a:cubicBezTo>
                <a:cubicBezTo>
                  <a:pt x="143" y="133"/>
                  <a:pt x="140" y="134"/>
                  <a:pt x="137" y="135"/>
                </a:cubicBezTo>
                <a:cubicBezTo>
                  <a:pt x="138" y="140"/>
                  <a:pt x="140" y="145"/>
                  <a:pt x="141" y="150"/>
                </a:cubicBezTo>
                <a:close/>
                <a:moveTo>
                  <a:pt x="139" y="85"/>
                </a:moveTo>
                <a:cubicBezTo>
                  <a:pt x="139" y="87"/>
                  <a:pt x="138" y="89"/>
                  <a:pt x="137" y="91"/>
                </a:cubicBezTo>
                <a:cubicBezTo>
                  <a:pt x="142" y="93"/>
                  <a:pt x="147" y="95"/>
                  <a:pt x="151" y="97"/>
                </a:cubicBezTo>
                <a:cubicBezTo>
                  <a:pt x="152" y="94"/>
                  <a:pt x="152" y="91"/>
                  <a:pt x="153" y="88"/>
                </a:cubicBezTo>
                <a:cubicBezTo>
                  <a:pt x="148" y="87"/>
                  <a:pt x="144" y="86"/>
                  <a:pt x="139" y="85"/>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C74422F2-917E-49B3-880F-8564FEF047C7}"/>
              </a:ext>
            </a:extLst>
          </p:cNvPr>
          <p:cNvSpPr>
            <a:spLocks noEditPoints="1"/>
          </p:cNvSpPr>
          <p:nvPr/>
        </p:nvSpPr>
        <p:spPr bwMode="auto">
          <a:xfrm>
            <a:off x="4557713" y="1325563"/>
            <a:ext cx="990600" cy="1112838"/>
          </a:xfrm>
          <a:custGeom>
            <a:avLst/>
            <a:gdLst>
              <a:gd name="T0" fmla="*/ 147 w 329"/>
              <a:gd name="T1" fmla="*/ 59 h 370"/>
              <a:gd name="T2" fmla="*/ 136 w 329"/>
              <a:gd name="T3" fmla="*/ 31 h 370"/>
              <a:gd name="T4" fmla="*/ 120 w 329"/>
              <a:gd name="T5" fmla="*/ 0 h 370"/>
              <a:gd name="T6" fmla="*/ 166 w 329"/>
              <a:gd name="T7" fmla="*/ 5 h 370"/>
              <a:gd name="T8" fmla="*/ 177 w 329"/>
              <a:gd name="T9" fmla="*/ 54 h 370"/>
              <a:gd name="T10" fmla="*/ 185 w 329"/>
              <a:gd name="T11" fmla="*/ 61 h 370"/>
              <a:gd name="T12" fmla="*/ 231 w 329"/>
              <a:gd name="T13" fmla="*/ 81 h 370"/>
              <a:gd name="T14" fmla="*/ 241 w 329"/>
              <a:gd name="T15" fmla="*/ 84 h 370"/>
              <a:gd name="T16" fmla="*/ 322 w 329"/>
              <a:gd name="T17" fmla="*/ 171 h 370"/>
              <a:gd name="T18" fmla="*/ 261 w 329"/>
              <a:gd name="T19" fmla="*/ 330 h 370"/>
              <a:gd name="T20" fmla="*/ 234 w 329"/>
              <a:gd name="T21" fmla="*/ 355 h 370"/>
              <a:gd name="T22" fmla="*/ 219 w 329"/>
              <a:gd name="T23" fmla="*/ 360 h 370"/>
              <a:gd name="T24" fmla="*/ 182 w 329"/>
              <a:gd name="T25" fmla="*/ 365 h 370"/>
              <a:gd name="T26" fmla="*/ 133 w 329"/>
              <a:gd name="T27" fmla="*/ 363 h 370"/>
              <a:gd name="T28" fmla="*/ 120 w 329"/>
              <a:gd name="T29" fmla="*/ 361 h 370"/>
              <a:gd name="T30" fmla="*/ 64 w 329"/>
              <a:gd name="T31" fmla="*/ 344 h 370"/>
              <a:gd name="T32" fmla="*/ 33 w 329"/>
              <a:gd name="T33" fmla="*/ 281 h 370"/>
              <a:gd name="T34" fmla="*/ 2 w 329"/>
              <a:gd name="T35" fmla="*/ 162 h 370"/>
              <a:gd name="T36" fmla="*/ 3 w 329"/>
              <a:gd name="T37" fmla="*/ 133 h 370"/>
              <a:gd name="T38" fmla="*/ 87 w 329"/>
              <a:gd name="T39" fmla="*/ 81 h 370"/>
              <a:gd name="T40" fmla="*/ 107 w 329"/>
              <a:gd name="T41" fmla="*/ 78 h 370"/>
              <a:gd name="T42" fmla="*/ 147 w 329"/>
              <a:gd name="T43" fmla="*/ 59 h 370"/>
              <a:gd name="T44" fmla="*/ 248 w 329"/>
              <a:gd name="T45" fmla="*/ 106 h 370"/>
              <a:gd name="T46" fmla="*/ 261 w 329"/>
              <a:gd name="T47" fmla="*/ 177 h 370"/>
              <a:gd name="T48" fmla="*/ 248 w 329"/>
              <a:gd name="T49" fmla="*/ 248 h 370"/>
              <a:gd name="T50" fmla="*/ 249 w 329"/>
              <a:gd name="T51" fmla="*/ 240 h 370"/>
              <a:gd name="T52" fmla="*/ 234 w 329"/>
              <a:gd name="T53" fmla="*/ 123 h 370"/>
              <a:gd name="T54" fmla="*/ 202 w 329"/>
              <a:gd name="T55" fmla="*/ 89 h 370"/>
              <a:gd name="T56" fmla="*/ 89 w 329"/>
              <a:gd name="T57" fmla="*/ 144 h 370"/>
              <a:gd name="T58" fmla="*/ 95 w 329"/>
              <a:gd name="T59" fmla="*/ 241 h 370"/>
              <a:gd name="T60" fmla="*/ 104 w 329"/>
              <a:gd name="T61" fmla="*/ 274 h 370"/>
              <a:gd name="T62" fmla="*/ 82 w 329"/>
              <a:gd name="T63" fmla="*/ 104 h 370"/>
              <a:gd name="T64" fmla="*/ 26 w 329"/>
              <a:gd name="T65" fmla="*/ 134 h 370"/>
              <a:gd name="T66" fmla="*/ 24 w 329"/>
              <a:gd name="T67" fmla="*/ 164 h 370"/>
              <a:gd name="T68" fmla="*/ 55 w 329"/>
              <a:gd name="T69" fmla="*/ 276 h 370"/>
              <a:gd name="T70" fmla="*/ 82 w 329"/>
              <a:gd name="T71" fmla="*/ 330 h 370"/>
              <a:gd name="T72" fmla="*/ 116 w 329"/>
              <a:gd name="T73" fmla="*/ 337 h 370"/>
              <a:gd name="T74" fmla="*/ 133 w 329"/>
              <a:gd name="T75" fmla="*/ 338 h 370"/>
              <a:gd name="T76" fmla="*/ 188 w 329"/>
              <a:gd name="T77" fmla="*/ 340 h 370"/>
              <a:gd name="T78" fmla="*/ 215 w 329"/>
              <a:gd name="T79" fmla="*/ 337 h 370"/>
              <a:gd name="T80" fmla="*/ 229 w 329"/>
              <a:gd name="T81" fmla="*/ 332 h 370"/>
              <a:gd name="T82" fmla="*/ 246 w 329"/>
              <a:gd name="T83" fmla="*/ 311 h 370"/>
              <a:gd name="T84" fmla="*/ 286 w 329"/>
              <a:gd name="T85" fmla="*/ 221 h 370"/>
              <a:gd name="T86" fmla="*/ 299 w 329"/>
              <a:gd name="T87" fmla="*/ 155 h 370"/>
              <a:gd name="T88" fmla="*/ 248 w 329"/>
              <a:gd name="T89" fmla="*/ 106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9" h="370">
                <a:moveTo>
                  <a:pt x="147" y="59"/>
                </a:moveTo>
                <a:cubicBezTo>
                  <a:pt x="143" y="51"/>
                  <a:pt x="140" y="41"/>
                  <a:pt x="136" y="31"/>
                </a:cubicBezTo>
                <a:cubicBezTo>
                  <a:pt x="131" y="21"/>
                  <a:pt x="126" y="12"/>
                  <a:pt x="120" y="0"/>
                </a:cubicBezTo>
                <a:cubicBezTo>
                  <a:pt x="136" y="2"/>
                  <a:pt x="152" y="3"/>
                  <a:pt x="166" y="5"/>
                </a:cubicBezTo>
                <a:cubicBezTo>
                  <a:pt x="170" y="23"/>
                  <a:pt x="173" y="39"/>
                  <a:pt x="177" y="54"/>
                </a:cubicBezTo>
                <a:cubicBezTo>
                  <a:pt x="178" y="57"/>
                  <a:pt x="182" y="60"/>
                  <a:pt x="185" y="61"/>
                </a:cubicBezTo>
                <a:cubicBezTo>
                  <a:pt x="202" y="64"/>
                  <a:pt x="218" y="69"/>
                  <a:pt x="231" y="81"/>
                </a:cubicBezTo>
                <a:cubicBezTo>
                  <a:pt x="233" y="83"/>
                  <a:pt x="238" y="84"/>
                  <a:pt x="241" y="84"/>
                </a:cubicBezTo>
                <a:cubicBezTo>
                  <a:pt x="289" y="75"/>
                  <a:pt x="329" y="111"/>
                  <a:pt x="322" y="171"/>
                </a:cubicBezTo>
                <a:cubicBezTo>
                  <a:pt x="315" y="229"/>
                  <a:pt x="293" y="282"/>
                  <a:pt x="261" y="330"/>
                </a:cubicBezTo>
                <a:cubicBezTo>
                  <a:pt x="254" y="340"/>
                  <a:pt x="244" y="347"/>
                  <a:pt x="234" y="355"/>
                </a:cubicBezTo>
                <a:cubicBezTo>
                  <a:pt x="230" y="358"/>
                  <a:pt x="224" y="361"/>
                  <a:pt x="219" y="360"/>
                </a:cubicBezTo>
                <a:cubicBezTo>
                  <a:pt x="205" y="356"/>
                  <a:pt x="194" y="362"/>
                  <a:pt x="182" y="365"/>
                </a:cubicBezTo>
                <a:cubicBezTo>
                  <a:pt x="165" y="370"/>
                  <a:pt x="149" y="368"/>
                  <a:pt x="133" y="363"/>
                </a:cubicBezTo>
                <a:cubicBezTo>
                  <a:pt x="129" y="361"/>
                  <a:pt x="124" y="360"/>
                  <a:pt x="120" y="361"/>
                </a:cubicBezTo>
                <a:cubicBezTo>
                  <a:pt x="95" y="368"/>
                  <a:pt x="78" y="365"/>
                  <a:pt x="64" y="344"/>
                </a:cubicBezTo>
                <a:cubicBezTo>
                  <a:pt x="52" y="324"/>
                  <a:pt x="40" y="303"/>
                  <a:pt x="33" y="281"/>
                </a:cubicBezTo>
                <a:cubicBezTo>
                  <a:pt x="21" y="242"/>
                  <a:pt x="11" y="202"/>
                  <a:pt x="2" y="162"/>
                </a:cubicBezTo>
                <a:cubicBezTo>
                  <a:pt x="0" y="153"/>
                  <a:pt x="1" y="143"/>
                  <a:pt x="3" y="133"/>
                </a:cubicBezTo>
                <a:cubicBezTo>
                  <a:pt x="11" y="92"/>
                  <a:pt x="45" y="70"/>
                  <a:pt x="87" y="81"/>
                </a:cubicBezTo>
                <a:cubicBezTo>
                  <a:pt x="95" y="83"/>
                  <a:pt x="100" y="82"/>
                  <a:pt x="107" y="78"/>
                </a:cubicBezTo>
                <a:cubicBezTo>
                  <a:pt x="119" y="71"/>
                  <a:pt x="132" y="66"/>
                  <a:pt x="147" y="59"/>
                </a:cubicBezTo>
                <a:close/>
                <a:moveTo>
                  <a:pt x="248" y="106"/>
                </a:moveTo>
                <a:cubicBezTo>
                  <a:pt x="253" y="130"/>
                  <a:pt x="258" y="154"/>
                  <a:pt x="261" y="177"/>
                </a:cubicBezTo>
                <a:cubicBezTo>
                  <a:pt x="263" y="202"/>
                  <a:pt x="258" y="225"/>
                  <a:pt x="248" y="248"/>
                </a:cubicBezTo>
                <a:cubicBezTo>
                  <a:pt x="248" y="245"/>
                  <a:pt x="248" y="242"/>
                  <a:pt x="249" y="240"/>
                </a:cubicBezTo>
                <a:cubicBezTo>
                  <a:pt x="257" y="199"/>
                  <a:pt x="255" y="160"/>
                  <a:pt x="234" y="123"/>
                </a:cubicBezTo>
                <a:cubicBezTo>
                  <a:pt x="226" y="110"/>
                  <a:pt x="218" y="95"/>
                  <a:pt x="202" y="89"/>
                </a:cubicBezTo>
                <a:cubicBezTo>
                  <a:pt x="166" y="74"/>
                  <a:pt x="103" y="82"/>
                  <a:pt x="89" y="144"/>
                </a:cubicBezTo>
                <a:cubicBezTo>
                  <a:pt x="82" y="177"/>
                  <a:pt x="88" y="209"/>
                  <a:pt x="95" y="241"/>
                </a:cubicBezTo>
                <a:cubicBezTo>
                  <a:pt x="98" y="252"/>
                  <a:pt x="101" y="263"/>
                  <a:pt x="104" y="274"/>
                </a:cubicBezTo>
                <a:cubicBezTo>
                  <a:pt x="74" y="224"/>
                  <a:pt x="66" y="165"/>
                  <a:pt x="82" y="104"/>
                </a:cubicBezTo>
                <a:cubicBezTo>
                  <a:pt x="55" y="95"/>
                  <a:pt x="32" y="107"/>
                  <a:pt x="26" y="134"/>
                </a:cubicBezTo>
                <a:cubicBezTo>
                  <a:pt x="24" y="144"/>
                  <a:pt x="22" y="155"/>
                  <a:pt x="24" y="164"/>
                </a:cubicBezTo>
                <a:cubicBezTo>
                  <a:pt x="34" y="202"/>
                  <a:pt x="43" y="239"/>
                  <a:pt x="55" y="276"/>
                </a:cubicBezTo>
                <a:cubicBezTo>
                  <a:pt x="61" y="294"/>
                  <a:pt x="71" y="312"/>
                  <a:pt x="82" y="330"/>
                </a:cubicBezTo>
                <a:cubicBezTo>
                  <a:pt x="91" y="344"/>
                  <a:pt x="100" y="344"/>
                  <a:pt x="116" y="337"/>
                </a:cubicBezTo>
                <a:cubicBezTo>
                  <a:pt x="120" y="335"/>
                  <a:pt x="128" y="336"/>
                  <a:pt x="133" y="338"/>
                </a:cubicBezTo>
                <a:cubicBezTo>
                  <a:pt x="151" y="347"/>
                  <a:pt x="169" y="348"/>
                  <a:pt x="188" y="340"/>
                </a:cubicBezTo>
                <a:cubicBezTo>
                  <a:pt x="197" y="336"/>
                  <a:pt x="205" y="333"/>
                  <a:pt x="215" y="337"/>
                </a:cubicBezTo>
                <a:cubicBezTo>
                  <a:pt x="219" y="338"/>
                  <a:pt x="226" y="335"/>
                  <a:pt x="229" y="332"/>
                </a:cubicBezTo>
                <a:cubicBezTo>
                  <a:pt x="236" y="326"/>
                  <a:pt x="243" y="319"/>
                  <a:pt x="246" y="311"/>
                </a:cubicBezTo>
                <a:cubicBezTo>
                  <a:pt x="261" y="281"/>
                  <a:pt x="275" y="252"/>
                  <a:pt x="286" y="221"/>
                </a:cubicBezTo>
                <a:cubicBezTo>
                  <a:pt x="294" y="200"/>
                  <a:pt x="299" y="177"/>
                  <a:pt x="299" y="155"/>
                </a:cubicBezTo>
                <a:cubicBezTo>
                  <a:pt x="300" y="122"/>
                  <a:pt x="277" y="102"/>
                  <a:pt x="248" y="10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39D45DAF-0BB0-4860-B04D-AB24DA452C94}"/>
              </a:ext>
            </a:extLst>
          </p:cNvPr>
          <p:cNvSpPr>
            <a:spLocks/>
          </p:cNvSpPr>
          <p:nvPr/>
        </p:nvSpPr>
        <p:spPr bwMode="auto">
          <a:xfrm>
            <a:off x="3444875" y="3998913"/>
            <a:ext cx="500062" cy="935038"/>
          </a:xfrm>
          <a:custGeom>
            <a:avLst/>
            <a:gdLst>
              <a:gd name="T0" fmla="*/ 86 w 166"/>
              <a:gd name="T1" fmla="*/ 70 h 311"/>
              <a:gd name="T2" fmla="*/ 118 w 166"/>
              <a:gd name="T3" fmla="*/ 17 h 311"/>
              <a:gd name="T4" fmla="*/ 130 w 166"/>
              <a:gd name="T5" fmla="*/ 10 h 311"/>
              <a:gd name="T6" fmla="*/ 166 w 166"/>
              <a:gd name="T7" fmla="*/ 18 h 311"/>
              <a:gd name="T8" fmla="*/ 135 w 166"/>
              <a:gd name="T9" fmla="*/ 38 h 311"/>
              <a:gd name="T10" fmla="*/ 113 w 166"/>
              <a:gd name="T11" fmla="*/ 65 h 311"/>
              <a:gd name="T12" fmla="*/ 134 w 166"/>
              <a:gd name="T13" fmla="*/ 117 h 311"/>
              <a:gd name="T14" fmla="*/ 130 w 166"/>
              <a:gd name="T15" fmla="*/ 267 h 311"/>
              <a:gd name="T16" fmla="*/ 120 w 166"/>
              <a:gd name="T17" fmla="*/ 294 h 311"/>
              <a:gd name="T18" fmla="*/ 94 w 166"/>
              <a:gd name="T19" fmla="*/ 295 h 311"/>
              <a:gd name="T20" fmla="*/ 84 w 166"/>
              <a:gd name="T21" fmla="*/ 270 h 311"/>
              <a:gd name="T22" fmla="*/ 84 w 166"/>
              <a:gd name="T23" fmla="*/ 100 h 311"/>
              <a:gd name="T24" fmla="*/ 100 w 166"/>
              <a:gd name="T25" fmla="*/ 60 h 311"/>
              <a:gd name="T26" fmla="*/ 81 w 166"/>
              <a:gd name="T27" fmla="*/ 81 h 311"/>
              <a:gd name="T28" fmla="*/ 61 w 166"/>
              <a:gd name="T29" fmla="*/ 142 h 311"/>
              <a:gd name="T30" fmla="*/ 68 w 166"/>
              <a:gd name="T31" fmla="*/ 259 h 311"/>
              <a:gd name="T32" fmla="*/ 84 w 166"/>
              <a:gd name="T33" fmla="*/ 296 h 311"/>
              <a:gd name="T34" fmla="*/ 30 w 166"/>
              <a:gd name="T35" fmla="*/ 288 h 311"/>
              <a:gd name="T36" fmla="*/ 6 w 166"/>
              <a:gd name="T37" fmla="*/ 223 h 311"/>
              <a:gd name="T38" fmla="*/ 17 w 166"/>
              <a:gd name="T39" fmla="*/ 105 h 311"/>
              <a:gd name="T40" fmla="*/ 23 w 166"/>
              <a:gd name="T41" fmla="*/ 91 h 311"/>
              <a:gd name="T42" fmla="*/ 86 w 166"/>
              <a:gd name="T43" fmla="*/ 7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6" h="311">
                <a:moveTo>
                  <a:pt x="86" y="70"/>
                </a:moveTo>
                <a:cubicBezTo>
                  <a:pt x="90" y="48"/>
                  <a:pt x="99" y="29"/>
                  <a:pt x="118" y="17"/>
                </a:cubicBezTo>
                <a:cubicBezTo>
                  <a:pt x="122" y="14"/>
                  <a:pt x="126" y="12"/>
                  <a:pt x="130" y="10"/>
                </a:cubicBezTo>
                <a:cubicBezTo>
                  <a:pt x="149" y="0"/>
                  <a:pt x="153" y="1"/>
                  <a:pt x="166" y="18"/>
                </a:cubicBezTo>
                <a:cubicBezTo>
                  <a:pt x="155" y="24"/>
                  <a:pt x="144" y="30"/>
                  <a:pt x="135" y="38"/>
                </a:cubicBezTo>
                <a:cubicBezTo>
                  <a:pt x="127" y="46"/>
                  <a:pt x="121" y="56"/>
                  <a:pt x="113" y="65"/>
                </a:cubicBezTo>
                <a:cubicBezTo>
                  <a:pt x="127" y="78"/>
                  <a:pt x="131" y="98"/>
                  <a:pt x="134" y="117"/>
                </a:cubicBezTo>
                <a:cubicBezTo>
                  <a:pt x="142" y="167"/>
                  <a:pt x="142" y="217"/>
                  <a:pt x="130" y="267"/>
                </a:cubicBezTo>
                <a:cubicBezTo>
                  <a:pt x="128" y="276"/>
                  <a:pt x="125" y="286"/>
                  <a:pt x="120" y="294"/>
                </a:cubicBezTo>
                <a:cubicBezTo>
                  <a:pt x="113" y="308"/>
                  <a:pt x="103" y="308"/>
                  <a:pt x="94" y="295"/>
                </a:cubicBezTo>
                <a:cubicBezTo>
                  <a:pt x="90" y="287"/>
                  <a:pt x="86" y="278"/>
                  <a:pt x="84" y="270"/>
                </a:cubicBezTo>
                <a:cubicBezTo>
                  <a:pt x="71" y="213"/>
                  <a:pt x="71" y="156"/>
                  <a:pt x="84" y="100"/>
                </a:cubicBezTo>
                <a:cubicBezTo>
                  <a:pt x="87" y="87"/>
                  <a:pt x="94" y="75"/>
                  <a:pt x="100" y="60"/>
                </a:cubicBezTo>
                <a:cubicBezTo>
                  <a:pt x="93" y="67"/>
                  <a:pt x="84" y="73"/>
                  <a:pt x="81" y="81"/>
                </a:cubicBezTo>
                <a:cubicBezTo>
                  <a:pt x="73" y="101"/>
                  <a:pt x="65" y="121"/>
                  <a:pt x="61" y="142"/>
                </a:cubicBezTo>
                <a:cubicBezTo>
                  <a:pt x="54" y="181"/>
                  <a:pt x="56" y="221"/>
                  <a:pt x="68" y="259"/>
                </a:cubicBezTo>
                <a:cubicBezTo>
                  <a:pt x="72" y="272"/>
                  <a:pt x="79" y="284"/>
                  <a:pt x="84" y="296"/>
                </a:cubicBezTo>
                <a:cubicBezTo>
                  <a:pt x="68" y="311"/>
                  <a:pt x="43" y="307"/>
                  <a:pt x="30" y="288"/>
                </a:cubicBezTo>
                <a:cubicBezTo>
                  <a:pt x="16" y="268"/>
                  <a:pt x="10" y="246"/>
                  <a:pt x="6" y="223"/>
                </a:cubicBezTo>
                <a:cubicBezTo>
                  <a:pt x="0" y="183"/>
                  <a:pt x="3" y="143"/>
                  <a:pt x="17" y="105"/>
                </a:cubicBezTo>
                <a:cubicBezTo>
                  <a:pt x="19" y="100"/>
                  <a:pt x="21" y="96"/>
                  <a:pt x="23" y="91"/>
                </a:cubicBezTo>
                <a:cubicBezTo>
                  <a:pt x="39" y="63"/>
                  <a:pt x="55" y="57"/>
                  <a:pt x="86" y="7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08D1638C-4A26-490D-B672-90781E136ADB}"/>
              </a:ext>
            </a:extLst>
          </p:cNvPr>
          <p:cNvSpPr>
            <a:spLocks noEditPoints="1"/>
          </p:cNvSpPr>
          <p:nvPr/>
        </p:nvSpPr>
        <p:spPr bwMode="auto">
          <a:xfrm>
            <a:off x="554038" y="2771776"/>
            <a:ext cx="1068387" cy="817563"/>
          </a:xfrm>
          <a:custGeom>
            <a:avLst/>
            <a:gdLst>
              <a:gd name="T0" fmla="*/ 17 w 355"/>
              <a:gd name="T1" fmla="*/ 220 h 272"/>
              <a:gd name="T2" fmla="*/ 73 w 355"/>
              <a:gd name="T3" fmla="*/ 185 h 272"/>
              <a:gd name="T4" fmla="*/ 0 w 355"/>
              <a:gd name="T5" fmla="*/ 127 h 272"/>
              <a:gd name="T6" fmla="*/ 55 w 355"/>
              <a:gd name="T7" fmla="*/ 99 h 272"/>
              <a:gd name="T8" fmla="*/ 121 w 355"/>
              <a:gd name="T9" fmla="*/ 105 h 272"/>
              <a:gd name="T10" fmla="*/ 225 w 355"/>
              <a:gd name="T11" fmla="*/ 80 h 272"/>
              <a:gd name="T12" fmla="*/ 265 w 355"/>
              <a:gd name="T13" fmla="*/ 51 h 272"/>
              <a:gd name="T14" fmla="*/ 286 w 355"/>
              <a:gd name="T15" fmla="*/ 40 h 272"/>
              <a:gd name="T16" fmla="*/ 312 w 355"/>
              <a:gd name="T17" fmla="*/ 0 h 272"/>
              <a:gd name="T18" fmla="*/ 355 w 355"/>
              <a:gd name="T19" fmla="*/ 7 h 272"/>
              <a:gd name="T20" fmla="*/ 344 w 355"/>
              <a:gd name="T21" fmla="*/ 36 h 272"/>
              <a:gd name="T22" fmla="*/ 340 w 355"/>
              <a:gd name="T23" fmla="*/ 54 h 272"/>
              <a:gd name="T24" fmla="*/ 334 w 355"/>
              <a:gd name="T25" fmla="*/ 140 h 272"/>
              <a:gd name="T26" fmla="*/ 225 w 355"/>
              <a:gd name="T27" fmla="*/ 243 h 272"/>
              <a:gd name="T28" fmla="*/ 79 w 355"/>
              <a:gd name="T29" fmla="*/ 260 h 272"/>
              <a:gd name="T30" fmla="*/ 45 w 355"/>
              <a:gd name="T31" fmla="*/ 245 h 272"/>
              <a:gd name="T32" fmla="*/ 39 w 355"/>
              <a:gd name="T33" fmla="*/ 242 h 272"/>
              <a:gd name="T34" fmla="*/ 17 w 355"/>
              <a:gd name="T35" fmla="*/ 220 h 272"/>
              <a:gd name="T36" fmla="*/ 123 w 355"/>
              <a:gd name="T37" fmla="*/ 250 h 272"/>
              <a:gd name="T38" fmla="*/ 256 w 355"/>
              <a:gd name="T39" fmla="*/ 204 h 272"/>
              <a:gd name="T40" fmla="*/ 323 w 355"/>
              <a:gd name="T41" fmla="*/ 116 h 272"/>
              <a:gd name="T42" fmla="*/ 325 w 355"/>
              <a:gd name="T43" fmla="*/ 69 h 272"/>
              <a:gd name="T44" fmla="*/ 304 w 355"/>
              <a:gd name="T45" fmla="*/ 62 h 272"/>
              <a:gd name="T46" fmla="*/ 262 w 355"/>
              <a:gd name="T47" fmla="*/ 109 h 272"/>
              <a:gd name="T48" fmla="*/ 138 w 355"/>
              <a:gd name="T49" fmla="*/ 191 h 272"/>
              <a:gd name="T50" fmla="*/ 110 w 355"/>
              <a:gd name="T51" fmla="*/ 196 h 272"/>
              <a:gd name="T52" fmla="*/ 63 w 355"/>
              <a:gd name="T53" fmla="*/ 213 h 272"/>
              <a:gd name="T54" fmla="*/ 64 w 355"/>
              <a:gd name="T55" fmla="*/ 235 h 272"/>
              <a:gd name="T56" fmla="*/ 123 w 355"/>
              <a:gd name="T57" fmla="*/ 250 h 272"/>
              <a:gd name="T58" fmla="*/ 259 w 355"/>
              <a:gd name="T59" fmla="*/ 82 h 272"/>
              <a:gd name="T60" fmla="*/ 257 w 355"/>
              <a:gd name="T61" fmla="*/ 80 h 272"/>
              <a:gd name="T62" fmla="*/ 246 w 355"/>
              <a:gd name="T63" fmla="*/ 88 h 272"/>
              <a:gd name="T64" fmla="*/ 135 w 355"/>
              <a:gd name="T65" fmla="*/ 124 h 272"/>
              <a:gd name="T66" fmla="*/ 83 w 355"/>
              <a:gd name="T67" fmla="*/ 119 h 272"/>
              <a:gd name="T68" fmla="*/ 45 w 355"/>
              <a:gd name="T69" fmla="*/ 119 h 272"/>
              <a:gd name="T70" fmla="*/ 38 w 355"/>
              <a:gd name="T71" fmla="*/ 140 h 272"/>
              <a:gd name="T72" fmla="*/ 153 w 355"/>
              <a:gd name="T73" fmla="*/ 166 h 272"/>
              <a:gd name="T74" fmla="*/ 99 w 355"/>
              <a:gd name="T75" fmla="*/ 149 h 272"/>
              <a:gd name="T76" fmla="*/ 127 w 355"/>
              <a:gd name="T77" fmla="*/ 153 h 272"/>
              <a:gd name="T78" fmla="*/ 194 w 355"/>
              <a:gd name="T79" fmla="*/ 149 h 272"/>
              <a:gd name="T80" fmla="*/ 259 w 355"/>
              <a:gd name="T81" fmla="*/ 8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5" h="272">
                <a:moveTo>
                  <a:pt x="17" y="220"/>
                </a:moveTo>
                <a:cubicBezTo>
                  <a:pt x="36" y="208"/>
                  <a:pt x="53" y="197"/>
                  <a:pt x="73" y="185"/>
                </a:cubicBezTo>
                <a:cubicBezTo>
                  <a:pt x="39" y="175"/>
                  <a:pt x="23" y="147"/>
                  <a:pt x="0" y="127"/>
                </a:cubicBezTo>
                <a:cubicBezTo>
                  <a:pt x="11" y="104"/>
                  <a:pt x="34" y="101"/>
                  <a:pt x="55" y="99"/>
                </a:cubicBezTo>
                <a:cubicBezTo>
                  <a:pt x="77" y="98"/>
                  <a:pt x="99" y="102"/>
                  <a:pt x="121" y="105"/>
                </a:cubicBezTo>
                <a:cubicBezTo>
                  <a:pt x="159" y="110"/>
                  <a:pt x="194" y="103"/>
                  <a:pt x="225" y="80"/>
                </a:cubicBezTo>
                <a:cubicBezTo>
                  <a:pt x="238" y="70"/>
                  <a:pt x="252" y="60"/>
                  <a:pt x="265" y="51"/>
                </a:cubicBezTo>
                <a:cubicBezTo>
                  <a:pt x="272" y="47"/>
                  <a:pt x="279" y="43"/>
                  <a:pt x="286" y="40"/>
                </a:cubicBezTo>
                <a:cubicBezTo>
                  <a:pt x="309" y="31"/>
                  <a:pt x="312" y="27"/>
                  <a:pt x="312" y="0"/>
                </a:cubicBezTo>
                <a:cubicBezTo>
                  <a:pt x="326" y="3"/>
                  <a:pt x="341" y="5"/>
                  <a:pt x="355" y="7"/>
                </a:cubicBezTo>
                <a:cubicBezTo>
                  <a:pt x="354" y="19"/>
                  <a:pt x="353" y="28"/>
                  <a:pt x="344" y="36"/>
                </a:cubicBezTo>
                <a:cubicBezTo>
                  <a:pt x="340" y="39"/>
                  <a:pt x="338" y="49"/>
                  <a:pt x="340" y="54"/>
                </a:cubicBezTo>
                <a:cubicBezTo>
                  <a:pt x="352" y="84"/>
                  <a:pt x="346" y="112"/>
                  <a:pt x="334" y="140"/>
                </a:cubicBezTo>
                <a:cubicBezTo>
                  <a:pt x="313" y="189"/>
                  <a:pt x="274" y="221"/>
                  <a:pt x="225" y="243"/>
                </a:cubicBezTo>
                <a:cubicBezTo>
                  <a:pt x="179" y="264"/>
                  <a:pt x="130" y="272"/>
                  <a:pt x="79" y="260"/>
                </a:cubicBezTo>
                <a:cubicBezTo>
                  <a:pt x="67" y="257"/>
                  <a:pt x="56" y="250"/>
                  <a:pt x="45" y="245"/>
                </a:cubicBezTo>
                <a:cubicBezTo>
                  <a:pt x="42" y="244"/>
                  <a:pt x="41" y="242"/>
                  <a:pt x="39" y="242"/>
                </a:cubicBezTo>
                <a:cubicBezTo>
                  <a:pt x="22" y="243"/>
                  <a:pt x="22" y="229"/>
                  <a:pt x="17" y="220"/>
                </a:cubicBezTo>
                <a:close/>
                <a:moveTo>
                  <a:pt x="123" y="250"/>
                </a:moveTo>
                <a:cubicBezTo>
                  <a:pt x="169" y="247"/>
                  <a:pt x="220" y="231"/>
                  <a:pt x="256" y="204"/>
                </a:cubicBezTo>
                <a:cubicBezTo>
                  <a:pt x="288" y="182"/>
                  <a:pt x="313" y="154"/>
                  <a:pt x="323" y="116"/>
                </a:cubicBezTo>
                <a:cubicBezTo>
                  <a:pt x="326" y="101"/>
                  <a:pt x="327" y="84"/>
                  <a:pt x="325" y="69"/>
                </a:cubicBezTo>
                <a:cubicBezTo>
                  <a:pt x="323" y="54"/>
                  <a:pt x="315" y="52"/>
                  <a:pt x="304" y="62"/>
                </a:cubicBezTo>
                <a:cubicBezTo>
                  <a:pt x="289" y="77"/>
                  <a:pt x="275" y="92"/>
                  <a:pt x="262" y="109"/>
                </a:cubicBezTo>
                <a:cubicBezTo>
                  <a:pt x="231" y="152"/>
                  <a:pt x="191" y="181"/>
                  <a:pt x="138" y="191"/>
                </a:cubicBezTo>
                <a:cubicBezTo>
                  <a:pt x="129" y="192"/>
                  <a:pt x="119" y="194"/>
                  <a:pt x="110" y="196"/>
                </a:cubicBezTo>
                <a:cubicBezTo>
                  <a:pt x="94" y="201"/>
                  <a:pt x="78" y="206"/>
                  <a:pt x="63" y="213"/>
                </a:cubicBezTo>
                <a:cubicBezTo>
                  <a:pt x="49" y="220"/>
                  <a:pt x="50" y="231"/>
                  <a:pt x="64" y="235"/>
                </a:cubicBezTo>
                <a:cubicBezTo>
                  <a:pt x="83" y="242"/>
                  <a:pt x="103" y="245"/>
                  <a:pt x="123" y="250"/>
                </a:cubicBezTo>
                <a:close/>
                <a:moveTo>
                  <a:pt x="259" y="82"/>
                </a:moveTo>
                <a:cubicBezTo>
                  <a:pt x="259" y="81"/>
                  <a:pt x="258" y="80"/>
                  <a:pt x="257" y="80"/>
                </a:cubicBezTo>
                <a:cubicBezTo>
                  <a:pt x="254" y="82"/>
                  <a:pt x="250" y="85"/>
                  <a:pt x="246" y="88"/>
                </a:cubicBezTo>
                <a:cubicBezTo>
                  <a:pt x="213" y="112"/>
                  <a:pt x="178" y="129"/>
                  <a:pt x="135" y="124"/>
                </a:cubicBezTo>
                <a:cubicBezTo>
                  <a:pt x="118" y="123"/>
                  <a:pt x="101" y="120"/>
                  <a:pt x="83" y="119"/>
                </a:cubicBezTo>
                <a:cubicBezTo>
                  <a:pt x="71" y="118"/>
                  <a:pt x="58" y="118"/>
                  <a:pt x="45" y="119"/>
                </a:cubicBezTo>
                <a:cubicBezTo>
                  <a:pt x="35" y="121"/>
                  <a:pt x="32" y="132"/>
                  <a:pt x="38" y="140"/>
                </a:cubicBezTo>
                <a:cubicBezTo>
                  <a:pt x="63" y="172"/>
                  <a:pt x="116" y="184"/>
                  <a:pt x="153" y="166"/>
                </a:cubicBezTo>
                <a:cubicBezTo>
                  <a:pt x="135" y="160"/>
                  <a:pt x="117" y="155"/>
                  <a:pt x="99" y="149"/>
                </a:cubicBezTo>
                <a:cubicBezTo>
                  <a:pt x="109" y="149"/>
                  <a:pt x="118" y="151"/>
                  <a:pt x="127" y="153"/>
                </a:cubicBezTo>
                <a:cubicBezTo>
                  <a:pt x="149" y="156"/>
                  <a:pt x="173" y="160"/>
                  <a:pt x="194" y="149"/>
                </a:cubicBezTo>
                <a:cubicBezTo>
                  <a:pt x="223" y="134"/>
                  <a:pt x="240" y="107"/>
                  <a:pt x="259" y="82"/>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0A7D1D6B-9454-4E5C-9F27-3E983A505BC8}"/>
              </a:ext>
            </a:extLst>
          </p:cNvPr>
          <p:cNvSpPr>
            <a:spLocks/>
          </p:cNvSpPr>
          <p:nvPr/>
        </p:nvSpPr>
        <p:spPr bwMode="auto">
          <a:xfrm>
            <a:off x="3838575" y="4183063"/>
            <a:ext cx="484187" cy="733425"/>
          </a:xfrm>
          <a:custGeom>
            <a:avLst/>
            <a:gdLst>
              <a:gd name="T0" fmla="*/ 52 w 161"/>
              <a:gd name="T1" fmla="*/ 16 h 244"/>
              <a:gd name="T2" fmla="*/ 64 w 161"/>
              <a:gd name="T3" fmla="*/ 9 h 244"/>
              <a:gd name="T4" fmla="*/ 118 w 161"/>
              <a:gd name="T5" fmla="*/ 30 h 244"/>
              <a:gd name="T6" fmla="*/ 117 w 161"/>
              <a:gd name="T7" fmla="*/ 217 h 244"/>
              <a:gd name="T8" fmla="*/ 53 w 161"/>
              <a:gd name="T9" fmla="*/ 235 h 244"/>
              <a:gd name="T10" fmla="*/ 41 w 161"/>
              <a:gd name="T11" fmla="*/ 237 h 244"/>
              <a:gd name="T12" fmla="*/ 1 w 161"/>
              <a:gd name="T13" fmla="*/ 232 h 244"/>
              <a:gd name="T14" fmla="*/ 0 w 161"/>
              <a:gd name="T15" fmla="*/ 14 h 244"/>
              <a:gd name="T16" fmla="*/ 52 w 161"/>
              <a:gd name="T17" fmla="*/ 16 h 244"/>
              <a:gd name="T18" fmla="*/ 59 w 161"/>
              <a:gd name="T19" fmla="*/ 224 h 244"/>
              <a:gd name="T20" fmla="*/ 75 w 161"/>
              <a:gd name="T21" fmla="*/ 206 h 244"/>
              <a:gd name="T22" fmla="*/ 97 w 161"/>
              <a:gd name="T23" fmla="*/ 121 h 244"/>
              <a:gd name="T24" fmla="*/ 64 w 161"/>
              <a:gd name="T25" fmla="*/ 24 h 244"/>
              <a:gd name="T26" fmla="*/ 52 w 161"/>
              <a:gd name="T27" fmla="*/ 1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1" h="244">
                <a:moveTo>
                  <a:pt x="52" y="16"/>
                </a:moveTo>
                <a:cubicBezTo>
                  <a:pt x="56" y="14"/>
                  <a:pt x="60" y="10"/>
                  <a:pt x="64" y="9"/>
                </a:cubicBezTo>
                <a:cubicBezTo>
                  <a:pt x="86" y="6"/>
                  <a:pt x="103" y="15"/>
                  <a:pt x="118" y="30"/>
                </a:cubicBezTo>
                <a:cubicBezTo>
                  <a:pt x="161" y="77"/>
                  <a:pt x="160" y="171"/>
                  <a:pt x="117" y="217"/>
                </a:cubicBezTo>
                <a:cubicBezTo>
                  <a:pt x="99" y="236"/>
                  <a:pt x="78" y="242"/>
                  <a:pt x="53" y="235"/>
                </a:cubicBezTo>
                <a:cubicBezTo>
                  <a:pt x="50" y="233"/>
                  <a:pt x="45" y="235"/>
                  <a:pt x="41" y="237"/>
                </a:cubicBezTo>
                <a:cubicBezTo>
                  <a:pt x="25" y="244"/>
                  <a:pt x="12" y="243"/>
                  <a:pt x="1" y="232"/>
                </a:cubicBezTo>
                <a:cubicBezTo>
                  <a:pt x="34" y="159"/>
                  <a:pt x="34" y="87"/>
                  <a:pt x="0" y="14"/>
                </a:cubicBezTo>
                <a:cubicBezTo>
                  <a:pt x="13" y="0"/>
                  <a:pt x="33" y="1"/>
                  <a:pt x="52" y="16"/>
                </a:cubicBezTo>
                <a:cubicBezTo>
                  <a:pt x="89" y="84"/>
                  <a:pt x="87" y="154"/>
                  <a:pt x="59" y="224"/>
                </a:cubicBezTo>
                <a:cubicBezTo>
                  <a:pt x="65" y="219"/>
                  <a:pt x="70" y="213"/>
                  <a:pt x="75" y="206"/>
                </a:cubicBezTo>
                <a:cubicBezTo>
                  <a:pt x="91" y="180"/>
                  <a:pt x="97" y="151"/>
                  <a:pt x="97" y="121"/>
                </a:cubicBezTo>
                <a:cubicBezTo>
                  <a:pt x="96" y="85"/>
                  <a:pt x="89" y="52"/>
                  <a:pt x="64" y="24"/>
                </a:cubicBezTo>
                <a:cubicBezTo>
                  <a:pt x="61" y="21"/>
                  <a:pt x="56" y="19"/>
                  <a:pt x="52" y="1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91428DE0-CD74-4F10-863C-0FB6C6E66DD6}"/>
              </a:ext>
            </a:extLst>
          </p:cNvPr>
          <p:cNvSpPr>
            <a:spLocks noEditPoints="1"/>
          </p:cNvSpPr>
          <p:nvPr/>
        </p:nvSpPr>
        <p:spPr bwMode="auto">
          <a:xfrm>
            <a:off x="3074988" y="1457326"/>
            <a:ext cx="755650" cy="409575"/>
          </a:xfrm>
          <a:custGeom>
            <a:avLst/>
            <a:gdLst>
              <a:gd name="T0" fmla="*/ 132 w 251"/>
              <a:gd name="T1" fmla="*/ 135 h 136"/>
              <a:gd name="T2" fmla="*/ 28 w 251"/>
              <a:gd name="T3" fmla="*/ 123 h 136"/>
              <a:gd name="T4" fmla="*/ 11 w 251"/>
              <a:gd name="T5" fmla="*/ 85 h 136"/>
              <a:gd name="T6" fmla="*/ 117 w 251"/>
              <a:gd name="T7" fmla="*/ 3 h 136"/>
              <a:gd name="T8" fmla="*/ 156 w 251"/>
              <a:gd name="T9" fmla="*/ 8 h 136"/>
              <a:gd name="T10" fmla="*/ 241 w 251"/>
              <a:gd name="T11" fmla="*/ 82 h 136"/>
              <a:gd name="T12" fmla="*/ 246 w 251"/>
              <a:gd name="T13" fmla="*/ 94 h 136"/>
              <a:gd name="T14" fmla="*/ 231 w 251"/>
              <a:gd name="T15" fmla="*/ 123 h 136"/>
              <a:gd name="T16" fmla="*/ 172 w 251"/>
              <a:gd name="T17" fmla="*/ 134 h 136"/>
              <a:gd name="T18" fmla="*/ 132 w 251"/>
              <a:gd name="T19" fmla="*/ 135 h 136"/>
              <a:gd name="T20" fmla="*/ 61 w 251"/>
              <a:gd name="T21" fmla="*/ 98 h 136"/>
              <a:gd name="T22" fmla="*/ 126 w 251"/>
              <a:gd name="T23" fmla="*/ 49 h 136"/>
              <a:gd name="T24" fmla="*/ 107 w 251"/>
              <a:gd name="T25" fmla="*/ 25 h 136"/>
              <a:gd name="T26" fmla="*/ 45 w 251"/>
              <a:gd name="T27" fmla="*/ 75 h 136"/>
              <a:gd name="T28" fmla="*/ 61 w 251"/>
              <a:gd name="T29" fmla="*/ 9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136">
                <a:moveTo>
                  <a:pt x="132" y="135"/>
                </a:moveTo>
                <a:cubicBezTo>
                  <a:pt x="97" y="135"/>
                  <a:pt x="62" y="134"/>
                  <a:pt x="28" y="123"/>
                </a:cubicBezTo>
                <a:cubicBezTo>
                  <a:pt x="6" y="116"/>
                  <a:pt x="0" y="105"/>
                  <a:pt x="11" y="85"/>
                </a:cubicBezTo>
                <a:cubicBezTo>
                  <a:pt x="35" y="43"/>
                  <a:pt x="70" y="14"/>
                  <a:pt x="117" y="3"/>
                </a:cubicBezTo>
                <a:cubicBezTo>
                  <a:pt x="129" y="0"/>
                  <a:pt x="144" y="4"/>
                  <a:pt x="156" y="8"/>
                </a:cubicBezTo>
                <a:cubicBezTo>
                  <a:pt x="193" y="22"/>
                  <a:pt x="221" y="47"/>
                  <a:pt x="241" y="82"/>
                </a:cubicBezTo>
                <a:cubicBezTo>
                  <a:pt x="243" y="85"/>
                  <a:pt x="245" y="90"/>
                  <a:pt x="246" y="94"/>
                </a:cubicBezTo>
                <a:cubicBezTo>
                  <a:pt x="251" y="109"/>
                  <a:pt x="247" y="119"/>
                  <a:pt x="231" y="123"/>
                </a:cubicBezTo>
                <a:cubicBezTo>
                  <a:pt x="211" y="128"/>
                  <a:pt x="192" y="132"/>
                  <a:pt x="172" y="134"/>
                </a:cubicBezTo>
                <a:cubicBezTo>
                  <a:pt x="159" y="136"/>
                  <a:pt x="145" y="135"/>
                  <a:pt x="132" y="135"/>
                </a:cubicBezTo>
                <a:close/>
                <a:moveTo>
                  <a:pt x="61" y="98"/>
                </a:moveTo>
                <a:cubicBezTo>
                  <a:pt x="85" y="98"/>
                  <a:pt x="118" y="73"/>
                  <a:pt x="126" y="49"/>
                </a:cubicBezTo>
                <a:cubicBezTo>
                  <a:pt x="131" y="33"/>
                  <a:pt x="124" y="24"/>
                  <a:pt x="107" y="25"/>
                </a:cubicBezTo>
                <a:cubicBezTo>
                  <a:pt x="83" y="27"/>
                  <a:pt x="52" y="53"/>
                  <a:pt x="45" y="75"/>
                </a:cubicBezTo>
                <a:cubicBezTo>
                  <a:pt x="41" y="90"/>
                  <a:pt x="47" y="98"/>
                  <a:pt x="61" y="98"/>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F7B9D044-4811-4226-9BCD-5339E5C62CBD}"/>
              </a:ext>
            </a:extLst>
          </p:cNvPr>
          <p:cNvSpPr>
            <a:spLocks noEditPoints="1"/>
          </p:cNvSpPr>
          <p:nvPr/>
        </p:nvSpPr>
        <p:spPr bwMode="auto">
          <a:xfrm>
            <a:off x="4546600" y="3935413"/>
            <a:ext cx="992187" cy="1055688"/>
          </a:xfrm>
          <a:custGeom>
            <a:avLst/>
            <a:gdLst>
              <a:gd name="T0" fmla="*/ 226 w 330"/>
              <a:gd name="T1" fmla="*/ 83 h 351"/>
              <a:gd name="T2" fmla="*/ 211 w 330"/>
              <a:gd name="T3" fmla="*/ 70 h 351"/>
              <a:gd name="T4" fmla="*/ 213 w 330"/>
              <a:gd name="T5" fmla="*/ 68 h 351"/>
              <a:gd name="T6" fmla="*/ 222 w 330"/>
              <a:gd name="T7" fmla="*/ 68 h 351"/>
              <a:gd name="T8" fmla="*/ 267 w 330"/>
              <a:gd name="T9" fmla="*/ 47 h 351"/>
              <a:gd name="T10" fmla="*/ 268 w 330"/>
              <a:gd name="T11" fmla="*/ 33 h 351"/>
              <a:gd name="T12" fmla="*/ 258 w 330"/>
              <a:gd name="T13" fmla="*/ 2 h 351"/>
              <a:gd name="T14" fmla="*/ 278 w 330"/>
              <a:gd name="T15" fmla="*/ 0 h 351"/>
              <a:gd name="T16" fmla="*/ 285 w 330"/>
              <a:gd name="T17" fmla="*/ 6 h 351"/>
              <a:gd name="T18" fmla="*/ 291 w 330"/>
              <a:gd name="T19" fmla="*/ 31 h 351"/>
              <a:gd name="T20" fmla="*/ 302 w 330"/>
              <a:gd name="T21" fmla="*/ 83 h 351"/>
              <a:gd name="T22" fmla="*/ 330 w 330"/>
              <a:gd name="T23" fmla="*/ 119 h 351"/>
              <a:gd name="T24" fmla="*/ 310 w 330"/>
              <a:gd name="T25" fmla="*/ 118 h 351"/>
              <a:gd name="T26" fmla="*/ 257 w 330"/>
              <a:gd name="T27" fmla="*/ 249 h 351"/>
              <a:gd name="T28" fmla="*/ 154 w 330"/>
              <a:gd name="T29" fmla="*/ 332 h 351"/>
              <a:gd name="T30" fmla="*/ 31 w 330"/>
              <a:gd name="T31" fmla="*/ 342 h 351"/>
              <a:gd name="T32" fmla="*/ 0 w 330"/>
              <a:gd name="T33" fmla="*/ 337 h 351"/>
              <a:gd name="T34" fmla="*/ 12 w 330"/>
              <a:gd name="T35" fmla="*/ 324 h 351"/>
              <a:gd name="T36" fmla="*/ 53 w 330"/>
              <a:gd name="T37" fmla="*/ 270 h 351"/>
              <a:gd name="T38" fmla="*/ 92 w 330"/>
              <a:gd name="T39" fmla="*/ 228 h 351"/>
              <a:gd name="T40" fmla="*/ 212 w 330"/>
              <a:gd name="T41" fmla="*/ 100 h 351"/>
              <a:gd name="T42" fmla="*/ 219 w 330"/>
              <a:gd name="T43" fmla="*/ 91 h 351"/>
              <a:gd name="T44" fmla="*/ 226 w 330"/>
              <a:gd name="T45" fmla="*/ 83 h 351"/>
              <a:gd name="T46" fmla="*/ 42 w 330"/>
              <a:gd name="T47" fmla="*/ 320 h 351"/>
              <a:gd name="T48" fmla="*/ 44 w 330"/>
              <a:gd name="T49" fmla="*/ 324 h 351"/>
              <a:gd name="T50" fmla="*/ 97 w 330"/>
              <a:gd name="T51" fmla="*/ 328 h 351"/>
              <a:gd name="T52" fmla="*/ 185 w 330"/>
              <a:gd name="T53" fmla="*/ 291 h 351"/>
              <a:gd name="T54" fmla="*/ 285 w 330"/>
              <a:gd name="T55" fmla="*/ 153 h 351"/>
              <a:gd name="T56" fmla="*/ 285 w 330"/>
              <a:gd name="T57" fmla="*/ 107 h 351"/>
              <a:gd name="T58" fmla="*/ 258 w 330"/>
              <a:gd name="T59" fmla="*/ 88 h 351"/>
              <a:gd name="T60" fmla="*/ 234 w 330"/>
              <a:gd name="T61" fmla="*/ 106 h 351"/>
              <a:gd name="T62" fmla="*/ 103 w 330"/>
              <a:gd name="T63" fmla="*/ 246 h 351"/>
              <a:gd name="T64" fmla="*/ 42 w 330"/>
              <a:gd name="T65" fmla="*/ 32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0" h="351">
                <a:moveTo>
                  <a:pt x="226" y="83"/>
                </a:moveTo>
                <a:cubicBezTo>
                  <a:pt x="220" y="78"/>
                  <a:pt x="216" y="74"/>
                  <a:pt x="211" y="70"/>
                </a:cubicBezTo>
                <a:cubicBezTo>
                  <a:pt x="212" y="70"/>
                  <a:pt x="212" y="69"/>
                  <a:pt x="213" y="68"/>
                </a:cubicBezTo>
                <a:cubicBezTo>
                  <a:pt x="216" y="68"/>
                  <a:pt x="219" y="67"/>
                  <a:pt x="222" y="68"/>
                </a:cubicBezTo>
                <a:cubicBezTo>
                  <a:pt x="241" y="71"/>
                  <a:pt x="255" y="61"/>
                  <a:pt x="267" y="47"/>
                </a:cubicBezTo>
                <a:cubicBezTo>
                  <a:pt x="269" y="44"/>
                  <a:pt x="270" y="37"/>
                  <a:pt x="268" y="33"/>
                </a:cubicBezTo>
                <a:cubicBezTo>
                  <a:pt x="266" y="23"/>
                  <a:pt x="262" y="13"/>
                  <a:pt x="258" y="2"/>
                </a:cubicBezTo>
                <a:cubicBezTo>
                  <a:pt x="265" y="1"/>
                  <a:pt x="271" y="0"/>
                  <a:pt x="278" y="0"/>
                </a:cubicBezTo>
                <a:cubicBezTo>
                  <a:pt x="280" y="0"/>
                  <a:pt x="284" y="3"/>
                  <a:pt x="285" y="6"/>
                </a:cubicBezTo>
                <a:cubicBezTo>
                  <a:pt x="288" y="14"/>
                  <a:pt x="289" y="22"/>
                  <a:pt x="291" y="31"/>
                </a:cubicBezTo>
                <a:cubicBezTo>
                  <a:pt x="295" y="48"/>
                  <a:pt x="296" y="67"/>
                  <a:pt x="302" y="83"/>
                </a:cubicBezTo>
                <a:cubicBezTo>
                  <a:pt x="308" y="96"/>
                  <a:pt x="320" y="107"/>
                  <a:pt x="330" y="119"/>
                </a:cubicBezTo>
                <a:cubicBezTo>
                  <a:pt x="324" y="119"/>
                  <a:pt x="317" y="118"/>
                  <a:pt x="310" y="118"/>
                </a:cubicBezTo>
                <a:cubicBezTo>
                  <a:pt x="310" y="169"/>
                  <a:pt x="285" y="210"/>
                  <a:pt x="257" y="249"/>
                </a:cubicBezTo>
                <a:cubicBezTo>
                  <a:pt x="231" y="287"/>
                  <a:pt x="195" y="313"/>
                  <a:pt x="154" y="332"/>
                </a:cubicBezTo>
                <a:cubicBezTo>
                  <a:pt x="113" y="351"/>
                  <a:pt x="73" y="351"/>
                  <a:pt x="31" y="342"/>
                </a:cubicBezTo>
                <a:cubicBezTo>
                  <a:pt x="21" y="340"/>
                  <a:pt x="12" y="339"/>
                  <a:pt x="0" y="337"/>
                </a:cubicBezTo>
                <a:cubicBezTo>
                  <a:pt x="5" y="331"/>
                  <a:pt x="8" y="328"/>
                  <a:pt x="12" y="324"/>
                </a:cubicBezTo>
                <a:cubicBezTo>
                  <a:pt x="26" y="306"/>
                  <a:pt x="39" y="287"/>
                  <a:pt x="53" y="270"/>
                </a:cubicBezTo>
                <a:cubicBezTo>
                  <a:pt x="65" y="255"/>
                  <a:pt x="77" y="239"/>
                  <a:pt x="92" y="228"/>
                </a:cubicBezTo>
                <a:cubicBezTo>
                  <a:pt x="139" y="191"/>
                  <a:pt x="177" y="147"/>
                  <a:pt x="212" y="100"/>
                </a:cubicBezTo>
                <a:cubicBezTo>
                  <a:pt x="214" y="97"/>
                  <a:pt x="217" y="94"/>
                  <a:pt x="219" y="91"/>
                </a:cubicBezTo>
                <a:cubicBezTo>
                  <a:pt x="222" y="88"/>
                  <a:pt x="224" y="85"/>
                  <a:pt x="226" y="83"/>
                </a:cubicBezTo>
                <a:close/>
                <a:moveTo>
                  <a:pt x="42" y="320"/>
                </a:moveTo>
                <a:cubicBezTo>
                  <a:pt x="42" y="321"/>
                  <a:pt x="43" y="323"/>
                  <a:pt x="44" y="324"/>
                </a:cubicBezTo>
                <a:cubicBezTo>
                  <a:pt x="62" y="326"/>
                  <a:pt x="80" y="331"/>
                  <a:pt x="97" y="328"/>
                </a:cubicBezTo>
                <a:cubicBezTo>
                  <a:pt x="129" y="323"/>
                  <a:pt x="159" y="309"/>
                  <a:pt x="185" y="291"/>
                </a:cubicBezTo>
                <a:cubicBezTo>
                  <a:pt x="235" y="257"/>
                  <a:pt x="264" y="208"/>
                  <a:pt x="285" y="153"/>
                </a:cubicBezTo>
                <a:cubicBezTo>
                  <a:pt x="291" y="138"/>
                  <a:pt x="289" y="122"/>
                  <a:pt x="285" y="107"/>
                </a:cubicBezTo>
                <a:cubicBezTo>
                  <a:pt x="282" y="96"/>
                  <a:pt x="270" y="88"/>
                  <a:pt x="258" y="88"/>
                </a:cubicBezTo>
                <a:cubicBezTo>
                  <a:pt x="246" y="88"/>
                  <a:pt x="240" y="98"/>
                  <a:pt x="234" y="106"/>
                </a:cubicBezTo>
                <a:cubicBezTo>
                  <a:pt x="195" y="157"/>
                  <a:pt x="153" y="205"/>
                  <a:pt x="103" y="246"/>
                </a:cubicBezTo>
                <a:cubicBezTo>
                  <a:pt x="79" y="266"/>
                  <a:pt x="62" y="295"/>
                  <a:pt x="42" y="32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2295C186-38C3-49CA-AA50-4434EDC9984F}"/>
              </a:ext>
            </a:extLst>
          </p:cNvPr>
          <p:cNvSpPr>
            <a:spLocks/>
          </p:cNvSpPr>
          <p:nvPr/>
        </p:nvSpPr>
        <p:spPr bwMode="auto">
          <a:xfrm>
            <a:off x="1011238" y="5310188"/>
            <a:ext cx="554037" cy="588963"/>
          </a:xfrm>
          <a:custGeom>
            <a:avLst/>
            <a:gdLst>
              <a:gd name="T0" fmla="*/ 67 w 184"/>
              <a:gd name="T1" fmla="*/ 61 h 196"/>
              <a:gd name="T2" fmla="*/ 63 w 184"/>
              <a:gd name="T3" fmla="*/ 28 h 196"/>
              <a:gd name="T4" fmla="*/ 67 w 184"/>
              <a:gd name="T5" fmla="*/ 22 h 196"/>
              <a:gd name="T6" fmla="*/ 91 w 184"/>
              <a:gd name="T7" fmla="*/ 3 h 196"/>
              <a:gd name="T8" fmla="*/ 87 w 184"/>
              <a:gd name="T9" fmla="*/ 0 h 196"/>
              <a:gd name="T10" fmla="*/ 116 w 184"/>
              <a:gd name="T11" fmla="*/ 0 h 196"/>
              <a:gd name="T12" fmla="*/ 148 w 184"/>
              <a:gd name="T13" fmla="*/ 15 h 196"/>
              <a:gd name="T14" fmla="*/ 184 w 184"/>
              <a:gd name="T15" fmla="*/ 40 h 196"/>
              <a:gd name="T16" fmla="*/ 165 w 184"/>
              <a:gd name="T17" fmla="*/ 63 h 196"/>
              <a:gd name="T18" fmla="*/ 150 w 184"/>
              <a:gd name="T19" fmla="*/ 65 h 196"/>
              <a:gd name="T20" fmla="*/ 127 w 184"/>
              <a:gd name="T21" fmla="*/ 77 h 196"/>
              <a:gd name="T22" fmla="*/ 146 w 184"/>
              <a:gd name="T23" fmla="*/ 92 h 196"/>
              <a:gd name="T24" fmla="*/ 153 w 184"/>
              <a:gd name="T25" fmla="*/ 96 h 196"/>
              <a:gd name="T26" fmla="*/ 169 w 184"/>
              <a:gd name="T27" fmla="*/ 113 h 196"/>
              <a:gd name="T28" fmla="*/ 169 w 184"/>
              <a:gd name="T29" fmla="*/ 159 h 196"/>
              <a:gd name="T30" fmla="*/ 122 w 184"/>
              <a:gd name="T31" fmla="*/ 164 h 196"/>
              <a:gd name="T32" fmla="*/ 103 w 184"/>
              <a:gd name="T33" fmla="*/ 152 h 196"/>
              <a:gd name="T34" fmla="*/ 94 w 184"/>
              <a:gd name="T35" fmla="*/ 139 h 196"/>
              <a:gd name="T36" fmla="*/ 81 w 184"/>
              <a:gd name="T37" fmla="*/ 129 h 196"/>
              <a:gd name="T38" fmla="*/ 73 w 184"/>
              <a:gd name="T39" fmla="*/ 143 h 196"/>
              <a:gd name="T40" fmla="*/ 73 w 184"/>
              <a:gd name="T41" fmla="*/ 146 h 196"/>
              <a:gd name="T42" fmla="*/ 56 w 184"/>
              <a:gd name="T43" fmla="*/ 196 h 196"/>
              <a:gd name="T44" fmla="*/ 24 w 184"/>
              <a:gd name="T45" fmla="*/ 162 h 196"/>
              <a:gd name="T46" fmla="*/ 24 w 184"/>
              <a:gd name="T47" fmla="*/ 137 h 196"/>
              <a:gd name="T48" fmla="*/ 4 w 184"/>
              <a:gd name="T49" fmla="*/ 133 h 196"/>
              <a:gd name="T50" fmla="*/ 0 w 184"/>
              <a:gd name="T51" fmla="*/ 105 h 196"/>
              <a:gd name="T52" fmla="*/ 22 w 184"/>
              <a:gd name="T53" fmla="*/ 77 h 196"/>
              <a:gd name="T54" fmla="*/ 54 w 184"/>
              <a:gd name="T55" fmla="*/ 75 h 196"/>
              <a:gd name="T56" fmla="*/ 14 w 184"/>
              <a:gd name="T57" fmla="*/ 113 h 196"/>
              <a:gd name="T58" fmla="*/ 16 w 184"/>
              <a:gd name="T59" fmla="*/ 116 h 196"/>
              <a:gd name="T60" fmla="*/ 54 w 184"/>
              <a:gd name="T61" fmla="*/ 82 h 196"/>
              <a:gd name="T62" fmla="*/ 54 w 184"/>
              <a:gd name="T63" fmla="*/ 172 h 196"/>
              <a:gd name="T64" fmla="*/ 63 w 184"/>
              <a:gd name="T65" fmla="*/ 77 h 196"/>
              <a:gd name="T66" fmla="*/ 127 w 184"/>
              <a:gd name="T67" fmla="*/ 132 h 196"/>
              <a:gd name="T68" fmla="*/ 129 w 184"/>
              <a:gd name="T69" fmla="*/ 130 h 196"/>
              <a:gd name="T70" fmla="*/ 69 w 184"/>
              <a:gd name="T71" fmla="*/ 73 h 196"/>
              <a:gd name="T72" fmla="*/ 155 w 184"/>
              <a:gd name="T73" fmla="*/ 53 h 196"/>
              <a:gd name="T74" fmla="*/ 155 w 184"/>
              <a:gd name="T75" fmla="*/ 51 h 196"/>
              <a:gd name="T76" fmla="*/ 73 w 184"/>
              <a:gd name="T77" fmla="*/ 65 h 196"/>
              <a:gd name="T78" fmla="*/ 92 w 184"/>
              <a:gd name="T79" fmla="*/ 31 h 196"/>
              <a:gd name="T80" fmla="*/ 89 w 184"/>
              <a:gd name="T81" fmla="*/ 29 h 196"/>
              <a:gd name="T82" fmla="*/ 67 w 184"/>
              <a:gd name="T83" fmla="*/ 6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4" h="196">
                <a:moveTo>
                  <a:pt x="67" y="61"/>
                </a:moveTo>
                <a:cubicBezTo>
                  <a:pt x="66" y="49"/>
                  <a:pt x="64" y="39"/>
                  <a:pt x="63" y="28"/>
                </a:cubicBezTo>
                <a:cubicBezTo>
                  <a:pt x="63" y="26"/>
                  <a:pt x="65" y="23"/>
                  <a:pt x="67" y="22"/>
                </a:cubicBezTo>
                <a:cubicBezTo>
                  <a:pt x="75" y="15"/>
                  <a:pt x="83" y="9"/>
                  <a:pt x="91" y="3"/>
                </a:cubicBezTo>
                <a:cubicBezTo>
                  <a:pt x="90" y="2"/>
                  <a:pt x="89" y="1"/>
                  <a:pt x="87" y="0"/>
                </a:cubicBezTo>
                <a:cubicBezTo>
                  <a:pt x="97" y="0"/>
                  <a:pt x="107" y="0"/>
                  <a:pt x="116" y="0"/>
                </a:cubicBezTo>
                <a:cubicBezTo>
                  <a:pt x="118" y="22"/>
                  <a:pt x="122" y="23"/>
                  <a:pt x="148" y="15"/>
                </a:cubicBezTo>
                <a:cubicBezTo>
                  <a:pt x="160" y="31"/>
                  <a:pt x="160" y="31"/>
                  <a:pt x="184" y="40"/>
                </a:cubicBezTo>
                <a:cubicBezTo>
                  <a:pt x="178" y="47"/>
                  <a:pt x="172" y="56"/>
                  <a:pt x="165" y="63"/>
                </a:cubicBezTo>
                <a:cubicBezTo>
                  <a:pt x="162" y="66"/>
                  <a:pt x="155" y="64"/>
                  <a:pt x="150" y="65"/>
                </a:cubicBezTo>
                <a:cubicBezTo>
                  <a:pt x="141" y="67"/>
                  <a:pt x="128" y="65"/>
                  <a:pt x="127" y="77"/>
                </a:cubicBezTo>
                <a:cubicBezTo>
                  <a:pt x="126" y="89"/>
                  <a:pt x="139" y="88"/>
                  <a:pt x="146" y="92"/>
                </a:cubicBezTo>
                <a:cubicBezTo>
                  <a:pt x="149" y="93"/>
                  <a:pt x="151" y="94"/>
                  <a:pt x="153" y="96"/>
                </a:cubicBezTo>
                <a:cubicBezTo>
                  <a:pt x="158" y="101"/>
                  <a:pt x="163" y="107"/>
                  <a:pt x="169" y="113"/>
                </a:cubicBezTo>
                <a:cubicBezTo>
                  <a:pt x="169" y="127"/>
                  <a:pt x="169" y="144"/>
                  <a:pt x="169" y="159"/>
                </a:cubicBezTo>
                <a:cubicBezTo>
                  <a:pt x="153" y="161"/>
                  <a:pt x="137" y="163"/>
                  <a:pt x="122" y="164"/>
                </a:cubicBezTo>
                <a:cubicBezTo>
                  <a:pt x="116" y="160"/>
                  <a:pt x="109" y="157"/>
                  <a:pt x="103" y="152"/>
                </a:cubicBezTo>
                <a:cubicBezTo>
                  <a:pt x="99" y="149"/>
                  <a:pt x="98" y="143"/>
                  <a:pt x="94" y="139"/>
                </a:cubicBezTo>
                <a:cubicBezTo>
                  <a:pt x="91" y="135"/>
                  <a:pt x="85" y="132"/>
                  <a:pt x="81" y="129"/>
                </a:cubicBezTo>
                <a:cubicBezTo>
                  <a:pt x="78" y="133"/>
                  <a:pt x="76" y="138"/>
                  <a:pt x="73" y="143"/>
                </a:cubicBezTo>
                <a:cubicBezTo>
                  <a:pt x="73" y="144"/>
                  <a:pt x="73" y="145"/>
                  <a:pt x="73" y="146"/>
                </a:cubicBezTo>
                <a:cubicBezTo>
                  <a:pt x="79" y="166"/>
                  <a:pt x="65" y="179"/>
                  <a:pt x="56" y="196"/>
                </a:cubicBezTo>
                <a:cubicBezTo>
                  <a:pt x="48" y="181"/>
                  <a:pt x="42" y="166"/>
                  <a:pt x="24" y="162"/>
                </a:cubicBezTo>
                <a:cubicBezTo>
                  <a:pt x="24" y="153"/>
                  <a:pt x="26" y="145"/>
                  <a:pt x="24" y="137"/>
                </a:cubicBezTo>
                <a:cubicBezTo>
                  <a:pt x="21" y="125"/>
                  <a:pt x="11" y="133"/>
                  <a:pt x="4" y="133"/>
                </a:cubicBezTo>
                <a:cubicBezTo>
                  <a:pt x="3" y="123"/>
                  <a:pt x="1" y="114"/>
                  <a:pt x="0" y="105"/>
                </a:cubicBezTo>
                <a:cubicBezTo>
                  <a:pt x="6" y="96"/>
                  <a:pt x="13" y="88"/>
                  <a:pt x="22" y="77"/>
                </a:cubicBezTo>
                <a:cubicBezTo>
                  <a:pt x="30" y="76"/>
                  <a:pt x="41" y="76"/>
                  <a:pt x="54" y="75"/>
                </a:cubicBezTo>
                <a:cubicBezTo>
                  <a:pt x="40" y="88"/>
                  <a:pt x="27" y="101"/>
                  <a:pt x="14" y="113"/>
                </a:cubicBezTo>
                <a:cubicBezTo>
                  <a:pt x="15" y="114"/>
                  <a:pt x="16" y="115"/>
                  <a:pt x="16" y="116"/>
                </a:cubicBezTo>
                <a:cubicBezTo>
                  <a:pt x="28" y="105"/>
                  <a:pt x="40" y="95"/>
                  <a:pt x="54" y="82"/>
                </a:cubicBezTo>
                <a:cubicBezTo>
                  <a:pt x="54" y="114"/>
                  <a:pt x="54" y="143"/>
                  <a:pt x="54" y="172"/>
                </a:cubicBezTo>
                <a:cubicBezTo>
                  <a:pt x="57" y="141"/>
                  <a:pt x="55" y="109"/>
                  <a:pt x="63" y="77"/>
                </a:cubicBezTo>
                <a:cubicBezTo>
                  <a:pt x="85" y="96"/>
                  <a:pt x="106" y="114"/>
                  <a:pt x="127" y="132"/>
                </a:cubicBezTo>
                <a:cubicBezTo>
                  <a:pt x="128" y="131"/>
                  <a:pt x="128" y="131"/>
                  <a:pt x="129" y="130"/>
                </a:cubicBezTo>
                <a:cubicBezTo>
                  <a:pt x="110" y="112"/>
                  <a:pt x="90" y="93"/>
                  <a:pt x="69" y="73"/>
                </a:cubicBezTo>
                <a:cubicBezTo>
                  <a:pt x="99" y="66"/>
                  <a:pt x="127" y="59"/>
                  <a:pt x="155" y="53"/>
                </a:cubicBezTo>
                <a:cubicBezTo>
                  <a:pt x="155" y="52"/>
                  <a:pt x="155" y="51"/>
                  <a:pt x="155" y="51"/>
                </a:cubicBezTo>
                <a:cubicBezTo>
                  <a:pt x="128" y="55"/>
                  <a:pt x="102" y="60"/>
                  <a:pt x="73" y="65"/>
                </a:cubicBezTo>
                <a:cubicBezTo>
                  <a:pt x="80" y="52"/>
                  <a:pt x="86" y="42"/>
                  <a:pt x="92" y="31"/>
                </a:cubicBezTo>
                <a:cubicBezTo>
                  <a:pt x="91" y="30"/>
                  <a:pt x="90" y="30"/>
                  <a:pt x="89" y="29"/>
                </a:cubicBezTo>
                <a:cubicBezTo>
                  <a:pt x="82" y="39"/>
                  <a:pt x="75" y="50"/>
                  <a:pt x="67" y="61"/>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028B4B26-6162-49EF-877D-E676B200B41D}"/>
              </a:ext>
            </a:extLst>
          </p:cNvPr>
          <p:cNvSpPr>
            <a:spLocks noEditPoints="1"/>
          </p:cNvSpPr>
          <p:nvPr/>
        </p:nvSpPr>
        <p:spPr bwMode="auto">
          <a:xfrm>
            <a:off x="1892300" y="2786063"/>
            <a:ext cx="987425" cy="987425"/>
          </a:xfrm>
          <a:custGeom>
            <a:avLst/>
            <a:gdLst>
              <a:gd name="T0" fmla="*/ 165 w 328"/>
              <a:gd name="T1" fmla="*/ 0 h 328"/>
              <a:gd name="T2" fmla="*/ 327 w 328"/>
              <a:gd name="T3" fmla="*/ 164 h 328"/>
              <a:gd name="T4" fmla="*/ 162 w 328"/>
              <a:gd name="T5" fmla="*/ 327 h 328"/>
              <a:gd name="T6" fmla="*/ 1 w 328"/>
              <a:gd name="T7" fmla="*/ 162 h 328"/>
              <a:gd name="T8" fmla="*/ 165 w 328"/>
              <a:gd name="T9" fmla="*/ 0 h 328"/>
              <a:gd name="T10" fmla="*/ 164 w 328"/>
              <a:gd name="T11" fmla="*/ 17 h 328"/>
              <a:gd name="T12" fmla="*/ 17 w 328"/>
              <a:gd name="T13" fmla="*/ 162 h 328"/>
              <a:gd name="T14" fmla="*/ 163 w 328"/>
              <a:gd name="T15" fmla="*/ 311 h 328"/>
              <a:gd name="T16" fmla="*/ 311 w 328"/>
              <a:gd name="T17" fmla="*/ 165 h 328"/>
              <a:gd name="T18" fmla="*/ 164 w 328"/>
              <a:gd name="T19" fmla="*/ 17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8" h="328">
                <a:moveTo>
                  <a:pt x="165" y="0"/>
                </a:moveTo>
                <a:cubicBezTo>
                  <a:pt x="255" y="1"/>
                  <a:pt x="328" y="74"/>
                  <a:pt x="327" y="164"/>
                </a:cubicBezTo>
                <a:cubicBezTo>
                  <a:pt x="326" y="255"/>
                  <a:pt x="253" y="328"/>
                  <a:pt x="162" y="327"/>
                </a:cubicBezTo>
                <a:cubicBezTo>
                  <a:pt x="72" y="326"/>
                  <a:pt x="0" y="252"/>
                  <a:pt x="1" y="162"/>
                </a:cubicBezTo>
                <a:cubicBezTo>
                  <a:pt x="1" y="72"/>
                  <a:pt x="74" y="0"/>
                  <a:pt x="165" y="0"/>
                </a:cubicBezTo>
                <a:close/>
                <a:moveTo>
                  <a:pt x="164" y="17"/>
                </a:moveTo>
                <a:cubicBezTo>
                  <a:pt x="83" y="16"/>
                  <a:pt x="17" y="82"/>
                  <a:pt x="17" y="162"/>
                </a:cubicBezTo>
                <a:cubicBezTo>
                  <a:pt x="16" y="244"/>
                  <a:pt x="82" y="310"/>
                  <a:pt x="163" y="311"/>
                </a:cubicBezTo>
                <a:cubicBezTo>
                  <a:pt x="244" y="311"/>
                  <a:pt x="311" y="245"/>
                  <a:pt x="311" y="165"/>
                </a:cubicBezTo>
                <a:cubicBezTo>
                  <a:pt x="311" y="83"/>
                  <a:pt x="246" y="17"/>
                  <a:pt x="164" y="17"/>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E6F54412-CE65-4DC1-855F-F4D870D180A7}"/>
              </a:ext>
            </a:extLst>
          </p:cNvPr>
          <p:cNvSpPr>
            <a:spLocks/>
          </p:cNvSpPr>
          <p:nvPr/>
        </p:nvSpPr>
        <p:spPr bwMode="auto">
          <a:xfrm>
            <a:off x="3222625" y="2708276"/>
            <a:ext cx="944562" cy="962025"/>
          </a:xfrm>
          <a:custGeom>
            <a:avLst/>
            <a:gdLst>
              <a:gd name="T0" fmla="*/ 240 w 314"/>
              <a:gd name="T1" fmla="*/ 15 h 320"/>
              <a:gd name="T2" fmla="*/ 256 w 314"/>
              <a:gd name="T3" fmla="*/ 0 h 320"/>
              <a:gd name="T4" fmla="*/ 306 w 314"/>
              <a:gd name="T5" fmla="*/ 152 h 320"/>
              <a:gd name="T6" fmla="*/ 172 w 314"/>
              <a:gd name="T7" fmla="*/ 303 h 320"/>
              <a:gd name="T8" fmla="*/ 0 w 314"/>
              <a:gd name="T9" fmla="*/ 255 h 320"/>
              <a:gd name="T10" fmla="*/ 16 w 314"/>
              <a:gd name="T11" fmla="*/ 242 h 320"/>
              <a:gd name="T12" fmla="*/ 150 w 314"/>
              <a:gd name="T13" fmla="*/ 284 h 320"/>
              <a:gd name="T14" fmla="*/ 244 w 314"/>
              <a:gd name="T15" fmla="*/ 234 h 320"/>
              <a:gd name="T16" fmla="*/ 240 w 314"/>
              <a:gd name="T17" fmla="*/ 1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4" h="320">
                <a:moveTo>
                  <a:pt x="240" y="15"/>
                </a:moveTo>
                <a:cubicBezTo>
                  <a:pt x="245" y="10"/>
                  <a:pt x="250" y="6"/>
                  <a:pt x="256" y="0"/>
                </a:cubicBezTo>
                <a:cubicBezTo>
                  <a:pt x="296" y="43"/>
                  <a:pt x="314" y="93"/>
                  <a:pt x="306" y="152"/>
                </a:cubicBezTo>
                <a:cubicBezTo>
                  <a:pt x="295" y="227"/>
                  <a:pt x="243" y="285"/>
                  <a:pt x="172" y="303"/>
                </a:cubicBezTo>
                <a:cubicBezTo>
                  <a:pt x="104" y="320"/>
                  <a:pt x="33" y="295"/>
                  <a:pt x="0" y="255"/>
                </a:cubicBezTo>
                <a:cubicBezTo>
                  <a:pt x="5" y="251"/>
                  <a:pt x="10" y="247"/>
                  <a:pt x="16" y="242"/>
                </a:cubicBezTo>
                <a:cubicBezTo>
                  <a:pt x="53" y="276"/>
                  <a:pt x="98" y="291"/>
                  <a:pt x="150" y="284"/>
                </a:cubicBezTo>
                <a:cubicBezTo>
                  <a:pt x="187" y="279"/>
                  <a:pt x="218" y="261"/>
                  <a:pt x="244" y="234"/>
                </a:cubicBezTo>
                <a:cubicBezTo>
                  <a:pt x="291" y="183"/>
                  <a:pt x="308" y="89"/>
                  <a:pt x="240" y="15"/>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E77CAA06-04D5-491F-9048-2A9E41E9EFC3}"/>
              </a:ext>
            </a:extLst>
          </p:cNvPr>
          <p:cNvSpPr>
            <a:spLocks/>
          </p:cNvSpPr>
          <p:nvPr/>
        </p:nvSpPr>
        <p:spPr bwMode="auto">
          <a:xfrm>
            <a:off x="3228975" y="4197351"/>
            <a:ext cx="303212" cy="709613"/>
          </a:xfrm>
          <a:custGeom>
            <a:avLst/>
            <a:gdLst>
              <a:gd name="T0" fmla="*/ 101 w 101"/>
              <a:gd name="T1" fmla="*/ 230 h 236"/>
              <a:gd name="T2" fmla="*/ 46 w 101"/>
              <a:gd name="T3" fmla="*/ 219 h 236"/>
              <a:gd name="T4" fmla="*/ 10 w 101"/>
              <a:gd name="T5" fmla="*/ 159 h 236"/>
              <a:gd name="T6" fmla="*/ 30 w 101"/>
              <a:gd name="T7" fmla="*/ 33 h 236"/>
              <a:gd name="T8" fmla="*/ 92 w 101"/>
              <a:gd name="T9" fmla="*/ 4 h 236"/>
              <a:gd name="T10" fmla="*/ 101 w 101"/>
              <a:gd name="T11" fmla="*/ 7 h 236"/>
              <a:gd name="T12" fmla="*/ 101 w 101"/>
              <a:gd name="T13" fmla="*/ 230 h 236"/>
            </a:gdLst>
            <a:ahLst/>
            <a:cxnLst>
              <a:cxn ang="0">
                <a:pos x="T0" y="T1"/>
              </a:cxn>
              <a:cxn ang="0">
                <a:pos x="T2" y="T3"/>
              </a:cxn>
              <a:cxn ang="0">
                <a:pos x="T4" y="T5"/>
              </a:cxn>
              <a:cxn ang="0">
                <a:pos x="T6" y="T7"/>
              </a:cxn>
              <a:cxn ang="0">
                <a:pos x="T8" y="T9"/>
              </a:cxn>
              <a:cxn ang="0">
                <a:pos x="T10" y="T11"/>
              </a:cxn>
              <a:cxn ang="0">
                <a:pos x="T12" y="T13"/>
              </a:cxn>
            </a:cxnLst>
            <a:rect l="0" t="0" r="r" b="b"/>
            <a:pathLst>
              <a:path w="101" h="236">
                <a:moveTo>
                  <a:pt x="101" y="230"/>
                </a:moveTo>
                <a:cubicBezTo>
                  <a:pt x="80" y="236"/>
                  <a:pt x="62" y="232"/>
                  <a:pt x="46" y="219"/>
                </a:cubicBezTo>
                <a:cubicBezTo>
                  <a:pt x="26" y="203"/>
                  <a:pt x="16" y="182"/>
                  <a:pt x="10" y="159"/>
                </a:cubicBezTo>
                <a:cubicBezTo>
                  <a:pt x="0" y="114"/>
                  <a:pt x="4" y="72"/>
                  <a:pt x="30" y="33"/>
                </a:cubicBezTo>
                <a:cubicBezTo>
                  <a:pt x="45" y="12"/>
                  <a:pt x="65" y="0"/>
                  <a:pt x="92" y="4"/>
                </a:cubicBezTo>
                <a:cubicBezTo>
                  <a:pt x="95" y="5"/>
                  <a:pt x="98" y="6"/>
                  <a:pt x="101" y="7"/>
                </a:cubicBezTo>
                <a:cubicBezTo>
                  <a:pt x="42" y="75"/>
                  <a:pt x="42" y="152"/>
                  <a:pt x="101" y="23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B123AC60-C9C1-4FCD-B717-2AD238D04FC3}"/>
              </a:ext>
            </a:extLst>
          </p:cNvPr>
          <p:cNvSpPr>
            <a:spLocks noEditPoints="1"/>
          </p:cNvSpPr>
          <p:nvPr/>
        </p:nvSpPr>
        <p:spPr bwMode="auto">
          <a:xfrm>
            <a:off x="3814763" y="1773238"/>
            <a:ext cx="473075" cy="312738"/>
          </a:xfrm>
          <a:custGeom>
            <a:avLst/>
            <a:gdLst>
              <a:gd name="T0" fmla="*/ 78 w 157"/>
              <a:gd name="T1" fmla="*/ 104 h 104"/>
              <a:gd name="T2" fmla="*/ 20 w 157"/>
              <a:gd name="T3" fmla="*/ 84 h 104"/>
              <a:gd name="T4" fmla="*/ 19 w 157"/>
              <a:gd name="T5" fmla="*/ 27 h 104"/>
              <a:gd name="T6" fmla="*/ 138 w 157"/>
              <a:gd name="T7" fmla="*/ 27 h 104"/>
              <a:gd name="T8" fmla="*/ 136 w 157"/>
              <a:gd name="T9" fmla="*/ 85 h 104"/>
              <a:gd name="T10" fmla="*/ 78 w 157"/>
              <a:gd name="T11" fmla="*/ 104 h 104"/>
              <a:gd name="T12" fmla="*/ 42 w 157"/>
              <a:gd name="T13" fmla="*/ 71 h 104"/>
              <a:gd name="T14" fmla="*/ 78 w 157"/>
              <a:gd name="T15" fmla="*/ 47 h 104"/>
              <a:gd name="T16" fmla="*/ 61 w 157"/>
              <a:gd name="T17" fmla="*/ 21 h 104"/>
              <a:gd name="T18" fmla="*/ 25 w 157"/>
              <a:gd name="T19" fmla="*/ 45 h 104"/>
              <a:gd name="T20" fmla="*/ 42 w 157"/>
              <a:gd name="T21" fmla="*/ 7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104">
                <a:moveTo>
                  <a:pt x="78" y="104"/>
                </a:moveTo>
                <a:cubicBezTo>
                  <a:pt x="57" y="103"/>
                  <a:pt x="37" y="99"/>
                  <a:pt x="20" y="84"/>
                </a:cubicBezTo>
                <a:cubicBezTo>
                  <a:pt x="0" y="67"/>
                  <a:pt x="0" y="44"/>
                  <a:pt x="19" y="27"/>
                </a:cubicBezTo>
                <a:cubicBezTo>
                  <a:pt x="48" y="0"/>
                  <a:pt x="109" y="0"/>
                  <a:pt x="138" y="27"/>
                </a:cubicBezTo>
                <a:cubicBezTo>
                  <a:pt x="157" y="44"/>
                  <a:pt x="156" y="69"/>
                  <a:pt x="136" y="85"/>
                </a:cubicBezTo>
                <a:cubicBezTo>
                  <a:pt x="119" y="99"/>
                  <a:pt x="99" y="104"/>
                  <a:pt x="78" y="104"/>
                </a:cubicBezTo>
                <a:close/>
                <a:moveTo>
                  <a:pt x="42" y="71"/>
                </a:moveTo>
                <a:cubicBezTo>
                  <a:pt x="56" y="71"/>
                  <a:pt x="72" y="60"/>
                  <a:pt x="78" y="47"/>
                </a:cubicBezTo>
                <a:cubicBezTo>
                  <a:pt x="83" y="33"/>
                  <a:pt x="76" y="21"/>
                  <a:pt x="61" y="21"/>
                </a:cubicBezTo>
                <a:cubicBezTo>
                  <a:pt x="46" y="21"/>
                  <a:pt x="30" y="32"/>
                  <a:pt x="25" y="45"/>
                </a:cubicBezTo>
                <a:cubicBezTo>
                  <a:pt x="19" y="59"/>
                  <a:pt x="26" y="71"/>
                  <a:pt x="42" y="71"/>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A1C2970F-14EF-4005-A88C-B7B622C31D4D}"/>
              </a:ext>
            </a:extLst>
          </p:cNvPr>
          <p:cNvSpPr>
            <a:spLocks/>
          </p:cNvSpPr>
          <p:nvPr/>
        </p:nvSpPr>
        <p:spPr bwMode="auto">
          <a:xfrm>
            <a:off x="3367088" y="1901826"/>
            <a:ext cx="222250" cy="398463"/>
          </a:xfrm>
          <a:custGeom>
            <a:avLst/>
            <a:gdLst>
              <a:gd name="T0" fmla="*/ 0 w 74"/>
              <a:gd name="T1" fmla="*/ 0 h 132"/>
              <a:gd name="T2" fmla="*/ 66 w 74"/>
              <a:gd name="T3" fmla="*/ 0 h 132"/>
              <a:gd name="T4" fmla="*/ 63 w 74"/>
              <a:gd name="T5" fmla="*/ 113 h 132"/>
              <a:gd name="T6" fmla="*/ 41 w 74"/>
              <a:gd name="T7" fmla="*/ 131 h 132"/>
              <a:gd name="T8" fmla="*/ 9 w 74"/>
              <a:gd name="T9" fmla="*/ 117 h 132"/>
              <a:gd name="T10" fmla="*/ 1 w 74"/>
              <a:gd name="T11" fmla="*/ 88 h 132"/>
              <a:gd name="T12" fmla="*/ 0 w 74"/>
              <a:gd name="T13" fmla="*/ 0 h 132"/>
            </a:gdLst>
            <a:ahLst/>
            <a:cxnLst>
              <a:cxn ang="0">
                <a:pos x="T0" y="T1"/>
              </a:cxn>
              <a:cxn ang="0">
                <a:pos x="T2" y="T3"/>
              </a:cxn>
              <a:cxn ang="0">
                <a:pos x="T4" y="T5"/>
              </a:cxn>
              <a:cxn ang="0">
                <a:pos x="T6" y="T7"/>
              </a:cxn>
              <a:cxn ang="0">
                <a:pos x="T8" y="T9"/>
              </a:cxn>
              <a:cxn ang="0">
                <a:pos x="T10" y="T11"/>
              </a:cxn>
              <a:cxn ang="0">
                <a:pos x="T12" y="T13"/>
              </a:cxn>
            </a:cxnLst>
            <a:rect l="0" t="0" r="r" b="b"/>
            <a:pathLst>
              <a:path w="74" h="132">
                <a:moveTo>
                  <a:pt x="0" y="0"/>
                </a:moveTo>
                <a:cubicBezTo>
                  <a:pt x="25" y="0"/>
                  <a:pt x="45" y="0"/>
                  <a:pt x="66" y="0"/>
                </a:cubicBezTo>
                <a:cubicBezTo>
                  <a:pt x="70" y="38"/>
                  <a:pt x="74" y="76"/>
                  <a:pt x="63" y="113"/>
                </a:cubicBezTo>
                <a:cubicBezTo>
                  <a:pt x="60" y="124"/>
                  <a:pt x="53" y="131"/>
                  <a:pt x="41" y="131"/>
                </a:cubicBezTo>
                <a:cubicBezTo>
                  <a:pt x="28" y="131"/>
                  <a:pt x="14" y="132"/>
                  <a:pt x="9" y="117"/>
                </a:cubicBezTo>
                <a:cubicBezTo>
                  <a:pt x="5" y="108"/>
                  <a:pt x="1" y="98"/>
                  <a:pt x="1" y="88"/>
                </a:cubicBezTo>
                <a:cubicBezTo>
                  <a:pt x="0" y="59"/>
                  <a:pt x="0" y="30"/>
                  <a:pt x="0"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29D02A29-4B2B-44A0-89CC-664DA1D7F96D}"/>
              </a:ext>
            </a:extLst>
          </p:cNvPr>
          <p:cNvSpPr>
            <a:spLocks/>
          </p:cNvSpPr>
          <p:nvPr/>
        </p:nvSpPr>
        <p:spPr bwMode="auto">
          <a:xfrm>
            <a:off x="1095375" y="1319213"/>
            <a:ext cx="369887" cy="352425"/>
          </a:xfrm>
          <a:custGeom>
            <a:avLst/>
            <a:gdLst>
              <a:gd name="T0" fmla="*/ 6 w 123"/>
              <a:gd name="T1" fmla="*/ 106 h 117"/>
              <a:gd name="T2" fmla="*/ 97 w 123"/>
              <a:gd name="T3" fmla="*/ 18 h 117"/>
              <a:gd name="T4" fmla="*/ 3 w 123"/>
              <a:gd name="T5" fmla="*/ 84 h 117"/>
              <a:gd name="T6" fmla="*/ 33 w 123"/>
              <a:gd name="T7" fmla="*/ 21 h 117"/>
              <a:gd name="T8" fmla="*/ 123 w 123"/>
              <a:gd name="T9" fmla="*/ 17 h 117"/>
              <a:gd name="T10" fmla="*/ 58 w 123"/>
              <a:gd name="T11" fmla="*/ 96 h 117"/>
              <a:gd name="T12" fmla="*/ 6 w 123"/>
              <a:gd name="T13" fmla="*/ 106 h 117"/>
            </a:gdLst>
            <a:ahLst/>
            <a:cxnLst>
              <a:cxn ang="0">
                <a:pos x="T0" y="T1"/>
              </a:cxn>
              <a:cxn ang="0">
                <a:pos x="T2" y="T3"/>
              </a:cxn>
              <a:cxn ang="0">
                <a:pos x="T4" y="T5"/>
              </a:cxn>
              <a:cxn ang="0">
                <a:pos x="T6" y="T7"/>
              </a:cxn>
              <a:cxn ang="0">
                <a:pos x="T8" y="T9"/>
              </a:cxn>
              <a:cxn ang="0">
                <a:pos x="T10" y="T11"/>
              </a:cxn>
              <a:cxn ang="0">
                <a:pos x="T12" y="T13"/>
              </a:cxn>
            </a:cxnLst>
            <a:rect l="0" t="0" r="r" b="b"/>
            <a:pathLst>
              <a:path w="123" h="117">
                <a:moveTo>
                  <a:pt x="6" y="106"/>
                </a:moveTo>
                <a:cubicBezTo>
                  <a:pt x="31" y="70"/>
                  <a:pt x="54" y="34"/>
                  <a:pt x="97" y="18"/>
                </a:cubicBezTo>
                <a:cubicBezTo>
                  <a:pt x="75" y="14"/>
                  <a:pt x="50" y="32"/>
                  <a:pt x="3" y="84"/>
                </a:cubicBezTo>
                <a:cubicBezTo>
                  <a:pt x="0" y="69"/>
                  <a:pt x="15" y="36"/>
                  <a:pt x="33" y="21"/>
                </a:cubicBezTo>
                <a:cubicBezTo>
                  <a:pt x="61" y="0"/>
                  <a:pt x="90" y="7"/>
                  <a:pt x="123" y="17"/>
                </a:cubicBezTo>
                <a:cubicBezTo>
                  <a:pt x="93" y="39"/>
                  <a:pt x="79" y="69"/>
                  <a:pt x="58" y="96"/>
                </a:cubicBezTo>
                <a:cubicBezTo>
                  <a:pt x="44" y="114"/>
                  <a:pt x="28" y="117"/>
                  <a:pt x="6" y="10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00514D4B-BA9D-4189-A343-B6C49668AA5E}"/>
              </a:ext>
            </a:extLst>
          </p:cNvPr>
          <p:cNvSpPr>
            <a:spLocks/>
          </p:cNvSpPr>
          <p:nvPr/>
        </p:nvSpPr>
        <p:spPr bwMode="auto">
          <a:xfrm>
            <a:off x="4729163" y="5246688"/>
            <a:ext cx="282575" cy="309563"/>
          </a:xfrm>
          <a:custGeom>
            <a:avLst/>
            <a:gdLst>
              <a:gd name="T0" fmla="*/ 17 w 94"/>
              <a:gd name="T1" fmla="*/ 23 h 103"/>
              <a:gd name="T2" fmla="*/ 89 w 94"/>
              <a:gd name="T3" fmla="*/ 95 h 103"/>
              <a:gd name="T4" fmla="*/ 56 w 94"/>
              <a:gd name="T5" fmla="*/ 95 h 103"/>
              <a:gd name="T6" fmla="*/ 38 w 94"/>
              <a:gd name="T7" fmla="*/ 74 h 103"/>
              <a:gd name="T8" fmla="*/ 0 w 94"/>
              <a:gd name="T9" fmla="*/ 23 h 103"/>
              <a:gd name="T10" fmla="*/ 94 w 94"/>
              <a:gd name="T11" fmla="*/ 80 h 103"/>
              <a:gd name="T12" fmla="*/ 17 w 94"/>
              <a:gd name="T13" fmla="*/ 23 h 103"/>
            </a:gdLst>
            <a:ahLst/>
            <a:cxnLst>
              <a:cxn ang="0">
                <a:pos x="T0" y="T1"/>
              </a:cxn>
              <a:cxn ang="0">
                <a:pos x="T2" y="T3"/>
              </a:cxn>
              <a:cxn ang="0">
                <a:pos x="T4" y="T5"/>
              </a:cxn>
              <a:cxn ang="0">
                <a:pos x="T6" y="T7"/>
              </a:cxn>
              <a:cxn ang="0">
                <a:pos x="T8" y="T9"/>
              </a:cxn>
              <a:cxn ang="0">
                <a:pos x="T10" y="T11"/>
              </a:cxn>
              <a:cxn ang="0">
                <a:pos x="T12" y="T13"/>
              </a:cxn>
            </a:cxnLst>
            <a:rect l="0" t="0" r="r" b="b"/>
            <a:pathLst>
              <a:path w="94" h="103">
                <a:moveTo>
                  <a:pt x="17" y="23"/>
                </a:moveTo>
                <a:cubicBezTo>
                  <a:pt x="50" y="38"/>
                  <a:pt x="70" y="66"/>
                  <a:pt x="89" y="95"/>
                </a:cubicBezTo>
                <a:cubicBezTo>
                  <a:pt x="77" y="103"/>
                  <a:pt x="66" y="103"/>
                  <a:pt x="56" y="95"/>
                </a:cubicBezTo>
                <a:cubicBezTo>
                  <a:pt x="49" y="89"/>
                  <a:pt x="44" y="81"/>
                  <a:pt x="38" y="74"/>
                </a:cubicBezTo>
                <a:cubicBezTo>
                  <a:pt x="25" y="57"/>
                  <a:pt x="12" y="40"/>
                  <a:pt x="0" y="23"/>
                </a:cubicBezTo>
                <a:cubicBezTo>
                  <a:pt x="46" y="0"/>
                  <a:pt x="87" y="25"/>
                  <a:pt x="94" y="80"/>
                </a:cubicBezTo>
                <a:cubicBezTo>
                  <a:pt x="73" y="53"/>
                  <a:pt x="52" y="28"/>
                  <a:pt x="17" y="23"/>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9D11F794-92F9-4FCE-8302-0A15C6A79AE7}"/>
              </a:ext>
            </a:extLst>
          </p:cNvPr>
          <p:cNvSpPr>
            <a:spLocks/>
          </p:cNvSpPr>
          <p:nvPr/>
        </p:nvSpPr>
        <p:spPr bwMode="auto">
          <a:xfrm>
            <a:off x="3944938" y="2116138"/>
            <a:ext cx="212725" cy="180975"/>
          </a:xfrm>
          <a:custGeom>
            <a:avLst/>
            <a:gdLst>
              <a:gd name="T0" fmla="*/ 0 w 71"/>
              <a:gd name="T1" fmla="*/ 0 h 60"/>
              <a:gd name="T2" fmla="*/ 71 w 71"/>
              <a:gd name="T3" fmla="*/ 0 h 60"/>
              <a:gd name="T4" fmla="*/ 65 w 71"/>
              <a:gd name="T5" fmla="*/ 41 h 60"/>
              <a:gd name="T6" fmla="*/ 38 w 71"/>
              <a:gd name="T7" fmla="*/ 60 h 60"/>
              <a:gd name="T8" fmla="*/ 6 w 71"/>
              <a:gd name="T9" fmla="*/ 41 h 60"/>
              <a:gd name="T10" fmla="*/ 0 w 71"/>
              <a:gd name="T11" fmla="*/ 0 h 60"/>
            </a:gdLst>
            <a:ahLst/>
            <a:cxnLst>
              <a:cxn ang="0">
                <a:pos x="T0" y="T1"/>
              </a:cxn>
              <a:cxn ang="0">
                <a:pos x="T2" y="T3"/>
              </a:cxn>
              <a:cxn ang="0">
                <a:pos x="T4" y="T5"/>
              </a:cxn>
              <a:cxn ang="0">
                <a:pos x="T6" y="T7"/>
              </a:cxn>
              <a:cxn ang="0">
                <a:pos x="T8" y="T9"/>
              </a:cxn>
              <a:cxn ang="0">
                <a:pos x="T10" y="T11"/>
              </a:cxn>
            </a:cxnLst>
            <a:rect l="0" t="0" r="r" b="b"/>
            <a:pathLst>
              <a:path w="71" h="60">
                <a:moveTo>
                  <a:pt x="0" y="0"/>
                </a:moveTo>
                <a:cubicBezTo>
                  <a:pt x="25" y="0"/>
                  <a:pt x="47" y="0"/>
                  <a:pt x="71" y="0"/>
                </a:cubicBezTo>
                <a:cubicBezTo>
                  <a:pt x="69" y="13"/>
                  <a:pt x="69" y="27"/>
                  <a:pt x="65" y="41"/>
                </a:cubicBezTo>
                <a:cubicBezTo>
                  <a:pt x="62" y="56"/>
                  <a:pt x="55" y="60"/>
                  <a:pt x="38" y="60"/>
                </a:cubicBezTo>
                <a:cubicBezTo>
                  <a:pt x="19" y="60"/>
                  <a:pt x="10" y="56"/>
                  <a:pt x="6" y="41"/>
                </a:cubicBezTo>
                <a:cubicBezTo>
                  <a:pt x="3" y="28"/>
                  <a:pt x="2" y="13"/>
                  <a:pt x="0"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83953D8B-57D8-4500-A18D-5D736DA4C7F2}"/>
              </a:ext>
            </a:extLst>
          </p:cNvPr>
          <p:cNvSpPr>
            <a:spLocks/>
          </p:cNvSpPr>
          <p:nvPr/>
        </p:nvSpPr>
        <p:spPr bwMode="auto">
          <a:xfrm>
            <a:off x="2301875" y="5319713"/>
            <a:ext cx="309562" cy="561975"/>
          </a:xfrm>
          <a:custGeom>
            <a:avLst/>
            <a:gdLst>
              <a:gd name="T0" fmla="*/ 92 w 103"/>
              <a:gd name="T1" fmla="*/ 0 h 187"/>
              <a:gd name="T2" fmla="*/ 103 w 103"/>
              <a:gd name="T3" fmla="*/ 26 h 187"/>
              <a:gd name="T4" fmla="*/ 11 w 103"/>
              <a:gd name="T5" fmla="*/ 187 h 187"/>
              <a:gd name="T6" fmla="*/ 92 w 103"/>
              <a:gd name="T7" fmla="*/ 0 h 187"/>
            </a:gdLst>
            <a:ahLst/>
            <a:cxnLst>
              <a:cxn ang="0">
                <a:pos x="T0" y="T1"/>
              </a:cxn>
              <a:cxn ang="0">
                <a:pos x="T2" y="T3"/>
              </a:cxn>
              <a:cxn ang="0">
                <a:pos x="T4" y="T5"/>
              </a:cxn>
              <a:cxn ang="0">
                <a:pos x="T6" y="T7"/>
              </a:cxn>
            </a:cxnLst>
            <a:rect l="0" t="0" r="r" b="b"/>
            <a:pathLst>
              <a:path w="103" h="187">
                <a:moveTo>
                  <a:pt x="92" y="0"/>
                </a:moveTo>
                <a:cubicBezTo>
                  <a:pt x="96" y="9"/>
                  <a:pt x="99" y="17"/>
                  <a:pt x="103" y="26"/>
                </a:cubicBezTo>
                <a:cubicBezTo>
                  <a:pt x="30" y="54"/>
                  <a:pt x="17" y="117"/>
                  <a:pt x="11" y="187"/>
                </a:cubicBezTo>
                <a:cubicBezTo>
                  <a:pt x="0" y="106"/>
                  <a:pt x="24" y="31"/>
                  <a:pt x="92"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AAD4280B-E497-4A0B-96CB-852EEB42F39A}"/>
              </a:ext>
            </a:extLst>
          </p:cNvPr>
          <p:cNvSpPr>
            <a:spLocks/>
          </p:cNvSpPr>
          <p:nvPr/>
        </p:nvSpPr>
        <p:spPr bwMode="auto">
          <a:xfrm>
            <a:off x="2085975" y="5235576"/>
            <a:ext cx="315912" cy="185738"/>
          </a:xfrm>
          <a:custGeom>
            <a:avLst/>
            <a:gdLst>
              <a:gd name="T0" fmla="*/ 0 w 105"/>
              <a:gd name="T1" fmla="*/ 58 h 62"/>
              <a:gd name="T2" fmla="*/ 98 w 105"/>
              <a:gd name="T3" fmla="*/ 26 h 62"/>
              <a:gd name="T4" fmla="*/ 12 w 105"/>
              <a:gd name="T5" fmla="*/ 45 h 62"/>
              <a:gd name="T6" fmla="*/ 105 w 105"/>
              <a:gd name="T7" fmla="*/ 39 h 62"/>
              <a:gd name="T8" fmla="*/ 87 w 105"/>
              <a:gd name="T9" fmla="*/ 61 h 62"/>
              <a:gd name="T10" fmla="*/ 50 w 105"/>
              <a:gd name="T11" fmla="*/ 59 h 62"/>
              <a:gd name="T12" fmla="*/ 25 w 105"/>
              <a:gd name="T13" fmla="*/ 57 h 62"/>
              <a:gd name="T14" fmla="*/ 0 w 105"/>
              <a:gd name="T15" fmla="*/ 58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2">
                <a:moveTo>
                  <a:pt x="0" y="58"/>
                </a:moveTo>
                <a:cubicBezTo>
                  <a:pt x="16" y="7"/>
                  <a:pt x="59" y="0"/>
                  <a:pt x="98" y="26"/>
                </a:cubicBezTo>
                <a:cubicBezTo>
                  <a:pt x="46" y="25"/>
                  <a:pt x="30" y="28"/>
                  <a:pt x="12" y="45"/>
                </a:cubicBezTo>
                <a:cubicBezTo>
                  <a:pt x="44" y="31"/>
                  <a:pt x="75" y="34"/>
                  <a:pt x="105" y="39"/>
                </a:cubicBezTo>
                <a:cubicBezTo>
                  <a:pt x="104" y="52"/>
                  <a:pt x="98" y="60"/>
                  <a:pt x="87" y="61"/>
                </a:cubicBezTo>
                <a:cubicBezTo>
                  <a:pt x="74" y="62"/>
                  <a:pt x="62" y="60"/>
                  <a:pt x="50" y="59"/>
                </a:cubicBezTo>
                <a:cubicBezTo>
                  <a:pt x="42" y="59"/>
                  <a:pt x="33" y="57"/>
                  <a:pt x="25" y="57"/>
                </a:cubicBezTo>
                <a:cubicBezTo>
                  <a:pt x="17" y="57"/>
                  <a:pt x="9" y="58"/>
                  <a:pt x="0" y="58"/>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4E6E21E6-5578-49B7-B1DB-30DC46A2BC1F}"/>
              </a:ext>
            </a:extLst>
          </p:cNvPr>
          <p:cNvSpPr>
            <a:spLocks/>
          </p:cNvSpPr>
          <p:nvPr/>
        </p:nvSpPr>
        <p:spPr bwMode="auto">
          <a:xfrm>
            <a:off x="1228725" y="5837238"/>
            <a:ext cx="179387" cy="206375"/>
          </a:xfrm>
          <a:custGeom>
            <a:avLst/>
            <a:gdLst>
              <a:gd name="T0" fmla="*/ 60 w 60"/>
              <a:gd name="T1" fmla="*/ 37 h 69"/>
              <a:gd name="T2" fmla="*/ 33 w 60"/>
              <a:gd name="T3" fmla="*/ 69 h 69"/>
              <a:gd name="T4" fmla="*/ 0 w 60"/>
              <a:gd name="T5" fmla="*/ 31 h 69"/>
              <a:gd name="T6" fmla="*/ 28 w 60"/>
              <a:gd name="T7" fmla="*/ 0 h 69"/>
              <a:gd name="T8" fmla="*/ 60 w 60"/>
              <a:gd name="T9" fmla="*/ 37 h 69"/>
            </a:gdLst>
            <a:ahLst/>
            <a:cxnLst>
              <a:cxn ang="0">
                <a:pos x="T0" y="T1"/>
              </a:cxn>
              <a:cxn ang="0">
                <a:pos x="T2" y="T3"/>
              </a:cxn>
              <a:cxn ang="0">
                <a:pos x="T4" y="T5"/>
              </a:cxn>
              <a:cxn ang="0">
                <a:pos x="T6" y="T7"/>
              </a:cxn>
              <a:cxn ang="0">
                <a:pos x="T8" y="T9"/>
              </a:cxn>
            </a:cxnLst>
            <a:rect l="0" t="0" r="r" b="b"/>
            <a:pathLst>
              <a:path w="60" h="69">
                <a:moveTo>
                  <a:pt x="60" y="37"/>
                </a:moveTo>
                <a:cubicBezTo>
                  <a:pt x="60" y="55"/>
                  <a:pt x="48" y="68"/>
                  <a:pt x="33" y="69"/>
                </a:cubicBezTo>
                <a:cubicBezTo>
                  <a:pt x="15" y="69"/>
                  <a:pt x="0" y="52"/>
                  <a:pt x="0" y="31"/>
                </a:cubicBezTo>
                <a:cubicBezTo>
                  <a:pt x="0" y="13"/>
                  <a:pt x="12" y="0"/>
                  <a:pt x="28" y="0"/>
                </a:cubicBezTo>
                <a:cubicBezTo>
                  <a:pt x="45" y="0"/>
                  <a:pt x="60" y="17"/>
                  <a:pt x="60" y="37"/>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FAA73435-65DE-4B54-8F5A-6720B01FDD95}"/>
              </a:ext>
            </a:extLst>
          </p:cNvPr>
          <p:cNvSpPr>
            <a:spLocks/>
          </p:cNvSpPr>
          <p:nvPr/>
        </p:nvSpPr>
        <p:spPr bwMode="auto">
          <a:xfrm>
            <a:off x="782638" y="5827713"/>
            <a:ext cx="180975" cy="207963"/>
          </a:xfrm>
          <a:custGeom>
            <a:avLst/>
            <a:gdLst>
              <a:gd name="T0" fmla="*/ 1 w 60"/>
              <a:gd name="T1" fmla="*/ 32 h 69"/>
              <a:gd name="T2" fmla="*/ 28 w 60"/>
              <a:gd name="T3" fmla="*/ 1 h 69"/>
              <a:gd name="T4" fmla="*/ 60 w 60"/>
              <a:gd name="T5" fmla="*/ 37 h 69"/>
              <a:gd name="T6" fmla="*/ 33 w 60"/>
              <a:gd name="T7" fmla="*/ 69 h 69"/>
              <a:gd name="T8" fmla="*/ 1 w 60"/>
              <a:gd name="T9" fmla="*/ 32 h 69"/>
            </a:gdLst>
            <a:ahLst/>
            <a:cxnLst>
              <a:cxn ang="0">
                <a:pos x="T0" y="T1"/>
              </a:cxn>
              <a:cxn ang="0">
                <a:pos x="T2" y="T3"/>
              </a:cxn>
              <a:cxn ang="0">
                <a:pos x="T4" y="T5"/>
              </a:cxn>
              <a:cxn ang="0">
                <a:pos x="T6" y="T7"/>
              </a:cxn>
              <a:cxn ang="0">
                <a:pos x="T8" y="T9"/>
              </a:cxn>
            </a:cxnLst>
            <a:rect l="0" t="0" r="r" b="b"/>
            <a:pathLst>
              <a:path w="60" h="69">
                <a:moveTo>
                  <a:pt x="1" y="32"/>
                </a:moveTo>
                <a:cubicBezTo>
                  <a:pt x="0" y="14"/>
                  <a:pt x="12" y="1"/>
                  <a:pt x="28" y="1"/>
                </a:cubicBezTo>
                <a:cubicBezTo>
                  <a:pt x="45" y="0"/>
                  <a:pt x="60" y="17"/>
                  <a:pt x="60" y="37"/>
                </a:cubicBezTo>
                <a:cubicBezTo>
                  <a:pt x="60" y="55"/>
                  <a:pt x="49" y="69"/>
                  <a:pt x="33" y="69"/>
                </a:cubicBezTo>
                <a:cubicBezTo>
                  <a:pt x="16" y="69"/>
                  <a:pt x="1" y="52"/>
                  <a:pt x="1" y="32"/>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F74FE8D9-0936-45B6-BD9E-CDCFD90D41EF}"/>
              </a:ext>
            </a:extLst>
          </p:cNvPr>
          <p:cNvSpPr>
            <a:spLocks/>
          </p:cNvSpPr>
          <p:nvPr/>
        </p:nvSpPr>
        <p:spPr bwMode="auto">
          <a:xfrm>
            <a:off x="684213" y="5586413"/>
            <a:ext cx="176212" cy="211138"/>
          </a:xfrm>
          <a:custGeom>
            <a:avLst/>
            <a:gdLst>
              <a:gd name="T0" fmla="*/ 59 w 59"/>
              <a:gd name="T1" fmla="*/ 35 h 70"/>
              <a:gd name="T2" fmla="*/ 30 w 59"/>
              <a:gd name="T3" fmla="*/ 69 h 70"/>
              <a:gd name="T4" fmla="*/ 0 w 59"/>
              <a:gd name="T5" fmla="*/ 34 h 70"/>
              <a:gd name="T6" fmla="*/ 31 w 59"/>
              <a:gd name="T7" fmla="*/ 0 h 70"/>
              <a:gd name="T8" fmla="*/ 59 w 59"/>
              <a:gd name="T9" fmla="*/ 35 h 70"/>
            </a:gdLst>
            <a:ahLst/>
            <a:cxnLst>
              <a:cxn ang="0">
                <a:pos x="T0" y="T1"/>
              </a:cxn>
              <a:cxn ang="0">
                <a:pos x="T2" y="T3"/>
              </a:cxn>
              <a:cxn ang="0">
                <a:pos x="T4" y="T5"/>
              </a:cxn>
              <a:cxn ang="0">
                <a:pos x="T6" y="T7"/>
              </a:cxn>
              <a:cxn ang="0">
                <a:pos x="T8" y="T9"/>
              </a:cxn>
            </a:cxnLst>
            <a:rect l="0" t="0" r="r" b="b"/>
            <a:pathLst>
              <a:path w="59" h="70">
                <a:moveTo>
                  <a:pt x="59" y="35"/>
                </a:moveTo>
                <a:cubicBezTo>
                  <a:pt x="59" y="54"/>
                  <a:pt x="46" y="69"/>
                  <a:pt x="30" y="69"/>
                </a:cubicBezTo>
                <a:cubicBezTo>
                  <a:pt x="13" y="70"/>
                  <a:pt x="0" y="54"/>
                  <a:pt x="0" y="34"/>
                </a:cubicBezTo>
                <a:cubicBezTo>
                  <a:pt x="0" y="15"/>
                  <a:pt x="14" y="0"/>
                  <a:pt x="31" y="0"/>
                </a:cubicBezTo>
                <a:cubicBezTo>
                  <a:pt x="46" y="1"/>
                  <a:pt x="59" y="16"/>
                  <a:pt x="59" y="35"/>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D17651A0-9983-45BF-A176-3E1BE2AC6E0E}"/>
              </a:ext>
            </a:extLst>
          </p:cNvPr>
          <p:cNvSpPr>
            <a:spLocks/>
          </p:cNvSpPr>
          <p:nvPr/>
        </p:nvSpPr>
        <p:spPr bwMode="auto">
          <a:xfrm>
            <a:off x="917575" y="6059488"/>
            <a:ext cx="190500" cy="198438"/>
          </a:xfrm>
          <a:custGeom>
            <a:avLst/>
            <a:gdLst>
              <a:gd name="T0" fmla="*/ 63 w 63"/>
              <a:gd name="T1" fmla="*/ 29 h 66"/>
              <a:gd name="T2" fmla="*/ 27 w 63"/>
              <a:gd name="T3" fmla="*/ 66 h 66"/>
              <a:gd name="T4" fmla="*/ 0 w 63"/>
              <a:gd name="T5" fmla="*/ 38 h 66"/>
              <a:gd name="T6" fmla="*/ 36 w 63"/>
              <a:gd name="T7" fmla="*/ 0 h 66"/>
              <a:gd name="T8" fmla="*/ 63 w 63"/>
              <a:gd name="T9" fmla="*/ 29 h 66"/>
            </a:gdLst>
            <a:ahLst/>
            <a:cxnLst>
              <a:cxn ang="0">
                <a:pos x="T0" y="T1"/>
              </a:cxn>
              <a:cxn ang="0">
                <a:pos x="T2" y="T3"/>
              </a:cxn>
              <a:cxn ang="0">
                <a:pos x="T4" y="T5"/>
              </a:cxn>
              <a:cxn ang="0">
                <a:pos x="T6" y="T7"/>
              </a:cxn>
              <a:cxn ang="0">
                <a:pos x="T8" y="T9"/>
              </a:cxn>
            </a:cxnLst>
            <a:rect l="0" t="0" r="r" b="b"/>
            <a:pathLst>
              <a:path w="63" h="66">
                <a:moveTo>
                  <a:pt x="63" y="29"/>
                </a:moveTo>
                <a:cubicBezTo>
                  <a:pt x="62" y="49"/>
                  <a:pt x="46" y="66"/>
                  <a:pt x="27" y="66"/>
                </a:cubicBezTo>
                <a:cubicBezTo>
                  <a:pt x="11" y="66"/>
                  <a:pt x="0" y="55"/>
                  <a:pt x="0" y="38"/>
                </a:cubicBezTo>
                <a:cubicBezTo>
                  <a:pt x="1" y="18"/>
                  <a:pt x="17" y="0"/>
                  <a:pt x="36" y="0"/>
                </a:cubicBezTo>
                <a:cubicBezTo>
                  <a:pt x="52" y="0"/>
                  <a:pt x="63" y="12"/>
                  <a:pt x="63" y="29"/>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5702051E-AEBF-45F8-A2C3-EE60CB005672}"/>
              </a:ext>
            </a:extLst>
          </p:cNvPr>
          <p:cNvSpPr>
            <a:spLocks/>
          </p:cNvSpPr>
          <p:nvPr/>
        </p:nvSpPr>
        <p:spPr bwMode="auto">
          <a:xfrm>
            <a:off x="1144588" y="6064251"/>
            <a:ext cx="182562" cy="207963"/>
          </a:xfrm>
          <a:custGeom>
            <a:avLst/>
            <a:gdLst>
              <a:gd name="T0" fmla="*/ 61 w 61"/>
              <a:gd name="T1" fmla="*/ 37 h 69"/>
              <a:gd name="T2" fmla="*/ 33 w 61"/>
              <a:gd name="T3" fmla="*/ 69 h 69"/>
              <a:gd name="T4" fmla="*/ 0 w 61"/>
              <a:gd name="T5" fmla="*/ 30 h 69"/>
              <a:gd name="T6" fmla="*/ 29 w 61"/>
              <a:gd name="T7" fmla="*/ 0 h 69"/>
              <a:gd name="T8" fmla="*/ 61 w 61"/>
              <a:gd name="T9" fmla="*/ 37 h 69"/>
            </a:gdLst>
            <a:ahLst/>
            <a:cxnLst>
              <a:cxn ang="0">
                <a:pos x="T0" y="T1"/>
              </a:cxn>
              <a:cxn ang="0">
                <a:pos x="T2" y="T3"/>
              </a:cxn>
              <a:cxn ang="0">
                <a:pos x="T4" y="T5"/>
              </a:cxn>
              <a:cxn ang="0">
                <a:pos x="T6" y="T7"/>
              </a:cxn>
              <a:cxn ang="0">
                <a:pos x="T8" y="T9"/>
              </a:cxn>
            </a:cxnLst>
            <a:rect l="0" t="0" r="r" b="b"/>
            <a:pathLst>
              <a:path w="61" h="69">
                <a:moveTo>
                  <a:pt x="61" y="37"/>
                </a:moveTo>
                <a:cubicBezTo>
                  <a:pt x="61" y="54"/>
                  <a:pt x="48" y="68"/>
                  <a:pt x="33" y="69"/>
                </a:cubicBezTo>
                <a:cubicBezTo>
                  <a:pt x="16" y="69"/>
                  <a:pt x="0" y="50"/>
                  <a:pt x="0" y="30"/>
                </a:cubicBezTo>
                <a:cubicBezTo>
                  <a:pt x="1" y="12"/>
                  <a:pt x="13" y="0"/>
                  <a:pt x="29" y="0"/>
                </a:cubicBezTo>
                <a:cubicBezTo>
                  <a:pt x="46" y="0"/>
                  <a:pt x="61" y="17"/>
                  <a:pt x="61" y="37"/>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11526F73-1D9F-4A1E-BCC9-0628506933D2}"/>
              </a:ext>
            </a:extLst>
          </p:cNvPr>
          <p:cNvSpPr>
            <a:spLocks/>
          </p:cNvSpPr>
          <p:nvPr/>
        </p:nvSpPr>
        <p:spPr bwMode="auto">
          <a:xfrm>
            <a:off x="1020763" y="6284913"/>
            <a:ext cx="177800" cy="207963"/>
          </a:xfrm>
          <a:custGeom>
            <a:avLst/>
            <a:gdLst>
              <a:gd name="T0" fmla="*/ 0 w 59"/>
              <a:gd name="T1" fmla="*/ 32 h 69"/>
              <a:gd name="T2" fmla="*/ 27 w 59"/>
              <a:gd name="T3" fmla="*/ 0 h 69"/>
              <a:gd name="T4" fmla="*/ 59 w 59"/>
              <a:gd name="T5" fmla="*/ 37 h 69"/>
              <a:gd name="T6" fmla="*/ 32 w 59"/>
              <a:gd name="T7" fmla="*/ 69 h 69"/>
              <a:gd name="T8" fmla="*/ 0 w 59"/>
              <a:gd name="T9" fmla="*/ 32 h 69"/>
            </a:gdLst>
            <a:ahLst/>
            <a:cxnLst>
              <a:cxn ang="0">
                <a:pos x="T0" y="T1"/>
              </a:cxn>
              <a:cxn ang="0">
                <a:pos x="T2" y="T3"/>
              </a:cxn>
              <a:cxn ang="0">
                <a:pos x="T4" y="T5"/>
              </a:cxn>
              <a:cxn ang="0">
                <a:pos x="T6" y="T7"/>
              </a:cxn>
              <a:cxn ang="0">
                <a:pos x="T8" y="T9"/>
              </a:cxn>
            </a:cxnLst>
            <a:rect l="0" t="0" r="r" b="b"/>
            <a:pathLst>
              <a:path w="59" h="69">
                <a:moveTo>
                  <a:pt x="0" y="32"/>
                </a:moveTo>
                <a:cubicBezTo>
                  <a:pt x="0" y="14"/>
                  <a:pt x="11" y="0"/>
                  <a:pt x="27" y="0"/>
                </a:cubicBezTo>
                <a:cubicBezTo>
                  <a:pt x="44" y="0"/>
                  <a:pt x="59" y="17"/>
                  <a:pt x="59" y="37"/>
                </a:cubicBezTo>
                <a:cubicBezTo>
                  <a:pt x="59" y="55"/>
                  <a:pt x="48" y="68"/>
                  <a:pt x="32" y="69"/>
                </a:cubicBezTo>
                <a:cubicBezTo>
                  <a:pt x="15" y="69"/>
                  <a:pt x="0" y="52"/>
                  <a:pt x="0" y="32"/>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463699CE-F264-43EA-9A67-64155E7A305D}"/>
              </a:ext>
            </a:extLst>
          </p:cNvPr>
          <p:cNvSpPr>
            <a:spLocks/>
          </p:cNvSpPr>
          <p:nvPr/>
        </p:nvSpPr>
        <p:spPr bwMode="auto">
          <a:xfrm>
            <a:off x="792163" y="5300663"/>
            <a:ext cx="349250" cy="211138"/>
          </a:xfrm>
          <a:custGeom>
            <a:avLst/>
            <a:gdLst>
              <a:gd name="T0" fmla="*/ 116 w 116"/>
              <a:gd name="T1" fmla="*/ 67 h 70"/>
              <a:gd name="T2" fmla="*/ 88 w 116"/>
              <a:gd name="T3" fmla="*/ 59 h 70"/>
              <a:gd name="T4" fmla="*/ 38 w 116"/>
              <a:gd name="T5" fmla="*/ 32 h 70"/>
              <a:gd name="T6" fmla="*/ 10 w 116"/>
              <a:gd name="T7" fmla="*/ 24 h 70"/>
              <a:gd name="T8" fmla="*/ 1 w 116"/>
              <a:gd name="T9" fmla="*/ 14 h 70"/>
              <a:gd name="T10" fmla="*/ 12 w 116"/>
              <a:gd name="T11" fmla="*/ 2 h 70"/>
              <a:gd name="T12" fmla="*/ 20 w 116"/>
              <a:gd name="T13" fmla="*/ 1 h 70"/>
              <a:gd name="T14" fmla="*/ 116 w 116"/>
              <a:gd name="T15" fmla="*/ 67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70">
                <a:moveTo>
                  <a:pt x="116" y="67"/>
                </a:moveTo>
                <a:cubicBezTo>
                  <a:pt x="105" y="70"/>
                  <a:pt x="96" y="69"/>
                  <a:pt x="88" y="59"/>
                </a:cubicBezTo>
                <a:cubicBezTo>
                  <a:pt x="75" y="44"/>
                  <a:pt x="57" y="38"/>
                  <a:pt x="38" y="32"/>
                </a:cubicBezTo>
                <a:cubicBezTo>
                  <a:pt x="29" y="30"/>
                  <a:pt x="19" y="28"/>
                  <a:pt x="10" y="24"/>
                </a:cubicBezTo>
                <a:cubicBezTo>
                  <a:pt x="6" y="22"/>
                  <a:pt x="0" y="16"/>
                  <a:pt x="1" y="14"/>
                </a:cubicBezTo>
                <a:cubicBezTo>
                  <a:pt x="3" y="9"/>
                  <a:pt x="8" y="5"/>
                  <a:pt x="12" y="2"/>
                </a:cubicBezTo>
                <a:cubicBezTo>
                  <a:pt x="14" y="0"/>
                  <a:pt x="18" y="1"/>
                  <a:pt x="20" y="1"/>
                </a:cubicBezTo>
                <a:cubicBezTo>
                  <a:pt x="60" y="10"/>
                  <a:pt x="93" y="25"/>
                  <a:pt x="116" y="67"/>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2E382D99-F28E-479F-AC51-2CC7C513E2DD}"/>
              </a:ext>
            </a:extLst>
          </p:cNvPr>
          <p:cNvSpPr>
            <a:spLocks/>
          </p:cNvSpPr>
          <p:nvPr/>
        </p:nvSpPr>
        <p:spPr bwMode="auto">
          <a:xfrm>
            <a:off x="993775" y="5827713"/>
            <a:ext cx="185737" cy="207963"/>
          </a:xfrm>
          <a:custGeom>
            <a:avLst/>
            <a:gdLst>
              <a:gd name="T0" fmla="*/ 62 w 62"/>
              <a:gd name="T1" fmla="*/ 48 h 69"/>
              <a:gd name="T2" fmla="*/ 38 w 62"/>
              <a:gd name="T3" fmla="*/ 69 h 69"/>
              <a:gd name="T4" fmla="*/ 5 w 62"/>
              <a:gd name="T5" fmla="*/ 41 h 69"/>
              <a:gd name="T6" fmla="*/ 21 w 62"/>
              <a:gd name="T7" fmla="*/ 3 h 69"/>
              <a:gd name="T8" fmla="*/ 40 w 62"/>
              <a:gd name="T9" fmla="*/ 8 h 69"/>
              <a:gd name="T10" fmla="*/ 54 w 62"/>
              <a:gd name="T11" fmla="*/ 35 h 69"/>
              <a:gd name="T12" fmla="*/ 62 w 62"/>
              <a:gd name="T13" fmla="*/ 48 h 69"/>
            </a:gdLst>
            <a:ahLst/>
            <a:cxnLst>
              <a:cxn ang="0">
                <a:pos x="T0" y="T1"/>
              </a:cxn>
              <a:cxn ang="0">
                <a:pos x="T2" y="T3"/>
              </a:cxn>
              <a:cxn ang="0">
                <a:pos x="T4" y="T5"/>
              </a:cxn>
              <a:cxn ang="0">
                <a:pos x="T6" y="T7"/>
              </a:cxn>
              <a:cxn ang="0">
                <a:pos x="T8" y="T9"/>
              </a:cxn>
              <a:cxn ang="0">
                <a:pos x="T10" y="T11"/>
              </a:cxn>
              <a:cxn ang="0">
                <a:pos x="T12" y="T13"/>
              </a:cxn>
            </a:cxnLst>
            <a:rect l="0" t="0" r="r" b="b"/>
            <a:pathLst>
              <a:path w="62" h="69">
                <a:moveTo>
                  <a:pt x="62" y="48"/>
                </a:moveTo>
                <a:cubicBezTo>
                  <a:pt x="60" y="59"/>
                  <a:pt x="51" y="68"/>
                  <a:pt x="38" y="69"/>
                </a:cubicBezTo>
                <a:cubicBezTo>
                  <a:pt x="24" y="69"/>
                  <a:pt x="9" y="57"/>
                  <a:pt x="5" y="41"/>
                </a:cubicBezTo>
                <a:cubicBezTo>
                  <a:pt x="0" y="24"/>
                  <a:pt x="7" y="9"/>
                  <a:pt x="21" y="3"/>
                </a:cubicBezTo>
                <a:cubicBezTo>
                  <a:pt x="29" y="0"/>
                  <a:pt x="36" y="1"/>
                  <a:pt x="40" y="8"/>
                </a:cubicBezTo>
                <a:cubicBezTo>
                  <a:pt x="45" y="17"/>
                  <a:pt x="49" y="26"/>
                  <a:pt x="54" y="35"/>
                </a:cubicBezTo>
                <a:cubicBezTo>
                  <a:pt x="56" y="39"/>
                  <a:pt x="58" y="42"/>
                  <a:pt x="62" y="48"/>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0D11D808-F179-4F35-A2CF-15AA1AAE21AF}"/>
              </a:ext>
            </a:extLst>
          </p:cNvPr>
          <p:cNvSpPr>
            <a:spLocks/>
          </p:cNvSpPr>
          <p:nvPr/>
        </p:nvSpPr>
        <p:spPr bwMode="auto">
          <a:xfrm>
            <a:off x="893763" y="5616576"/>
            <a:ext cx="166687" cy="204788"/>
          </a:xfrm>
          <a:custGeom>
            <a:avLst/>
            <a:gdLst>
              <a:gd name="T0" fmla="*/ 27 w 55"/>
              <a:gd name="T1" fmla="*/ 0 h 68"/>
              <a:gd name="T2" fmla="*/ 31 w 55"/>
              <a:gd name="T3" fmla="*/ 26 h 68"/>
              <a:gd name="T4" fmla="*/ 36 w 55"/>
              <a:gd name="T5" fmla="*/ 50 h 68"/>
              <a:gd name="T6" fmla="*/ 52 w 55"/>
              <a:gd name="T7" fmla="*/ 40 h 68"/>
              <a:gd name="T8" fmla="*/ 28 w 55"/>
              <a:gd name="T9" fmla="*/ 63 h 68"/>
              <a:gd name="T10" fmla="*/ 1 w 55"/>
              <a:gd name="T11" fmla="*/ 25 h 68"/>
              <a:gd name="T12" fmla="*/ 27 w 55"/>
              <a:gd name="T13" fmla="*/ 0 h 68"/>
            </a:gdLst>
            <a:ahLst/>
            <a:cxnLst>
              <a:cxn ang="0">
                <a:pos x="T0" y="T1"/>
              </a:cxn>
              <a:cxn ang="0">
                <a:pos x="T2" y="T3"/>
              </a:cxn>
              <a:cxn ang="0">
                <a:pos x="T4" y="T5"/>
              </a:cxn>
              <a:cxn ang="0">
                <a:pos x="T6" y="T7"/>
              </a:cxn>
              <a:cxn ang="0">
                <a:pos x="T8" y="T9"/>
              </a:cxn>
              <a:cxn ang="0">
                <a:pos x="T10" y="T11"/>
              </a:cxn>
              <a:cxn ang="0">
                <a:pos x="T12" y="T13"/>
              </a:cxn>
            </a:cxnLst>
            <a:rect l="0" t="0" r="r" b="b"/>
            <a:pathLst>
              <a:path w="55" h="68">
                <a:moveTo>
                  <a:pt x="27" y="0"/>
                </a:moveTo>
                <a:cubicBezTo>
                  <a:pt x="29" y="9"/>
                  <a:pt x="30" y="18"/>
                  <a:pt x="31" y="26"/>
                </a:cubicBezTo>
                <a:cubicBezTo>
                  <a:pt x="33" y="34"/>
                  <a:pt x="34" y="41"/>
                  <a:pt x="36" y="50"/>
                </a:cubicBezTo>
                <a:cubicBezTo>
                  <a:pt x="43" y="46"/>
                  <a:pt x="47" y="43"/>
                  <a:pt x="52" y="40"/>
                </a:cubicBezTo>
                <a:cubicBezTo>
                  <a:pt x="55" y="61"/>
                  <a:pt x="47" y="68"/>
                  <a:pt x="28" y="63"/>
                </a:cubicBezTo>
                <a:cubicBezTo>
                  <a:pt x="12" y="58"/>
                  <a:pt x="0" y="42"/>
                  <a:pt x="1" y="25"/>
                </a:cubicBezTo>
                <a:cubicBezTo>
                  <a:pt x="2" y="11"/>
                  <a:pt x="9" y="4"/>
                  <a:pt x="27"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BC713341-781B-4745-A3BB-79C32CB1266F}"/>
              </a:ext>
            </a:extLst>
          </p:cNvPr>
          <p:cNvSpPr>
            <a:spLocks/>
          </p:cNvSpPr>
          <p:nvPr/>
        </p:nvSpPr>
        <p:spPr bwMode="auto">
          <a:xfrm>
            <a:off x="855663" y="1493838"/>
            <a:ext cx="225425" cy="228600"/>
          </a:xfrm>
          <a:custGeom>
            <a:avLst/>
            <a:gdLst>
              <a:gd name="T0" fmla="*/ 0 w 75"/>
              <a:gd name="T1" fmla="*/ 29 h 76"/>
              <a:gd name="T2" fmla="*/ 5 w 75"/>
              <a:gd name="T3" fmla="*/ 0 h 76"/>
              <a:gd name="T4" fmla="*/ 75 w 75"/>
              <a:gd name="T5" fmla="*/ 76 h 76"/>
              <a:gd name="T6" fmla="*/ 42 w 75"/>
              <a:gd name="T7" fmla="*/ 47 h 76"/>
              <a:gd name="T8" fmla="*/ 0 w 75"/>
              <a:gd name="T9" fmla="*/ 29 h 76"/>
            </a:gdLst>
            <a:ahLst/>
            <a:cxnLst>
              <a:cxn ang="0">
                <a:pos x="T0" y="T1"/>
              </a:cxn>
              <a:cxn ang="0">
                <a:pos x="T2" y="T3"/>
              </a:cxn>
              <a:cxn ang="0">
                <a:pos x="T4" y="T5"/>
              </a:cxn>
              <a:cxn ang="0">
                <a:pos x="T6" y="T7"/>
              </a:cxn>
              <a:cxn ang="0">
                <a:pos x="T8" y="T9"/>
              </a:cxn>
            </a:cxnLst>
            <a:rect l="0" t="0" r="r" b="b"/>
            <a:pathLst>
              <a:path w="75" h="76">
                <a:moveTo>
                  <a:pt x="0" y="29"/>
                </a:moveTo>
                <a:cubicBezTo>
                  <a:pt x="1" y="21"/>
                  <a:pt x="3" y="10"/>
                  <a:pt x="5" y="0"/>
                </a:cubicBezTo>
                <a:cubicBezTo>
                  <a:pt x="39" y="10"/>
                  <a:pt x="64" y="38"/>
                  <a:pt x="75" y="76"/>
                </a:cubicBezTo>
                <a:cubicBezTo>
                  <a:pt x="65" y="67"/>
                  <a:pt x="55" y="55"/>
                  <a:pt x="42" y="47"/>
                </a:cubicBezTo>
                <a:cubicBezTo>
                  <a:pt x="30" y="39"/>
                  <a:pt x="15" y="35"/>
                  <a:pt x="0" y="29"/>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E9927BCD-775B-41AD-96C1-09FCE8581AE3}"/>
              </a:ext>
            </a:extLst>
          </p:cNvPr>
          <p:cNvSpPr>
            <a:spLocks/>
          </p:cNvSpPr>
          <p:nvPr/>
        </p:nvSpPr>
        <p:spPr bwMode="auto">
          <a:xfrm>
            <a:off x="5045075" y="5337176"/>
            <a:ext cx="234950" cy="234950"/>
          </a:xfrm>
          <a:custGeom>
            <a:avLst/>
            <a:gdLst>
              <a:gd name="T0" fmla="*/ 72 w 78"/>
              <a:gd name="T1" fmla="*/ 0 h 78"/>
              <a:gd name="T2" fmla="*/ 78 w 78"/>
              <a:gd name="T3" fmla="*/ 29 h 78"/>
              <a:gd name="T4" fmla="*/ 0 w 78"/>
              <a:gd name="T5" fmla="*/ 78 h 78"/>
              <a:gd name="T6" fmla="*/ 72 w 78"/>
              <a:gd name="T7" fmla="*/ 0 h 78"/>
            </a:gdLst>
            <a:ahLst/>
            <a:cxnLst>
              <a:cxn ang="0">
                <a:pos x="T0" y="T1"/>
              </a:cxn>
              <a:cxn ang="0">
                <a:pos x="T2" y="T3"/>
              </a:cxn>
              <a:cxn ang="0">
                <a:pos x="T4" y="T5"/>
              </a:cxn>
              <a:cxn ang="0">
                <a:pos x="T6" y="T7"/>
              </a:cxn>
            </a:cxnLst>
            <a:rect l="0" t="0" r="r" b="b"/>
            <a:pathLst>
              <a:path w="78" h="78">
                <a:moveTo>
                  <a:pt x="72" y="0"/>
                </a:moveTo>
                <a:cubicBezTo>
                  <a:pt x="74" y="10"/>
                  <a:pt x="76" y="19"/>
                  <a:pt x="78" y="29"/>
                </a:cubicBezTo>
                <a:cubicBezTo>
                  <a:pt x="44" y="32"/>
                  <a:pt x="20" y="51"/>
                  <a:pt x="0" y="78"/>
                </a:cubicBezTo>
                <a:cubicBezTo>
                  <a:pt x="5" y="45"/>
                  <a:pt x="39" y="7"/>
                  <a:pt x="72"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D8EF1E0E-1647-4649-8734-D9BF082BC78F}"/>
              </a:ext>
            </a:extLst>
          </p:cNvPr>
          <p:cNvSpPr>
            <a:spLocks/>
          </p:cNvSpPr>
          <p:nvPr/>
        </p:nvSpPr>
        <p:spPr bwMode="auto">
          <a:xfrm>
            <a:off x="876300" y="3070226"/>
            <a:ext cx="581025" cy="384175"/>
          </a:xfrm>
          <a:custGeom>
            <a:avLst/>
            <a:gdLst>
              <a:gd name="T0" fmla="*/ 0 w 193"/>
              <a:gd name="T1" fmla="*/ 125 h 128"/>
              <a:gd name="T2" fmla="*/ 193 w 193"/>
              <a:gd name="T3" fmla="*/ 0 h 128"/>
              <a:gd name="T4" fmla="*/ 0 w 193"/>
              <a:gd name="T5" fmla="*/ 125 h 128"/>
            </a:gdLst>
            <a:ahLst/>
            <a:cxnLst>
              <a:cxn ang="0">
                <a:pos x="T0" y="T1"/>
              </a:cxn>
              <a:cxn ang="0">
                <a:pos x="T2" y="T3"/>
              </a:cxn>
              <a:cxn ang="0">
                <a:pos x="T4" y="T5"/>
              </a:cxn>
            </a:cxnLst>
            <a:rect l="0" t="0" r="r" b="b"/>
            <a:pathLst>
              <a:path w="193" h="128">
                <a:moveTo>
                  <a:pt x="0" y="125"/>
                </a:moveTo>
                <a:cubicBezTo>
                  <a:pt x="78" y="105"/>
                  <a:pt x="151" y="80"/>
                  <a:pt x="193" y="0"/>
                </a:cubicBezTo>
                <a:cubicBezTo>
                  <a:pt x="183" y="69"/>
                  <a:pt x="100" y="128"/>
                  <a:pt x="0" y="125"/>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13964449-C389-4C9C-8943-FB41382E4C9B}"/>
              </a:ext>
            </a:extLst>
          </p:cNvPr>
          <p:cNvSpPr>
            <a:spLocks/>
          </p:cNvSpPr>
          <p:nvPr/>
        </p:nvSpPr>
        <p:spPr bwMode="auto">
          <a:xfrm>
            <a:off x="4900613" y="4645026"/>
            <a:ext cx="177800" cy="180975"/>
          </a:xfrm>
          <a:custGeom>
            <a:avLst/>
            <a:gdLst>
              <a:gd name="T0" fmla="*/ 59 w 59"/>
              <a:gd name="T1" fmla="*/ 31 h 60"/>
              <a:gd name="T2" fmla="*/ 29 w 59"/>
              <a:gd name="T3" fmla="*/ 59 h 60"/>
              <a:gd name="T4" fmla="*/ 0 w 59"/>
              <a:gd name="T5" fmla="*/ 30 h 60"/>
              <a:gd name="T6" fmla="*/ 30 w 59"/>
              <a:gd name="T7" fmla="*/ 1 h 60"/>
              <a:gd name="T8" fmla="*/ 59 w 59"/>
              <a:gd name="T9" fmla="*/ 31 h 60"/>
            </a:gdLst>
            <a:ahLst/>
            <a:cxnLst>
              <a:cxn ang="0">
                <a:pos x="T0" y="T1"/>
              </a:cxn>
              <a:cxn ang="0">
                <a:pos x="T2" y="T3"/>
              </a:cxn>
              <a:cxn ang="0">
                <a:pos x="T4" y="T5"/>
              </a:cxn>
              <a:cxn ang="0">
                <a:pos x="T6" y="T7"/>
              </a:cxn>
              <a:cxn ang="0">
                <a:pos x="T8" y="T9"/>
              </a:cxn>
            </a:cxnLst>
            <a:rect l="0" t="0" r="r" b="b"/>
            <a:pathLst>
              <a:path w="59" h="60">
                <a:moveTo>
                  <a:pt x="59" y="31"/>
                </a:moveTo>
                <a:cubicBezTo>
                  <a:pt x="59" y="47"/>
                  <a:pt x="46" y="60"/>
                  <a:pt x="29" y="59"/>
                </a:cubicBezTo>
                <a:cubicBezTo>
                  <a:pt x="13" y="59"/>
                  <a:pt x="0" y="45"/>
                  <a:pt x="0" y="30"/>
                </a:cubicBezTo>
                <a:cubicBezTo>
                  <a:pt x="1" y="13"/>
                  <a:pt x="15" y="0"/>
                  <a:pt x="30" y="1"/>
                </a:cubicBezTo>
                <a:cubicBezTo>
                  <a:pt x="47" y="1"/>
                  <a:pt x="59" y="14"/>
                  <a:pt x="59" y="31"/>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5" name="Freeform 44">
            <a:extLst>
              <a:ext uri="{FF2B5EF4-FFF2-40B4-BE49-F238E27FC236}">
                <a16:creationId xmlns:a16="http://schemas.microsoft.com/office/drawing/2014/main" id="{5919485E-F9FC-450F-8212-4F22B198FAE1}"/>
              </a:ext>
            </a:extLst>
          </p:cNvPr>
          <p:cNvSpPr>
            <a:spLocks/>
          </p:cNvSpPr>
          <p:nvPr/>
        </p:nvSpPr>
        <p:spPr bwMode="auto">
          <a:xfrm>
            <a:off x="5057775" y="4506913"/>
            <a:ext cx="177800" cy="177800"/>
          </a:xfrm>
          <a:custGeom>
            <a:avLst/>
            <a:gdLst>
              <a:gd name="T0" fmla="*/ 30 w 59"/>
              <a:gd name="T1" fmla="*/ 59 h 59"/>
              <a:gd name="T2" fmla="*/ 0 w 59"/>
              <a:gd name="T3" fmla="*/ 30 h 59"/>
              <a:gd name="T4" fmla="*/ 30 w 59"/>
              <a:gd name="T5" fmla="*/ 0 h 59"/>
              <a:gd name="T6" fmla="*/ 59 w 59"/>
              <a:gd name="T7" fmla="*/ 29 h 59"/>
              <a:gd name="T8" fmla="*/ 30 w 59"/>
              <a:gd name="T9" fmla="*/ 59 h 59"/>
            </a:gdLst>
            <a:ahLst/>
            <a:cxnLst>
              <a:cxn ang="0">
                <a:pos x="T0" y="T1"/>
              </a:cxn>
              <a:cxn ang="0">
                <a:pos x="T2" y="T3"/>
              </a:cxn>
              <a:cxn ang="0">
                <a:pos x="T4" y="T5"/>
              </a:cxn>
              <a:cxn ang="0">
                <a:pos x="T6" y="T7"/>
              </a:cxn>
              <a:cxn ang="0">
                <a:pos x="T8" y="T9"/>
              </a:cxn>
            </a:cxnLst>
            <a:rect l="0" t="0" r="r" b="b"/>
            <a:pathLst>
              <a:path w="59" h="59">
                <a:moveTo>
                  <a:pt x="30" y="59"/>
                </a:moveTo>
                <a:cubicBezTo>
                  <a:pt x="13" y="59"/>
                  <a:pt x="1" y="46"/>
                  <a:pt x="0" y="30"/>
                </a:cubicBezTo>
                <a:cubicBezTo>
                  <a:pt x="0" y="13"/>
                  <a:pt x="13" y="0"/>
                  <a:pt x="30" y="0"/>
                </a:cubicBezTo>
                <a:cubicBezTo>
                  <a:pt x="46" y="0"/>
                  <a:pt x="59" y="13"/>
                  <a:pt x="59" y="29"/>
                </a:cubicBezTo>
                <a:cubicBezTo>
                  <a:pt x="59" y="45"/>
                  <a:pt x="46" y="59"/>
                  <a:pt x="30" y="59"/>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6" name="Freeform 45">
            <a:extLst>
              <a:ext uri="{FF2B5EF4-FFF2-40B4-BE49-F238E27FC236}">
                <a16:creationId xmlns:a16="http://schemas.microsoft.com/office/drawing/2014/main" id="{D74DF19D-D141-4873-9E22-AEBAAAFC696B}"/>
              </a:ext>
            </a:extLst>
          </p:cNvPr>
          <p:cNvSpPr>
            <a:spLocks/>
          </p:cNvSpPr>
          <p:nvPr/>
        </p:nvSpPr>
        <p:spPr bwMode="auto">
          <a:xfrm>
            <a:off x="5175250" y="4344988"/>
            <a:ext cx="152400" cy="155575"/>
          </a:xfrm>
          <a:custGeom>
            <a:avLst/>
            <a:gdLst>
              <a:gd name="T0" fmla="*/ 25 w 51"/>
              <a:gd name="T1" fmla="*/ 51 h 52"/>
              <a:gd name="T2" fmla="*/ 0 w 51"/>
              <a:gd name="T3" fmla="*/ 25 h 52"/>
              <a:gd name="T4" fmla="*/ 27 w 51"/>
              <a:gd name="T5" fmla="*/ 0 h 52"/>
              <a:gd name="T6" fmla="*/ 51 w 51"/>
              <a:gd name="T7" fmla="*/ 26 h 52"/>
              <a:gd name="T8" fmla="*/ 25 w 51"/>
              <a:gd name="T9" fmla="*/ 51 h 52"/>
            </a:gdLst>
            <a:ahLst/>
            <a:cxnLst>
              <a:cxn ang="0">
                <a:pos x="T0" y="T1"/>
              </a:cxn>
              <a:cxn ang="0">
                <a:pos x="T2" y="T3"/>
              </a:cxn>
              <a:cxn ang="0">
                <a:pos x="T4" y="T5"/>
              </a:cxn>
              <a:cxn ang="0">
                <a:pos x="T6" y="T7"/>
              </a:cxn>
              <a:cxn ang="0">
                <a:pos x="T8" y="T9"/>
              </a:cxn>
            </a:cxnLst>
            <a:rect l="0" t="0" r="r" b="b"/>
            <a:pathLst>
              <a:path w="51" h="52">
                <a:moveTo>
                  <a:pt x="25" y="51"/>
                </a:moveTo>
                <a:cubicBezTo>
                  <a:pt x="12" y="51"/>
                  <a:pt x="0" y="39"/>
                  <a:pt x="0" y="25"/>
                </a:cubicBezTo>
                <a:cubicBezTo>
                  <a:pt x="1" y="11"/>
                  <a:pt x="13" y="0"/>
                  <a:pt x="27" y="0"/>
                </a:cubicBezTo>
                <a:cubicBezTo>
                  <a:pt x="40" y="1"/>
                  <a:pt x="51" y="13"/>
                  <a:pt x="51" y="26"/>
                </a:cubicBezTo>
                <a:cubicBezTo>
                  <a:pt x="51" y="40"/>
                  <a:pt x="39" y="52"/>
                  <a:pt x="25" y="51"/>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7" name="Freeform 46">
            <a:extLst>
              <a:ext uri="{FF2B5EF4-FFF2-40B4-BE49-F238E27FC236}">
                <a16:creationId xmlns:a16="http://schemas.microsoft.com/office/drawing/2014/main" id="{0AF5C39A-99E7-4ADC-A4BC-4C65F7B9D003}"/>
              </a:ext>
            </a:extLst>
          </p:cNvPr>
          <p:cNvSpPr>
            <a:spLocks/>
          </p:cNvSpPr>
          <p:nvPr/>
        </p:nvSpPr>
        <p:spPr bwMode="auto">
          <a:xfrm>
            <a:off x="4756150" y="4781551"/>
            <a:ext cx="117475" cy="114300"/>
          </a:xfrm>
          <a:custGeom>
            <a:avLst/>
            <a:gdLst>
              <a:gd name="T0" fmla="*/ 21 w 39"/>
              <a:gd name="T1" fmla="*/ 1 h 38"/>
              <a:gd name="T2" fmla="*/ 39 w 39"/>
              <a:gd name="T3" fmla="*/ 20 h 38"/>
              <a:gd name="T4" fmla="*/ 20 w 39"/>
              <a:gd name="T5" fmla="*/ 38 h 38"/>
              <a:gd name="T6" fmla="*/ 1 w 39"/>
              <a:gd name="T7" fmla="*/ 19 h 38"/>
              <a:gd name="T8" fmla="*/ 21 w 39"/>
              <a:gd name="T9" fmla="*/ 1 h 38"/>
            </a:gdLst>
            <a:ahLst/>
            <a:cxnLst>
              <a:cxn ang="0">
                <a:pos x="T0" y="T1"/>
              </a:cxn>
              <a:cxn ang="0">
                <a:pos x="T2" y="T3"/>
              </a:cxn>
              <a:cxn ang="0">
                <a:pos x="T4" y="T5"/>
              </a:cxn>
              <a:cxn ang="0">
                <a:pos x="T6" y="T7"/>
              </a:cxn>
              <a:cxn ang="0">
                <a:pos x="T8" y="T9"/>
              </a:cxn>
            </a:cxnLst>
            <a:rect l="0" t="0" r="r" b="b"/>
            <a:pathLst>
              <a:path w="39" h="38">
                <a:moveTo>
                  <a:pt x="21" y="1"/>
                </a:moveTo>
                <a:cubicBezTo>
                  <a:pt x="31" y="1"/>
                  <a:pt x="39" y="9"/>
                  <a:pt x="39" y="20"/>
                </a:cubicBezTo>
                <a:cubicBezTo>
                  <a:pt x="39" y="29"/>
                  <a:pt x="30" y="38"/>
                  <a:pt x="20" y="38"/>
                </a:cubicBezTo>
                <a:cubicBezTo>
                  <a:pt x="9" y="38"/>
                  <a:pt x="0" y="29"/>
                  <a:pt x="1" y="19"/>
                </a:cubicBezTo>
                <a:cubicBezTo>
                  <a:pt x="1" y="8"/>
                  <a:pt x="10" y="0"/>
                  <a:pt x="21" y="1"/>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8" name="Freeform 47">
            <a:extLst>
              <a:ext uri="{FF2B5EF4-FFF2-40B4-BE49-F238E27FC236}">
                <a16:creationId xmlns:a16="http://schemas.microsoft.com/office/drawing/2014/main" id="{78BB002B-368B-4BC0-AA74-6F1AC2222316}"/>
              </a:ext>
            </a:extLst>
          </p:cNvPr>
          <p:cNvSpPr>
            <a:spLocks/>
          </p:cNvSpPr>
          <p:nvPr/>
        </p:nvSpPr>
        <p:spPr bwMode="auto">
          <a:xfrm>
            <a:off x="5276850" y="4230688"/>
            <a:ext cx="93662" cy="93663"/>
          </a:xfrm>
          <a:custGeom>
            <a:avLst/>
            <a:gdLst>
              <a:gd name="T0" fmla="*/ 31 w 31"/>
              <a:gd name="T1" fmla="*/ 17 h 31"/>
              <a:gd name="T2" fmla="*/ 16 w 31"/>
              <a:gd name="T3" fmla="*/ 30 h 31"/>
              <a:gd name="T4" fmla="*/ 1 w 31"/>
              <a:gd name="T5" fmla="*/ 14 h 31"/>
              <a:gd name="T6" fmla="*/ 16 w 31"/>
              <a:gd name="T7" fmla="*/ 0 h 31"/>
              <a:gd name="T8" fmla="*/ 31 w 31"/>
              <a:gd name="T9" fmla="*/ 17 h 31"/>
            </a:gdLst>
            <a:ahLst/>
            <a:cxnLst>
              <a:cxn ang="0">
                <a:pos x="T0" y="T1"/>
              </a:cxn>
              <a:cxn ang="0">
                <a:pos x="T2" y="T3"/>
              </a:cxn>
              <a:cxn ang="0">
                <a:pos x="T4" y="T5"/>
              </a:cxn>
              <a:cxn ang="0">
                <a:pos x="T6" y="T7"/>
              </a:cxn>
              <a:cxn ang="0">
                <a:pos x="T8" y="T9"/>
              </a:cxn>
            </a:cxnLst>
            <a:rect l="0" t="0" r="r" b="b"/>
            <a:pathLst>
              <a:path w="31" h="31">
                <a:moveTo>
                  <a:pt x="31" y="17"/>
                </a:moveTo>
                <a:cubicBezTo>
                  <a:pt x="30" y="25"/>
                  <a:pt x="25" y="30"/>
                  <a:pt x="16" y="30"/>
                </a:cubicBezTo>
                <a:cubicBezTo>
                  <a:pt x="7" y="31"/>
                  <a:pt x="0" y="24"/>
                  <a:pt x="1" y="14"/>
                </a:cubicBezTo>
                <a:cubicBezTo>
                  <a:pt x="2" y="5"/>
                  <a:pt x="7" y="1"/>
                  <a:pt x="16" y="0"/>
                </a:cubicBezTo>
                <a:cubicBezTo>
                  <a:pt x="24" y="0"/>
                  <a:pt x="31" y="7"/>
                  <a:pt x="31" y="17"/>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49" name="Freeform 48">
            <a:extLst>
              <a:ext uri="{FF2B5EF4-FFF2-40B4-BE49-F238E27FC236}">
                <a16:creationId xmlns:a16="http://schemas.microsoft.com/office/drawing/2014/main" id="{B06FB622-1C71-465A-B472-BC432D2D81FC}"/>
              </a:ext>
            </a:extLst>
          </p:cNvPr>
          <p:cNvSpPr>
            <a:spLocks noEditPoints="1"/>
          </p:cNvSpPr>
          <p:nvPr/>
        </p:nvSpPr>
        <p:spPr bwMode="auto">
          <a:xfrm>
            <a:off x="1995488" y="3300413"/>
            <a:ext cx="336550" cy="238125"/>
          </a:xfrm>
          <a:custGeom>
            <a:avLst/>
            <a:gdLst>
              <a:gd name="T0" fmla="*/ 112 w 112"/>
              <a:gd name="T1" fmla="*/ 0 h 79"/>
              <a:gd name="T2" fmla="*/ 33 w 112"/>
              <a:gd name="T3" fmla="*/ 79 h 79"/>
              <a:gd name="T4" fmla="*/ 0 w 112"/>
              <a:gd name="T5" fmla="*/ 0 h 79"/>
              <a:gd name="T6" fmla="*/ 112 w 112"/>
              <a:gd name="T7" fmla="*/ 0 h 79"/>
              <a:gd name="T8" fmla="*/ 57 w 112"/>
              <a:gd name="T9" fmla="*/ 25 h 79"/>
              <a:gd name="T10" fmla="*/ 55 w 112"/>
              <a:gd name="T11" fmla="*/ 21 h 79"/>
              <a:gd name="T12" fmla="*/ 36 w 112"/>
              <a:gd name="T13" fmla="*/ 29 h 79"/>
              <a:gd name="T14" fmla="*/ 43 w 112"/>
              <a:gd name="T15" fmla="*/ 39 h 79"/>
              <a:gd name="T16" fmla="*/ 57 w 112"/>
              <a:gd name="T17" fmla="*/ 2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79">
                <a:moveTo>
                  <a:pt x="112" y="0"/>
                </a:moveTo>
                <a:cubicBezTo>
                  <a:pt x="85" y="27"/>
                  <a:pt x="59" y="53"/>
                  <a:pt x="33" y="79"/>
                </a:cubicBezTo>
                <a:cubicBezTo>
                  <a:pt x="14" y="63"/>
                  <a:pt x="1" y="31"/>
                  <a:pt x="0" y="0"/>
                </a:cubicBezTo>
                <a:cubicBezTo>
                  <a:pt x="37" y="0"/>
                  <a:pt x="74" y="0"/>
                  <a:pt x="112" y="0"/>
                </a:cubicBezTo>
                <a:close/>
                <a:moveTo>
                  <a:pt x="57" y="25"/>
                </a:moveTo>
                <a:cubicBezTo>
                  <a:pt x="56" y="24"/>
                  <a:pt x="55" y="23"/>
                  <a:pt x="55" y="21"/>
                </a:cubicBezTo>
                <a:cubicBezTo>
                  <a:pt x="49" y="24"/>
                  <a:pt x="42" y="26"/>
                  <a:pt x="36" y="29"/>
                </a:cubicBezTo>
                <a:cubicBezTo>
                  <a:pt x="38" y="32"/>
                  <a:pt x="40" y="38"/>
                  <a:pt x="43" y="39"/>
                </a:cubicBezTo>
                <a:cubicBezTo>
                  <a:pt x="53" y="40"/>
                  <a:pt x="53" y="31"/>
                  <a:pt x="57" y="25"/>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0" name="Freeform 49">
            <a:extLst>
              <a:ext uri="{FF2B5EF4-FFF2-40B4-BE49-F238E27FC236}">
                <a16:creationId xmlns:a16="http://schemas.microsoft.com/office/drawing/2014/main" id="{FB45B9DB-D27E-4365-A0FB-74A32F517EB2}"/>
              </a:ext>
            </a:extLst>
          </p:cNvPr>
          <p:cNvSpPr>
            <a:spLocks noEditPoints="1"/>
          </p:cNvSpPr>
          <p:nvPr/>
        </p:nvSpPr>
        <p:spPr bwMode="auto">
          <a:xfrm>
            <a:off x="2124075" y="2886076"/>
            <a:ext cx="241300" cy="336550"/>
          </a:xfrm>
          <a:custGeom>
            <a:avLst/>
            <a:gdLst>
              <a:gd name="T0" fmla="*/ 0 w 80"/>
              <a:gd name="T1" fmla="*/ 32 h 112"/>
              <a:gd name="T2" fmla="*/ 80 w 80"/>
              <a:gd name="T3" fmla="*/ 0 h 112"/>
              <a:gd name="T4" fmla="*/ 80 w 80"/>
              <a:gd name="T5" fmla="*/ 112 h 112"/>
              <a:gd name="T6" fmla="*/ 0 w 80"/>
              <a:gd name="T7" fmla="*/ 32 h 112"/>
              <a:gd name="T8" fmla="*/ 60 w 80"/>
              <a:gd name="T9" fmla="*/ 54 h 112"/>
              <a:gd name="T10" fmla="*/ 65 w 80"/>
              <a:gd name="T11" fmla="*/ 51 h 112"/>
              <a:gd name="T12" fmla="*/ 53 w 80"/>
              <a:gd name="T13" fmla="*/ 34 h 112"/>
              <a:gd name="T14" fmla="*/ 44 w 80"/>
              <a:gd name="T15" fmla="*/ 41 h 112"/>
              <a:gd name="T16" fmla="*/ 60 w 80"/>
              <a:gd name="T17" fmla="*/ 5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112">
                <a:moveTo>
                  <a:pt x="0" y="32"/>
                </a:moveTo>
                <a:cubicBezTo>
                  <a:pt x="22" y="13"/>
                  <a:pt x="48" y="2"/>
                  <a:pt x="80" y="0"/>
                </a:cubicBezTo>
                <a:cubicBezTo>
                  <a:pt x="80" y="38"/>
                  <a:pt x="80" y="75"/>
                  <a:pt x="80" y="112"/>
                </a:cubicBezTo>
                <a:cubicBezTo>
                  <a:pt x="53" y="86"/>
                  <a:pt x="27" y="59"/>
                  <a:pt x="0" y="32"/>
                </a:cubicBezTo>
                <a:close/>
                <a:moveTo>
                  <a:pt x="60" y="54"/>
                </a:moveTo>
                <a:cubicBezTo>
                  <a:pt x="62" y="53"/>
                  <a:pt x="63" y="52"/>
                  <a:pt x="65" y="51"/>
                </a:cubicBezTo>
                <a:cubicBezTo>
                  <a:pt x="61" y="45"/>
                  <a:pt x="57" y="39"/>
                  <a:pt x="53" y="34"/>
                </a:cubicBezTo>
                <a:cubicBezTo>
                  <a:pt x="50" y="36"/>
                  <a:pt x="44" y="39"/>
                  <a:pt x="44" y="41"/>
                </a:cubicBezTo>
                <a:cubicBezTo>
                  <a:pt x="44" y="52"/>
                  <a:pt x="53" y="52"/>
                  <a:pt x="60" y="54"/>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1" name="Freeform 50">
            <a:extLst>
              <a:ext uri="{FF2B5EF4-FFF2-40B4-BE49-F238E27FC236}">
                <a16:creationId xmlns:a16="http://schemas.microsoft.com/office/drawing/2014/main" id="{4A900D20-74B1-4427-9FBB-861FB587368C}"/>
              </a:ext>
            </a:extLst>
          </p:cNvPr>
          <p:cNvSpPr>
            <a:spLocks noEditPoints="1"/>
          </p:cNvSpPr>
          <p:nvPr/>
        </p:nvSpPr>
        <p:spPr bwMode="auto">
          <a:xfrm>
            <a:off x="1992313" y="3017838"/>
            <a:ext cx="333375" cy="241300"/>
          </a:xfrm>
          <a:custGeom>
            <a:avLst/>
            <a:gdLst>
              <a:gd name="T0" fmla="*/ 111 w 111"/>
              <a:gd name="T1" fmla="*/ 80 h 80"/>
              <a:gd name="T2" fmla="*/ 0 w 111"/>
              <a:gd name="T3" fmla="*/ 80 h 80"/>
              <a:gd name="T4" fmla="*/ 32 w 111"/>
              <a:gd name="T5" fmla="*/ 0 h 80"/>
              <a:gd name="T6" fmla="*/ 111 w 111"/>
              <a:gd name="T7" fmla="*/ 80 h 80"/>
              <a:gd name="T8" fmla="*/ 40 w 111"/>
              <a:gd name="T9" fmla="*/ 49 h 80"/>
              <a:gd name="T10" fmla="*/ 61 w 111"/>
              <a:gd name="T11" fmla="*/ 66 h 80"/>
              <a:gd name="T12" fmla="*/ 66 w 111"/>
              <a:gd name="T13" fmla="*/ 54 h 80"/>
              <a:gd name="T14" fmla="*/ 40 w 111"/>
              <a:gd name="T15" fmla="*/ 49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80">
                <a:moveTo>
                  <a:pt x="111" y="80"/>
                </a:moveTo>
                <a:cubicBezTo>
                  <a:pt x="75" y="80"/>
                  <a:pt x="38" y="80"/>
                  <a:pt x="0" y="80"/>
                </a:cubicBezTo>
                <a:cubicBezTo>
                  <a:pt x="2" y="49"/>
                  <a:pt x="13" y="22"/>
                  <a:pt x="32" y="0"/>
                </a:cubicBezTo>
                <a:cubicBezTo>
                  <a:pt x="59" y="27"/>
                  <a:pt x="85" y="54"/>
                  <a:pt x="111" y="80"/>
                </a:cubicBezTo>
                <a:close/>
                <a:moveTo>
                  <a:pt x="40" y="49"/>
                </a:moveTo>
                <a:cubicBezTo>
                  <a:pt x="48" y="57"/>
                  <a:pt x="49" y="68"/>
                  <a:pt x="61" y="66"/>
                </a:cubicBezTo>
                <a:cubicBezTo>
                  <a:pt x="63" y="65"/>
                  <a:pt x="67" y="56"/>
                  <a:pt x="66" y="54"/>
                </a:cubicBezTo>
                <a:cubicBezTo>
                  <a:pt x="60" y="42"/>
                  <a:pt x="51" y="48"/>
                  <a:pt x="40" y="49"/>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2" name="Freeform 51">
            <a:extLst>
              <a:ext uri="{FF2B5EF4-FFF2-40B4-BE49-F238E27FC236}">
                <a16:creationId xmlns:a16="http://schemas.microsoft.com/office/drawing/2014/main" id="{3C17951B-6118-466A-9BC1-77F6BA8567F1}"/>
              </a:ext>
            </a:extLst>
          </p:cNvPr>
          <p:cNvSpPr>
            <a:spLocks noEditPoints="1"/>
          </p:cNvSpPr>
          <p:nvPr/>
        </p:nvSpPr>
        <p:spPr bwMode="auto">
          <a:xfrm>
            <a:off x="2443163" y="3021013"/>
            <a:ext cx="333375" cy="238125"/>
          </a:xfrm>
          <a:custGeom>
            <a:avLst/>
            <a:gdLst>
              <a:gd name="T0" fmla="*/ 80 w 111"/>
              <a:gd name="T1" fmla="*/ 0 h 79"/>
              <a:gd name="T2" fmla="*/ 111 w 111"/>
              <a:gd name="T3" fmla="*/ 79 h 79"/>
              <a:gd name="T4" fmla="*/ 0 w 111"/>
              <a:gd name="T5" fmla="*/ 79 h 79"/>
              <a:gd name="T6" fmla="*/ 80 w 111"/>
              <a:gd name="T7" fmla="*/ 0 h 79"/>
              <a:gd name="T8" fmla="*/ 51 w 111"/>
              <a:gd name="T9" fmla="*/ 50 h 79"/>
              <a:gd name="T10" fmla="*/ 52 w 111"/>
              <a:gd name="T11" fmla="*/ 55 h 79"/>
              <a:gd name="T12" fmla="*/ 74 w 111"/>
              <a:gd name="T13" fmla="*/ 57 h 79"/>
              <a:gd name="T14" fmla="*/ 71 w 111"/>
              <a:gd name="T15" fmla="*/ 45 h 79"/>
              <a:gd name="T16" fmla="*/ 51 w 111"/>
              <a:gd name="T17" fmla="*/ 5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79">
                <a:moveTo>
                  <a:pt x="80" y="0"/>
                </a:moveTo>
                <a:cubicBezTo>
                  <a:pt x="99" y="21"/>
                  <a:pt x="110" y="47"/>
                  <a:pt x="111" y="79"/>
                </a:cubicBezTo>
                <a:cubicBezTo>
                  <a:pt x="73" y="79"/>
                  <a:pt x="36" y="79"/>
                  <a:pt x="0" y="79"/>
                </a:cubicBezTo>
                <a:cubicBezTo>
                  <a:pt x="26" y="53"/>
                  <a:pt x="52" y="27"/>
                  <a:pt x="80" y="0"/>
                </a:cubicBezTo>
                <a:close/>
                <a:moveTo>
                  <a:pt x="51" y="50"/>
                </a:moveTo>
                <a:cubicBezTo>
                  <a:pt x="52" y="52"/>
                  <a:pt x="52" y="54"/>
                  <a:pt x="52" y="55"/>
                </a:cubicBezTo>
                <a:cubicBezTo>
                  <a:pt x="59" y="58"/>
                  <a:pt x="66" y="66"/>
                  <a:pt x="74" y="57"/>
                </a:cubicBezTo>
                <a:cubicBezTo>
                  <a:pt x="75" y="55"/>
                  <a:pt x="72" y="49"/>
                  <a:pt x="71" y="45"/>
                </a:cubicBezTo>
                <a:cubicBezTo>
                  <a:pt x="65" y="47"/>
                  <a:pt x="58" y="49"/>
                  <a:pt x="51" y="5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3" name="Freeform 52">
            <a:extLst>
              <a:ext uri="{FF2B5EF4-FFF2-40B4-BE49-F238E27FC236}">
                <a16:creationId xmlns:a16="http://schemas.microsoft.com/office/drawing/2014/main" id="{BD94681F-882C-4DD3-B968-A026B189AF98}"/>
              </a:ext>
            </a:extLst>
          </p:cNvPr>
          <p:cNvSpPr>
            <a:spLocks noEditPoints="1"/>
          </p:cNvSpPr>
          <p:nvPr/>
        </p:nvSpPr>
        <p:spPr bwMode="auto">
          <a:xfrm>
            <a:off x="2439988" y="3300413"/>
            <a:ext cx="336550" cy="238125"/>
          </a:xfrm>
          <a:custGeom>
            <a:avLst/>
            <a:gdLst>
              <a:gd name="T0" fmla="*/ 80 w 112"/>
              <a:gd name="T1" fmla="*/ 79 h 79"/>
              <a:gd name="T2" fmla="*/ 0 w 112"/>
              <a:gd name="T3" fmla="*/ 0 h 79"/>
              <a:gd name="T4" fmla="*/ 112 w 112"/>
              <a:gd name="T5" fmla="*/ 0 h 79"/>
              <a:gd name="T6" fmla="*/ 80 w 112"/>
              <a:gd name="T7" fmla="*/ 79 h 79"/>
              <a:gd name="T8" fmla="*/ 84 w 112"/>
              <a:gd name="T9" fmla="*/ 19 h 79"/>
              <a:gd name="T10" fmla="*/ 81 w 112"/>
              <a:gd name="T11" fmla="*/ 15 h 79"/>
              <a:gd name="T12" fmla="*/ 63 w 112"/>
              <a:gd name="T13" fmla="*/ 26 h 79"/>
              <a:gd name="T14" fmla="*/ 71 w 112"/>
              <a:gd name="T15" fmla="*/ 35 h 79"/>
              <a:gd name="T16" fmla="*/ 84 w 112"/>
              <a:gd name="T17" fmla="*/ 1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79">
                <a:moveTo>
                  <a:pt x="80" y="79"/>
                </a:moveTo>
                <a:cubicBezTo>
                  <a:pt x="53" y="52"/>
                  <a:pt x="27" y="26"/>
                  <a:pt x="0" y="0"/>
                </a:cubicBezTo>
                <a:cubicBezTo>
                  <a:pt x="37" y="0"/>
                  <a:pt x="74" y="0"/>
                  <a:pt x="112" y="0"/>
                </a:cubicBezTo>
                <a:cubicBezTo>
                  <a:pt x="111" y="31"/>
                  <a:pt x="99" y="57"/>
                  <a:pt x="80" y="79"/>
                </a:cubicBezTo>
                <a:close/>
                <a:moveTo>
                  <a:pt x="84" y="19"/>
                </a:moveTo>
                <a:cubicBezTo>
                  <a:pt x="83" y="18"/>
                  <a:pt x="82" y="17"/>
                  <a:pt x="81" y="15"/>
                </a:cubicBezTo>
                <a:cubicBezTo>
                  <a:pt x="75" y="19"/>
                  <a:pt x="69" y="22"/>
                  <a:pt x="63" y="26"/>
                </a:cubicBezTo>
                <a:cubicBezTo>
                  <a:pt x="65" y="29"/>
                  <a:pt x="68" y="35"/>
                  <a:pt x="71" y="35"/>
                </a:cubicBezTo>
                <a:cubicBezTo>
                  <a:pt x="81" y="35"/>
                  <a:pt x="83" y="27"/>
                  <a:pt x="84" y="19"/>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4" name="Freeform 53">
            <a:extLst>
              <a:ext uri="{FF2B5EF4-FFF2-40B4-BE49-F238E27FC236}">
                <a16:creationId xmlns:a16="http://schemas.microsoft.com/office/drawing/2014/main" id="{CCABBCA0-4137-41D3-BC42-59D11476D083}"/>
              </a:ext>
            </a:extLst>
          </p:cNvPr>
          <p:cNvSpPr>
            <a:spLocks noEditPoints="1"/>
          </p:cNvSpPr>
          <p:nvPr/>
        </p:nvSpPr>
        <p:spPr bwMode="auto">
          <a:xfrm>
            <a:off x="2406650" y="2886076"/>
            <a:ext cx="238125" cy="333375"/>
          </a:xfrm>
          <a:custGeom>
            <a:avLst/>
            <a:gdLst>
              <a:gd name="T0" fmla="*/ 0 w 79"/>
              <a:gd name="T1" fmla="*/ 0 h 111"/>
              <a:gd name="T2" fmla="*/ 79 w 79"/>
              <a:gd name="T3" fmla="*/ 32 h 111"/>
              <a:gd name="T4" fmla="*/ 0 w 79"/>
              <a:gd name="T5" fmla="*/ 111 h 111"/>
              <a:gd name="T6" fmla="*/ 0 w 79"/>
              <a:gd name="T7" fmla="*/ 0 h 111"/>
              <a:gd name="T8" fmla="*/ 18 w 79"/>
              <a:gd name="T9" fmla="*/ 53 h 111"/>
              <a:gd name="T10" fmla="*/ 21 w 79"/>
              <a:gd name="T11" fmla="*/ 54 h 111"/>
              <a:gd name="T12" fmla="*/ 35 w 79"/>
              <a:gd name="T13" fmla="*/ 41 h 111"/>
              <a:gd name="T14" fmla="*/ 37 w 79"/>
              <a:gd name="T15" fmla="*/ 30 h 111"/>
              <a:gd name="T16" fmla="*/ 28 w 79"/>
              <a:gd name="T17" fmla="*/ 26 h 111"/>
              <a:gd name="T18" fmla="*/ 20 w 79"/>
              <a:gd name="T19" fmla="*/ 33 h 111"/>
              <a:gd name="T20" fmla="*/ 18 w 79"/>
              <a:gd name="T21" fmla="*/ 5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111">
                <a:moveTo>
                  <a:pt x="0" y="0"/>
                </a:moveTo>
                <a:cubicBezTo>
                  <a:pt x="31" y="1"/>
                  <a:pt x="57" y="13"/>
                  <a:pt x="79" y="32"/>
                </a:cubicBezTo>
                <a:cubicBezTo>
                  <a:pt x="52" y="59"/>
                  <a:pt x="26" y="85"/>
                  <a:pt x="0" y="111"/>
                </a:cubicBezTo>
                <a:cubicBezTo>
                  <a:pt x="0" y="75"/>
                  <a:pt x="0" y="38"/>
                  <a:pt x="0" y="0"/>
                </a:cubicBezTo>
                <a:close/>
                <a:moveTo>
                  <a:pt x="18" y="53"/>
                </a:moveTo>
                <a:cubicBezTo>
                  <a:pt x="19" y="53"/>
                  <a:pt x="20" y="54"/>
                  <a:pt x="21" y="54"/>
                </a:cubicBezTo>
                <a:cubicBezTo>
                  <a:pt x="26" y="50"/>
                  <a:pt x="31" y="46"/>
                  <a:pt x="35" y="41"/>
                </a:cubicBezTo>
                <a:cubicBezTo>
                  <a:pt x="37" y="38"/>
                  <a:pt x="38" y="33"/>
                  <a:pt x="37" y="30"/>
                </a:cubicBezTo>
                <a:cubicBezTo>
                  <a:pt x="36" y="28"/>
                  <a:pt x="31" y="25"/>
                  <a:pt x="28" y="26"/>
                </a:cubicBezTo>
                <a:cubicBezTo>
                  <a:pt x="25" y="27"/>
                  <a:pt x="20" y="30"/>
                  <a:pt x="20" y="33"/>
                </a:cubicBezTo>
                <a:cubicBezTo>
                  <a:pt x="18" y="39"/>
                  <a:pt x="18" y="46"/>
                  <a:pt x="18" y="53"/>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5" name="Freeform 54">
            <a:extLst>
              <a:ext uri="{FF2B5EF4-FFF2-40B4-BE49-F238E27FC236}">
                <a16:creationId xmlns:a16="http://schemas.microsoft.com/office/drawing/2014/main" id="{5F5EE39C-DFB1-4F98-A92B-565EB3752D72}"/>
              </a:ext>
            </a:extLst>
          </p:cNvPr>
          <p:cNvSpPr>
            <a:spLocks noEditPoints="1"/>
          </p:cNvSpPr>
          <p:nvPr/>
        </p:nvSpPr>
        <p:spPr bwMode="auto">
          <a:xfrm>
            <a:off x="2406650" y="3330576"/>
            <a:ext cx="238125" cy="339725"/>
          </a:xfrm>
          <a:custGeom>
            <a:avLst/>
            <a:gdLst>
              <a:gd name="T0" fmla="*/ 0 w 79"/>
              <a:gd name="T1" fmla="*/ 0 h 113"/>
              <a:gd name="T2" fmla="*/ 79 w 79"/>
              <a:gd name="T3" fmla="*/ 80 h 113"/>
              <a:gd name="T4" fmla="*/ 0 w 79"/>
              <a:gd name="T5" fmla="*/ 112 h 113"/>
              <a:gd name="T6" fmla="*/ 0 w 79"/>
              <a:gd name="T7" fmla="*/ 0 h 113"/>
              <a:gd name="T8" fmla="*/ 16 w 79"/>
              <a:gd name="T9" fmla="*/ 54 h 113"/>
              <a:gd name="T10" fmla="*/ 26 w 79"/>
              <a:gd name="T11" fmla="*/ 73 h 113"/>
              <a:gd name="T12" fmla="*/ 36 w 79"/>
              <a:gd name="T13" fmla="*/ 78 h 113"/>
              <a:gd name="T14" fmla="*/ 43 w 79"/>
              <a:gd name="T15" fmla="*/ 71 h 113"/>
              <a:gd name="T16" fmla="*/ 38 w 79"/>
              <a:gd name="T17" fmla="*/ 61 h 113"/>
              <a:gd name="T18" fmla="*/ 16 w 79"/>
              <a:gd name="T19" fmla="*/ 5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113">
                <a:moveTo>
                  <a:pt x="0" y="0"/>
                </a:moveTo>
                <a:cubicBezTo>
                  <a:pt x="27" y="27"/>
                  <a:pt x="53" y="53"/>
                  <a:pt x="79" y="80"/>
                </a:cubicBezTo>
                <a:cubicBezTo>
                  <a:pt x="62" y="99"/>
                  <a:pt x="27" y="113"/>
                  <a:pt x="0" y="112"/>
                </a:cubicBezTo>
                <a:cubicBezTo>
                  <a:pt x="0" y="75"/>
                  <a:pt x="0" y="38"/>
                  <a:pt x="0" y="0"/>
                </a:cubicBezTo>
                <a:close/>
                <a:moveTo>
                  <a:pt x="16" y="54"/>
                </a:moveTo>
                <a:cubicBezTo>
                  <a:pt x="20" y="63"/>
                  <a:pt x="23" y="69"/>
                  <a:pt x="26" y="73"/>
                </a:cubicBezTo>
                <a:cubicBezTo>
                  <a:pt x="28" y="76"/>
                  <a:pt x="33" y="78"/>
                  <a:pt x="36" y="78"/>
                </a:cubicBezTo>
                <a:cubicBezTo>
                  <a:pt x="38" y="78"/>
                  <a:pt x="43" y="74"/>
                  <a:pt x="43" y="71"/>
                </a:cubicBezTo>
                <a:cubicBezTo>
                  <a:pt x="42" y="68"/>
                  <a:pt x="40" y="62"/>
                  <a:pt x="38" y="61"/>
                </a:cubicBezTo>
                <a:cubicBezTo>
                  <a:pt x="32" y="58"/>
                  <a:pt x="25" y="57"/>
                  <a:pt x="16" y="54"/>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56" name="Freeform 55">
            <a:extLst>
              <a:ext uri="{FF2B5EF4-FFF2-40B4-BE49-F238E27FC236}">
                <a16:creationId xmlns:a16="http://schemas.microsoft.com/office/drawing/2014/main" id="{CF474AB4-84BE-43FF-A922-34D916EE7FF0}"/>
              </a:ext>
            </a:extLst>
          </p:cNvPr>
          <p:cNvSpPr>
            <a:spLocks noEditPoints="1"/>
          </p:cNvSpPr>
          <p:nvPr/>
        </p:nvSpPr>
        <p:spPr bwMode="auto">
          <a:xfrm>
            <a:off x="2127250" y="3336926"/>
            <a:ext cx="238125" cy="342900"/>
          </a:xfrm>
          <a:custGeom>
            <a:avLst/>
            <a:gdLst>
              <a:gd name="T0" fmla="*/ 0 w 79"/>
              <a:gd name="T1" fmla="*/ 78 h 114"/>
              <a:gd name="T2" fmla="*/ 79 w 79"/>
              <a:gd name="T3" fmla="*/ 0 h 114"/>
              <a:gd name="T4" fmla="*/ 79 w 79"/>
              <a:gd name="T5" fmla="*/ 109 h 114"/>
              <a:gd name="T6" fmla="*/ 0 w 79"/>
              <a:gd name="T7" fmla="*/ 78 h 114"/>
              <a:gd name="T8" fmla="*/ 43 w 79"/>
              <a:gd name="T9" fmla="*/ 86 h 114"/>
              <a:gd name="T10" fmla="*/ 55 w 79"/>
              <a:gd name="T11" fmla="*/ 70 h 114"/>
              <a:gd name="T12" fmla="*/ 56 w 79"/>
              <a:gd name="T13" fmla="*/ 57 h 114"/>
              <a:gd name="T14" fmla="*/ 44 w 79"/>
              <a:gd name="T15" fmla="*/ 55 h 114"/>
              <a:gd name="T16" fmla="*/ 38 w 79"/>
              <a:gd name="T17" fmla="*/ 67 h 114"/>
              <a:gd name="T18" fmla="*/ 43 w 79"/>
              <a:gd name="T19" fmla="*/ 8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114">
                <a:moveTo>
                  <a:pt x="0" y="78"/>
                </a:moveTo>
                <a:cubicBezTo>
                  <a:pt x="26" y="52"/>
                  <a:pt x="52" y="26"/>
                  <a:pt x="79" y="0"/>
                </a:cubicBezTo>
                <a:cubicBezTo>
                  <a:pt x="79" y="35"/>
                  <a:pt x="79" y="72"/>
                  <a:pt x="79" y="109"/>
                </a:cubicBezTo>
                <a:cubicBezTo>
                  <a:pt x="58" y="114"/>
                  <a:pt x="18" y="98"/>
                  <a:pt x="0" y="78"/>
                </a:cubicBezTo>
                <a:close/>
                <a:moveTo>
                  <a:pt x="43" y="86"/>
                </a:moveTo>
                <a:cubicBezTo>
                  <a:pt x="49" y="79"/>
                  <a:pt x="53" y="75"/>
                  <a:pt x="55" y="70"/>
                </a:cubicBezTo>
                <a:cubicBezTo>
                  <a:pt x="56" y="66"/>
                  <a:pt x="57" y="61"/>
                  <a:pt x="56" y="57"/>
                </a:cubicBezTo>
                <a:cubicBezTo>
                  <a:pt x="54" y="55"/>
                  <a:pt x="47" y="53"/>
                  <a:pt x="44" y="55"/>
                </a:cubicBezTo>
                <a:cubicBezTo>
                  <a:pt x="41" y="58"/>
                  <a:pt x="39" y="63"/>
                  <a:pt x="38" y="67"/>
                </a:cubicBezTo>
                <a:cubicBezTo>
                  <a:pt x="38" y="73"/>
                  <a:pt x="41" y="78"/>
                  <a:pt x="43" y="8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grpSp>
        <p:nvGrpSpPr>
          <p:cNvPr id="59" name="Group 58">
            <a:extLst>
              <a:ext uri="{FF2B5EF4-FFF2-40B4-BE49-F238E27FC236}">
                <a16:creationId xmlns:a16="http://schemas.microsoft.com/office/drawing/2014/main" id="{D48ADF20-B04A-49E4-B0FD-7342E3BDFECB}"/>
              </a:ext>
            </a:extLst>
          </p:cNvPr>
          <p:cNvGrpSpPr>
            <a:grpSpLocks noChangeAspect="1"/>
          </p:cNvGrpSpPr>
          <p:nvPr/>
        </p:nvGrpSpPr>
        <p:grpSpPr bwMode="auto">
          <a:xfrm>
            <a:off x="5965825" y="976313"/>
            <a:ext cx="5649913" cy="5594350"/>
            <a:chOff x="3758" y="615"/>
            <a:chExt cx="3559" cy="3524"/>
          </a:xfrm>
        </p:grpSpPr>
        <p:sp>
          <p:nvSpPr>
            <p:cNvPr id="60" name="AutoShape 57">
              <a:extLst>
                <a:ext uri="{FF2B5EF4-FFF2-40B4-BE49-F238E27FC236}">
                  <a16:creationId xmlns:a16="http://schemas.microsoft.com/office/drawing/2014/main" id="{4855BA61-1E18-4D92-ADF1-BC55E7B5FE3C}"/>
                </a:ext>
              </a:extLst>
            </p:cNvPr>
            <p:cNvSpPr>
              <a:spLocks noChangeAspect="1" noChangeArrowheads="1" noTextEdit="1"/>
            </p:cNvSpPr>
            <p:nvPr/>
          </p:nvSpPr>
          <p:spPr bwMode="auto">
            <a:xfrm>
              <a:off x="3758" y="615"/>
              <a:ext cx="3559" cy="3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61" name="Group 259">
              <a:extLst>
                <a:ext uri="{FF2B5EF4-FFF2-40B4-BE49-F238E27FC236}">
                  <a16:creationId xmlns:a16="http://schemas.microsoft.com/office/drawing/2014/main" id="{1D0927EA-91EB-49F1-8431-C3DC88DFDE19}"/>
                </a:ext>
              </a:extLst>
            </p:cNvPr>
            <p:cNvGrpSpPr>
              <a:grpSpLocks/>
            </p:cNvGrpSpPr>
            <p:nvPr/>
          </p:nvGrpSpPr>
          <p:grpSpPr bwMode="auto">
            <a:xfrm>
              <a:off x="3755" y="615"/>
              <a:ext cx="3572" cy="3527"/>
              <a:chOff x="3755" y="615"/>
              <a:chExt cx="3572" cy="3527"/>
            </a:xfrm>
          </p:grpSpPr>
          <p:sp>
            <p:nvSpPr>
              <p:cNvPr id="3029" name="Freeform 59">
                <a:extLst>
                  <a:ext uri="{FF2B5EF4-FFF2-40B4-BE49-F238E27FC236}">
                    <a16:creationId xmlns:a16="http://schemas.microsoft.com/office/drawing/2014/main" id="{11F6DCFF-E9D9-4B0A-BE3C-B0DACD4906DE}"/>
                  </a:ext>
                </a:extLst>
              </p:cNvPr>
              <p:cNvSpPr>
                <a:spLocks/>
              </p:cNvSpPr>
              <p:nvPr/>
            </p:nvSpPr>
            <p:spPr bwMode="auto">
              <a:xfrm>
                <a:off x="3755" y="2725"/>
                <a:ext cx="534" cy="386"/>
              </a:xfrm>
              <a:custGeom>
                <a:avLst/>
                <a:gdLst>
                  <a:gd name="T0" fmla="*/ 160 w 320"/>
                  <a:gd name="T1" fmla="*/ 0 h 231"/>
                  <a:gd name="T2" fmla="*/ 188 w 320"/>
                  <a:gd name="T3" fmla="*/ 5 h 231"/>
                  <a:gd name="T4" fmla="*/ 197 w 320"/>
                  <a:gd name="T5" fmla="*/ 6 h 231"/>
                  <a:gd name="T6" fmla="*/ 245 w 320"/>
                  <a:gd name="T7" fmla="*/ 13 h 231"/>
                  <a:gd name="T8" fmla="*/ 279 w 320"/>
                  <a:gd name="T9" fmla="*/ 30 h 231"/>
                  <a:gd name="T10" fmla="*/ 306 w 320"/>
                  <a:gd name="T11" fmla="*/ 128 h 231"/>
                  <a:gd name="T12" fmla="*/ 295 w 320"/>
                  <a:gd name="T13" fmla="*/ 151 h 231"/>
                  <a:gd name="T14" fmla="*/ 269 w 320"/>
                  <a:gd name="T15" fmla="*/ 194 h 231"/>
                  <a:gd name="T16" fmla="*/ 242 w 320"/>
                  <a:gd name="T17" fmla="*/ 219 h 231"/>
                  <a:gd name="T18" fmla="*/ 185 w 320"/>
                  <a:gd name="T19" fmla="*/ 220 h 231"/>
                  <a:gd name="T20" fmla="*/ 175 w 320"/>
                  <a:gd name="T21" fmla="*/ 221 h 231"/>
                  <a:gd name="T22" fmla="*/ 133 w 320"/>
                  <a:gd name="T23" fmla="*/ 222 h 231"/>
                  <a:gd name="T24" fmla="*/ 124 w 320"/>
                  <a:gd name="T25" fmla="*/ 221 h 231"/>
                  <a:gd name="T26" fmla="*/ 52 w 320"/>
                  <a:gd name="T27" fmla="*/ 201 h 231"/>
                  <a:gd name="T28" fmla="*/ 47 w 320"/>
                  <a:gd name="T29" fmla="*/ 195 h 231"/>
                  <a:gd name="T30" fmla="*/ 11 w 320"/>
                  <a:gd name="T31" fmla="*/ 129 h 231"/>
                  <a:gd name="T32" fmla="*/ 14 w 320"/>
                  <a:gd name="T33" fmla="*/ 54 h 231"/>
                  <a:gd name="T34" fmla="*/ 68 w 320"/>
                  <a:gd name="T35" fmla="*/ 12 h 231"/>
                  <a:gd name="T36" fmla="*/ 105 w 320"/>
                  <a:gd name="T37" fmla="*/ 4 h 231"/>
                  <a:gd name="T38" fmla="*/ 109 w 320"/>
                  <a:gd name="T39" fmla="*/ 4 h 231"/>
                  <a:gd name="T40" fmla="*/ 143 w 320"/>
                  <a:gd name="T41" fmla="*/ 0 h 231"/>
                  <a:gd name="T42" fmla="*/ 148 w 320"/>
                  <a:gd name="T43" fmla="*/ 5 h 231"/>
                  <a:gd name="T44" fmla="*/ 154 w 320"/>
                  <a:gd name="T45" fmla="*/ 21 h 231"/>
                  <a:gd name="T46" fmla="*/ 159 w 320"/>
                  <a:gd name="T47" fmla="*/ 26 h 231"/>
                  <a:gd name="T48" fmla="*/ 162 w 320"/>
                  <a:gd name="T49" fmla="*/ 20 h 231"/>
                  <a:gd name="T50" fmla="*/ 161 w 320"/>
                  <a:gd name="T51" fmla="*/ 10 h 231"/>
                  <a:gd name="T52" fmla="*/ 160 w 320"/>
                  <a:gd name="T53" fmla="*/ 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0" h="231">
                    <a:moveTo>
                      <a:pt x="160" y="0"/>
                    </a:moveTo>
                    <a:cubicBezTo>
                      <a:pt x="170" y="0"/>
                      <a:pt x="179" y="2"/>
                      <a:pt x="188" y="5"/>
                    </a:cubicBezTo>
                    <a:cubicBezTo>
                      <a:pt x="191" y="6"/>
                      <a:pt x="194" y="6"/>
                      <a:pt x="197" y="6"/>
                    </a:cubicBezTo>
                    <a:cubicBezTo>
                      <a:pt x="214" y="4"/>
                      <a:pt x="229" y="7"/>
                      <a:pt x="245" y="13"/>
                    </a:cubicBezTo>
                    <a:cubicBezTo>
                      <a:pt x="257" y="17"/>
                      <a:pt x="269" y="22"/>
                      <a:pt x="279" y="30"/>
                    </a:cubicBezTo>
                    <a:cubicBezTo>
                      <a:pt x="310" y="54"/>
                      <a:pt x="320" y="90"/>
                      <a:pt x="306" y="128"/>
                    </a:cubicBezTo>
                    <a:cubicBezTo>
                      <a:pt x="303" y="136"/>
                      <a:pt x="299" y="144"/>
                      <a:pt x="295" y="151"/>
                    </a:cubicBezTo>
                    <a:cubicBezTo>
                      <a:pt x="286" y="165"/>
                      <a:pt x="278" y="180"/>
                      <a:pt x="269" y="194"/>
                    </a:cubicBezTo>
                    <a:cubicBezTo>
                      <a:pt x="262" y="204"/>
                      <a:pt x="253" y="213"/>
                      <a:pt x="242" y="219"/>
                    </a:cubicBezTo>
                    <a:cubicBezTo>
                      <a:pt x="223" y="229"/>
                      <a:pt x="204" y="228"/>
                      <a:pt x="185" y="220"/>
                    </a:cubicBezTo>
                    <a:cubicBezTo>
                      <a:pt x="181" y="219"/>
                      <a:pt x="178" y="219"/>
                      <a:pt x="175" y="221"/>
                    </a:cubicBezTo>
                    <a:cubicBezTo>
                      <a:pt x="161" y="228"/>
                      <a:pt x="147" y="228"/>
                      <a:pt x="133" y="222"/>
                    </a:cubicBezTo>
                    <a:cubicBezTo>
                      <a:pt x="130" y="220"/>
                      <a:pt x="128" y="220"/>
                      <a:pt x="124" y="221"/>
                    </a:cubicBezTo>
                    <a:cubicBezTo>
                      <a:pt x="96" y="231"/>
                      <a:pt x="71" y="224"/>
                      <a:pt x="52" y="201"/>
                    </a:cubicBezTo>
                    <a:cubicBezTo>
                      <a:pt x="50" y="199"/>
                      <a:pt x="48" y="197"/>
                      <a:pt x="47" y="195"/>
                    </a:cubicBezTo>
                    <a:cubicBezTo>
                      <a:pt x="34" y="173"/>
                      <a:pt x="20" y="152"/>
                      <a:pt x="11" y="129"/>
                    </a:cubicBezTo>
                    <a:cubicBezTo>
                      <a:pt x="1" y="103"/>
                      <a:pt x="0" y="78"/>
                      <a:pt x="14" y="54"/>
                    </a:cubicBezTo>
                    <a:cubicBezTo>
                      <a:pt x="27" y="33"/>
                      <a:pt x="45" y="19"/>
                      <a:pt x="68" y="12"/>
                    </a:cubicBezTo>
                    <a:cubicBezTo>
                      <a:pt x="81" y="9"/>
                      <a:pt x="92" y="5"/>
                      <a:pt x="105" y="4"/>
                    </a:cubicBezTo>
                    <a:cubicBezTo>
                      <a:pt x="107" y="4"/>
                      <a:pt x="108" y="4"/>
                      <a:pt x="109" y="4"/>
                    </a:cubicBezTo>
                    <a:cubicBezTo>
                      <a:pt x="121" y="7"/>
                      <a:pt x="132" y="3"/>
                      <a:pt x="143" y="0"/>
                    </a:cubicBezTo>
                    <a:cubicBezTo>
                      <a:pt x="146" y="0"/>
                      <a:pt x="147" y="3"/>
                      <a:pt x="148" y="5"/>
                    </a:cubicBezTo>
                    <a:cubicBezTo>
                      <a:pt x="151" y="10"/>
                      <a:pt x="152" y="15"/>
                      <a:pt x="154" y="21"/>
                    </a:cubicBezTo>
                    <a:cubicBezTo>
                      <a:pt x="154" y="24"/>
                      <a:pt x="156" y="27"/>
                      <a:pt x="159" y="26"/>
                    </a:cubicBezTo>
                    <a:cubicBezTo>
                      <a:pt x="162" y="25"/>
                      <a:pt x="162" y="22"/>
                      <a:pt x="162" y="20"/>
                    </a:cubicBezTo>
                    <a:cubicBezTo>
                      <a:pt x="163" y="16"/>
                      <a:pt x="161" y="13"/>
                      <a:pt x="161" y="10"/>
                    </a:cubicBezTo>
                    <a:cubicBezTo>
                      <a:pt x="160" y="7"/>
                      <a:pt x="158" y="3"/>
                      <a:pt x="160" y="0"/>
                    </a:cubicBezTo>
                    <a:close/>
                  </a:path>
                </a:pathLst>
              </a:custGeom>
              <a:solidFill>
                <a:srgbClr val="DE4E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0" name="Freeform 60">
                <a:extLst>
                  <a:ext uri="{FF2B5EF4-FFF2-40B4-BE49-F238E27FC236}">
                    <a16:creationId xmlns:a16="http://schemas.microsoft.com/office/drawing/2014/main" id="{D26C2086-4185-4CD0-A721-F7FB9A1C237A}"/>
                  </a:ext>
                </a:extLst>
              </p:cNvPr>
              <p:cNvSpPr>
                <a:spLocks/>
              </p:cNvSpPr>
              <p:nvPr/>
            </p:nvSpPr>
            <p:spPr bwMode="auto">
              <a:xfrm>
                <a:off x="4615" y="1713"/>
                <a:ext cx="403" cy="516"/>
              </a:xfrm>
              <a:custGeom>
                <a:avLst/>
                <a:gdLst>
                  <a:gd name="T0" fmla="*/ 128 w 241"/>
                  <a:gd name="T1" fmla="*/ 1 h 309"/>
                  <a:gd name="T2" fmla="*/ 174 w 241"/>
                  <a:gd name="T3" fmla="*/ 24 h 309"/>
                  <a:gd name="T4" fmla="*/ 185 w 241"/>
                  <a:gd name="T5" fmla="*/ 56 h 309"/>
                  <a:gd name="T6" fmla="*/ 209 w 241"/>
                  <a:gd name="T7" fmla="*/ 124 h 309"/>
                  <a:gd name="T8" fmla="*/ 237 w 241"/>
                  <a:gd name="T9" fmla="*/ 231 h 309"/>
                  <a:gd name="T10" fmla="*/ 191 w 241"/>
                  <a:gd name="T11" fmla="*/ 293 h 309"/>
                  <a:gd name="T12" fmla="*/ 137 w 241"/>
                  <a:gd name="T13" fmla="*/ 307 h 309"/>
                  <a:gd name="T14" fmla="*/ 61 w 241"/>
                  <a:gd name="T15" fmla="*/ 298 h 309"/>
                  <a:gd name="T16" fmla="*/ 3 w 241"/>
                  <a:gd name="T17" fmla="*/ 204 h 309"/>
                  <a:gd name="T18" fmla="*/ 35 w 241"/>
                  <a:gd name="T19" fmla="*/ 120 h 309"/>
                  <a:gd name="T20" fmla="*/ 57 w 241"/>
                  <a:gd name="T21" fmla="*/ 59 h 309"/>
                  <a:gd name="T22" fmla="*/ 103 w 241"/>
                  <a:gd name="T23" fmla="*/ 3 h 309"/>
                  <a:gd name="T24" fmla="*/ 118 w 241"/>
                  <a:gd name="T25" fmla="*/ 0 h 309"/>
                  <a:gd name="T26" fmla="*/ 122 w 241"/>
                  <a:gd name="T27" fmla="*/ 10 h 309"/>
                  <a:gd name="T28" fmla="*/ 125 w 241"/>
                  <a:gd name="T29" fmla="*/ 16 h 309"/>
                  <a:gd name="T30" fmla="*/ 127 w 241"/>
                  <a:gd name="T31" fmla="*/ 9 h 309"/>
                  <a:gd name="T32" fmla="*/ 128 w 241"/>
                  <a:gd name="T33" fmla="*/ 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09">
                    <a:moveTo>
                      <a:pt x="128" y="1"/>
                    </a:moveTo>
                    <a:cubicBezTo>
                      <a:pt x="146" y="3"/>
                      <a:pt x="163" y="9"/>
                      <a:pt x="174" y="24"/>
                    </a:cubicBezTo>
                    <a:cubicBezTo>
                      <a:pt x="182" y="34"/>
                      <a:pt x="186" y="45"/>
                      <a:pt x="185" y="56"/>
                    </a:cubicBezTo>
                    <a:cubicBezTo>
                      <a:pt x="185" y="82"/>
                      <a:pt x="193" y="104"/>
                      <a:pt x="209" y="124"/>
                    </a:cubicBezTo>
                    <a:cubicBezTo>
                      <a:pt x="234" y="156"/>
                      <a:pt x="241" y="192"/>
                      <a:pt x="237" y="231"/>
                    </a:cubicBezTo>
                    <a:cubicBezTo>
                      <a:pt x="233" y="260"/>
                      <a:pt x="217" y="280"/>
                      <a:pt x="191" y="293"/>
                    </a:cubicBezTo>
                    <a:cubicBezTo>
                      <a:pt x="174" y="302"/>
                      <a:pt x="156" y="305"/>
                      <a:pt x="137" y="307"/>
                    </a:cubicBezTo>
                    <a:cubicBezTo>
                      <a:pt x="111" y="309"/>
                      <a:pt x="86" y="307"/>
                      <a:pt x="61" y="298"/>
                    </a:cubicBezTo>
                    <a:cubicBezTo>
                      <a:pt x="20" y="283"/>
                      <a:pt x="0" y="249"/>
                      <a:pt x="3" y="204"/>
                    </a:cubicBezTo>
                    <a:cubicBezTo>
                      <a:pt x="6" y="173"/>
                      <a:pt x="15" y="145"/>
                      <a:pt x="35" y="120"/>
                    </a:cubicBezTo>
                    <a:cubicBezTo>
                      <a:pt x="50" y="102"/>
                      <a:pt x="56" y="82"/>
                      <a:pt x="57" y="59"/>
                    </a:cubicBezTo>
                    <a:cubicBezTo>
                      <a:pt x="57" y="29"/>
                      <a:pt x="74" y="9"/>
                      <a:pt x="103" y="3"/>
                    </a:cubicBezTo>
                    <a:cubicBezTo>
                      <a:pt x="108" y="2"/>
                      <a:pt x="113" y="1"/>
                      <a:pt x="118" y="0"/>
                    </a:cubicBezTo>
                    <a:cubicBezTo>
                      <a:pt x="122" y="2"/>
                      <a:pt x="121" y="6"/>
                      <a:pt x="122" y="10"/>
                    </a:cubicBezTo>
                    <a:cubicBezTo>
                      <a:pt x="123" y="12"/>
                      <a:pt x="121" y="16"/>
                      <a:pt x="125" y="16"/>
                    </a:cubicBezTo>
                    <a:cubicBezTo>
                      <a:pt x="128" y="16"/>
                      <a:pt x="127" y="12"/>
                      <a:pt x="127" y="9"/>
                    </a:cubicBezTo>
                    <a:cubicBezTo>
                      <a:pt x="127" y="6"/>
                      <a:pt x="125" y="3"/>
                      <a:pt x="128" y="1"/>
                    </a:cubicBezTo>
                    <a:close/>
                  </a:path>
                </a:pathLst>
              </a:custGeom>
              <a:solidFill>
                <a:srgbClr val="8FB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1" name="Freeform 61">
                <a:extLst>
                  <a:ext uri="{FF2B5EF4-FFF2-40B4-BE49-F238E27FC236}">
                    <a16:creationId xmlns:a16="http://schemas.microsoft.com/office/drawing/2014/main" id="{BAB2F042-F336-44C9-AB5A-B4BD37A2CAD4}"/>
                  </a:ext>
                </a:extLst>
              </p:cNvPr>
              <p:cNvSpPr>
                <a:spLocks/>
              </p:cNvSpPr>
              <p:nvPr/>
            </p:nvSpPr>
            <p:spPr bwMode="auto">
              <a:xfrm>
                <a:off x="4595" y="797"/>
                <a:ext cx="471" cy="418"/>
              </a:xfrm>
              <a:custGeom>
                <a:avLst/>
                <a:gdLst>
                  <a:gd name="T0" fmla="*/ 140 w 282"/>
                  <a:gd name="T1" fmla="*/ 0 h 250"/>
                  <a:gd name="T2" fmla="*/ 238 w 282"/>
                  <a:gd name="T3" fmla="*/ 60 h 250"/>
                  <a:gd name="T4" fmla="*/ 160 w 282"/>
                  <a:gd name="T5" fmla="*/ 243 h 250"/>
                  <a:gd name="T6" fmla="*/ 138 w 282"/>
                  <a:gd name="T7" fmla="*/ 247 h 250"/>
                  <a:gd name="T8" fmla="*/ 117 w 282"/>
                  <a:gd name="T9" fmla="*/ 246 h 250"/>
                  <a:gd name="T10" fmla="*/ 56 w 282"/>
                  <a:gd name="T11" fmla="*/ 220 h 250"/>
                  <a:gd name="T12" fmla="*/ 13 w 282"/>
                  <a:gd name="T13" fmla="*/ 92 h 250"/>
                  <a:gd name="T14" fmla="*/ 112 w 282"/>
                  <a:gd name="T15" fmla="*/ 1 h 250"/>
                  <a:gd name="T16" fmla="*/ 131 w 282"/>
                  <a:gd name="T17" fmla="*/ 0 h 250"/>
                  <a:gd name="T18" fmla="*/ 134 w 282"/>
                  <a:gd name="T19" fmla="*/ 4 h 250"/>
                  <a:gd name="T20" fmla="*/ 134 w 282"/>
                  <a:gd name="T21" fmla="*/ 8 h 250"/>
                  <a:gd name="T22" fmla="*/ 128 w 282"/>
                  <a:gd name="T23" fmla="*/ 16 h 250"/>
                  <a:gd name="T24" fmla="*/ 117 w 282"/>
                  <a:gd name="T25" fmla="*/ 14 h 250"/>
                  <a:gd name="T26" fmla="*/ 112 w 282"/>
                  <a:gd name="T27" fmla="*/ 11 h 250"/>
                  <a:gd name="T28" fmla="*/ 111 w 282"/>
                  <a:gd name="T29" fmla="*/ 17 h 250"/>
                  <a:gd name="T30" fmla="*/ 104 w 282"/>
                  <a:gd name="T31" fmla="*/ 22 h 250"/>
                  <a:gd name="T32" fmla="*/ 79 w 282"/>
                  <a:gd name="T33" fmla="*/ 25 h 250"/>
                  <a:gd name="T34" fmla="*/ 50 w 282"/>
                  <a:gd name="T35" fmla="*/ 50 h 250"/>
                  <a:gd name="T36" fmla="*/ 72 w 282"/>
                  <a:gd name="T37" fmla="*/ 41 h 250"/>
                  <a:gd name="T38" fmla="*/ 107 w 282"/>
                  <a:gd name="T39" fmla="*/ 52 h 250"/>
                  <a:gd name="T40" fmla="*/ 153 w 282"/>
                  <a:gd name="T41" fmla="*/ 66 h 250"/>
                  <a:gd name="T42" fmla="*/ 170 w 282"/>
                  <a:gd name="T43" fmla="*/ 55 h 250"/>
                  <a:gd name="T44" fmla="*/ 203 w 282"/>
                  <a:gd name="T45" fmla="*/ 46 h 250"/>
                  <a:gd name="T46" fmla="*/ 226 w 282"/>
                  <a:gd name="T47" fmla="*/ 58 h 250"/>
                  <a:gd name="T48" fmla="*/ 198 w 282"/>
                  <a:gd name="T49" fmla="*/ 29 h 250"/>
                  <a:gd name="T50" fmla="*/ 172 w 282"/>
                  <a:gd name="T51" fmla="*/ 26 h 250"/>
                  <a:gd name="T52" fmla="*/ 163 w 282"/>
                  <a:gd name="T53" fmla="*/ 25 h 250"/>
                  <a:gd name="T54" fmla="*/ 163 w 282"/>
                  <a:gd name="T55" fmla="*/ 17 h 250"/>
                  <a:gd name="T56" fmla="*/ 161 w 282"/>
                  <a:gd name="T57" fmla="*/ 14 h 250"/>
                  <a:gd name="T58" fmla="*/ 156 w 282"/>
                  <a:gd name="T59" fmla="*/ 16 h 250"/>
                  <a:gd name="T60" fmla="*/ 143 w 282"/>
                  <a:gd name="T61" fmla="*/ 16 h 250"/>
                  <a:gd name="T62" fmla="*/ 142 w 282"/>
                  <a:gd name="T63" fmla="*/ 15 h 250"/>
                  <a:gd name="T64" fmla="*/ 139 w 282"/>
                  <a:gd name="T65" fmla="*/ 1 h 250"/>
                  <a:gd name="T66" fmla="*/ 140 w 282"/>
                  <a:gd name="T67"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2" h="250">
                    <a:moveTo>
                      <a:pt x="140" y="0"/>
                    </a:moveTo>
                    <a:cubicBezTo>
                      <a:pt x="183" y="3"/>
                      <a:pt x="216" y="23"/>
                      <a:pt x="238" y="60"/>
                    </a:cubicBezTo>
                    <a:cubicBezTo>
                      <a:pt x="282" y="132"/>
                      <a:pt x="242" y="224"/>
                      <a:pt x="160" y="243"/>
                    </a:cubicBezTo>
                    <a:cubicBezTo>
                      <a:pt x="153" y="245"/>
                      <a:pt x="145" y="246"/>
                      <a:pt x="138" y="247"/>
                    </a:cubicBezTo>
                    <a:cubicBezTo>
                      <a:pt x="131" y="250"/>
                      <a:pt x="124" y="248"/>
                      <a:pt x="117" y="246"/>
                    </a:cubicBezTo>
                    <a:cubicBezTo>
                      <a:pt x="94" y="242"/>
                      <a:pt x="73" y="235"/>
                      <a:pt x="56" y="220"/>
                    </a:cubicBezTo>
                    <a:cubicBezTo>
                      <a:pt x="16" y="186"/>
                      <a:pt x="0" y="143"/>
                      <a:pt x="13" y="92"/>
                    </a:cubicBezTo>
                    <a:cubicBezTo>
                      <a:pt x="27" y="41"/>
                      <a:pt x="61" y="11"/>
                      <a:pt x="112" y="1"/>
                    </a:cubicBezTo>
                    <a:cubicBezTo>
                      <a:pt x="118" y="0"/>
                      <a:pt x="124" y="0"/>
                      <a:pt x="131" y="0"/>
                    </a:cubicBezTo>
                    <a:cubicBezTo>
                      <a:pt x="133" y="0"/>
                      <a:pt x="133" y="2"/>
                      <a:pt x="134" y="4"/>
                    </a:cubicBezTo>
                    <a:cubicBezTo>
                      <a:pt x="134" y="5"/>
                      <a:pt x="134" y="7"/>
                      <a:pt x="134" y="8"/>
                    </a:cubicBezTo>
                    <a:cubicBezTo>
                      <a:pt x="135" y="13"/>
                      <a:pt x="133" y="16"/>
                      <a:pt x="128" y="16"/>
                    </a:cubicBezTo>
                    <a:cubicBezTo>
                      <a:pt x="124" y="16"/>
                      <a:pt x="120" y="16"/>
                      <a:pt x="117" y="14"/>
                    </a:cubicBezTo>
                    <a:cubicBezTo>
                      <a:pt x="115" y="13"/>
                      <a:pt x="114" y="10"/>
                      <a:pt x="112" y="11"/>
                    </a:cubicBezTo>
                    <a:cubicBezTo>
                      <a:pt x="110" y="13"/>
                      <a:pt x="111" y="15"/>
                      <a:pt x="111" y="17"/>
                    </a:cubicBezTo>
                    <a:cubicBezTo>
                      <a:pt x="111" y="22"/>
                      <a:pt x="109" y="24"/>
                      <a:pt x="104" y="22"/>
                    </a:cubicBezTo>
                    <a:cubicBezTo>
                      <a:pt x="95" y="18"/>
                      <a:pt x="87" y="20"/>
                      <a:pt x="79" y="25"/>
                    </a:cubicBezTo>
                    <a:cubicBezTo>
                      <a:pt x="67" y="31"/>
                      <a:pt x="58" y="43"/>
                      <a:pt x="50" y="50"/>
                    </a:cubicBezTo>
                    <a:cubicBezTo>
                      <a:pt x="52" y="48"/>
                      <a:pt x="63" y="43"/>
                      <a:pt x="72" y="41"/>
                    </a:cubicBezTo>
                    <a:cubicBezTo>
                      <a:pt x="86" y="38"/>
                      <a:pt x="98" y="41"/>
                      <a:pt x="107" y="52"/>
                    </a:cubicBezTo>
                    <a:cubicBezTo>
                      <a:pt x="119" y="68"/>
                      <a:pt x="136" y="69"/>
                      <a:pt x="153" y="66"/>
                    </a:cubicBezTo>
                    <a:cubicBezTo>
                      <a:pt x="160" y="65"/>
                      <a:pt x="165" y="60"/>
                      <a:pt x="170" y="55"/>
                    </a:cubicBezTo>
                    <a:cubicBezTo>
                      <a:pt x="179" y="44"/>
                      <a:pt x="190" y="43"/>
                      <a:pt x="203" y="46"/>
                    </a:cubicBezTo>
                    <a:cubicBezTo>
                      <a:pt x="212" y="48"/>
                      <a:pt x="220" y="52"/>
                      <a:pt x="226" y="58"/>
                    </a:cubicBezTo>
                    <a:cubicBezTo>
                      <a:pt x="219" y="48"/>
                      <a:pt x="210" y="37"/>
                      <a:pt x="198" y="29"/>
                    </a:cubicBezTo>
                    <a:cubicBezTo>
                      <a:pt x="190" y="24"/>
                      <a:pt x="181" y="22"/>
                      <a:pt x="172" y="26"/>
                    </a:cubicBezTo>
                    <a:cubicBezTo>
                      <a:pt x="169" y="27"/>
                      <a:pt x="165" y="30"/>
                      <a:pt x="163" y="25"/>
                    </a:cubicBezTo>
                    <a:cubicBezTo>
                      <a:pt x="162" y="22"/>
                      <a:pt x="162" y="19"/>
                      <a:pt x="163" y="17"/>
                    </a:cubicBezTo>
                    <a:cubicBezTo>
                      <a:pt x="163" y="15"/>
                      <a:pt x="163" y="14"/>
                      <a:pt x="161" y="14"/>
                    </a:cubicBezTo>
                    <a:cubicBezTo>
                      <a:pt x="159" y="14"/>
                      <a:pt x="158" y="16"/>
                      <a:pt x="156" y="16"/>
                    </a:cubicBezTo>
                    <a:cubicBezTo>
                      <a:pt x="151" y="16"/>
                      <a:pt x="147" y="16"/>
                      <a:pt x="143" y="16"/>
                    </a:cubicBezTo>
                    <a:cubicBezTo>
                      <a:pt x="143" y="15"/>
                      <a:pt x="142" y="15"/>
                      <a:pt x="142" y="15"/>
                    </a:cubicBezTo>
                    <a:cubicBezTo>
                      <a:pt x="140" y="10"/>
                      <a:pt x="139" y="6"/>
                      <a:pt x="139" y="1"/>
                    </a:cubicBezTo>
                    <a:cubicBezTo>
                      <a:pt x="139" y="1"/>
                      <a:pt x="139" y="0"/>
                      <a:pt x="140" y="0"/>
                    </a:cubicBezTo>
                    <a:close/>
                  </a:path>
                </a:pathLst>
              </a:custGeom>
              <a:solidFill>
                <a:srgbClr val="E94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2" name="Freeform 62">
                <a:extLst>
                  <a:ext uri="{FF2B5EF4-FFF2-40B4-BE49-F238E27FC236}">
                    <a16:creationId xmlns:a16="http://schemas.microsoft.com/office/drawing/2014/main" id="{E64282AC-AC39-43D0-B92C-387713B1E722}"/>
                  </a:ext>
                </a:extLst>
              </p:cNvPr>
              <p:cNvSpPr>
                <a:spLocks/>
              </p:cNvSpPr>
              <p:nvPr/>
            </p:nvSpPr>
            <p:spPr bwMode="auto">
              <a:xfrm>
                <a:off x="6886" y="816"/>
                <a:ext cx="414" cy="454"/>
              </a:xfrm>
              <a:custGeom>
                <a:avLst/>
                <a:gdLst>
                  <a:gd name="T0" fmla="*/ 218 w 248"/>
                  <a:gd name="T1" fmla="*/ 37 h 272"/>
                  <a:gd name="T2" fmla="*/ 224 w 248"/>
                  <a:gd name="T3" fmla="*/ 45 h 272"/>
                  <a:gd name="T4" fmla="*/ 240 w 248"/>
                  <a:gd name="T5" fmla="*/ 127 h 272"/>
                  <a:gd name="T6" fmla="*/ 163 w 248"/>
                  <a:gd name="T7" fmla="*/ 248 h 272"/>
                  <a:gd name="T8" fmla="*/ 134 w 248"/>
                  <a:gd name="T9" fmla="*/ 266 h 272"/>
                  <a:gd name="T10" fmla="*/ 97 w 248"/>
                  <a:gd name="T11" fmla="*/ 262 h 272"/>
                  <a:gd name="T12" fmla="*/ 65 w 248"/>
                  <a:gd name="T13" fmla="*/ 231 h 272"/>
                  <a:gd name="T14" fmla="*/ 9 w 248"/>
                  <a:gd name="T15" fmla="*/ 123 h 272"/>
                  <a:gd name="T16" fmla="*/ 37 w 248"/>
                  <a:gd name="T17" fmla="*/ 29 h 272"/>
                  <a:gd name="T18" fmla="*/ 38 w 248"/>
                  <a:gd name="T19" fmla="*/ 28 h 272"/>
                  <a:gd name="T20" fmla="*/ 48 w 248"/>
                  <a:gd name="T21" fmla="*/ 20 h 272"/>
                  <a:gd name="T22" fmla="*/ 117 w 248"/>
                  <a:gd name="T23" fmla="*/ 1 h 272"/>
                  <a:gd name="T24" fmla="*/ 136 w 248"/>
                  <a:gd name="T25" fmla="*/ 1 h 272"/>
                  <a:gd name="T26" fmla="*/ 138 w 248"/>
                  <a:gd name="T27" fmla="*/ 1 h 272"/>
                  <a:gd name="T28" fmla="*/ 175 w 248"/>
                  <a:gd name="T29" fmla="*/ 10 h 272"/>
                  <a:gd name="T30" fmla="*/ 217 w 248"/>
                  <a:gd name="T31" fmla="*/ 36 h 272"/>
                  <a:gd name="T32" fmla="*/ 218 w 248"/>
                  <a:gd name="T33" fmla="*/ 3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8" h="272">
                    <a:moveTo>
                      <a:pt x="218" y="37"/>
                    </a:moveTo>
                    <a:cubicBezTo>
                      <a:pt x="220" y="40"/>
                      <a:pt x="222" y="42"/>
                      <a:pt x="224" y="45"/>
                    </a:cubicBezTo>
                    <a:cubicBezTo>
                      <a:pt x="244" y="69"/>
                      <a:pt x="248" y="97"/>
                      <a:pt x="240" y="127"/>
                    </a:cubicBezTo>
                    <a:cubicBezTo>
                      <a:pt x="226" y="175"/>
                      <a:pt x="200" y="215"/>
                      <a:pt x="163" y="248"/>
                    </a:cubicBezTo>
                    <a:cubicBezTo>
                      <a:pt x="154" y="256"/>
                      <a:pt x="145" y="262"/>
                      <a:pt x="134" y="266"/>
                    </a:cubicBezTo>
                    <a:cubicBezTo>
                      <a:pt x="121" y="272"/>
                      <a:pt x="109" y="270"/>
                      <a:pt x="97" y="262"/>
                    </a:cubicBezTo>
                    <a:cubicBezTo>
                      <a:pt x="85" y="254"/>
                      <a:pt x="74" y="243"/>
                      <a:pt x="65" y="231"/>
                    </a:cubicBezTo>
                    <a:cubicBezTo>
                      <a:pt x="39" y="199"/>
                      <a:pt x="20" y="163"/>
                      <a:pt x="9" y="123"/>
                    </a:cubicBezTo>
                    <a:cubicBezTo>
                      <a:pt x="0" y="86"/>
                      <a:pt x="8" y="55"/>
                      <a:pt x="37" y="29"/>
                    </a:cubicBezTo>
                    <a:cubicBezTo>
                      <a:pt x="38" y="29"/>
                      <a:pt x="38" y="28"/>
                      <a:pt x="38" y="28"/>
                    </a:cubicBezTo>
                    <a:cubicBezTo>
                      <a:pt x="41" y="24"/>
                      <a:pt x="45" y="22"/>
                      <a:pt x="48" y="20"/>
                    </a:cubicBezTo>
                    <a:cubicBezTo>
                      <a:pt x="69" y="7"/>
                      <a:pt x="93" y="1"/>
                      <a:pt x="117" y="1"/>
                    </a:cubicBezTo>
                    <a:cubicBezTo>
                      <a:pt x="123" y="1"/>
                      <a:pt x="130" y="0"/>
                      <a:pt x="136" y="1"/>
                    </a:cubicBezTo>
                    <a:cubicBezTo>
                      <a:pt x="136" y="1"/>
                      <a:pt x="137" y="1"/>
                      <a:pt x="138" y="1"/>
                    </a:cubicBezTo>
                    <a:cubicBezTo>
                      <a:pt x="150" y="3"/>
                      <a:pt x="163" y="5"/>
                      <a:pt x="175" y="10"/>
                    </a:cubicBezTo>
                    <a:cubicBezTo>
                      <a:pt x="191" y="16"/>
                      <a:pt x="205" y="24"/>
                      <a:pt x="217" y="36"/>
                    </a:cubicBezTo>
                    <a:cubicBezTo>
                      <a:pt x="218" y="36"/>
                      <a:pt x="218" y="37"/>
                      <a:pt x="218" y="37"/>
                    </a:cubicBezTo>
                    <a:close/>
                  </a:path>
                </a:pathLst>
              </a:custGeom>
              <a:solidFill>
                <a:srgbClr val="C9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3" name="Freeform 63">
                <a:extLst>
                  <a:ext uri="{FF2B5EF4-FFF2-40B4-BE49-F238E27FC236}">
                    <a16:creationId xmlns:a16="http://schemas.microsoft.com/office/drawing/2014/main" id="{2B3E4AB7-0896-447F-9AFD-08B16F4BE994}"/>
                  </a:ext>
                </a:extLst>
              </p:cNvPr>
              <p:cNvSpPr>
                <a:spLocks/>
              </p:cNvSpPr>
              <p:nvPr/>
            </p:nvSpPr>
            <p:spPr bwMode="auto">
              <a:xfrm>
                <a:off x="6931" y="1765"/>
                <a:ext cx="297" cy="469"/>
              </a:xfrm>
              <a:custGeom>
                <a:avLst/>
                <a:gdLst>
                  <a:gd name="T0" fmla="*/ 44 w 178"/>
                  <a:gd name="T1" fmla="*/ 274 h 281"/>
                  <a:gd name="T2" fmla="*/ 3 w 178"/>
                  <a:gd name="T3" fmla="*/ 209 h 281"/>
                  <a:gd name="T4" fmla="*/ 17 w 178"/>
                  <a:gd name="T5" fmla="*/ 101 h 281"/>
                  <a:gd name="T6" fmla="*/ 34 w 178"/>
                  <a:gd name="T7" fmla="*/ 30 h 281"/>
                  <a:gd name="T8" fmla="*/ 34 w 178"/>
                  <a:gd name="T9" fmla="*/ 27 h 281"/>
                  <a:gd name="T10" fmla="*/ 34 w 178"/>
                  <a:gd name="T11" fmla="*/ 26 h 281"/>
                  <a:gd name="T12" fmla="*/ 40 w 178"/>
                  <a:gd name="T13" fmla="*/ 20 h 281"/>
                  <a:gd name="T14" fmla="*/ 44 w 178"/>
                  <a:gd name="T15" fmla="*/ 20 h 281"/>
                  <a:gd name="T16" fmla="*/ 32 w 178"/>
                  <a:gd name="T17" fmla="*/ 83 h 281"/>
                  <a:gd name="T18" fmla="*/ 15 w 178"/>
                  <a:gd name="T19" fmla="*/ 147 h 281"/>
                  <a:gd name="T20" fmla="*/ 17 w 178"/>
                  <a:gd name="T21" fmla="*/ 210 h 281"/>
                  <a:gd name="T22" fmla="*/ 29 w 178"/>
                  <a:gd name="T23" fmla="*/ 235 h 281"/>
                  <a:gd name="T24" fmla="*/ 30 w 178"/>
                  <a:gd name="T25" fmla="*/ 233 h 281"/>
                  <a:gd name="T26" fmla="*/ 31 w 178"/>
                  <a:gd name="T27" fmla="*/ 190 h 281"/>
                  <a:gd name="T28" fmla="*/ 56 w 178"/>
                  <a:gd name="T29" fmla="*/ 67 h 281"/>
                  <a:gd name="T30" fmla="*/ 87 w 178"/>
                  <a:gd name="T31" fmla="*/ 19 h 281"/>
                  <a:gd name="T32" fmla="*/ 94 w 178"/>
                  <a:gd name="T33" fmla="*/ 21 h 281"/>
                  <a:gd name="T34" fmla="*/ 106 w 178"/>
                  <a:gd name="T35" fmla="*/ 28 h 281"/>
                  <a:gd name="T36" fmla="*/ 108 w 178"/>
                  <a:gd name="T37" fmla="*/ 26 h 281"/>
                  <a:gd name="T38" fmla="*/ 109 w 178"/>
                  <a:gd name="T39" fmla="*/ 6 h 281"/>
                  <a:gd name="T40" fmla="*/ 112 w 178"/>
                  <a:gd name="T41" fmla="*/ 1 h 281"/>
                  <a:gd name="T42" fmla="*/ 119 w 178"/>
                  <a:gd name="T43" fmla="*/ 2 h 281"/>
                  <a:gd name="T44" fmla="*/ 126 w 178"/>
                  <a:gd name="T45" fmla="*/ 5 h 281"/>
                  <a:gd name="T46" fmla="*/ 133 w 178"/>
                  <a:gd name="T47" fmla="*/ 6 h 281"/>
                  <a:gd name="T48" fmla="*/ 141 w 178"/>
                  <a:gd name="T49" fmla="*/ 17 h 281"/>
                  <a:gd name="T50" fmla="*/ 139 w 178"/>
                  <a:gd name="T51" fmla="*/ 43 h 281"/>
                  <a:gd name="T52" fmla="*/ 153 w 178"/>
                  <a:gd name="T53" fmla="*/ 112 h 281"/>
                  <a:gd name="T54" fmla="*/ 175 w 178"/>
                  <a:gd name="T55" fmla="*/ 182 h 281"/>
                  <a:gd name="T56" fmla="*/ 162 w 178"/>
                  <a:gd name="T57" fmla="*/ 241 h 281"/>
                  <a:gd name="T58" fmla="*/ 114 w 178"/>
                  <a:gd name="T59" fmla="*/ 273 h 281"/>
                  <a:gd name="T60" fmla="*/ 59 w 178"/>
                  <a:gd name="T61" fmla="*/ 278 h 281"/>
                  <a:gd name="T62" fmla="*/ 44 w 178"/>
                  <a:gd name="T63" fmla="*/ 27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8" h="281">
                    <a:moveTo>
                      <a:pt x="44" y="274"/>
                    </a:moveTo>
                    <a:cubicBezTo>
                      <a:pt x="19" y="259"/>
                      <a:pt x="5" y="239"/>
                      <a:pt x="3" y="209"/>
                    </a:cubicBezTo>
                    <a:cubicBezTo>
                      <a:pt x="0" y="172"/>
                      <a:pt x="6" y="136"/>
                      <a:pt x="17" y="101"/>
                    </a:cubicBezTo>
                    <a:cubicBezTo>
                      <a:pt x="24" y="78"/>
                      <a:pt x="30" y="54"/>
                      <a:pt x="34" y="30"/>
                    </a:cubicBezTo>
                    <a:cubicBezTo>
                      <a:pt x="34" y="29"/>
                      <a:pt x="34" y="28"/>
                      <a:pt x="34" y="27"/>
                    </a:cubicBezTo>
                    <a:cubicBezTo>
                      <a:pt x="34" y="27"/>
                      <a:pt x="34" y="26"/>
                      <a:pt x="34" y="26"/>
                    </a:cubicBezTo>
                    <a:cubicBezTo>
                      <a:pt x="36" y="23"/>
                      <a:pt x="38" y="21"/>
                      <a:pt x="40" y="20"/>
                    </a:cubicBezTo>
                    <a:cubicBezTo>
                      <a:pt x="41" y="19"/>
                      <a:pt x="43" y="18"/>
                      <a:pt x="44" y="20"/>
                    </a:cubicBezTo>
                    <a:cubicBezTo>
                      <a:pt x="42" y="42"/>
                      <a:pt x="38" y="63"/>
                      <a:pt x="32" y="83"/>
                    </a:cubicBezTo>
                    <a:cubicBezTo>
                      <a:pt x="25" y="104"/>
                      <a:pt x="18" y="125"/>
                      <a:pt x="15" y="147"/>
                    </a:cubicBezTo>
                    <a:cubicBezTo>
                      <a:pt x="12" y="168"/>
                      <a:pt x="12" y="189"/>
                      <a:pt x="17" y="210"/>
                    </a:cubicBezTo>
                    <a:cubicBezTo>
                      <a:pt x="19" y="220"/>
                      <a:pt x="23" y="228"/>
                      <a:pt x="29" y="235"/>
                    </a:cubicBezTo>
                    <a:cubicBezTo>
                      <a:pt x="30" y="235"/>
                      <a:pt x="30" y="234"/>
                      <a:pt x="30" y="233"/>
                    </a:cubicBezTo>
                    <a:cubicBezTo>
                      <a:pt x="30" y="219"/>
                      <a:pt x="30" y="204"/>
                      <a:pt x="31" y="190"/>
                    </a:cubicBezTo>
                    <a:cubicBezTo>
                      <a:pt x="34" y="148"/>
                      <a:pt x="40" y="106"/>
                      <a:pt x="56" y="67"/>
                    </a:cubicBezTo>
                    <a:cubicBezTo>
                      <a:pt x="63" y="49"/>
                      <a:pt x="73" y="33"/>
                      <a:pt x="87" y="19"/>
                    </a:cubicBezTo>
                    <a:cubicBezTo>
                      <a:pt x="90" y="17"/>
                      <a:pt x="92" y="19"/>
                      <a:pt x="94" y="21"/>
                    </a:cubicBezTo>
                    <a:cubicBezTo>
                      <a:pt x="98" y="23"/>
                      <a:pt x="102" y="26"/>
                      <a:pt x="106" y="28"/>
                    </a:cubicBezTo>
                    <a:cubicBezTo>
                      <a:pt x="109" y="29"/>
                      <a:pt x="108" y="27"/>
                      <a:pt x="108" y="26"/>
                    </a:cubicBezTo>
                    <a:cubicBezTo>
                      <a:pt x="107" y="19"/>
                      <a:pt x="107" y="13"/>
                      <a:pt x="109" y="6"/>
                    </a:cubicBezTo>
                    <a:cubicBezTo>
                      <a:pt x="110" y="4"/>
                      <a:pt x="110" y="2"/>
                      <a:pt x="112" y="1"/>
                    </a:cubicBezTo>
                    <a:cubicBezTo>
                      <a:pt x="115" y="0"/>
                      <a:pt x="117" y="1"/>
                      <a:pt x="119" y="2"/>
                    </a:cubicBezTo>
                    <a:cubicBezTo>
                      <a:pt x="121" y="4"/>
                      <a:pt x="123" y="6"/>
                      <a:pt x="126" y="5"/>
                    </a:cubicBezTo>
                    <a:cubicBezTo>
                      <a:pt x="129" y="5"/>
                      <a:pt x="131" y="6"/>
                      <a:pt x="133" y="6"/>
                    </a:cubicBezTo>
                    <a:cubicBezTo>
                      <a:pt x="140" y="8"/>
                      <a:pt x="141" y="10"/>
                      <a:pt x="141" y="17"/>
                    </a:cubicBezTo>
                    <a:cubicBezTo>
                      <a:pt x="140" y="26"/>
                      <a:pt x="139" y="34"/>
                      <a:pt x="139" y="43"/>
                    </a:cubicBezTo>
                    <a:cubicBezTo>
                      <a:pt x="137" y="68"/>
                      <a:pt x="143" y="90"/>
                      <a:pt x="153" y="112"/>
                    </a:cubicBezTo>
                    <a:cubicBezTo>
                      <a:pt x="162" y="135"/>
                      <a:pt x="171" y="158"/>
                      <a:pt x="175" y="182"/>
                    </a:cubicBezTo>
                    <a:cubicBezTo>
                      <a:pt x="178" y="204"/>
                      <a:pt x="175" y="224"/>
                      <a:pt x="162" y="241"/>
                    </a:cubicBezTo>
                    <a:cubicBezTo>
                      <a:pt x="149" y="257"/>
                      <a:pt x="133" y="267"/>
                      <a:pt x="114" y="273"/>
                    </a:cubicBezTo>
                    <a:cubicBezTo>
                      <a:pt x="96" y="279"/>
                      <a:pt x="78" y="281"/>
                      <a:pt x="59" y="278"/>
                    </a:cubicBezTo>
                    <a:cubicBezTo>
                      <a:pt x="54" y="277"/>
                      <a:pt x="49" y="274"/>
                      <a:pt x="44" y="274"/>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4" name="Freeform 64">
                <a:extLst>
                  <a:ext uri="{FF2B5EF4-FFF2-40B4-BE49-F238E27FC236}">
                    <a16:creationId xmlns:a16="http://schemas.microsoft.com/office/drawing/2014/main" id="{75842F19-33ED-40CE-AA19-9DCB6DB49582}"/>
                  </a:ext>
                </a:extLst>
              </p:cNvPr>
              <p:cNvSpPr>
                <a:spLocks/>
              </p:cNvSpPr>
              <p:nvPr/>
            </p:nvSpPr>
            <p:spPr bwMode="auto">
              <a:xfrm>
                <a:off x="5511" y="1798"/>
                <a:ext cx="167" cy="446"/>
              </a:xfrm>
              <a:custGeom>
                <a:avLst/>
                <a:gdLst>
                  <a:gd name="T0" fmla="*/ 60 w 100"/>
                  <a:gd name="T1" fmla="*/ 2 h 267"/>
                  <a:gd name="T2" fmla="*/ 61 w 100"/>
                  <a:gd name="T3" fmla="*/ 2 h 267"/>
                  <a:gd name="T4" fmla="*/ 97 w 100"/>
                  <a:gd name="T5" fmla="*/ 36 h 267"/>
                  <a:gd name="T6" fmla="*/ 95 w 100"/>
                  <a:gd name="T7" fmla="*/ 95 h 267"/>
                  <a:gd name="T8" fmla="*/ 81 w 100"/>
                  <a:gd name="T9" fmla="*/ 199 h 267"/>
                  <a:gd name="T10" fmla="*/ 69 w 100"/>
                  <a:gd name="T11" fmla="*/ 246 h 267"/>
                  <a:gd name="T12" fmla="*/ 59 w 100"/>
                  <a:gd name="T13" fmla="*/ 261 h 267"/>
                  <a:gd name="T14" fmla="*/ 37 w 100"/>
                  <a:gd name="T15" fmla="*/ 260 h 267"/>
                  <a:gd name="T16" fmla="*/ 19 w 100"/>
                  <a:gd name="T17" fmla="*/ 223 h 267"/>
                  <a:gd name="T18" fmla="*/ 10 w 100"/>
                  <a:gd name="T19" fmla="*/ 154 h 267"/>
                  <a:gd name="T20" fmla="*/ 2 w 100"/>
                  <a:gd name="T21" fmla="*/ 79 h 267"/>
                  <a:gd name="T22" fmla="*/ 5 w 100"/>
                  <a:gd name="T23" fmla="*/ 29 h 267"/>
                  <a:gd name="T24" fmla="*/ 40 w 100"/>
                  <a:gd name="T25" fmla="*/ 2 h 267"/>
                  <a:gd name="T26" fmla="*/ 46 w 100"/>
                  <a:gd name="T27" fmla="*/ 2 h 267"/>
                  <a:gd name="T28" fmla="*/ 60 w 100"/>
                  <a:gd name="T29" fmla="*/ 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267">
                    <a:moveTo>
                      <a:pt x="60" y="2"/>
                    </a:moveTo>
                    <a:cubicBezTo>
                      <a:pt x="60" y="2"/>
                      <a:pt x="61" y="2"/>
                      <a:pt x="61" y="2"/>
                    </a:cubicBezTo>
                    <a:cubicBezTo>
                      <a:pt x="82" y="1"/>
                      <a:pt x="92" y="13"/>
                      <a:pt x="97" y="36"/>
                    </a:cubicBezTo>
                    <a:cubicBezTo>
                      <a:pt x="100" y="56"/>
                      <a:pt x="98" y="76"/>
                      <a:pt x="95" y="95"/>
                    </a:cubicBezTo>
                    <a:cubicBezTo>
                      <a:pt x="91" y="130"/>
                      <a:pt x="86" y="165"/>
                      <a:pt x="81" y="199"/>
                    </a:cubicBezTo>
                    <a:cubicBezTo>
                      <a:pt x="79" y="215"/>
                      <a:pt x="76" y="231"/>
                      <a:pt x="69" y="246"/>
                    </a:cubicBezTo>
                    <a:cubicBezTo>
                      <a:pt x="66" y="251"/>
                      <a:pt x="63" y="257"/>
                      <a:pt x="59" y="261"/>
                    </a:cubicBezTo>
                    <a:cubicBezTo>
                      <a:pt x="51" y="267"/>
                      <a:pt x="44" y="267"/>
                      <a:pt x="37" y="260"/>
                    </a:cubicBezTo>
                    <a:cubicBezTo>
                      <a:pt x="27" y="249"/>
                      <a:pt x="23" y="236"/>
                      <a:pt x="19" y="223"/>
                    </a:cubicBezTo>
                    <a:cubicBezTo>
                      <a:pt x="14" y="200"/>
                      <a:pt x="12" y="177"/>
                      <a:pt x="10" y="154"/>
                    </a:cubicBezTo>
                    <a:cubicBezTo>
                      <a:pt x="7" y="129"/>
                      <a:pt x="4" y="104"/>
                      <a:pt x="2" y="79"/>
                    </a:cubicBezTo>
                    <a:cubicBezTo>
                      <a:pt x="0" y="62"/>
                      <a:pt x="0" y="46"/>
                      <a:pt x="5" y="29"/>
                    </a:cubicBezTo>
                    <a:cubicBezTo>
                      <a:pt x="10" y="10"/>
                      <a:pt x="19" y="2"/>
                      <a:pt x="40" y="2"/>
                    </a:cubicBezTo>
                    <a:cubicBezTo>
                      <a:pt x="42" y="2"/>
                      <a:pt x="44" y="2"/>
                      <a:pt x="46" y="2"/>
                    </a:cubicBezTo>
                    <a:cubicBezTo>
                      <a:pt x="51" y="0"/>
                      <a:pt x="56" y="0"/>
                      <a:pt x="60" y="2"/>
                    </a:cubicBezTo>
                    <a:close/>
                  </a:path>
                </a:pathLst>
              </a:custGeom>
              <a:solidFill>
                <a:srgbClr val="E94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5" name="Freeform 65">
                <a:extLst>
                  <a:ext uri="{FF2B5EF4-FFF2-40B4-BE49-F238E27FC236}">
                    <a16:creationId xmlns:a16="http://schemas.microsoft.com/office/drawing/2014/main" id="{4BB69EE0-FCAA-46ED-91CD-232133E81F49}"/>
                  </a:ext>
                </a:extLst>
              </p:cNvPr>
              <p:cNvSpPr>
                <a:spLocks/>
              </p:cNvSpPr>
              <p:nvPr/>
            </p:nvSpPr>
            <p:spPr bwMode="auto">
              <a:xfrm>
                <a:off x="6901" y="2598"/>
                <a:ext cx="381" cy="572"/>
              </a:xfrm>
              <a:custGeom>
                <a:avLst/>
                <a:gdLst>
                  <a:gd name="T0" fmla="*/ 93 w 228"/>
                  <a:gd name="T1" fmla="*/ 342 h 342"/>
                  <a:gd name="T2" fmla="*/ 88 w 228"/>
                  <a:gd name="T3" fmla="*/ 339 h 342"/>
                  <a:gd name="T4" fmla="*/ 98 w 228"/>
                  <a:gd name="T5" fmla="*/ 321 h 342"/>
                  <a:gd name="T6" fmla="*/ 97 w 228"/>
                  <a:gd name="T7" fmla="*/ 312 h 342"/>
                  <a:gd name="T8" fmla="*/ 61 w 228"/>
                  <a:gd name="T9" fmla="*/ 227 h 342"/>
                  <a:gd name="T10" fmla="*/ 49 w 228"/>
                  <a:gd name="T11" fmla="*/ 168 h 342"/>
                  <a:gd name="T12" fmla="*/ 16 w 228"/>
                  <a:gd name="T13" fmla="*/ 113 h 342"/>
                  <a:gd name="T14" fmla="*/ 14 w 228"/>
                  <a:gd name="T15" fmla="*/ 108 h 342"/>
                  <a:gd name="T16" fmla="*/ 36 w 228"/>
                  <a:gd name="T17" fmla="*/ 117 h 342"/>
                  <a:gd name="T18" fmla="*/ 0 w 228"/>
                  <a:gd name="T19" fmla="*/ 0 h 342"/>
                  <a:gd name="T20" fmla="*/ 7 w 228"/>
                  <a:gd name="T21" fmla="*/ 3 h 342"/>
                  <a:gd name="T22" fmla="*/ 22 w 228"/>
                  <a:gd name="T23" fmla="*/ 20 h 342"/>
                  <a:gd name="T24" fmla="*/ 25 w 228"/>
                  <a:gd name="T25" fmla="*/ 25 h 342"/>
                  <a:gd name="T26" fmla="*/ 29 w 228"/>
                  <a:gd name="T27" fmla="*/ 35 h 342"/>
                  <a:gd name="T28" fmla="*/ 47 w 228"/>
                  <a:gd name="T29" fmla="*/ 74 h 342"/>
                  <a:gd name="T30" fmla="*/ 49 w 228"/>
                  <a:gd name="T31" fmla="*/ 85 h 342"/>
                  <a:gd name="T32" fmla="*/ 51 w 228"/>
                  <a:gd name="T33" fmla="*/ 82 h 342"/>
                  <a:gd name="T34" fmla="*/ 50 w 228"/>
                  <a:gd name="T35" fmla="*/ 97 h 342"/>
                  <a:gd name="T36" fmla="*/ 49 w 228"/>
                  <a:gd name="T37" fmla="*/ 108 h 342"/>
                  <a:gd name="T38" fmla="*/ 50 w 228"/>
                  <a:gd name="T39" fmla="*/ 117 h 342"/>
                  <a:gd name="T40" fmla="*/ 52 w 228"/>
                  <a:gd name="T41" fmla="*/ 126 h 342"/>
                  <a:gd name="T42" fmla="*/ 83 w 228"/>
                  <a:gd name="T43" fmla="*/ 155 h 342"/>
                  <a:gd name="T44" fmla="*/ 104 w 228"/>
                  <a:gd name="T45" fmla="*/ 193 h 342"/>
                  <a:gd name="T46" fmla="*/ 107 w 228"/>
                  <a:gd name="T47" fmla="*/ 212 h 342"/>
                  <a:gd name="T48" fmla="*/ 119 w 228"/>
                  <a:gd name="T49" fmla="*/ 268 h 342"/>
                  <a:gd name="T50" fmla="*/ 121 w 228"/>
                  <a:gd name="T51" fmla="*/ 273 h 342"/>
                  <a:gd name="T52" fmla="*/ 133 w 228"/>
                  <a:gd name="T53" fmla="*/ 227 h 342"/>
                  <a:gd name="T54" fmla="*/ 135 w 228"/>
                  <a:gd name="T55" fmla="*/ 205 h 342"/>
                  <a:gd name="T56" fmla="*/ 138 w 228"/>
                  <a:gd name="T57" fmla="*/ 193 h 342"/>
                  <a:gd name="T58" fmla="*/ 141 w 228"/>
                  <a:gd name="T59" fmla="*/ 185 h 342"/>
                  <a:gd name="T60" fmla="*/ 173 w 228"/>
                  <a:gd name="T61" fmla="*/ 139 h 342"/>
                  <a:gd name="T62" fmla="*/ 189 w 228"/>
                  <a:gd name="T63" fmla="*/ 125 h 342"/>
                  <a:gd name="T64" fmla="*/ 191 w 228"/>
                  <a:gd name="T65" fmla="*/ 117 h 342"/>
                  <a:gd name="T66" fmla="*/ 191 w 228"/>
                  <a:gd name="T67" fmla="*/ 110 h 342"/>
                  <a:gd name="T68" fmla="*/ 191 w 228"/>
                  <a:gd name="T69" fmla="*/ 96 h 342"/>
                  <a:gd name="T70" fmla="*/ 188 w 228"/>
                  <a:gd name="T71" fmla="*/ 89 h 342"/>
                  <a:gd name="T72" fmla="*/ 186 w 228"/>
                  <a:gd name="T73" fmla="*/ 75 h 342"/>
                  <a:gd name="T74" fmla="*/ 187 w 228"/>
                  <a:gd name="T75" fmla="*/ 68 h 342"/>
                  <a:gd name="T76" fmla="*/ 212 w 228"/>
                  <a:gd name="T77" fmla="*/ 11 h 342"/>
                  <a:gd name="T78" fmla="*/ 216 w 228"/>
                  <a:gd name="T79" fmla="*/ 6 h 342"/>
                  <a:gd name="T80" fmla="*/ 223 w 228"/>
                  <a:gd name="T81" fmla="*/ 7 h 342"/>
                  <a:gd name="T82" fmla="*/ 205 w 228"/>
                  <a:gd name="T83" fmla="*/ 69 h 342"/>
                  <a:gd name="T84" fmla="*/ 199 w 228"/>
                  <a:gd name="T85" fmla="*/ 116 h 342"/>
                  <a:gd name="T86" fmla="*/ 203 w 228"/>
                  <a:gd name="T87" fmla="*/ 118 h 342"/>
                  <a:gd name="T88" fmla="*/ 228 w 228"/>
                  <a:gd name="T89" fmla="*/ 107 h 342"/>
                  <a:gd name="T90" fmla="*/ 223 w 228"/>
                  <a:gd name="T91" fmla="*/ 114 h 342"/>
                  <a:gd name="T92" fmla="*/ 192 w 228"/>
                  <a:gd name="T93" fmla="*/ 167 h 342"/>
                  <a:gd name="T94" fmla="*/ 182 w 228"/>
                  <a:gd name="T95" fmla="*/ 218 h 342"/>
                  <a:gd name="T96" fmla="*/ 163 w 228"/>
                  <a:gd name="T97" fmla="*/ 281 h 342"/>
                  <a:gd name="T98" fmla="*/ 136 w 228"/>
                  <a:gd name="T99" fmla="*/ 321 h 342"/>
                  <a:gd name="T100" fmla="*/ 100 w 228"/>
                  <a:gd name="T101" fmla="*/ 340 h 342"/>
                  <a:gd name="T102" fmla="*/ 93 w 228"/>
                  <a:gd name="T103" fmla="*/ 34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8" h="342">
                    <a:moveTo>
                      <a:pt x="93" y="342"/>
                    </a:moveTo>
                    <a:cubicBezTo>
                      <a:pt x="92" y="341"/>
                      <a:pt x="90" y="340"/>
                      <a:pt x="88" y="339"/>
                    </a:cubicBezTo>
                    <a:cubicBezTo>
                      <a:pt x="90" y="333"/>
                      <a:pt x="95" y="327"/>
                      <a:pt x="98" y="321"/>
                    </a:cubicBezTo>
                    <a:cubicBezTo>
                      <a:pt x="100" y="318"/>
                      <a:pt x="100" y="315"/>
                      <a:pt x="97" y="312"/>
                    </a:cubicBezTo>
                    <a:cubicBezTo>
                      <a:pt x="78" y="287"/>
                      <a:pt x="69" y="257"/>
                      <a:pt x="61" y="227"/>
                    </a:cubicBezTo>
                    <a:cubicBezTo>
                      <a:pt x="56" y="207"/>
                      <a:pt x="54" y="188"/>
                      <a:pt x="49" y="168"/>
                    </a:cubicBezTo>
                    <a:cubicBezTo>
                      <a:pt x="43" y="147"/>
                      <a:pt x="34" y="128"/>
                      <a:pt x="16" y="113"/>
                    </a:cubicBezTo>
                    <a:cubicBezTo>
                      <a:pt x="15" y="112"/>
                      <a:pt x="13" y="111"/>
                      <a:pt x="14" y="108"/>
                    </a:cubicBezTo>
                    <a:cubicBezTo>
                      <a:pt x="21" y="109"/>
                      <a:pt x="28" y="114"/>
                      <a:pt x="36" y="117"/>
                    </a:cubicBezTo>
                    <a:cubicBezTo>
                      <a:pt x="31" y="76"/>
                      <a:pt x="17" y="37"/>
                      <a:pt x="0" y="0"/>
                    </a:cubicBezTo>
                    <a:cubicBezTo>
                      <a:pt x="3" y="0"/>
                      <a:pt x="5" y="1"/>
                      <a:pt x="7" y="3"/>
                    </a:cubicBezTo>
                    <a:cubicBezTo>
                      <a:pt x="12" y="9"/>
                      <a:pt x="15" y="16"/>
                      <a:pt x="22" y="20"/>
                    </a:cubicBezTo>
                    <a:cubicBezTo>
                      <a:pt x="24" y="21"/>
                      <a:pt x="25" y="23"/>
                      <a:pt x="25" y="25"/>
                    </a:cubicBezTo>
                    <a:cubicBezTo>
                      <a:pt x="25" y="29"/>
                      <a:pt x="27" y="32"/>
                      <a:pt x="29" y="35"/>
                    </a:cubicBezTo>
                    <a:cubicBezTo>
                      <a:pt x="36" y="48"/>
                      <a:pt x="42" y="61"/>
                      <a:pt x="47" y="74"/>
                    </a:cubicBezTo>
                    <a:cubicBezTo>
                      <a:pt x="48" y="78"/>
                      <a:pt x="49" y="81"/>
                      <a:pt x="49" y="85"/>
                    </a:cubicBezTo>
                    <a:cubicBezTo>
                      <a:pt x="50" y="84"/>
                      <a:pt x="49" y="82"/>
                      <a:pt x="51" y="82"/>
                    </a:cubicBezTo>
                    <a:cubicBezTo>
                      <a:pt x="53" y="87"/>
                      <a:pt x="56" y="92"/>
                      <a:pt x="50" y="97"/>
                    </a:cubicBezTo>
                    <a:cubicBezTo>
                      <a:pt x="47" y="100"/>
                      <a:pt x="47" y="105"/>
                      <a:pt x="49" y="108"/>
                    </a:cubicBezTo>
                    <a:cubicBezTo>
                      <a:pt x="51" y="111"/>
                      <a:pt x="52" y="114"/>
                      <a:pt x="50" y="117"/>
                    </a:cubicBezTo>
                    <a:cubicBezTo>
                      <a:pt x="47" y="121"/>
                      <a:pt x="49" y="124"/>
                      <a:pt x="52" y="126"/>
                    </a:cubicBezTo>
                    <a:cubicBezTo>
                      <a:pt x="64" y="134"/>
                      <a:pt x="74" y="144"/>
                      <a:pt x="83" y="155"/>
                    </a:cubicBezTo>
                    <a:cubicBezTo>
                      <a:pt x="92" y="167"/>
                      <a:pt x="99" y="179"/>
                      <a:pt x="104" y="193"/>
                    </a:cubicBezTo>
                    <a:cubicBezTo>
                      <a:pt x="106" y="199"/>
                      <a:pt x="107" y="206"/>
                      <a:pt x="107" y="212"/>
                    </a:cubicBezTo>
                    <a:cubicBezTo>
                      <a:pt x="107" y="231"/>
                      <a:pt x="112" y="250"/>
                      <a:pt x="119" y="268"/>
                    </a:cubicBezTo>
                    <a:cubicBezTo>
                      <a:pt x="120" y="269"/>
                      <a:pt x="121" y="271"/>
                      <a:pt x="121" y="273"/>
                    </a:cubicBezTo>
                    <a:cubicBezTo>
                      <a:pt x="126" y="257"/>
                      <a:pt x="132" y="243"/>
                      <a:pt x="133" y="227"/>
                    </a:cubicBezTo>
                    <a:cubicBezTo>
                      <a:pt x="134" y="220"/>
                      <a:pt x="134" y="212"/>
                      <a:pt x="135" y="205"/>
                    </a:cubicBezTo>
                    <a:cubicBezTo>
                      <a:pt x="136" y="201"/>
                      <a:pt x="136" y="197"/>
                      <a:pt x="138" y="193"/>
                    </a:cubicBezTo>
                    <a:cubicBezTo>
                      <a:pt x="138" y="190"/>
                      <a:pt x="139" y="187"/>
                      <a:pt x="141" y="185"/>
                    </a:cubicBezTo>
                    <a:cubicBezTo>
                      <a:pt x="148" y="167"/>
                      <a:pt x="159" y="152"/>
                      <a:pt x="173" y="139"/>
                    </a:cubicBezTo>
                    <a:cubicBezTo>
                      <a:pt x="178" y="134"/>
                      <a:pt x="183" y="129"/>
                      <a:pt x="189" y="125"/>
                    </a:cubicBezTo>
                    <a:cubicBezTo>
                      <a:pt x="192" y="123"/>
                      <a:pt x="194" y="121"/>
                      <a:pt x="191" y="117"/>
                    </a:cubicBezTo>
                    <a:cubicBezTo>
                      <a:pt x="190" y="115"/>
                      <a:pt x="190" y="112"/>
                      <a:pt x="191" y="110"/>
                    </a:cubicBezTo>
                    <a:cubicBezTo>
                      <a:pt x="194" y="105"/>
                      <a:pt x="193" y="101"/>
                      <a:pt x="191" y="96"/>
                    </a:cubicBezTo>
                    <a:cubicBezTo>
                      <a:pt x="191" y="93"/>
                      <a:pt x="189" y="91"/>
                      <a:pt x="188" y="89"/>
                    </a:cubicBezTo>
                    <a:cubicBezTo>
                      <a:pt x="189" y="84"/>
                      <a:pt x="187" y="80"/>
                      <a:pt x="186" y="75"/>
                    </a:cubicBezTo>
                    <a:cubicBezTo>
                      <a:pt x="186" y="73"/>
                      <a:pt x="186" y="71"/>
                      <a:pt x="187" y="68"/>
                    </a:cubicBezTo>
                    <a:cubicBezTo>
                      <a:pt x="194" y="49"/>
                      <a:pt x="202" y="30"/>
                      <a:pt x="212" y="11"/>
                    </a:cubicBezTo>
                    <a:cubicBezTo>
                      <a:pt x="213" y="9"/>
                      <a:pt x="214" y="8"/>
                      <a:pt x="216" y="6"/>
                    </a:cubicBezTo>
                    <a:cubicBezTo>
                      <a:pt x="218" y="5"/>
                      <a:pt x="221" y="4"/>
                      <a:pt x="223" y="7"/>
                    </a:cubicBezTo>
                    <a:cubicBezTo>
                      <a:pt x="216" y="27"/>
                      <a:pt x="209" y="48"/>
                      <a:pt x="205" y="69"/>
                    </a:cubicBezTo>
                    <a:cubicBezTo>
                      <a:pt x="202" y="84"/>
                      <a:pt x="200" y="100"/>
                      <a:pt x="199" y="116"/>
                    </a:cubicBezTo>
                    <a:cubicBezTo>
                      <a:pt x="199" y="120"/>
                      <a:pt x="200" y="120"/>
                      <a:pt x="203" y="118"/>
                    </a:cubicBezTo>
                    <a:cubicBezTo>
                      <a:pt x="211" y="114"/>
                      <a:pt x="219" y="109"/>
                      <a:pt x="228" y="107"/>
                    </a:cubicBezTo>
                    <a:cubicBezTo>
                      <a:pt x="228" y="111"/>
                      <a:pt x="225" y="113"/>
                      <a:pt x="223" y="114"/>
                    </a:cubicBezTo>
                    <a:cubicBezTo>
                      <a:pt x="205" y="127"/>
                      <a:pt x="198" y="147"/>
                      <a:pt x="192" y="167"/>
                    </a:cubicBezTo>
                    <a:cubicBezTo>
                      <a:pt x="188" y="184"/>
                      <a:pt x="186" y="201"/>
                      <a:pt x="182" y="218"/>
                    </a:cubicBezTo>
                    <a:cubicBezTo>
                      <a:pt x="177" y="239"/>
                      <a:pt x="172" y="261"/>
                      <a:pt x="163" y="281"/>
                    </a:cubicBezTo>
                    <a:cubicBezTo>
                      <a:pt x="156" y="295"/>
                      <a:pt x="148" y="310"/>
                      <a:pt x="136" y="321"/>
                    </a:cubicBezTo>
                    <a:cubicBezTo>
                      <a:pt x="126" y="331"/>
                      <a:pt x="114" y="338"/>
                      <a:pt x="100" y="340"/>
                    </a:cubicBezTo>
                    <a:cubicBezTo>
                      <a:pt x="98" y="341"/>
                      <a:pt x="96" y="341"/>
                      <a:pt x="93" y="342"/>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6" name="Freeform 66">
                <a:extLst>
                  <a:ext uri="{FF2B5EF4-FFF2-40B4-BE49-F238E27FC236}">
                    <a16:creationId xmlns:a16="http://schemas.microsoft.com/office/drawing/2014/main" id="{8591BD5D-6CD2-4573-9937-85C0C0C0EDD0}"/>
                  </a:ext>
                </a:extLst>
              </p:cNvPr>
              <p:cNvSpPr>
                <a:spLocks/>
              </p:cNvSpPr>
              <p:nvPr/>
            </p:nvSpPr>
            <p:spPr bwMode="auto">
              <a:xfrm>
                <a:off x="6157" y="2705"/>
                <a:ext cx="381" cy="425"/>
              </a:xfrm>
              <a:custGeom>
                <a:avLst/>
                <a:gdLst>
                  <a:gd name="T0" fmla="*/ 201 w 228"/>
                  <a:gd name="T1" fmla="*/ 3 h 254"/>
                  <a:gd name="T2" fmla="*/ 225 w 228"/>
                  <a:gd name="T3" fmla="*/ 78 h 254"/>
                  <a:gd name="T4" fmla="*/ 165 w 228"/>
                  <a:gd name="T5" fmla="*/ 206 h 254"/>
                  <a:gd name="T6" fmla="*/ 44 w 228"/>
                  <a:gd name="T7" fmla="*/ 250 h 254"/>
                  <a:gd name="T8" fmla="*/ 15 w 228"/>
                  <a:gd name="T9" fmla="*/ 245 h 254"/>
                  <a:gd name="T10" fmla="*/ 1 w 228"/>
                  <a:gd name="T11" fmla="*/ 232 h 254"/>
                  <a:gd name="T12" fmla="*/ 7 w 228"/>
                  <a:gd name="T13" fmla="*/ 225 h 254"/>
                  <a:gd name="T14" fmla="*/ 13 w 228"/>
                  <a:gd name="T15" fmla="*/ 225 h 254"/>
                  <a:gd name="T16" fmla="*/ 108 w 228"/>
                  <a:gd name="T17" fmla="*/ 187 h 254"/>
                  <a:gd name="T18" fmla="*/ 147 w 228"/>
                  <a:gd name="T19" fmla="*/ 144 h 254"/>
                  <a:gd name="T20" fmla="*/ 150 w 228"/>
                  <a:gd name="T21" fmla="*/ 128 h 254"/>
                  <a:gd name="T22" fmla="*/ 169 w 228"/>
                  <a:gd name="T23" fmla="*/ 50 h 254"/>
                  <a:gd name="T24" fmla="*/ 167 w 228"/>
                  <a:gd name="T25" fmla="*/ 30 h 254"/>
                  <a:gd name="T26" fmla="*/ 128 w 228"/>
                  <a:gd name="T27" fmla="*/ 7 h 254"/>
                  <a:gd name="T28" fmla="*/ 118 w 228"/>
                  <a:gd name="T29" fmla="*/ 5 h 254"/>
                  <a:gd name="T30" fmla="*/ 118 w 228"/>
                  <a:gd name="T31" fmla="*/ 5 h 254"/>
                  <a:gd name="T32" fmla="*/ 121 w 228"/>
                  <a:gd name="T33" fmla="*/ 1 h 254"/>
                  <a:gd name="T34" fmla="*/ 133 w 228"/>
                  <a:gd name="T35" fmla="*/ 2 h 254"/>
                  <a:gd name="T36" fmla="*/ 174 w 228"/>
                  <a:gd name="T37" fmla="*/ 31 h 254"/>
                  <a:gd name="T38" fmla="*/ 177 w 228"/>
                  <a:gd name="T39" fmla="*/ 33 h 254"/>
                  <a:gd name="T40" fmla="*/ 185 w 228"/>
                  <a:gd name="T41" fmla="*/ 22 h 254"/>
                  <a:gd name="T42" fmla="*/ 192 w 228"/>
                  <a:gd name="T43" fmla="*/ 15 h 254"/>
                  <a:gd name="T44" fmla="*/ 200 w 228"/>
                  <a:gd name="T45" fmla="*/ 4 h 254"/>
                  <a:gd name="T46" fmla="*/ 201 w 228"/>
                  <a:gd name="T47" fmla="*/ 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8" h="254">
                    <a:moveTo>
                      <a:pt x="201" y="3"/>
                    </a:moveTo>
                    <a:cubicBezTo>
                      <a:pt x="224" y="24"/>
                      <a:pt x="228" y="50"/>
                      <a:pt x="225" y="78"/>
                    </a:cubicBezTo>
                    <a:cubicBezTo>
                      <a:pt x="220" y="128"/>
                      <a:pt x="199" y="170"/>
                      <a:pt x="165" y="206"/>
                    </a:cubicBezTo>
                    <a:cubicBezTo>
                      <a:pt x="132" y="240"/>
                      <a:pt x="91" y="254"/>
                      <a:pt x="44" y="250"/>
                    </a:cubicBezTo>
                    <a:cubicBezTo>
                      <a:pt x="34" y="249"/>
                      <a:pt x="24" y="248"/>
                      <a:pt x="15" y="245"/>
                    </a:cubicBezTo>
                    <a:cubicBezTo>
                      <a:pt x="8" y="243"/>
                      <a:pt x="3" y="239"/>
                      <a:pt x="1" y="232"/>
                    </a:cubicBezTo>
                    <a:cubicBezTo>
                      <a:pt x="0" y="224"/>
                      <a:pt x="0" y="224"/>
                      <a:pt x="7" y="225"/>
                    </a:cubicBezTo>
                    <a:cubicBezTo>
                      <a:pt x="9" y="225"/>
                      <a:pt x="11" y="225"/>
                      <a:pt x="13" y="225"/>
                    </a:cubicBezTo>
                    <a:cubicBezTo>
                      <a:pt x="46" y="215"/>
                      <a:pt x="79" y="206"/>
                      <a:pt x="108" y="187"/>
                    </a:cubicBezTo>
                    <a:cubicBezTo>
                      <a:pt x="125" y="176"/>
                      <a:pt x="139" y="163"/>
                      <a:pt x="147" y="144"/>
                    </a:cubicBezTo>
                    <a:cubicBezTo>
                      <a:pt x="149" y="139"/>
                      <a:pt x="149" y="133"/>
                      <a:pt x="150" y="128"/>
                    </a:cubicBezTo>
                    <a:cubicBezTo>
                      <a:pt x="154" y="101"/>
                      <a:pt x="159" y="75"/>
                      <a:pt x="169" y="50"/>
                    </a:cubicBezTo>
                    <a:cubicBezTo>
                      <a:pt x="173" y="42"/>
                      <a:pt x="172" y="36"/>
                      <a:pt x="167" y="30"/>
                    </a:cubicBezTo>
                    <a:cubicBezTo>
                      <a:pt x="157" y="16"/>
                      <a:pt x="144" y="9"/>
                      <a:pt x="128" y="7"/>
                    </a:cubicBezTo>
                    <a:cubicBezTo>
                      <a:pt x="124" y="7"/>
                      <a:pt x="121" y="6"/>
                      <a:pt x="118" y="5"/>
                    </a:cubicBezTo>
                    <a:cubicBezTo>
                      <a:pt x="118" y="5"/>
                      <a:pt x="118" y="5"/>
                      <a:pt x="118" y="5"/>
                    </a:cubicBezTo>
                    <a:cubicBezTo>
                      <a:pt x="115" y="0"/>
                      <a:pt x="119" y="1"/>
                      <a:pt x="121" y="1"/>
                    </a:cubicBezTo>
                    <a:cubicBezTo>
                      <a:pt x="125" y="1"/>
                      <a:pt x="129" y="2"/>
                      <a:pt x="133" y="2"/>
                    </a:cubicBezTo>
                    <a:cubicBezTo>
                      <a:pt x="151" y="5"/>
                      <a:pt x="165" y="15"/>
                      <a:pt x="174" y="31"/>
                    </a:cubicBezTo>
                    <a:cubicBezTo>
                      <a:pt x="175" y="32"/>
                      <a:pt x="175" y="33"/>
                      <a:pt x="177" y="33"/>
                    </a:cubicBezTo>
                    <a:cubicBezTo>
                      <a:pt x="180" y="30"/>
                      <a:pt x="182" y="26"/>
                      <a:pt x="185" y="22"/>
                    </a:cubicBezTo>
                    <a:cubicBezTo>
                      <a:pt x="187" y="19"/>
                      <a:pt x="190" y="17"/>
                      <a:pt x="192" y="15"/>
                    </a:cubicBezTo>
                    <a:cubicBezTo>
                      <a:pt x="196" y="12"/>
                      <a:pt x="201" y="10"/>
                      <a:pt x="200" y="4"/>
                    </a:cubicBezTo>
                    <a:cubicBezTo>
                      <a:pt x="200" y="4"/>
                      <a:pt x="201" y="3"/>
                      <a:pt x="201" y="3"/>
                    </a:cubicBezTo>
                    <a:close/>
                  </a:path>
                </a:pathLst>
              </a:custGeom>
              <a:solidFill>
                <a:srgbClr val="F8B2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7" name="Freeform 67">
                <a:extLst>
                  <a:ext uri="{FF2B5EF4-FFF2-40B4-BE49-F238E27FC236}">
                    <a16:creationId xmlns:a16="http://schemas.microsoft.com/office/drawing/2014/main" id="{FBB2F743-1D15-4CD0-838B-6AFAF7A8331F}"/>
                  </a:ext>
                </a:extLst>
              </p:cNvPr>
              <p:cNvSpPr>
                <a:spLocks/>
              </p:cNvSpPr>
              <p:nvPr/>
            </p:nvSpPr>
            <p:spPr bwMode="auto">
              <a:xfrm>
                <a:off x="5554" y="633"/>
                <a:ext cx="124" cy="639"/>
              </a:xfrm>
              <a:custGeom>
                <a:avLst/>
                <a:gdLst>
                  <a:gd name="T0" fmla="*/ 26 w 74"/>
                  <a:gd name="T1" fmla="*/ 74 h 382"/>
                  <a:gd name="T2" fmla="*/ 30 w 74"/>
                  <a:gd name="T3" fmla="*/ 73 h 382"/>
                  <a:gd name="T4" fmla="*/ 43 w 74"/>
                  <a:gd name="T5" fmla="*/ 31 h 382"/>
                  <a:gd name="T6" fmla="*/ 58 w 74"/>
                  <a:gd name="T7" fmla="*/ 6 h 382"/>
                  <a:gd name="T8" fmla="*/ 65 w 74"/>
                  <a:gd name="T9" fmla="*/ 0 h 382"/>
                  <a:gd name="T10" fmla="*/ 63 w 74"/>
                  <a:gd name="T11" fmla="*/ 8 h 382"/>
                  <a:gd name="T12" fmla="*/ 45 w 74"/>
                  <a:gd name="T13" fmla="*/ 114 h 382"/>
                  <a:gd name="T14" fmla="*/ 46 w 74"/>
                  <a:gd name="T15" fmla="*/ 116 h 382"/>
                  <a:gd name="T16" fmla="*/ 48 w 74"/>
                  <a:gd name="T17" fmla="*/ 119 h 382"/>
                  <a:gd name="T18" fmla="*/ 62 w 74"/>
                  <a:gd name="T19" fmla="*/ 179 h 382"/>
                  <a:gd name="T20" fmla="*/ 67 w 74"/>
                  <a:gd name="T21" fmla="*/ 207 h 382"/>
                  <a:gd name="T22" fmla="*/ 72 w 74"/>
                  <a:gd name="T23" fmla="*/ 302 h 382"/>
                  <a:gd name="T24" fmla="*/ 71 w 74"/>
                  <a:gd name="T25" fmla="*/ 308 h 382"/>
                  <a:gd name="T26" fmla="*/ 69 w 74"/>
                  <a:gd name="T27" fmla="*/ 308 h 382"/>
                  <a:gd name="T28" fmla="*/ 37 w 74"/>
                  <a:gd name="T29" fmla="*/ 370 h 382"/>
                  <a:gd name="T30" fmla="*/ 20 w 74"/>
                  <a:gd name="T31" fmla="*/ 382 h 382"/>
                  <a:gd name="T32" fmla="*/ 3 w 74"/>
                  <a:gd name="T33" fmla="*/ 323 h 382"/>
                  <a:gd name="T34" fmla="*/ 7 w 74"/>
                  <a:gd name="T35" fmla="*/ 234 h 382"/>
                  <a:gd name="T36" fmla="*/ 8 w 74"/>
                  <a:gd name="T37" fmla="*/ 225 h 382"/>
                  <a:gd name="T38" fmla="*/ 19 w 74"/>
                  <a:gd name="T39" fmla="*/ 163 h 382"/>
                  <a:gd name="T40" fmla="*/ 23 w 74"/>
                  <a:gd name="T41" fmla="*/ 112 h 382"/>
                  <a:gd name="T42" fmla="*/ 25 w 74"/>
                  <a:gd name="T43" fmla="*/ 89 h 382"/>
                  <a:gd name="T44" fmla="*/ 26 w 74"/>
                  <a:gd name="T45" fmla="*/ 7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382">
                    <a:moveTo>
                      <a:pt x="26" y="74"/>
                    </a:moveTo>
                    <a:cubicBezTo>
                      <a:pt x="28" y="76"/>
                      <a:pt x="29" y="76"/>
                      <a:pt x="30" y="73"/>
                    </a:cubicBezTo>
                    <a:cubicBezTo>
                      <a:pt x="33" y="58"/>
                      <a:pt x="37" y="44"/>
                      <a:pt x="43" y="31"/>
                    </a:cubicBezTo>
                    <a:cubicBezTo>
                      <a:pt x="47" y="22"/>
                      <a:pt x="52" y="14"/>
                      <a:pt x="58" y="6"/>
                    </a:cubicBezTo>
                    <a:cubicBezTo>
                      <a:pt x="60" y="4"/>
                      <a:pt x="61" y="1"/>
                      <a:pt x="65" y="0"/>
                    </a:cubicBezTo>
                    <a:cubicBezTo>
                      <a:pt x="66" y="4"/>
                      <a:pt x="64" y="6"/>
                      <a:pt x="63" y="8"/>
                    </a:cubicBezTo>
                    <a:cubicBezTo>
                      <a:pt x="45" y="41"/>
                      <a:pt x="41" y="77"/>
                      <a:pt x="45" y="114"/>
                    </a:cubicBezTo>
                    <a:cubicBezTo>
                      <a:pt x="46" y="115"/>
                      <a:pt x="46" y="115"/>
                      <a:pt x="46" y="116"/>
                    </a:cubicBezTo>
                    <a:cubicBezTo>
                      <a:pt x="47" y="116"/>
                      <a:pt x="48" y="117"/>
                      <a:pt x="48" y="119"/>
                    </a:cubicBezTo>
                    <a:cubicBezTo>
                      <a:pt x="50" y="139"/>
                      <a:pt x="57" y="159"/>
                      <a:pt x="62" y="179"/>
                    </a:cubicBezTo>
                    <a:cubicBezTo>
                      <a:pt x="65" y="188"/>
                      <a:pt x="65" y="197"/>
                      <a:pt x="67" y="207"/>
                    </a:cubicBezTo>
                    <a:cubicBezTo>
                      <a:pt x="71" y="238"/>
                      <a:pt x="74" y="270"/>
                      <a:pt x="72" y="302"/>
                    </a:cubicBezTo>
                    <a:cubicBezTo>
                      <a:pt x="72" y="304"/>
                      <a:pt x="72" y="306"/>
                      <a:pt x="71" y="308"/>
                    </a:cubicBezTo>
                    <a:cubicBezTo>
                      <a:pt x="70" y="309"/>
                      <a:pt x="70" y="305"/>
                      <a:pt x="69" y="308"/>
                    </a:cubicBezTo>
                    <a:cubicBezTo>
                      <a:pt x="62" y="330"/>
                      <a:pt x="54" y="353"/>
                      <a:pt x="37" y="370"/>
                    </a:cubicBezTo>
                    <a:cubicBezTo>
                      <a:pt x="32" y="375"/>
                      <a:pt x="26" y="379"/>
                      <a:pt x="20" y="382"/>
                    </a:cubicBezTo>
                    <a:cubicBezTo>
                      <a:pt x="10" y="363"/>
                      <a:pt x="5" y="344"/>
                      <a:pt x="3" y="323"/>
                    </a:cubicBezTo>
                    <a:cubicBezTo>
                      <a:pt x="0" y="293"/>
                      <a:pt x="2" y="263"/>
                      <a:pt x="7" y="234"/>
                    </a:cubicBezTo>
                    <a:cubicBezTo>
                      <a:pt x="7" y="231"/>
                      <a:pt x="7" y="228"/>
                      <a:pt x="8" y="225"/>
                    </a:cubicBezTo>
                    <a:cubicBezTo>
                      <a:pt x="9" y="204"/>
                      <a:pt x="15" y="184"/>
                      <a:pt x="19" y="163"/>
                    </a:cubicBezTo>
                    <a:cubicBezTo>
                      <a:pt x="21" y="146"/>
                      <a:pt x="23" y="129"/>
                      <a:pt x="23" y="112"/>
                    </a:cubicBezTo>
                    <a:cubicBezTo>
                      <a:pt x="23" y="104"/>
                      <a:pt x="24" y="97"/>
                      <a:pt x="25" y="89"/>
                    </a:cubicBezTo>
                    <a:cubicBezTo>
                      <a:pt x="26" y="84"/>
                      <a:pt x="24" y="79"/>
                      <a:pt x="26" y="74"/>
                    </a:cubicBezTo>
                    <a:close/>
                  </a:path>
                </a:pathLst>
              </a:custGeom>
              <a:solidFill>
                <a:srgbClr val="B6C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8" name="Freeform 68">
                <a:extLst>
                  <a:ext uri="{FF2B5EF4-FFF2-40B4-BE49-F238E27FC236}">
                    <a16:creationId xmlns:a16="http://schemas.microsoft.com/office/drawing/2014/main" id="{B78E35EA-D8EC-41BE-B706-5A21B9FF2434}"/>
                  </a:ext>
                </a:extLst>
              </p:cNvPr>
              <p:cNvSpPr>
                <a:spLocks/>
              </p:cNvSpPr>
              <p:nvPr/>
            </p:nvSpPr>
            <p:spPr bwMode="auto">
              <a:xfrm>
                <a:off x="3763" y="3902"/>
                <a:ext cx="257" cy="225"/>
              </a:xfrm>
              <a:custGeom>
                <a:avLst/>
                <a:gdLst>
                  <a:gd name="T0" fmla="*/ 87 w 154"/>
                  <a:gd name="T1" fmla="*/ 0 h 135"/>
                  <a:gd name="T2" fmla="*/ 132 w 154"/>
                  <a:gd name="T3" fmla="*/ 19 h 135"/>
                  <a:gd name="T4" fmla="*/ 148 w 154"/>
                  <a:gd name="T5" fmla="*/ 74 h 135"/>
                  <a:gd name="T6" fmla="*/ 118 w 154"/>
                  <a:gd name="T7" fmla="*/ 123 h 135"/>
                  <a:gd name="T8" fmla="*/ 86 w 154"/>
                  <a:gd name="T9" fmla="*/ 130 h 135"/>
                  <a:gd name="T10" fmla="*/ 74 w 154"/>
                  <a:gd name="T11" fmla="*/ 130 h 135"/>
                  <a:gd name="T12" fmla="*/ 49 w 154"/>
                  <a:gd name="T13" fmla="*/ 129 h 135"/>
                  <a:gd name="T14" fmla="*/ 9 w 154"/>
                  <a:gd name="T15" fmla="*/ 47 h 135"/>
                  <a:gd name="T16" fmla="*/ 50 w 154"/>
                  <a:gd name="T17" fmla="*/ 6 h 135"/>
                  <a:gd name="T18" fmla="*/ 73 w 154"/>
                  <a:gd name="T19" fmla="*/ 1 h 135"/>
                  <a:gd name="T20" fmla="*/ 74 w 154"/>
                  <a:gd name="T21" fmla="*/ 8 h 135"/>
                  <a:gd name="T22" fmla="*/ 77 w 154"/>
                  <a:gd name="T23" fmla="*/ 15 h 135"/>
                  <a:gd name="T24" fmla="*/ 83 w 154"/>
                  <a:gd name="T25" fmla="*/ 9 h 135"/>
                  <a:gd name="T26" fmla="*/ 87 w 154"/>
                  <a:gd name="T2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 h="135">
                    <a:moveTo>
                      <a:pt x="87" y="0"/>
                    </a:moveTo>
                    <a:cubicBezTo>
                      <a:pt x="104" y="2"/>
                      <a:pt x="120" y="7"/>
                      <a:pt x="132" y="19"/>
                    </a:cubicBezTo>
                    <a:cubicBezTo>
                      <a:pt x="148" y="35"/>
                      <a:pt x="154" y="53"/>
                      <a:pt x="148" y="74"/>
                    </a:cubicBezTo>
                    <a:cubicBezTo>
                      <a:pt x="143" y="93"/>
                      <a:pt x="133" y="110"/>
                      <a:pt x="118" y="123"/>
                    </a:cubicBezTo>
                    <a:cubicBezTo>
                      <a:pt x="109" y="131"/>
                      <a:pt x="99" y="135"/>
                      <a:pt x="86" y="130"/>
                    </a:cubicBezTo>
                    <a:cubicBezTo>
                      <a:pt x="82" y="128"/>
                      <a:pt x="78" y="129"/>
                      <a:pt x="74" y="130"/>
                    </a:cubicBezTo>
                    <a:cubicBezTo>
                      <a:pt x="65" y="134"/>
                      <a:pt x="57" y="133"/>
                      <a:pt x="49" y="129"/>
                    </a:cubicBezTo>
                    <a:cubicBezTo>
                      <a:pt x="27" y="120"/>
                      <a:pt x="0" y="74"/>
                      <a:pt x="9" y="47"/>
                    </a:cubicBezTo>
                    <a:cubicBezTo>
                      <a:pt x="16" y="26"/>
                      <a:pt x="30" y="14"/>
                      <a:pt x="50" y="6"/>
                    </a:cubicBezTo>
                    <a:cubicBezTo>
                      <a:pt x="57" y="3"/>
                      <a:pt x="65" y="1"/>
                      <a:pt x="73" y="1"/>
                    </a:cubicBezTo>
                    <a:cubicBezTo>
                      <a:pt x="76" y="3"/>
                      <a:pt x="74" y="6"/>
                      <a:pt x="74" y="8"/>
                    </a:cubicBezTo>
                    <a:cubicBezTo>
                      <a:pt x="74" y="11"/>
                      <a:pt x="73" y="15"/>
                      <a:pt x="77" y="15"/>
                    </a:cubicBezTo>
                    <a:cubicBezTo>
                      <a:pt x="81" y="15"/>
                      <a:pt x="82" y="12"/>
                      <a:pt x="83" y="9"/>
                    </a:cubicBezTo>
                    <a:cubicBezTo>
                      <a:pt x="83" y="6"/>
                      <a:pt x="83" y="2"/>
                      <a:pt x="87" y="0"/>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9" name="Freeform 69">
                <a:extLst>
                  <a:ext uri="{FF2B5EF4-FFF2-40B4-BE49-F238E27FC236}">
                    <a16:creationId xmlns:a16="http://schemas.microsoft.com/office/drawing/2014/main" id="{6296E086-1A0B-44AB-A00A-3B8F10815281}"/>
                  </a:ext>
                </a:extLst>
              </p:cNvPr>
              <p:cNvSpPr>
                <a:spLocks/>
              </p:cNvSpPr>
              <p:nvPr/>
            </p:nvSpPr>
            <p:spPr bwMode="auto">
              <a:xfrm>
                <a:off x="4014" y="3895"/>
                <a:ext cx="254" cy="227"/>
              </a:xfrm>
              <a:custGeom>
                <a:avLst/>
                <a:gdLst>
                  <a:gd name="T0" fmla="*/ 74 w 152"/>
                  <a:gd name="T1" fmla="*/ 2 h 136"/>
                  <a:gd name="T2" fmla="*/ 126 w 152"/>
                  <a:gd name="T3" fmla="*/ 17 h 136"/>
                  <a:gd name="T4" fmla="*/ 146 w 152"/>
                  <a:gd name="T5" fmla="*/ 76 h 136"/>
                  <a:gd name="T6" fmla="*/ 119 w 152"/>
                  <a:gd name="T7" fmla="*/ 122 h 136"/>
                  <a:gd name="T8" fmla="*/ 84 w 152"/>
                  <a:gd name="T9" fmla="*/ 130 h 136"/>
                  <a:gd name="T10" fmla="*/ 72 w 152"/>
                  <a:gd name="T11" fmla="*/ 132 h 136"/>
                  <a:gd name="T12" fmla="*/ 47 w 152"/>
                  <a:gd name="T13" fmla="*/ 130 h 136"/>
                  <a:gd name="T14" fmla="*/ 6 w 152"/>
                  <a:gd name="T15" fmla="*/ 51 h 136"/>
                  <a:gd name="T16" fmla="*/ 49 w 152"/>
                  <a:gd name="T17" fmla="*/ 7 h 136"/>
                  <a:gd name="T18" fmla="*/ 56 w 152"/>
                  <a:gd name="T19" fmla="*/ 4 h 136"/>
                  <a:gd name="T20" fmla="*/ 61 w 152"/>
                  <a:gd name="T21" fmla="*/ 6 h 136"/>
                  <a:gd name="T22" fmla="*/ 71 w 152"/>
                  <a:gd name="T23" fmla="*/ 14 h 136"/>
                  <a:gd name="T24" fmla="*/ 78 w 152"/>
                  <a:gd name="T25" fmla="*/ 14 h 136"/>
                  <a:gd name="T26" fmla="*/ 77 w 152"/>
                  <a:gd name="T27" fmla="*/ 8 h 136"/>
                  <a:gd name="T28" fmla="*/ 74 w 152"/>
                  <a:gd name="T29"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2" h="136">
                    <a:moveTo>
                      <a:pt x="74" y="2"/>
                    </a:moveTo>
                    <a:cubicBezTo>
                      <a:pt x="93" y="0"/>
                      <a:pt x="111" y="5"/>
                      <a:pt x="126" y="17"/>
                    </a:cubicBezTo>
                    <a:cubicBezTo>
                      <a:pt x="145" y="31"/>
                      <a:pt x="152" y="54"/>
                      <a:pt x="146" y="76"/>
                    </a:cubicBezTo>
                    <a:cubicBezTo>
                      <a:pt x="141" y="94"/>
                      <a:pt x="132" y="109"/>
                      <a:pt x="119" y="122"/>
                    </a:cubicBezTo>
                    <a:cubicBezTo>
                      <a:pt x="109" y="131"/>
                      <a:pt x="98" y="136"/>
                      <a:pt x="84" y="130"/>
                    </a:cubicBezTo>
                    <a:cubicBezTo>
                      <a:pt x="80" y="129"/>
                      <a:pt x="76" y="130"/>
                      <a:pt x="72" y="132"/>
                    </a:cubicBezTo>
                    <a:cubicBezTo>
                      <a:pt x="63" y="135"/>
                      <a:pt x="55" y="134"/>
                      <a:pt x="47" y="130"/>
                    </a:cubicBezTo>
                    <a:cubicBezTo>
                      <a:pt x="25" y="121"/>
                      <a:pt x="0" y="76"/>
                      <a:pt x="6" y="51"/>
                    </a:cubicBezTo>
                    <a:cubicBezTo>
                      <a:pt x="12" y="28"/>
                      <a:pt x="28" y="15"/>
                      <a:pt x="49" y="7"/>
                    </a:cubicBezTo>
                    <a:cubicBezTo>
                      <a:pt x="51" y="6"/>
                      <a:pt x="54" y="5"/>
                      <a:pt x="56" y="4"/>
                    </a:cubicBezTo>
                    <a:cubicBezTo>
                      <a:pt x="58" y="3"/>
                      <a:pt x="60" y="5"/>
                      <a:pt x="61" y="6"/>
                    </a:cubicBezTo>
                    <a:cubicBezTo>
                      <a:pt x="64" y="9"/>
                      <a:pt x="67" y="12"/>
                      <a:pt x="71" y="14"/>
                    </a:cubicBezTo>
                    <a:cubicBezTo>
                      <a:pt x="73" y="16"/>
                      <a:pt x="76" y="16"/>
                      <a:pt x="78" y="14"/>
                    </a:cubicBezTo>
                    <a:cubicBezTo>
                      <a:pt x="81" y="11"/>
                      <a:pt x="78" y="10"/>
                      <a:pt x="77" y="8"/>
                    </a:cubicBezTo>
                    <a:cubicBezTo>
                      <a:pt x="75" y="6"/>
                      <a:pt x="73" y="5"/>
                      <a:pt x="74" y="2"/>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0" name="Freeform 70">
                <a:extLst>
                  <a:ext uri="{FF2B5EF4-FFF2-40B4-BE49-F238E27FC236}">
                    <a16:creationId xmlns:a16="http://schemas.microsoft.com/office/drawing/2014/main" id="{65F45566-0210-4CBD-9B6E-4A6BD8C769F1}"/>
                  </a:ext>
                </a:extLst>
              </p:cNvPr>
              <p:cNvSpPr>
                <a:spLocks/>
              </p:cNvSpPr>
              <p:nvPr/>
            </p:nvSpPr>
            <p:spPr bwMode="auto">
              <a:xfrm>
                <a:off x="6182" y="1838"/>
                <a:ext cx="326" cy="386"/>
              </a:xfrm>
              <a:custGeom>
                <a:avLst/>
                <a:gdLst>
                  <a:gd name="T0" fmla="*/ 104 w 195"/>
                  <a:gd name="T1" fmla="*/ 221 h 231"/>
                  <a:gd name="T2" fmla="*/ 103 w 195"/>
                  <a:gd name="T3" fmla="*/ 225 h 231"/>
                  <a:gd name="T4" fmla="*/ 98 w 195"/>
                  <a:gd name="T5" fmla="*/ 231 h 231"/>
                  <a:gd name="T6" fmla="*/ 92 w 195"/>
                  <a:gd name="T7" fmla="*/ 225 h 231"/>
                  <a:gd name="T8" fmla="*/ 86 w 195"/>
                  <a:gd name="T9" fmla="*/ 206 h 231"/>
                  <a:gd name="T10" fmla="*/ 69 w 195"/>
                  <a:gd name="T11" fmla="*/ 183 h 231"/>
                  <a:gd name="T12" fmla="*/ 24 w 195"/>
                  <a:gd name="T13" fmla="*/ 141 h 231"/>
                  <a:gd name="T14" fmla="*/ 0 w 195"/>
                  <a:gd name="T15" fmla="*/ 95 h 231"/>
                  <a:gd name="T16" fmla="*/ 25 w 195"/>
                  <a:gd name="T17" fmla="*/ 32 h 231"/>
                  <a:gd name="T18" fmla="*/ 90 w 195"/>
                  <a:gd name="T19" fmla="*/ 3 h 231"/>
                  <a:gd name="T20" fmla="*/ 93 w 195"/>
                  <a:gd name="T21" fmla="*/ 2 h 231"/>
                  <a:gd name="T22" fmla="*/ 105 w 195"/>
                  <a:gd name="T23" fmla="*/ 2 h 231"/>
                  <a:gd name="T24" fmla="*/ 170 w 195"/>
                  <a:gd name="T25" fmla="*/ 31 h 231"/>
                  <a:gd name="T26" fmla="*/ 195 w 195"/>
                  <a:gd name="T27" fmla="*/ 91 h 231"/>
                  <a:gd name="T28" fmla="*/ 188 w 195"/>
                  <a:gd name="T29" fmla="*/ 120 h 231"/>
                  <a:gd name="T30" fmla="*/ 168 w 195"/>
                  <a:gd name="T31" fmla="*/ 144 h 231"/>
                  <a:gd name="T32" fmla="*/ 165 w 195"/>
                  <a:gd name="T33" fmla="*/ 146 h 231"/>
                  <a:gd name="T34" fmla="*/ 132 w 195"/>
                  <a:gd name="T35" fmla="*/ 176 h 231"/>
                  <a:gd name="T36" fmla="*/ 130 w 195"/>
                  <a:gd name="T37" fmla="*/ 179 h 231"/>
                  <a:gd name="T38" fmla="*/ 126 w 195"/>
                  <a:gd name="T39" fmla="*/ 183 h 231"/>
                  <a:gd name="T40" fmla="*/ 119 w 195"/>
                  <a:gd name="T41" fmla="*/ 192 h 231"/>
                  <a:gd name="T42" fmla="*/ 115 w 195"/>
                  <a:gd name="T43" fmla="*/ 196 h 231"/>
                  <a:gd name="T44" fmla="*/ 110 w 195"/>
                  <a:gd name="T45" fmla="*/ 199 h 231"/>
                  <a:gd name="T46" fmla="*/ 110 w 195"/>
                  <a:gd name="T47" fmla="*/ 192 h 231"/>
                  <a:gd name="T48" fmla="*/ 133 w 195"/>
                  <a:gd name="T49" fmla="*/ 167 h 231"/>
                  <a:gd name="T50" fmla="*/ 171 w 195"/>
                  <a:gd name="T51" fmla="*/ 130 h 231"/>
                  <a:gd name="T52" fmla="*/ 182 w 195"/>
                  <a:gd name="T53" fmla="*/ 97 h 231"/>
                  <a:gd name="T54" fmla="*/ 170 w 195"/>
                  <a:gd name="T55" fmla="*/ 116 h 231"/>
                  <a:gd name="T56" fmla="*/ 100 w 195"/>
                  <a:gd name="T57" fmla="*/ 177 h 231"/>
                  <a:gd name="T58" fmla="*/ 85 w 195"/>
                  <a:gd name="T59" fmla="*/ 183 h 231"/>
                  <a:gd name="T60" fmla="*/ 83 w 195"/>
                  <a:gd name="T61" fmla="*/ 188 h 231"/>
                  <a:gd name="T62" fmla="*/ 95 w 195"/>
                  <a:gd name="T63" fmla="*/ 215 h 231"/>
                  <a:gd name="T64" fmla="*/ 99 w 195"/>
                  <a:gd name="T65" fmla="*/ 219 h 231"/>
                  <a:gd name="T66" fmla="*/ 104 w 195"/>
                  <a:gd name="T67" fmla="*/ 22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5" h="231">
                    <a:moveTo>
                      <a:pt x="104" y="221"/>
                    </a:moveTo>
                    <a:cubicBezTo>
                      <a:pt x="104" y="223"/>
                      <a:pt x="104" y="224"/>
                      <a:pt x="103" y="225"/>
                    </a:cubicBezTo>
                    <a:cubicBezTo>
                      <a:pt x="103" y="228"/>
                      <a:pt x="102" y="231"/>
                      <a:pt x="98" y="231"/>
                    </a:cubicBezTo>
                    <a:cubicBezTo>
                      <a:pt x="94" y="231"/>
                      <a:pt x="93" y="228"/>
                      <a:pt x="92" y="225"/>
                    </a:cubicBezTo>
                    <a:cubicBezTo>
                      <a:pt x="91" y="218"/>
                      <a:pt x="89" y="212"/>
                      <a:pt x="86" y="206"/>
                    </a:cubicBezTo>
                    <a:cubicBezTo>
                      <a:pt x="81" y="197"/>
                      <a:pt x="75" y="190"/>
                      <a:pt x="69" y="183"/>
                    </a:cubicBezTo>
                    <a:cubicBezTo>
                      <a:pt x="55" y="168"/>
                      <a:pt x="38" y="156"/>
                      <a:pt x="24" y="141"/>
                    </a:cubicBezTo>
                    <a:cubicBezTo>
                      <a:pt x="12" y="128"/>
                      <a:pt x="1" y="114"/>
                      <a:pt x="0" y="95"/>
                    </a:cubicBezTo>
                    <a:cubicBezTo>
                      <a:pt x="0" y="71"/>
                      <a:pt x="8" y="50"/>
                      <a:pt x="25" y="32"/>
                    </a:cubicBezTo>
                    <a:cubicBezTo>
                      <a:pt x="42" y="13"/>
                      <a:pt x="64" y="3"/>
                      <a:pt x="90" y="3"/>
                    </a:cubicBezTo>
                    <a:cubicBezTo>
                      <a:pt x="91" y="3"/>
                      <a:pt x="92" y="2"/>
                      <a:pt x="93" y="2"/>
                    </a:cubicBezTo>
                    <a:cubicBezTo>
                      <a:pt x="97" y="0"/>
                      <a:pt x="101" y="0"/>
                      <a:pt x="105" y="2"/>
                    </a:cubicBezTo>
                    <a:cubicBezTo>
                      <a:pt x="131" y="4"/>
                      <a:pt x="152" y="13"/>
                      <a:pt x="170" y="31"/>
                    </a:cubicBezTo>
                    <a:cubicBezTo>
                      <a:pt x="186" y="48"/>
                      <a:pt x="194" y="68"/>
                      <a:pt x="195" y="91"/>
                    </a:cubicBezTo>
                    <a:cubicBezTo>
                      <a:pt x="195" y="102"/>
                      <a:pt x="193" y="111"/>
                      <a:pt x="188" y="120"/>
                    </a:cubicBezTo>
                    <a:cubicBezTo>
                      <a:pt x="182" y="129"/>
                      <a:pt x="176" y="138"/>
                      <a:pt x="168" y="144"/>
                    </a:cubicBezTo>
                    <a:cubicBezTo>
                      <a:pt x="167" y="144"/>
                      <a:pt x="166" y="145"/>
                      <a:pt x="165" y="146"/>
                    </a:cubicBezTo>
                    <a:cubicBezTo>
                      <a:pt x="154" y="156"/>
                      <a:pt x="143" y="166"/>
                      <a:pt x="132" y="176"/>
                    </a:cubicBezTo>
                    <a:cubicBezTo>
                      <a:pt x="131" y="177"/>
                      <a:pt x="130" y="178"/>
                      <a:pt x="130" y="179"/>
                    </a:cubicBezTo>
                    <a:cubicBezTo>
                      <a:pt x="129" y="181"/>
                      <a:pt x="128" y="182"/>
                      <a:pt x="126" y="183"/>
                    </a:cubicBezTo>
                    <a:cubicBezTo>
                      <a:pt x="124" y="186"/>
                      <a:pt x="120" y="188"/>
                      <a:pt x="119" y="192"/>
                    </a:cubicBezTo>
                    <a:cubicBezTo>
                      <a:pt x="118" y="193"/>
                      <a:pt x="117" y="195"/>
                      <a:pt x="115" y="196"/>
                    </a:cubicBezTo>
                    <a:cubicBezTo>
                      <a:pt x="113" y="197"/>
                      <a:pt x="113" y="201"/>
                      <a:pt x="110" y="199"/>
                    </a:cubicBezTo>
                    <a:cubicBezTo>
                      <a:pt x="108" y="197"/>
                      <a:pt x="109" y="194"/>
                      <a:pt x="110" y="192"/>
                    </a:cubicBezTo>
                    <a:cubicBezTo>
                      <a:pt x="117" y="183"/>
                      <a:pt x="125" y="174"/>
                      <a:pt x="133" y="167"/>
                    </a:cubicBezTo>
                    <a:cubicBezTo>
                      <a:pt x="146" y="155"/>
                      <a:pt x="160" y="144"/>
                      <a:pt x="171" y="130"/>
                    </a:cubicBezTo>
                    <a:cubicBezTo>
                      <a:pt x="178" y="121"/>
                      <a:pt x="184" y="111"/>
                      <a:pt x="182" y="97"/>
                    </a:cubicBezTo>
                    <a:cubicBezTo>
                      <a:pt x="178" y="104"/>
                      <a:pt x="174" y="110"/>
                      <a:pt x="170" y="116"/>
                    </a:cubicBezTo>
                    <a:cubicBezTo>
                      <a:pt x="151" y="142"/>
                      <a:pt x="129" y="163"/>
                      <a:pt x="100" y="177"/>
                    </a:cubicBezTo>
                    <a:cubicBezTo>
                      <a:pt x="95" y="179"/>
                      <a:pt x="90" y="181"/>
                      <a:pt x="85" y="183"/>
                    </a:cubicBezTo>
                    <a:cubicBezTo>
                      <a:pt x="82" y="184"/>
                      <a:pt x="80" y="185"/>
                      <a:pt x="83" y="188"/>
                    </a:cubicBezTo>
                    <a:cubicBezTo>
                      <a:pt x="89" y="196"/>
                      <a:pt x="93" y="205"/>
                      <a:pt x="95" y="215"/>
                    </a:cubicBezTo>
                    <a:cubicBezTo>
                      <a:pt x="96" y="217"/>
                      <a:pt x="97" y="218"/>
                      <a:pt x="99" y="219"/>
                    </a:cubicBezTo>
                    <a:cubicBezTo>
                      <a:pt x="101" y="219"/>
                      <a:pt x="103" y="220"/>
                      <a:pt x="104" y="221"/>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1" name="Freeform 71">
                <a:extLst>
                  <a:ext uri="{FF2B5EF4-FFF2-40B4-BE49-F238E27FC236}">
                    <a16:creationId xmlns:a16="http://schemas.microsoft.com/office/drawing/2014/main" id="{3BDA64B3-A9B8-44A9-8EDD-E2B465396483}"/>
                  </a:ext>
                </a:extLst>
              </p:cNvPr>
              <p:cNvSpPr>
                <a:spLocks/>
              </p:cNvSpPr>
              <p:nvPr/>
            </p:nvSpPr>
            <p:spPr bwMode="auto">
              <a:xfrm>
                <a:off x="6976" y="2583"/>
                <a:ext cx="196" cy="343"/>
              </a:xfrm>
              <a:custGeom>
                <a:avLst/>
                <a:gdLst>
                  <a:gd name="T0" fmla="*/ 5 w 117"/>
                  <a:gd name="T1" fmla="*/ 135 h 205"/>
                  <a:gd name="T2" fmla="*/ 3 w 117"/>
                  <a:gd name="T3" fmla="*/ 119 h 205"/>
                  <a:gd name="T4" fmla="*/ 6 w 117"/>
                  <a:gd name="T5" fmla="*/ 96 h 205"/>
                  <a:gd name="T6" fmla="*/ 7 w 117"/>
                  <a:gd name="T7" fmla="*/ 85 h 205"/>
                  <a:gd name="T8" fmla="*/ 12 w 117"/>
                  <a:gd name="T9" fmla="*/ 66 h 205"/>
                  <a:gd name="T10" fmla="*/ 14 w 117"/>
                  <a:gd name="T11" fmla="*/ 51 h 205"/>
                  <a:gd name="T12" fmla="*/ 39 w 117"/>
                  <a:gd name="T13" fmla="*/ 52 h 205"/>
                  <a:gd name="T14" fmla="*/ 22 w 117"/>
                  <a:gd name="T15" fmla="*/ 43 h 205"/>
                  <a:gd name="T16" fmla="*/ 27 w 117"/>
                  <a:gd name="T17" fmla="*/ 35 h 205"/>
                  <a:gd name="T18" fmla="*/ 43 w 117"/>
                  <a:gd name="T19" fmla="*/ 33 h 205"/>
                  <a:gd name="T20" fmla="*/ 33 w 117"/>
                  <a:gd name="T21" fmla="*/ 29 h 205"/>
                  <a:gd name="T22" fmla="*/ 34 w 117"/>
                  <a:gd name="T23" fmla="*/ 20 h 205"/>
                  <a:gd name="T24" fmla="*/ 51 w 117"/>
                  <a:gd name="T25" fmla="*/ 3 h 205"/>
                  <a:gd name="T26" fmla="*/ 87 w 117"/>
                  <a:gd name="T27" fmla="*/ 4 h 205"/>
                  <a:gd name="T28" fmla="*/ 78 w 117"/>
                  <a:gd name="T29" fmla="*/ 29 h 205"/>
                  <a:gd name="T30" fmla="*/ 81 w 117"/>
                  <a:gd name="T31" fmla="*/ 33 h 205"/>
                  <a:gd name="T32" fmla="*/ 98 w 117"/>
                  <a:gd name="T33" fmla="*/ 29 h 205"/>
                  <a:gd name="T34" fmla="*/ 89 w 117"/>
                  <a:gd name="T35" fmla="*/ 50 h 205"/>
                  <a:gd name="T36" fmla="*/ 60 w 117"/>
                  <a:gd name="T37" fmla="*/ 70 h 205"/>
                  <a:gd name="T38" fmla="*/ 82 w 117"/>
                  <a:gd name="T39" fmla="*/ 57 h 205"/>
                  <a:gd name="T40" fmla="*/ 97 w 117"/>
                  <a:gd name="T41" fmla="*/ 47 h 205"/>
                  <a:gd name="T42" fmla="*/ 108 w 117"/>
                  <a:gd name="T43" fmla="*/ 58 h 205"/>
                  <a:gd name="T44" fmla="*/ 80 w 117"/>
                  <a:gd name="T45" fmla="*/ 76 h 205"/>
                  <a:gd name="T46" fmla="*/ 83 w 117"/>
                  <a:gd name="T47" fmla="*/ 75 h 205"/>
                  <a:gd name="T48" fmla="*/ 102 w 117"/>
                  <a:gd name="T49" fmla="*/ 67 h 205"/>
                  <a:gd name="T50" fmla="*/ 110 w 117"/>
                  <a:gd name="T51" fmla="*/ 76 h 205"/>
                  <a:gd name="T52" fmla="*/ 81 w 117"/>
                  <a:gd name="T53" fmla="*/ 96 h 205"/>
                  <a:gd name="T54" fmla="*/ 84 w 117"/>
                  <a:gd name="T55" fmla="*/ 93 h 205"/>
                  <a:gd name="T56" fmla="*/ 105 w 117"/>
                  <a:gd name="T57" fmla="*/ 86 h 205"/>
                  <a:gd name="T58" fmla="*/ 113 w 117"/>
                  <a:gd name="T59" fmla="*/ 94 h 205"/>
                  <a:gd name="T60" fmla="*/ 88 w 117"/>
                  <a:gd name="T61" fmla="*/ 108 h 205"/>
                  <a:gd name="T62" fmla="*/ 55 w 117"/>
                  <a:gd name="T63" fmla="*/ 127 h 205"/>
                  <a:gd name="T64" fmla="*/ 85 w 117"/>
                  <a:gd name="T65" fmla="*/ 113 h 205"/>
                  <a:gd name="T66" fmla="*/ 107 w 117"/>
                  <a:gd name="T67" fmla="*/ 105 h 205"/>
                  <a:gd name="T68" fmla="*/ 115 w 117"/>
                  <a:gd name="T69" fmla="*/ 114 h 205"/>
                  <a:gd name="T70" fmla="*/ 81 w 117"/>
                  <a:gd name="T71" fmla="*/ 134 h 205"/>
                  <a:gd name="T72" fmla="*/ 85 w 117"/>
                  <a:gd name="T73" fmla="*/ 131 h 205"/>
                  <a:gd name="T74" fmla="*/ 107 w 117"/>
                  <a:gd name="T75" fmla="*/ 125 h 205"/>
                  <a:gd name="T76" fmla="*/ 94 w 117"/>
                  <a:gd name="T77" fmla="*/ 147 h 205"/>
                  <a:gd name="T78" fmla="*/ 55 w 117"/>
                  <a:gd name="T79" fmla="*/ 166 h 205"/>
                  <a:gd name="T80" fmla="*/ 86 w 117"/>
                  <a:gd name="T81" fmla="*/ 152 h 205"/>
                  <a:gd name="T82" fmla="*/ 111 w 117"/>
                  <a:gd name="T83" fmla="*/ 146 h 205"/>
                  <a:gd name="T84" fmla="*/ 116 w 117"/>
                  <a:gd name="T85" fmla="*/ 153 h 205"/>
                  <a:gd name="T86" fmla="*/ 90 w 117"/>
                  <a:gd name="T87" fmla="*/ 166 h 205"/>
                  <a:gd name="T88" fmla="*/ 62 w 117"/>
                  <a:gd name="T89" fmla="*/ 186 h 205"/>
                  <a:gd name="T90" fmla="*/ 82 w 117"/>
                  <a:gd name="T91" fmla="*/ 184 h 205"/>
                  <a:gd name="T92" fmla="*/ 63 w 117"/>
                  <a:gd name="T93" fmla="*/ 20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7" h="205">
                    <a:moveTo>
                      <a:pt x="57" y="202"/>
                    </a:moveTo>
                    <a:cubicBezTo>
                      <a:pt x="47" y="174"/>
                      <a:pt x="29" y="153"/>
                      <a:pt x="5" y="135"/>
                    </a:cubicBezTo>
                    <a:cubicBezTo>
                      <a:pt x="1" y="133"/>
                      <a:pt x="0" y="130"/>
                      <a:pt x="3" y="126"/>
                    </a:cubicBezTo>
                    <a:cubicBezTo>
                      <a:pt x="5" y="123"/>
                      <a:pt x="5" y="121"/>
                      <a:pt x="3" y="119"/>
                    </a:cubicBezTo>
                    <a:cubicBezTo>
                      <a:pt x="0" y="114"/>
                      <a:pt x="0" y="109"/>
                      <a:pt x="4" y="105"/>
                    </a:cubicBezTo>
                    <a:cubicBezTo>
                      <a:pt x="7" y="102"/>
                      <a:pt x="9" y="100"/>
                      <a:pt x="6" y="96"/>
                    </a:cubicBezTo>
                    <a:cubicBezTo>
                      <a:pt x="6" y="94"/>
                      <a:pt x="6" y="92"/>
                      <a:pt x="6" y="91"/>
                    </a:cubicBezTo>
                    <a:cubicBezTo>
                      <a:pt x="4" y="88"/>
                      <a:pt x="6" y="86"/>
                      <a:pt x="7" y="85"/>
                    </a:cubicBezTo>
                    <a:cubicBezTo>
                      <a:pt x="10" y="82"/>
                      <a:pt x="11" y="80"/>
                      <a:pt x="10" y="77"/>
                    </a:cubicBezTo>
                    <a:cubicBezTo>
                      <a:pt x="9" y="73"/>
                      <a:pt x="9" y="69"/>
                      <a:pt x="12" y="66"/>
                    </a:cubicBezTo>
                    <a:cubicBezTo>
                      <a:pt x="15" y="63"/>
                      <a:pt x="12" y="59"/>
                      <a:pt x="13" y="56"/>
                    </a:cubicBezTo>
                    <a:cubicBezTo>
                      <a:pt x="14" y="54"/>
                      <a:pt x="13" y="52"/>
                      <a:pt x="14" y="51"/>
                    </a:cubicBezTo>
                    <a:cubicBezTo>
                      <a:pt x="16" y="49"/>
                      <a:pt x="17" y="50"/>
                      <a:pt x="18" y="52"/>
                    </a:cubicBezTo>
                    <a:cubicBezTo>
                      <a:pt x="23" y="58"/>
                      <a:pt x="32" y="58"/>
                      <a:pt x="39" y="52"/>
                    </a:cubicBezTo>
                    <a:cubicBezTo>
                      <a:pt x="33" y="51"/>
                      <a:pt x="28" y="48"/>
                      <a:pt x="23" y="47"/>
                    </a:cubicBezTo>
                    <a:cubicBezTo>
                      <a:pt x="21" y="46"/>
                      <a:pt x="20" y="45"/>
                      <a:pt x="22" y="43"/>
                    </a:cubicBezTo>
                    <a:cubicBezTo>
                      <a:pt x="24" y="41"/>
                      <a:pt x="22" y="39"/>
                      <a:pt x="22" y="37"/>
                    </a:cubicBezTo>
                    <a:cubicBezTo>
                      <a:pt x="22" y="33"/>
                      <a:pt x="24" y="32"/>
                      <a:pt x="27" y="35"/>
                    </a:cubicBezTo>
                    <a:cubicBezTo>
                      <a:pt x="31" y="37"/>
                      <a:pt x="34" y="38"/>
                      <a:pt x="39" y="37"/>
                    </a:cubicBezTo>
                    <a:cubicBezTo>
                      <a:pt x="41" y="37"/>
                      <a:pt x="43" y="36"/>
                      <a:pt x="43" y="33"/>
                    </a:cubicBezTo>
                    <a:cubicBezTo>
                      <a:pt x="43" y="31"/>
                      <a:pt x="41" y="30"/>
                      <a:pt x="39" y="30"/>
                    </a:cubicBezTo>
                    <a:cubicBezTo>
                      <a:pt x="37" y="29"/>
                      <a:pt x="35" y="30"/>
                      <a:pt x="33" y="29"/>
                    </a:cubicBezTo>
                    <a:cubicBezTo>
                      <a:pt x="31" y="29"/>
                      <a:pt x="29" y="29"/>
                      <a:pt x="30" y="26"/>
                    </a:cubicBezTo>
                    <a:cubicBezTo>
                      <a:pt x="33" y="25"/>
                      <a:pt x="34" y="23"/>
                      <a:pt x="34" y="20"/>
                    </a:cubicBezTo>
                    <a:cubicBezTo>
                      <a:pt x="32" y="13"/>
                      <a:pt x="35" y="8"/>
                      <a:pt x="42" y="6"/>
                    </a:cubicBezTo>
                    <a:cubicBezTo>
                      <a:pt x="45" y="5"/>
                      <a:pt x="48" y="5"/>
                      <a:pt x="51" y="3"/>
                    </a:cubicBezTo>
                    <a:cubicBezTo>
                      <a:pt x="58" y="5"/>
                      <a:pt x="64" y="4"/>
                      <a:pt x="71" y="2"/>
                    </a:cubicBezTo>
                    <a:cubicBezTo>
                      <a:pt x="76" y="0"/>
                      <a:pt x="82" y="0"/>
                      <a:pt x="87" y="4"/>
                    </a:cubicBezTo>
                    <a:cubicBezTo>
                      <a:pt x="94" y="10"/>
                      <a:pt x="93" y="20"/>
                      <a:pt x="85" y="26"/>
                    </a:cubicBezTo>
                    <a:cubicBezTo>
                      <a:pt x="83" y="27"/>
                      <a:pt x="81" y="29"/>
                      <a:pt x="78" y="29"/>
                    </a:cubicBezTo>
                    <a:cubicBezTo>
                      <a:pt x="83" y="37"/>
                      <a:pt x="79" y="46"/>
                      <a:pt x="67" y="50"/>
                    </a:cubicBezTo>
                    <a:cubicBezTo>
                      <a:pt x="78" y="47"/>
                      <a:pt x="81" y="44"/>
                      <a:pt x="81" y="33"/>
                    </a:cubicBezTo>
                    <a:cubicBezTo>
                      <a:pt x="81" y="28"/>
                      <a:pt x="84" y="26"/>
                      <a:pt x="89" y="27"/>
                    </a:cubicBezTo>
                    <a:cubicBezTo>
                      <a:pt x="92" y="27"/>
                      <a:pt x="95" y="28"/>
                      <a:pt x="98" y="29"/>
                    </a:cubicBezTo>
                    <a:cubicBezTo>
                      <a:pt x="104" y="29"/>
                      <a:pt x="105" y="32"/>
                      <a:pt x="104" y="38"/>
                    </a:cubicBezTo>
                    <a:cubicBezTo>
                      <a:pt x="103" y="44"/>
                      <a:pt x="96" y="49"/>
                      <a:pt x="89" y="50"/>
                    </a:cubicBezTo>
                    <a:cubicBezTo>
                      <a:pt x="84" y="50"/>
                      <a:pt x="82" y="51"/>
                      <a:pt x="81" y="56"/>
                    </a:cubicBezTo>
                    <a:cubicBezTo>
                      <a:pt x="79" y="64"/>
                      <a:pt x="71" y="70"/>
                      <a:pt x="60" y="70"/>
                    </a:cubicBezTo>
                    <a:cubicBezTo>
                      <a:pt x="65" y="70"/>
                      <a:pt x="69" y="70"/>
                      <a:pt x="73" y="68"/>
                    </a:cubicBezTo>
                    <a:cubicBezTo>
                      <a:pt x="78" y="66"/>
                      <a:pt x="82" y="62"/>
                      <a:pt x="82" y="57"/>
                    </a:cubicBezTo>
                    <a:cubicBezTo>
                      <a:pt x="83" y="51"/>
                      <a:pt x="86" y="49"/>
                      <a:pt x="91" y="49"/>
                    </a:cubicBezTo>
                    <a:cubicBezTo>
                      <a:pt x="94" y="49"/>
                      <a:pt x="95" y="48"/>
                      <a:pt x="97" y="47"/>
                    </a:cubicBezTo>
                    <a:cubicBezTo>
                      <a:pt x="101" y="46"/>
                      <a:pt x="105" y="46"/>
                      <a:pt x="107" y="49"/>
                    </a:cubicBezTo>
                    <a:cubicBezTo>
                      <a:pt x="110" y="52"/>
                      <a:pt x="110" y="55"/>
                      <a:pt x="108" y="58"/>
                    </a:cubicBezTo>
                    <a:cubicBezTo>
                      <a:pt x="104" y="65"/>
                      <a:pt x="98" y="70"/>
                      <a:pt x="89" y="70"/>
                    </a:cubicBezTo>
                    <a:cubicBezTo>
                      <a:pt x="85" y="70"/>
                      <a:pt x="82" y="71"/>
                      <a:pt x="80" y="76"/>
                    </a:cubicBezTo>
                    <a:cubicBezTo>
                      <a:pt x="77" y="85"/>
                      <a:pt x="70" y="88"/>
                      <a:pt x="62" y="89"/>
                    </a:cubicBezTo>
                    <a:cubicBezTo>
                      <a:pt x="72" y="89"/>
                      <a:pt x="79" y="85"/>
                      <a:pt x="83" y="75"/>
                    </a:cubicBezTo>
                    <a:cubicBezTo>
                      <a:pt x="84" y="72"/>
                      <a:pt x="85" y="70"/>
                      <a:pt x="88" y="70"/>
                    </a:cubicBezTo>
                    <a:cubicBezTo>
                      <a:pt x="93" y="70"/>
                      <a:pt x="98" y="69"/>
                      <a:pt x="102" y="67"/>
                    </a:cubicBezTo>
                    <a:cubicBezTo>
                      <a:pt x="105" y="67"/>
                      <a:pt x="107" y="66"/>
                      <a:pt x="110" y="68"/>
                    </a:cubicBezTo>
                    <a:cubicBezTo>
                      <a:pt x="112" y="71"/>
                      <a:pt x="111" y="74"/>
                      <a:pt x="110" y="76"/>
                    </a:cubicBezTo>
                    <a:cubicBezTo>
                      <a:pt x="106" y="84"/>
                      <a:pt x="100" y="88"/>
                      <a:pt x="91" y="89"/>
                    </a:cubicBezTo>
                    <a:cubicBezTo>
                      <a:pt x="86" y="89"/>
                      <a:pt x="83" y="90"/>
                      <a:pt x="81" y="96"/>
                    </a:cubicBezTo>
                    <a:cubicBezTo>
                      <a:pt x="77" y="104"/>
                      <a:pt x="69" y="108"/>
                      <a:pt x="61" y="108"/>
                    </a:cubicBezTo>
                    <a:cubicBezTo>
                      <a:pt x="73" y="109"/>
                      <a:pt x="80" y="105"/>
                      <a:pt x="84" y="93"/>
                    </a:cubicBezTo>
                    <a:cubicBezTo>
                      <a:pt x="85" y="91"/>
                      <a:pt x="87" y="89"/>
                      <a:pt x="90" y="89"/>
                    </a:cubicBezTo>
                    <a:cubicBezTo>
                      <a:pt x="95" y="89"/>
                      <a:pt x="100" y="87"/>
                      <a:pt x="105" y="86"/>
                    </a:cubicBezTo>
                    <a:cubicBezTo>
                      <a:pt x="107" y="85"/>
                      <a:pt x="110" y="85"/>
                      <a:pt x="112" y="87"/>
                    </a:cubicBezTo>
                    <a:cubicBezTo>
                      <a:pt x="114" y="89"/>
                      <a:pt x="114" y="91"/>
                      <a:pt x="113" y="94"/>
                    </a:cubicBezTo>
                    <a:cubicBezTo>
                      <a:pt x="111" y="101"/>
                      <a:pt x="103" y="107"/>
                      <a:pt x="94" y="108"/>
                    </a:cubicBezTo>
                    <a:cubicBezTo>
                      <a:pt x="92" y="108"/>
                      <a:pt x="90" y="108"/>
                      <a:pt x="88" y="108"/>
                    </a:cubicBezTo>
                    <a:cubicBezTo>
                      <a:pt x="86" y="108"/>
                      <a:pt x="84" y="109"/>
                      <a:pt x="83" y="111"/>
                    </a:cubicBezTo>
                    <a:cubicBezTo>
                      <a:pt x="77" y="124"/>
                      <a:pt x="70" y="128"/>
                      <a:pt x="55" y="127"/>
                    </a:cubicBezTo>
                    <a:cubicBezTo>
                      <a:pt x="65" y="128"/>
                      <a:pt x="67" y="128"/>
                      <a:pt x="73" y="125"/>
                    </a:cubicBezTo>
                    <a:cubicBezTo>
                      <a:pt x="79" y="123"/>
                      <a:pt x="84" y="119"/>
                      <a:pt x="85" y="113"/>
                    </a:cubicBezTo>
                    <a:cubicBezTo>
                      <a:pt x="86" y="109"/>
                      <a:pt x="88" y="107"/>
                      <a:pt x="92" y="108"/>
                    </a:cubicBezTo>
                    <a:cubicBezTo>
                      <a:pt x="97" y="108"/>
                      <a:pt x="102" y="107"/>
                      <a:pt x="107" y="105"/>
                    </a:cubicBezTo>
                    <a:cubicBezTo>
                      <a:pt x="110" y="104"/>
                      <a:pt x="112" y="104"/>
                      <a:pt x="115" y="106"/>
                    </a:cubicBezTo>
                    <a:cubicBezTo>
                      <a:pt x="117" y="108"/>
                      <a:pt x="116" y="111"/>
                      <a:pt x="115" y="114"/>
                    </a:cubicBezTo>
                    <a:cubicBezTo>
                      <a:pt x="113" y="121"/>
                      <a:pt x="102" y="128"/>
                      <a:pt x="94" y="127"/>
                    </a:cubicBezTo>
                    <a:cubicBezTo>
                      <a:pt x="88" y="127"/>
                      <a:pt x="84" y="127"/>
                      <a:pt x="81" y="134"/>
                    </a:cubicBezTo>
                    <a:cubicBezTo>
                      <a:pt x="79" y="142"/>
                      <a:pt x="67" y="147"/>
                      <a:pt x="57" y="146"/>
                    </a:cubicBezTo>
                    <a:cubicBezTo>
                      <a:pt x="71" y="149"/>
                      <a:pt x="80" y="144"/>
                      <a:pt x="85" y="131"/>
                    </a:cubicBezTo>
                    <a:cubicBezTo>
                      <a:pt x="86" y="129"/>
                      <a:pt x="88" y="127"/>
                      <a:pt x="90" y="127"/>
                    </a:cubicBezTo>
                    <a:cubicBezTo>
                      <a:pt x="96" y="128"/>
                      <a:pt x="102" y="126"/>
                      <a:pt x="107" y="125"/>
                    </a:cubicBezTo>
                    <a:cubicBezTo>
                      <a:pt x="113" y="124"/>
                      <a:pt x="116" y="127"/>
                      <a:pt x="114" y="133"/>
                    </a:cubicBezTo>
                    <a:cubicBezTo>
                      <a:pt x="112" y="141"/>
                      <a:pt x="103" y="147"/>
                      <a:pt x="94" y="147"/>
                    </a:cubicBezTo>
                    <a:cubicBezTo>
                      <a:pt x="88" y="146"/>
                      <a:pt x="84" y="148"/>
                      <a:pt x="82" y="154"/>
                    </a:cubicBezTo>
                    <a:cubicBezTo>
                      <a:pt x="78" y="162"/>
                      <a:pt x="66" y="167"/>
                      <a:pt x="55" y="166"/>
                    </a:cubicBezTo>
                    <a:cubicBezTo>
                      <a:pt x="62" y="168"/>
                      <a:pt x="69" y="166"/>
                      <a:pt x="76" y="163"/>
                    </a:cubicBezTo>
                    <a:cubicBezTo>
                      <a:pt x="81" y="161"/>
                      <a:pt x="85" y="158"/>
                      <a:pt x="86" y="152"/>
                    </a:cubicBezTo>
                    <a:cubicBezTo>
                      <a:pt x="87" y="147"/>
                      <a:pt x="89" y="147"/>
                      <a:pt x="94" y="147"/>
                    </a:cubicBezTo>
                    <a:cubicBezTo>
                      <a:pt x="100" y="147"/>
                      <a:pt x="105" y="147"/>
                      <a:pt x="111" y="146"/>
                    </a:cubicBezTo>
                    <a:cubicBezTo>
                      <a:pt x="113" y="146"/>
                      <a:pt x="115" y="146"/>
                      <a:pt x="116" y="148"/>
                    </a:cubicBezTo>
                    <a:cubicBezTo>
                      <a:pt x="117" y="150"/>
                      <a:pt x="117" y="152"/>
                      <a:pt x="116" y="153"/>
                    </a:cubicBezTo>
                    <a:cubicBezTo>
                      <a:pt x="115" y="155"/>
                      <a:pt x="113" y="157"/>
                      <a:pt x="111" y="158"/>
                    </a:cubicBezTo>
                    <a:cubicBezTo>
                      <a:pt x="105" y="162"/>
                      <a:pt x="98" y="167"/>
                      <a:pt x="90" y="166"/>
                    </a:cubicBezTo>
                    <a:cubicBezTo>
                      <a:pt x="85" y="166"/>
                      <a:pt x="83" y="167"/>
                      <a:pt x="82" y="172"/>
                    </a:cubicBezTo>
                    <a:cubicBezTo>
                      <a:pt x="79" y="182"/>
                      <a:pt x="70" y="184"/>
                      <a:pt x="62" y="186"/>
                    </a:cubicBezTo>
                    <a:cubicBezTo>
                      <a:pt x="68" y="187"/>
                      <a:pt x="73" y="182"/>
                      <a:pt x="80" y="183"/>
                    </a:cubicBezTo>
                    <a:cubicBezTo>
                      <a:pt x="81" y="183"/>
                      <a:pt x="81" y="183"/>
                      <a:pt x="82" y="184"/>
                    </a:cubicBezTo>
                    <a:cubicBezTo>
                      <a:pt x="83" y="188"/>
                      <a:pt x="81" y="191"/>
                      <a:pt x="79" y="193"/>
                    </a:cubicBezTo>
                    <a:cubicBezTo>
                      <a:pt x="75" y="199"/>
                      <a:pt x="69" y="202"/>
                      <a:pt x="63" y="204"/>
                    </a:cubicBezTo>
                    <a:cubicBezTo>
                      <a:pt x="60" y="205"/>
                      <a:pt x="58" y="204"/>
                      <a:pt x="57" y="202"/>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2" name="Freeform 72">
                <a:extLst>
                  <a:ext uri="{FF2B5EF4-FFF2-40B4-BE49-F238E27FC236}">
                    <a16:creationId xmlns:a16="http://schemas.microsoft.com/office/drawing/2014/main" id="{BFFF4A45-0A2C-4330-BD15-88571ADB351A}"/>
                  </a:ext>
                </a:extLst>
              </p:cNvPr>
              <p:cNvSpPr>
                <a:spLocks/>
              </p:cNvSpPr>
              <p:nvPr/>
            </p:nvSpPr>
            <p:spPr bwMode="auto">
              <a:xfrm>
                <a:off x="3802" y="914"/>
                <a:ext cx="436" cy="401"/>
              </a:xfrm>
              <a:custGeom>
                <a:avLst/>
                <a:gdLst>
                  <a:gd name="T0" fmla="*/ 221 w 261"/>
                  <a:gd name="T1" fmla="*/ 33 h 240"/>
                  <a:gd name="T2" fmla="*/ 247 w 261"/>
                  <a:gd name="T3" fmla="*/ 68 h 240"/>
                  <a:gd name="T4" fmla="*/ 259 w 261"/>
                  <a:gd name="T5" fmla="*/ 125 h 240"/>
                  <a:gd name="T6" fmla="*/ 185 w 261"/>
                  <a:gd name="T7" fmla="*/ 229 h 240"/>
                  <a:gd name="T8" fmla="*/ 125 w 261"/>
                  <a:gd name="T9" fmla="*/ 239 h 240"/>
                  <a:gd name="T10" fmla="*/ 71 w 261"/>
                  <a:gd name="T11" fmla="*/ 227 h 240"/>
                  <a:gd name="T12" fmla="*/ 32 w 261"/>
                  <a:gd name="T13" fmla="*/ 198 h 240"/>
                  <a:gd name="T14" fmla="*/ 31 w 261"/>
                  <a:gd name="T15" fmla="*/ 192 h 240"/>
                  <a:gd name="T16" fmla="*/ 5 w 261"/>
                  <a:gd name="T17" fmla="*/ 135 h 240"/>
                  <a:gd name="T18" fmla="*/ 18 w 261"/>
                  <a:gd name="T19" fmla="*/ 64 h 240"/>
                  <a:gd name="T20" fmla="*/ 74 w 261"/>
                  <a:gd name="T21" fmla="*/ 12 h 240"/>
                  <a:gd name="T22" fmla="*/ 137 w 261"/>
                  <a:gd name="T23" fmla="*/ 2 h 240"/>
                  <a:gd name="T24" fmla="*/ 161 w 261"/>
                  <a:gd name="T25" fmla="*/ 5 h 240"/>
                  <a:gd name="T26" fmla="*/ 222 w 261"/>
                  <a:gd name="T27" fmla="*/ 39 h 240"/>
                  <a:gd name="T28" fmla="*/ 221 w 261"/>
                  <a:gd name="T29" fmla="*/ 3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1" h="240">
                    <a:moveTo>
                      <a:pt x="221" y="33"/>
                    </a:moveTo>
                    <a:cubicBezTo>
                      <a:pt x="232" y="43"/>
                      <a:pt x="240" y="55"/>
                      <a:pt x="247" y="68"/>
                    </a:cubicBezTo>
                    <a:cubicBezTo>
                      <a:pt x="256" y="86"/>
                      <a:pt x="261" y="105"/>
                      <a:pt x="259" y="125"/>
                    </a:cubicBezTo>
                    <a:cubicBezTo>
                      <a:pt x="255" y="174"/>
                      <a:pt x="230" y="209"/>
                      <a:pt x="185" y="229"/>
                    </a:cubicBezTo>
                    <a:cubicBezTo>
                      <a:pt x="166" y="238"/>
                      <a:pt x="146" y="240"/>
                      <a:pt x="125" y="239"/>
                    </a:cubicBezTo>
                    <a:cubicBezTo>
                      <a:pt x="106" y="237"/>
                      <a:pt x="88" y="235"/>
                      <a:pt x="71" y="227"/>
                    </a:cubicBezTo>
                    <a:cubicBezTo>
                      <a:pt x="56" y="220"/>
                      <a:pt x="43" y="211"/>
                      <a:pt x="32" y="198"/>
                    </a:cubicBezTo>
                    <a:cubicBezTo>
                      <a:pt x="34" y="196"/>
                      <a:pt x="33" y="194"/>
                      <a:pt x="31" y="192"/>
                    </a:cubicBezTo>
                    <a:cubicBezTo>
                      <a:pt x="17" y="175"/>
                      <a:pt x="9" y="157"/>
                      <a:pt x="5" y="135"/>
                    </a:cubicBezTo>
                    <a:cubicBezTo>
                      <a:pt x="0" y="110"/>
                      <a:pt x="6" y="86"/>
                      <a:pt x="18" y="64"/>
                    </a:cubicBezTo>
                    <a:cubicBezTo>
                      <a:pt x="31" y="40"/>
                      <a:pt x="50" y="23"/>
                      <a:pt x="74" y="12"/>
                    </a:cubicBezTo>
                    <a:cubicBezTo>
                      <a:pt x="94" y="3"/>
                      <a:pt x="116" y="0"/>
                      <a:pt x="137" y="2"/>
                    </a:cubicBezTo>
                    <a:cubicBezTo>
                      <a:pt x="145" y="3"/>
                      <a:pt x="153" y="3"/>
                      <a:pt x="161" y="5"/>
                    </a:cubicBezTo>
                    <a:cubicBezTo>
                      <a:pt x="185" y="10"/>
                      <a:pt x="206" y="22"/>
                      <a:pt x="222" y="39"/>
                    </a:cubicBezTo>
                    <a:cubicBezTo>
                      <a:pt x="221" y="38"/>
                      <a:pt x="219" y="36"/>
                      <a:pt x="221" y="33"/>
                    </a:cubicBezTo>
                    <a:close/>
                  </a:path>
                </a:pathLst>
              </a:custGeom>
              <a:solidFill>
                <a:srgbClr val="CB9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3" name="Freeform 73">
                <a:extLst>
                  <a:ext uri="{FF2B5EF4-FFF2-40B4-BE49-F238E27FC236}">
                    <a16:creationId xmlns:a16="http://schemas.microsoft.com/office/drawing/2014/main" id="{46B45055-E700-479C-8771-E1E3A40FF988}"/>
                  </a:ext>
                </a:extLst>
              </p:cNvPr>
              <p:cNvSpPr>
                <a:spLocks/>
              </p:cNvSpPr>
              <p:nvPr/>
            </p:nvSpPr>
            <p:spPr bwMode="auto">
              <a:xfrm>
                <a:off x="4670" y="3509"/>
                <a:ext cx="301" cy="630"/>
              </a:xfrm>
              <a:custGeom>
                <a:avLst/>
                <a:gdLst>
                  <a:gd name="T0" fmla="*/ 114 w 180"/>
                  <a:gd name="T1" fmla="*/ 1 h 377"/>
                  <a:gd name="T2" fmla="*/ 138 w 180"/>
                  <a:gd name="T3" fmla="*/ 19 h 377"/>
                  <a:gd name="T4" fmla="*/ 153 w 180"/>
                  <a:gd name="T5" fmla="*/ 72 h 377"/>
                  <a:gd name="T6" fmla="*/ 150 w 180"/>
                  <a:gd name="T7" fmla="*/ 119 h 377"/>
                  <a:gd name="T8" fmla="*/ 158 w 180"/>
                  <a:gd name="T9" fmla="*/ 185 h 377"/>
                  <a:gd name="T10" fmla="*/ 169 w 180"/>
                  <a:gd name="T11" fmla="*/ 232 h 377"/>
                  <a:gd name="T12" fmla="*/ 177 w 180"/>
                  <a:gd name="T13" fmla="*/ 276 h 377"/>
                  <a:gd name="T14" fmla="*/ 179 w 180"/>
                  <a:gd name="T15" fmla="*/ 293 h 377"/>
                  <a:gd name="T16" fmla="*/ 174 w 180"/>
                  <a:gd name="T17" fmla="*/ 322 h 377"/>
                  <a:gd name="T18" fmla="*/ 106 w 180"/>
                  <a:gd name="T19" fmla="*/ 375 h 377"/>
                  <a:gd name="T20" fmla="*/ 97 w 180"/>
                  <a:gd name="T21" fmla="*/ 377 h 377"/>
                  <a:gd name="T22" fmla="*/ 74 w 180"/>
                  <a:gd name="T23" fmla="*/ 377 h 377"/>
                  <a:gd name="T24" fmla="*/ 49 w 180"/>
                  <a:gd name="T25" fmla="*/ 369 h 377"/>
                  <a:gd name="T26" fmla="*/ 57 w 180"/>
                  <a:gd name="T27" fmla="*/ 366 h 377"/>
                  <a:gd name="T28" fmla="*/ 78 w 180"/>
                  <a:gd name="T29" fmla="*/ 366 h 377"/>
                  <a:gd name="T30" fmla="*/ 58 w 180"/>
                  <a:gd name="T31" fmla="*/ 358 h 377"/>
                  <a:gd name="T32" fmla="*/ 5 w 180"/>
                  <a:gd name="T33" fmla="*/ 285 h 377"/>
                  <a:gd name="T34" fmla="*/ 4 w 180"/>
                  <a:gd name="T35" fmla="*/ 204 h 377"/>
                  <a:gd name="T36" fmla="*/ 27 w 180"/>
                  <a:gd name="T37" fmla="*/ 81 h 377"/>
                  <a:gd name="T38" fmla="*/ 47 w 180"/>
                  <a:gd name="T39" fmla="*/ 28 h 377"/>
                  <a:gd name="T40" fmla="*/ 67 w 180"/>
                  <a:gd name="T41" fmla="*/ 7 h 377"/>
                  <a:gd name="T42" fmla="*/ 94 w 180"/>
                  <a:gd name="T43" fmla="*/ 2 h 377"/>
                  <a:gd name="T44" fmla="*/ 117 w 180"/>
                  <a:gd name="T45" fmla="*/ 10 h 377"/>
                  <a:gd name="T46" fmla="*/ 112 w 180"/>
                  <a:gd name="T47" fmla="*/ 3 h 377"/>
                  <a:gd name="T48" fmla="*/ 114 w 180"/>
                  <a:gd name="T49" fmla="*/ 1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0" h="377">
                    <a:moveTo>
                      <a:pt x="114" y="1"/>
                    </a:moveTo>
                    <a:cubicBezTo>
                      <a:pt x="123" y="6"/>
                      <a:pt x="132" y="10"/>
                      <a:pt x="138" y="19"/>
                    </a:cubicBezTo>
                    <a:cubicBezTo>
                      <a:pt x="150" y="35"/>
                      <a:pt x="154" y="53"/>
                      <a:pt x="153" y="72"/>
                    </a:cubicBezTo>
                    <a:cubicBezTo>
                      <a:pt x="153" y="88"/>
                      <a:pt x="150" y="103"/>
                      <a:pt x="150" y="119"/>
                    </a:cubicBezTo>
                    <a:cubicBezTo>
                      <a:pt x="151" y="141"/>
                      <a:pt x="152" y="163"/>
                      <a:pt x="158" y="185"/>
                    </a:cubicBezTo>
                    <a:cubicBezTo>
                      <a:pt x="162" y="200"/>
                      <a:pt x="167" y="216"/>
                      <a:pt x="169" y="232"/>
                    </a:cubicBezTo>
                    <a:cubicBezTo>
                      <a:pt x="172" y="247"/>
                      <a:pt x="176" y="261"/>
                      <a:pt x="177" y="276"/>
                    </a:cubicBezTo>
                    <a:cubicBezTo>
                      <a:pt x="178" y="282"/>
                      <a:pt x="178" y="287"/>
                      <a:pt x="179" y="293"/>
                    </a:cubicBezTo>
                    <a:cubicBezTo>
                      <a:pt x="180" y="303"/>
                      <a:pt x="178" y="313"/>
                      <a:pt x="174" y="322"/>
                    </a:cubicBezTo>
                    <a:cubicBezTo>
                      <a:pt x="163" y="354"/>
                      <a:pt x="138" y="369"/>
                      <a:pt x="106" y="375"/>
                    </a:cubicBezTo>
                    <a:cubicBezTo>
                      <a:pt x="103" y="376"/>
                      <a:pt x="100" y="377"/>
                      <a:pt x="97" y="377"/>
                    </a:cubicBezTo>
                    <a:cubicBezTo>
                      <a:pt x="89" y="377"/>
                      <a:pt x="82" y="377"/>
                      <a:pt x="74" y="377"/>
                    </a:cubicBezTo>
                    <a:cubicBezTo>
                      <a:pt x="65" y="376"/>
                      <a:pt x="56" y="374"/>
                      <a:pt x="49" y="369"/>
                    </a:cubicBezTo>
                    <a:cubicBezTo>
                      <a:pt x="50" y="364"/>
                      <a:pt x="54" y="366"/>
                      <a:pt x="57" y="366"/>
                    </a:cubicBezTo>
                    <a:cubicBezTo>
                      <a:pt x="63" y="368"/>
                      <a:pt x="70" y="367"/>
                      <a:pt x="78" y="366"/>
                    </a:cubicBezTo>
                    <a:cubicBezTo>
                      <a:pt x="71" y="363"/>
                      <a:pt x="64" y="361"/>
                      <a:pt x="58" y="358"/>
                    </a:cubicBezTo>
                    <a:cubicBezTo>
                      <a:pt x="28" y="342"/>
                      <a:pt x="11" y="317"/>
                      <a:pt x="5" y="285"/>
                    </a:cubicBezTo>
                    <a:cubicBezTo>
                      <a:pt x="0" y="258"/>
                      <a:pt x="1" y="231"/>
                      <a:pt x="4" y="204"/>
                    </a:cubicBezTo>
                    <a:cubicBezTo>
                      <a:pt x="10" y="162"/>
                      <a:pt x="19" y="122"/>
                      <a:pt x="27" y="81"/>
                    </a:cubicBezTo>
                    <a:cubicBezTo>
                      <a:pt x="30" y="62"/>
                      <a:pt x="36" y="44"/>
                      <a:pt x="47" y="28"/>
                    </a:cubicBezTo>
                    <a:cubicBezTo>
                      <a:pt x="53" y="19"/>
                      <a:pt x="59" y="13"/>
                      <a:pt x="67" y="7"/>
                    </a:cubicBezTo>
                    <a:cubicBezTo>
                      <a:pt x="75" y="1"/>
                      <a:pt x="84" y="1"/>
                      <a:pt x="94" y="2"/>
                    </a:cubicBezTo>
                    <a:cubicBezTo>
                      <a:pt x="102" y="3"/>
                      <a:pt x="110" y="5"/>
                      <a:pt x="117" y="10"/>
                    </a:cubicBezTo>
                    <a:cubicBezTo>
                      <a:pt x="116" y="7"/>
                      <a:pt x="113" y="5"/>
                      <a:pt x="112" y="3"/>
                    </a:cubicBezTo>
                    <a:cubicBezTo>
                      <a:pt x="111" y="1"/>
                      <a:pt x="112" y="0"/>
                      <a:pt x="114" y="1"/>
                    </a:cubicBezTo>
                    <a:close/>
                  </a:path>
                </a:pathLst>
              </a:custGeom>
              <a:solidFill>
                <a:srgbClr val="738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4" name="Freeform 74">
                <a:extLst>
                  <a:ext uri="{FF2B5EF4-FFF2-40B4-BE49-F238E27FC236}">
                    <a16:creationId xmlns:a16="http://schemas.microsoft.com/office/drawing/2014/main" id="{4CE42C81-0E96-46C8-AA48-4DB7B1023859}"/>
                  </a:ext>
                </a:extLst>
              </p:cNvPr>
              <p:cNvSpPr>
                <a:spLocks/>
              </p:cNvSpPr>
              <p:nvPr/>
            </p:nvSpPr>
            <p:spPr bwMode="auto">
              <a:xfrm>
                <a:off x="4555" y="2722"/>
                <a:ext cx="525" cy="460"/>
              </a:xfrm>
              <a:custGeom>
                <a:avLst/>
                <a:gdLst>
                  <a:gd name="T0" fmla="*/ 313 w 314"/>
                  <a:gd name="T1" fmla="*/ 36 h 275"/>
                  <a:gd name="T2" fmla="*/ 237 w 314"/>
                  <a:gd name="T3" fmla="*/ 210 h 275"/>
                  <a:gd name="T4" fmla="*/ 178 w 314"/>
                  <a:gd name="T5" fmla="*/ 273 h 275"/>
                  <a:gd name="T6" fmla="*/ 141 w 314"/>
                  <a:gd name="T7" fmla="*/ 273 h 275"/>
                  <a:gd name="T8" fmla="*/ 100 w 314"/>
                  <a:gd name="T9" fmla="*/ 244 h 275"/>
                  <a:gd name="T10" fmla="*/ 0 w 314"/>
                  <a:gd name="T11" fmla="*/ 44 h 275"/>
                  <a:gd name="T12" fmla="*/ 23 w 314"/>
                  <a:gd name="T13" fmla="*/ 5 h 275"/>
                  <a:gd name="T14" fmla="*/ 52 w 314"/>
                  <a:gd name="T15" fmla="*/ 1 h 275"/>
                  <a:gd name="T16" fmla="*/ 74 w 314"/>
                  <a:gd name="T17" fmla="*/ 5 h 275"/>
                  <a:gd name="T18" fmla="*/ 49 w 314"/>
                  <a:gd name="T19" fmla="*/ 84 h 275"/>
                  <a:gd name="T20" fmla="*/ 75 w 314"/>
                  <a:gd name="T21" fmla="*/ 167 h 275"/>
                  <a:gd name="T22" fmla="*/ 79 w 314"/>
                  <a:gd name="T23" fmla="*/ 178 h 275"/>
                  <a:gd name="T24" fmla="*/ 112 w 314"/>
                  <a:gd name="T25" fmla="*/ 240 h 275"/>
                  <a:gd name="T26" fmla="*/ 150 w 314"/>
                  <a:gd name="T27" fmla="*/ 269 h 275"/>
                  <a:gd name="T28" fmla="*/ 187 w 314"/>
                  <a:gd name="T29" fmla="*/ 259 h 275"/>
                  <a:gd name="T30" fmla="*/ 240 w 314"/>
                  <a:gd name="T31" fmla="*/ 166 h 275"/>
                  <a:gd name="T32" fmla="*/ 256 w 314"/>
                  <a:gd name="T33" fmla="*/ 134 h 275"/>
                  <a:gd name="T34" fmla="*/ 265 w 314"/>
                  <a:gd name="T35" fmla="*/ 125 h 275"/>
                  <a:gd name="T36" fmla="*/ 265 w 314"/>
                  <a:gd name="T37" fmla="*/ 135 h 275"/>
                  <a:gd name="T38" fmla="*/ 268 w 314"/>
                  <a:gd name="T39" fmla="*/ 125 h 275"/>
                  <a:gd name="T40" fmla="*/ 266 w 314"/>
                  <a:gd name="T41" fmla="*/ 109 h 275"/>
                  <a:gd name="T42" fmla="*/ 279 w 314"/>
                  <a:gd name="T43" fmla="*/ 110 h 275"/>
                  <a:gd name="T44" fmla="*/ 286 w 314"/>
                  <a:gd name="T45" fmla="*/ 104 h 275"/>
                  <a:gd name="T46" fmla="*/ 290 w 314"/>
                  <a:gd name="T47" fmla="*/ 83 h 275"/>
                  <a:gd name="T48" fmla="*/ 294 w 314"/>
                  <a:gd name="T49" fmla="*/ 70 h 275"/>
                  <a:gd name="T50" fmla="*/ 288 w 314"/>
                  <a:gd name="T51" fmla="*/ 65 h 275"/>
                  <a:gd name="T52" fmla="*/ 296 w 314"/>
                  <a:gd name="T53" fmla="*/ 56 h 275"/>
                  <a:gd name="T54" fmla="*/ 296 w 314"/>
                  <a:gd name="T55" fmla="*/ 56 h 275"/>
                  <a:gd name="T56" fmla="*/ 305 w 314"/>
                  <a:gd name="T57" fmla="*/ 42 h 275"/>
                  <a:gd name="T58" fmla="*/ 290 w 314"/>
                  <a:gd name="T59" fmla="*/ 26 h 275"/>
                  <a:gd name="T60" fmla="*/ 286 w 314"/>
                  <a:gd name="T61" fmla="*/ 16 h 275"/>
                  <a:gd name="T62" fmla="*/ 270 w 314"/>
                  <a:gd name="T63" fmla="*/ 12 h 275"/>
                  <a:gd name="T64" fmla="*/ 261 w 314"/>
                  <a:gd name="T65" fmla="*/ 15 h 275"/>
                  <a:gd name="T66" fmla="*/ 250 w 314"/>
                  <a:gd name="T67" fmla="*/ 9 h 275"/>
                  <a:gd name="T68" fmla="*/ 275 w 314"/>
                  <a:gd name="T69" fmla="*/ 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4" h="275">
                    <a:moveTo>
                      <a:pt x="290" y="5"/>
                    </a:moveTo>
                    <a:cubicBezTo>
                      <a:pt x="306" y="10"/>
                      <a:pt x="313" y="19"/>
                      <a:pt x="313" y="36"/>
                    </a:cubicBezTo>
                    <a:cubicBezTo>
                      <a:pt x="314" y="55"/>
                      <a:pt x="309" y="72"/>
                      <a:pt x="302" y="89"/>
                    </a:cubicBezTo>
                    <a:cubicBezTo>
                      <a:pt x="285" y="132"/>
                      <a:pt x="262" y="171"/>
                      <a:pt x="237" y="210"/>
                    </a:cubicBezTo>
                    <a:cubicBezTo>
                      <a:pt x="226" y="227"/>
                      <a:pt x="215" y="245"/>
                      <a:pt x="200" y="260"/>
                    </a:cubicBezTo>
                    <a:cubicBezTo>
                      <a:pt x="194" y="266"/>
                      <a:pt x="187" y="271"/>
                      <a:pt x="178" y="273"/>
                    </a:cubicBezTo>
                    <a:cubicBezTo>
                      <a:pt x="176" y="273"/>
                      <a:pt x="174" y="274"/>
                      <a:pt x="172" y="273"/>
                    </a:cubicBezTo>
                    <a:cubicBezTo>
                      <a:pt x="162" y="270"/>
                      <a:pt x="151" y="271"/>
                      <a:pt x="141" y="273"/>
                    </a:cubicBezTo>
                    <a:cubicBezTo>
                      <a:pt x="135" y="275"/>
                      <a:pt x="129" y="272"/>
                      <a:pt x="124" y="268"/>
                    </a:cubicBezTo>
                    <a:cubicBezTo>
                      <a:pt x="114" y="262"/>
                      <a:pt x="107" y="254"/>
                      <a:pt x="100" y="244"/>
                    </a:cubicBezTo>
                    <a:cubicBezTo>
                      <a:pt x="66" y="197"/>
                      <a:pt x="35" y="148"/>
                      <a:pt x="13" y="94"/>
                    </a:cubicBezTo>
                    <a:cubicBezTo>
                      <a:pt x="6" y="77"/>
                      <a:pt x="1" y="61"/>
                      <a:pt x="0" y="44"/>
                    </a:cubicBezTo>
                    <a:cubicBezTo>
                      <a:pt x="0" y="38"/>
                      <a:pt x="0" y="33"/>
                      <a:pt x="1" y="28"/>
                    </a:cubicBezTo>
                    <a:cubicBezTo>
                      <a:pt x="4" y="16"/>
                      <a:pt x="11" y="8"/>
                      <a:pt x="23" y="5"/>
                    </a:cubicBezTo>
                    <a:cubicBezTo>
                      <a:pt x="28" y="1"/>
                      <a:pt x="35" y="3"/>
                      <a:pt x="41" y="1"/>
                    </a:cubicBezTo>
                    <a:cubicBezTo>
                      <a:pt x="44" y="1"/>
                      <a:pt x="48" y="1"/>
                      <a:pt x="52" y="1"/>
                    </a:cubicBezTo>
                    <a:cubicBezTo>
                      <a:pt x="60" y="2"/>
                      <a:pt x="68" y="3"/>
                      <a:pt x="76" y="0"/>
                    </a:cubicBezTo>
                    <a:cubicBezTo>
                      <a:pt x="78" y="3"/>
                      <a:pt x="75" y="4"/>
                      <a:pt x="74" y="5"/>
                    </a:cubicBezTo>
                    <a:cubicBezTo>
                      <a:pt x="58" y="13"/>
                      <a:pt x="51" y="28"/>
                      <a:pt x="48" y="45"/>
                    </a:cubicBezTo>
                    <a:cubicBezTo>
                      <a:pt x="46" y="58"/>
                      <a:pt x="46" y="71"/>
                      <a:pt x="49" y="84"/>
                    </a:cubicBezTo>
                    <a:cubicBezTo>
                      <a:pt x="52" y="103"/>
                      <a:pt x="57" y="121"/>
                      <a:pt x="63" y="139"/>
                    </a:cubicBezTo>
                    <a:cubicBezTo>
                      <a:pt x="67" y="149"/>
                      <a:pt x="70" y="158"/>
                      <a:pt x="75" y="167"/>
                    </a:cubicBezTo>
                    <a:cubicBezTo>
                      <a:pt x="76" y="170"/>
                      <a:pt x="78" y="173"/>
                      <a:pt x="78" y="176"/>
                    </a:cubicBezTo>
                    <a:cubicBezTo>
                      <a:pt x="78" y="177"/>
                      <a:pt x="78" y="178"/>
                      <a:pt x="79" y="178"/>
                    </a:cubicBezTo>
                    <a:cubicBezTo>
                      <a:pt x="87" y="195"/>
                      <a:pt x="94" y="212"/>
                      <a:pt x="104" y="228"/>
                    </a:cubicBezTo>
                    <a:cubicBezTo>
                      <a:pt x="107" y="232"/>
                      <a:pt x="109" y="236"/>
                      <a:pt x="112" y="240"/>
                    </a:cubicBezTo>
                    <a:cubicBezTo>
                      <a:pt x="116" y="249"/>
                      <a:pt x="123" y="256"/>
                      <a:pt x="130" y="262"/>
                    </a:cubicBezTo>
                    <a:cubicBezTo>
                      <a:pt x="136" y="266"/>
                      <a:pt x="142" y="269"/>
                      <a:pt x="150" y="269"/>
                    </a:cubicBezTo>
                    <a:cubicBezTo>
                      <a:pt x="154" y="268"/>
                      <a:pt x="158" y="268"/>
                      <a:pt x="162" y="268"/>
                    </a:cubicBezTo>
                    <a:cubicBezTo>
                      <a:pt x="172" y="269"/>
                      <a:pt x="180" y="265"/>
                      <a:pt x="187" y="259"/>
                    </a:cubicBezTo>
                    <a:cubicBezTo>
                      <a:pt x="201" y="246"/>
                      <a:pt x="209" y="229"/>
                      <a:pt x="218" y="213"/>
                    </a:cubicBezTo>
                    <a:cubicBezTo>
                      <a:pt x="226" y="198"/>
                      <a:pt x="232" y="181"/>
                      <a:pt x="240" y="166"/>
                    </a:cubicBezTo>
                    <a:cubicBezTo>
                      <a:pt x="241" y="165"/>
                      <a:pt x="242" y="163"/>
                      <a:pt x="243" y="162"/>
                    </a:cubicBezTo>
                    <a:cubicBezTo>
                      <a:pt x="251" y="154"/>
                      <a:pt x="253" y="143"/>
                      <a:pt x="256" y="134"/>
                    </a:cubicBezTo>
                    <a:cubicBezTo>
                      <a:pt x="257" y="131"/>
                      <a:pt x="258" y="129"/>
                      <a:pt x="260" y="127"/>
                    </a:cubicBezTo>
                    <a:cubicBezTo>
                      <a:pt x="261" y="125"/>
                      <a:pt x="263" y="123"/>
                      <a:pt x="265" y="125"/>
                    </a:cubicBezTo>
                    <a:cubicBezTo>
                      <a:pt x="268" y="126"/>
                      <a:pt x="267" y="128"/>
                      <a:pt x="267" y="130"/>
                    </a:cubicBezTo>
                    <a:cubicBezTo>
                      <a:pt x="266" y="132"/>
                      <a:pt x="266" y="133"/>
                      <a:pt x="265" y="135"/>
                    </a:cubicBezTo>
                    <a:cubicBezTo>
                      <a:pt x="267" y="134"/>
                      <a:pt x="267" y="132"/>
                      <a:pt x="269" y="131"/>
                    </a:cubicBezTo>
                    <a:cubicBezTo>
                      <a:pt x="272" y="129"/>
                      <a:pt x="272" y="127"/>
                      <a:pt x="268" y="125"/>
                    </a:cubicBezTo>
                    <a:cubicBezTo>
                      <a:pt x="268" y="125"/>
                      <a:pt x="268" y="124"/>
                      <a:pt x="268" y="124"/>
                    </a:cubicBezTo>
                    <a:cubicBezTo>
                      <a:pt x="268" y="119"/>
                      <a:pt x="267" y="114"/>
                      <a:pt x="266" y="109"/>
                    </a:cubicBezTo>
                    <a:cubicBezTo>
                      <a:pt x="265" y="107"/>
                      <a:pt x="268" y="106"/>
                      <a:pt x="269" y="107"/>
                    </a:cubicBezTo>
                    <a:cubicBezTo>
                      <a:pt x="272" y="108"/>
                      <a:pt x="276" y="108"/>
                      <a:pt x="279" y="110"/>
                    </a:cubicBezTo>
                    <a:cubicBezTo>
                      <a:pt x="281" y="112"/>
                      <a:pt x="283" y="110"/>
                      <a:pt x="285" y="109"/>
                    </a:cubicBezTo>
                    <a:cubicBezTo>
                      <a:pt x="288" y="107"/>
                      <a:pt x="286" y="106"/>
                      <a:pt x="286" y="104"/>
                    </a:cubicBezTo>
                    <a:cubicBezTo>
                      <a:pt x="285" y="98"/>
                      <a:pt x="282" y="91"/>
                      <a:pt x="290" y="86"/>
                    </a:cubicBezTo>
                    <a:cubicBezTo>
                      <a:pt x="291" y="86"/>
                      <a:pt x="291" y="84"/>
                      <a:pt x="290" y="83"/>
                    </a:cubicBezTo>
                    <a:cubicBezTo>
                      <a:pt x="285" y="79"/>
                      <a:pt x="287" y="76"/>
                      <a:pt x="292" y="73"/>
                    </a:cubicBezTo>
                    <a:cubicBezTo>
                      <a:pt x="293" y="72"/>
                      <a:pt x="294" y="71"/>
                      <a:pt x="294" y="70"/>
                    </a:cubicBezTo>
                    <a:cubicBezTo>
                      <a:pt x="292" y="70"/>
                      <a:pt x="291" y="73"/>
                      <a:pt x="288" y="71"/>
                    </a:cubicBezTo>
                    <a:cubicBezTo>
                      <a:pt x="286" y="69"/>
                      <a:pt x="287" y="67"/>
                      <a:pt x="288" y="65"/>
                    </a:cubicBezTo>
                    <a:cubicBezTo>
                      <a:pt x="288" y="63"/>
                      <a:pt x="288" y="61"/>
                      <a:pt x="288" y="60"/>
                    </a:cubicBezTo>
                    <a:cubicBezTo>
                      <a:pt x="289" y="54"/>
                      <a:pt x="291" y="53"/>
                      <a:pt x="296" y="56"/>
                    </a:cubicBezTo>
                    <a:cubicBezTo>
                      <a:pt x="298" y="58"/>
                      <a:pt x="300" y="60"/>
                      <a:pt x="303" y="59"/>
                    </a:cubicBezTo>
                    <a:cubicBezTo>
                      <a:pt x="300" y="59"/>
                      <a:pt x="297" y="59"/>
                      <a:pt x="296" y="56"/>
                    </a:cubicBezTo>
                    <a:cubicBezTo>
                      <a:pt x="295" y="52"/>
                      <a:pt x="297" y="50"/>
                      <a:pt x="300" y="49"/>
                    </a:cubicBezTo>
                    <a:cubicBezTo>
                      <a:pt x="305" y="49"/>
                      <a:pt x="305" y="45"/>
                      <a:pt x="305" y="42"/>
                    </a:cubicBezTo>
                    <a:cubicBezTo>
                      <a:pt x="305" y="39"/>
                      <a:pt x="305" y="35"/>
                      <a:pt x="300" y="35"/>
                    </a:cubicBezTo>
                    <a:cubicBezTo>
                      <a:pt x="295" y="34"/>
                      <a:pt x="292" y="29"/>
                      <a:pt x="290" y="26"/>
                    </a:cubicBezTo>
                    <a:cubicBezTo>
                      <a:pt x="286" y="20"/>
                      <a:pt x="290" y="16"/>
                      <a:pt x="298" y="15"/>
                    </a:cubicBezTo>
                    <a:cubicBezTo>
                      <a:pt x="292" y="13"/>
                      <a:pt x="292" y="13"/>
                      <a:pt x="286" y="16"/>
                    </a:cubicBezTo>
                    <a:cubicBezTo>
                      <a:pt x="283" y="18"/>
                      <a:pt x="281" y="18"/>
                      <a:pt x="279" y="15"/>
                    </a:cubicBezTo>
                    <a:cubicBezTo>
                      <a:pt x="276" y="12"/>
                      <a:pt x="274" y="11"/>
                      <a:pt x="270" y="12"/>
                    </a:cubicBezTo>
                    <a:cubicBezTo>
                      <a:pt x="267" y="12"/>
                      <a:pt x="266" y="10"/>
                      <a:pt x="264" y="8"/>
                    </a:cubicBezTo>
                    <a:cubicBezTo>
                      <a:pt x="263" y="11"/>
                      <a:pt x="264" y="14"/>
                      <a:pt x="261" y="15"/>
                    </a:cubicBezTo>
                    <a:cubicBezTo>
                      <a:pt x="258" y="16"/>
                      <a:pt x="257" y="14"/>
                      <a:pt x="255" y="12"/>
                    </a:cubicBezTo>
                    <a:cubicBezTo>
                      <a:pt x="254" y="10"/>
                      <a:pt x="252" y="10"/>
                      <a:pt x="250" y="9"/>
                    </a:cubicBezTo>
                    <a:cubicBezTo>
                      <a:pt x="249" y="8"/>
                      <a:pt x="247" y="7"/>
                      <a:pt x="248" y="4"/>
                    </a:cubicBezTo>
                    <a:cubicBezTo>
                      <a:pt x="257" y="0"/>
                      <a:pt x="266" y="1"/>
                      <a:pt x="275" y="2"/>
                    </a:cubicBezTo>
                    <a:cubicBezTo>
                      <a:pt x="280" y="2"/>
                      <a:pt x="286" y="1"/>
                      <a:pt x="290" y="5"/>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5" name="Freeform 75">
                <a:extLst>
                  <a:ext uri="{FF2B5EF4-FFF2-40B4-BE49-F238E27FC236}">
                    <a16:creationId xmlns:a16="http://schemas.microsoft.com/office/drawing/2014/main" id="{9A9E0A4B-7672-4F3F-BDC6-82E67FE671A0}"/>
                  </a:ext>
                </a:extLst>
              </p:cNvPr>
              <p:cNvSpPr>
                <a:spLocks/>
              </p:cNvSpPr>
              <p:nvPr/>
            </p:nvSpPr>
            <p:spPr bwMode="auto">
              <a:xfrm>
                <a:off x="5519" y="3668"/>
                <a:ext cx="174" cy="381"/>
              </a:xfrm>
              <a:custGeom>
                <a:avLst/>
                <a:gdLst>
                  <a:gd name="T0" fmla="*/ 96 w 104"/>
                  <a:gd name="T1" fmla="*/ 12 h 228"/>
                  <a:gd name="T2" fmla="*/ 100 w 104"/>
                  <a:gd name="T3" fmla="*/ 90 h 228"/>
                  <a:gd name="T4" fmla="*/ 95 w 104"/>
                  <a:gd name="T5" fmla="*/ 116 h 228"/>
                  <a:gd name="T6" fmla="*/ 82 w 104"/>
                  <a:gd name="T7" fmla="*/ 146 h 228"/>
                  <a:gd name="T8" fmla="*/ 61 w 104"/>
                  <a:gd name="T9" fmla="*/ 178 h 228"/>
                  <a:gd name="T10" fmla="*/ 15 w 104"/>
                  <a:gd name="T11" fmla="*/ 222 h 228"/>
                  <a:gd name="T12" fmla="*/ 5 w 104"/>
                  <a:gd name="T13" fmla="*/ 227 h 228"/>
                  <a:gd name="T14" fmla="*/ 1 w 104"/>
                  <a:gd name="T15" fmla="*/ 227 h 228"/>
                  <a:gd name="T16" fmla="*/ 1 w 104"/>
                  <a:gd name="T17" fmla="*/ 223 h 228"/>
                  <a:gd name="T18" fmla="*/ 7 w 104"/>
                  <a:gd name="T19" fmla="*/ 209 h 228"/>
                  <a:gd name="T20" fmla="*/ 30 w 104"/>
                  <a:gd name="T21" fmla="*/ 133 h 228"/>
                  <a:gd name="T22" fmla="*/ 24 w 104"/>
                  <a:gd name="T23" fmla="*/ 39 h 228"/>
                  <a:gd name="T24" fmla="*/ 16 w 104"/>
                  <a:gd name="T25" fmla="*/ 23 h 228"/>
                  <a:gd name="T26" fmla="*/ 24 w 104"/>
                  <a:gd name="T27" fmla="*/ 11 h 228"/>
                  <a:gd name="T28" fmla="*/ 46 w 104"/>
                  <a:gd name="T29" fmla="*/ 10 h 228"/>
                  <a:gd name="T30" fmla="*/ 57 w 104"/>
                  <a:gd name="T31" fmla="*/ 17 h 228"/>
                  <a:gd name="T32" fmla="*/ 60 w 104"/>
                  <a:gd name="T33" fmla="*/ 14 h 228"/>
                  <a:gd name="T34" fmla="*/ 60 w 104"/>
                  <a:gd name="T35" fmla="*/ 9 h 228"/>
                  <a:gd name="T36" fmla="*/ 70 w 104"/>
                  <a:gd name="T37" fmla="*/ 1 h 228"/>
                  <a:gd name="T38" fmla="*/ 96 w 104"/>
                  <a:gd name="T39" fmla="*/ 12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228">
                    <a:moveTo>
                      <a:pt x="96" y="12"/>
                    </a:moveTo>
                    <a:cubicBezTo>
                      <a:pt x="102" y="38"/>
                      <a:pt x="104" y="64"/>
                      <a:pt x="100" y="90"/>
                    </a:cubicBezTo>
                    <a:cubicBezTo>
                      <a:pt x="98" y="98"/>
                      <a:pt x="98" y="107"/>
                      <a:pt x="95" y="116"/>
                    </a:cubicBezTo>
                    <a:cubicBezTo>
                      <a:pt x="92" y="126"/>
                      <a:pt x="87" y="136"/>
                      <a:pt x="82" y="146"/>
                    </a:cubicBezTo>
                    <a:cubicBezTo>
                      <a:pt x="76" y="157"/>
                      <a:pt x="69" y="168"/>
                      <a:pt x="61" y="178"/>
                    </a:cubicBezTo>
                    <a:cubicBezTo>
                      <a:pt x="48" y="195"/>
                      <a:pt x="34" y="212"/>
                      <a:pt x="15" y="222"/>
                    </a:cubicBezTo>
                    <a:cubicBezTo>
                      <a:pt x="12" y="224"/>
                      <a:pt x="8" y="225"/>
                      <a:pt x="5" y="227"/>
                    </a:cubicBezTo>
                    <a:cubicBezTo>
                      <a:pt x="4" y="228"/>
                      <a:pt x="2" y="228"/>
                      <a:pt x="1" y="227"/>
                    </a:cubicBezTo>
                    <a:cubicBezTo>
                      <a:pt x="0" y="226"/>
                      <a:pt x="0" y="225"/>
                      <a:pt x="1" y="223"/>
                    </a:cubicBezTo>
                    <a:cubicBezTo>
                      <a:pt x="3" y="218"/>
                      <a:pt x="7" y="214"/>
                      <a:pt x="7" y="209"/>
                    </a:cubicBezTo>
                    <a:cubicBezTo>
                      <a:pt x="18" y="185"/>
                      <a:pt x="26" y="160"/>
                      <a:pt x="30" y="133"/>
                    </a:cubicBezTo>
                    <a:cubicBezTo>
                      <a:pt x="36" y="101"/>
                      <a:pt x="36" y="70"/>
                      <a:pt x="24" y="39"/>
                    </a:cubicBezTo>
                    <a:cubicBezTo>
                      <a:pt x="22" y="34"/>
                      <a:pt x="19" y="29"/>
                      <a:pt x="16" y="23"/>
                    </a:cubicBezTo>
                    <a:cubicBezTo>
                      <a:pt x="15" y="17"/>
                      <a:pt x="20" y="14"/>
                      <a:pt x="24" y="11"/>
                    </a:cubicBezTo>
                    <a:cubicBezTo>
                      <a:pt x="30" y="5"/>
                      <a:pt x="39" y="5"/>
                      <a:pt x="46" y="10"/>
                    </a:cubicBezTo>
                    <a:cubicBezTo>
                      <a:pt x="49" y="13"/>
                      <a:pt x="53" y="15"/>
                      <a:pt x="57" y="17"/>
                    </a:cubicBezTo>
                    <a:cubicBezTo>
                      <a:pt x="59" y="17"/>
                      <a:pt x="60" y="17"/>
                      <a:pt x="60" y="14"/>
                    </a:cubicBezTo>
                    <a:cubicBezTo>
                      <a:pt x="60" y="13"/>
                      <a:pt x="60" y="11"/>
                      <a:pt x="60" y="9"/>
                    </a:cubicBezTo>
                    <a:cubicBezTo>
                      <a:pt x="60" y="2"/>
                      <a:pt x="63" y="1"/>
                      <a:pt x="70" y="1"/>
                    </a:cubicBezTo>
                    <a:cubicBezTo>
                      <a:pt x="81" y="0"/>
                      <a:pt x="90" y="4"/>
                      <a:pt x="96" y="12"/>
                    </a:cubicBezTo>
                    <a:close/>
                  </a:path>
                </a:pathLst>
              </a:custGeom>
              <a:solidFill>
                <a:srgbClr val="E41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6" name="Freeform 76">
                <a:extLst>
                  <a:ext uri="{FF2B5EF4-FFF2-40B4-BE49-F238E27FC236}">
                    <a16:creationId xmlns:a16="http://schemas.microsoft.com/office/drawing/2014/main" id="{78B4E8E5-365F-4B5B-B464-A61E19763A55}"/>
                  </a:ext>
                </a:extLst>
              </p:cNvPr>
              <p:cNvSpPr>
                <a:spLocks/>
              </p:cNvSpPr>
              <p:nvPr/>
            </p:nvSpPr>
            <p:spPr bwMode="auto">
              <a:xfrm>
                <a:off x="5340" y="2593"/>
                <a:ext cx="483" cy="315"/>
              </a:xfrm>
              <a:custGeom>
                <a:avLst/>
                <a:gdLst>
                  <a:gd name="T0" fmla="*/ 80 w 289"/>
                  <a:gd name="T1" fmla="*/ 186 h 188"/>
                  <a:gd name="T2" fmla="*/ 51 w 289"/>
                  <a:gd name="T3" fmla="*/ 187 h 188"/>
                  <a:gd name="T4" fmla="*/ 29 w 289"/>
                  <a:gd name="T5" fmla="*/ 186 h 188"/>
                  <a:gd name="T6" fmla="*/ 15 w 289"/>
                  <a:gd name="T7" fmla="*/ 174 h 188"/>
                  <a:gd name="T8" fmla="*/ 8 w 289"/>
                  <a:gd name="T9" fmla="*/ 162 h 188"/>
                  <a:gd name="T10" fmla="*/ 2 w 289"/>
                  <a:gd name="T11" fmla="*/ 136 h 188"/>
                  <a:gd name="T12" fmla="*/ 8 w 289"/>
                  <a:gd name="T13" fmla="*/ 105 h 188"/>
                  <a:gd name="T14" fmla="*/ 20 w 289"/>
                  <a:gd name="T15" fmla="*/ 89 h 188"/>
                  <a:gd name="T16" fmla="*/ 32 w 289"/>
                  <a:gd name="T17" fmla="*/ 80 h 188"/>
                  <a:gd name="T18" fmla="*/ 38 w 289"/>
                  <a:gd name="T19" fmla="*/ 56 h 188"/>
                  <a:gd name="T20" fmla="*/ 38 w 289"/>
                  <a:gd name="T21" fmla="*/ 50 h 188"/>
                  <a:gd name="T22" fmla="*/ 53 w 289"/>
                  <a:gd name="T23" fmla="*/ 29 h 188"/>
                  <a:gd name="T24" fmla="*/ 74 w 289"/>
                  <a:gd name="T25" fmla="*/ 13 h 188"/>
                  <a:gd name="T26" fmla="*/ 85 w 289"/>
                  <a:gd name="T27" fmla="*/ 7 h 188"/>
                  <a:gd name="T28" fmla="*/ 113 w 289"/>
                  <a:gd name="T29" fmla="*/ 7 h 188"/>
                  <a:gd name="T30" fmla="*/ 118 w 289"/>
                  <a:gd name="T31" fmla="*/ 8 h 188"/>
                  <a:gd name="T32" fmla="*/ 143 w 289"/>
                  <a:gd name="T33" fmla="*/ 19 h 188"/>
                  <a:gd name="T34" fmla="*/ 148 w 289"/>
                  <a:gd name="T35" fmla="*/ 23 h 188"/>
                  <a:gd name="T36" fmla="*/ 176 w 289"/>
                  <a:gd name="T37" fmla="*/ 14 h 188"/>
                  <a:gd name="T38" fmla="*/ 193 w 289"/>
                  <a:gd name="T39" fmla="*/ 8 h 188"/>
                  <a:gd name="T40" fmla="*/ 209 w 289"/>
                  <a:gd name="T41" fmla="*/ 6 h 188"/>
                  <a:gd name="T42" fmla="*/ 226 w 289"/>
                  <a:gd name="T43" fmla="*/ 7 h 188"/>
                  <a:gd name="T44" fmla="*/ 247 w 289"/>
                  <a:gd name="T45" fmla="*/ 16 h 188"/>
                  <a:gd name="T46" fmla="*/ 261 w 289"/>
                  <a:gd name="T47" fmla="*/ 26 h 188"/>
                  <a:gd name="T48" fmla="*/ 271 w 289"/>
                  <a:gd name="T49" fmla="*/ 36 h 188"/>
                  <a:gd name="T50" fmla="*/ 279 w 289"/>
                  <a:gd name="T51" fmla="*/ 49 h 188"/>
                  <a:gd name="T52" fmla="*/ 285 w 289"/>
                  <a:gd name="T53" fmla="*/ 74 h 188"/>
                  <a:gd name="T54" fmla="*/ 284 w 289"/>
                  <a:gd name="T55" fmla="*/ 88 h 188"/>
                  <a:gd name="T56" fmla="*/ 267 w 289"/>
                  <a:gd name="T57" fmla="*/ 81 h 188"/>
                  <a:gd name="T58" fmla="*/ 250 w 289"/>
                  <a:gd name="T59" fmla="*/ 37 h 188"/>
                  <a:gd name="T60" fmla="*/ 228 w 289"/>
                  <a:gd name="T61" fmla="*/ 21 h 188"/>
                  <a:gd name="T62" fmla="*/ 194 w 289"/>
                  <a:gd name="T63" fmla="*/ 22 h 188"/>
                  <a:gd name="T64" fmla="*/ 168 w 289"/>
                  <a:gd name="T65" fmla="*/ 39 h 188"/>
                  <a:gd name="T66" fmla="*/ 146 w 289"/>
                  <a:gd name="T67" fmla="*/ 45 h 188"/>
                  <a:gd name="T68" fmla="*/ 120 w 289"/>
                  <a:gd name="T69" fmla="*/ 56 h 188"/>
                  <a:gd name="T70" fmla="*/ 101 w 289"/>
                  <a:gd name="T71" fmla="*/ 76 h 188"/>
                  <a:gd name="T72" fmla="*/ 84 w 289"/>
                  <a:gd name="T73" fmla="*/ 85 h 188"/>
                  <a:gd name="T74" fmla="*/ 47 w 289"/>
                  <a:gd name="T75" fmla="*/ 85 h 188"/>
                  <a:gd name="T76" fmla="*/ 19 w 289"/>
                  <a:gd name="T77" fmla="*/ 117 h 188"/>
                  <a:gd name="T78" fmla="*/ 23 w 289"/>
                  <a:gd name="T79" fmla="*/ 159 h 188"/>
                  <a:gd name="T80" fmla="*/ 37 w 289"/>
                  <a:gd name="T81" fmla="*/ 172 h 188"/>
                  <a:gd name="T82" fmla="*/ 93 w 289"/>
                  <a:gd name="T83" fmla="*/ 165 h 188"/>
                  <a:gd name="T84" fmla="*/ 119 w 289"/>
                  <a:gd name="T85" fmla="*/ 156 h 188"/>
                  <a:gd name="T86" fmla="*/ 102 w 289"/>
                  <a:gd name="T87" fmla="*/ 177 h 188"/>
                  <a:gd name="T88" fmla="*/ 85 w 289"/>
                  <a:gd name="T89" fmla="*/ 18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9" h="188">
                    <a:moveTo>
                      <a:pt x="85" y="184"/>
                    </a:moveTo>
                    <a:cubicBezTo>
                      <a:pt x="83" y="184"/>
                      <a:pt x="81" y="186"/>
                      <a:pt x="80" y="186"/>
                    </a:cubicBezTo>
                    <a:cubicBezTo>
                      <a:pt x="72" y="187"/>
                      <a:pt x="65" y="188"/>
                      <a:pt x="57" y="187"/>
                    </a:cubicBezTo>
                    <a:cubicBezTo>
                      <a:pt x="55" y="186"/>
                      <a:pt x="54" y="185"/>
                      <a:pt x="51" y="187"/>
                    </a:cubicBezTo>
                    <a:cubicBezTo>
                      <a:pt x="49" y="188"/>
                      <a:pt x="48" y="187"/>
                      <a:pt x="46" y="187"/>
                    </a:cubicBezTo>
                    <a:cubicBezTo>
                      <a:pt x="40" y="185"/>
                      <a:pt x="35" y="184"/>
                      <a:pt x="29" y="186"/>
                    </a:cubicBezTo>
                    <a:cubicBezTo>
                      <a:pt x="24" y="188"/>
                      <a:pt x="19" y="185"/>
                      <a:pt x="18" y="179"/>
                    </a:cubicBezTo>
                    <a:cubicBezTo>
                      <a:pt x="18" y="177"/>
                      <a:pt x="18" y="175"/>
                      <a:pt x="15" y="174"/>
                    </a:cubicBezTo>
                    <a:cubicBezTo>
                      <a:pt x="9" y="174"/>
                      <a:pt x="7" y="170"/>
                      <a:pt x="8" y="164"/>
                    </a:cubicBezTo>
                    <a:cubicBezTo>
                      <a:pt x="8" y="164"/>
                      <a:pt x="9" y="162"/>
                      <a:pt x="8" y="162"/>
                    </a:cubicBezTo>
                    <a:cubicBezTo>
                      <a:pt x="3" y="159"/>
                      <a:pt x="4" y="153"/>
                      <a:pt x="3" y="148"/>
                    </a:cubicBezTo>
                    <a:cubicBezTo>
                      <a:pt x="1" y="143"/>
                      <a:pt x="3" y="140"/>
                      <a:pt x="2" y="136"/>
                    </a:cubicBezTo>
                    <a:cubicBezTo>
                      <a:pt x="1" y="132"/>
                      <a:pt x="0" y="127"/>
                      <a:pt x="1" y="123"/>
                    </a:cubicBezTo>
                    <a:cubicBezTo>
                      <a:pt x="2" y="116"/>
                      <a:pt x="4" y="109"/>
                      <a:pt x="8" y="105"/>
                    </a:cubicBezTo>
                    <a:cubicBezTo>
                      <a:pt x="12" y="101"/>
                      <a:pt x="12" y="94"/>
                      <a:pt x="19" y="93"/>
                    </a:cubicBezTo>
                    <a:cubicBezTo>
                      <a:pt x="20" y="93"/>
                      <a:pt x="19" y="91"/>
                      <a:pt x="20" y="89"/>
                    </a:cubicBezTo>
                    <a:cubicBezTo>
                      <a:pt x="21" y="87"/>
                      <a:pt x="22" y="84"/>
                      <a:pt x="25" y="83"/>
                    </a:cubicBezTo>
                    <a:cubicBezTo>
                      <a:pt x="28" y="83"/>
                      <a:pt x="32" y="85"/>
                      <a:pt x="32" y="80"/>
                    </a:cubicBezTo>
                    <a:cubicBezTo>
                      <a:pt x="32" y="77"/>
                      <a:pt x="34" y="75"/>
                      <a:pt x="34" y="72"/>
                    </a:cubicBezTo>
                    <a:cubicBezTo>
                      <a:pt x="36" y="67"/>
                      <a:pt x="35" y="61"/>
                      <a:pt x="38" y="56"/>
                    </a:cubicBezTo>
                    <a:cubicBezTo>
                      <a:pt x="39" y="55"/>
                      <a:pt x="39" y="54"/>
                      <a:pt x="39" y="53"/>
                    </a:cubicBezTo>
                    <a:cubicBezTo>
                      <a:pt x="38" y="52"/>
                      <a:pt x="38" y="51"/>
                      <a:pt x="38" y="50"/>
                    </a:cubicBezTo>
                    <a:cubicBezTo>
                      <a:pt x="38" y="48"/>
                      <a:pt x="38" y="45"/>
                      <a:pt x="39" y="44"/>
                    </a:cubicBezTo>
                    <a:cubicBezTo>
                      <a:pt x="48" y="43"/>
                      <a:pt x="44" y="30"/>
                      <a:pt x="53" y="29"/>
                    </a:cubicBezTo>
                    <a:cubicBezTo>
                      <a:pt x="56" y="29"/>
                      <a:pt x="56" y="27"/>
                      <a:pt x="57" y="26"/>
                    </a:cubicBezTo>
                    <a:cubicBezTo>
                      <a:pt x="63" y="21"/>
                      <a:pt x="68" y="15"/>
                      <a:pt x="74" y="13"/>
                    </a:cubicBezTo>
                    <a:cubicBezTo>
                      <a:pt x="78" y="12"/>
                      <a:pt x="82" y="11"/>
                      <a:pt x="85" y="7"/>
                    </a:cubicBezTo>
                    <a:cubicBezTo>
                      <a:pt x="85" y="7"/>
                      <a:pt x="85" y="7"/>
                      <a:pt x="85" y="7"/>
                    </a:cubicBezTo>
                    <a:cubicBezTo>
                      <a:pt x="87" y="6"/>
                      <a:pt x="90" y="4"/>
                      <a:pt x="91" y="5"/>
                    </a:cubicBezTo>
                    <a:cubicBezTo>
                      <a:pt x="98" y="12"/>
                      <a:pt x="107" y="0"/>
                      <a:pt x="113" y="7"/>
                    </a:cubicBezTo>
                    <a:cubicBezTo>
                      <a:pt x="115" y="9"/>
                      <a:pt x="116" y="9"/>
                      <a:pt x="118" y="8"/>
                    </a:cubicBezTo>
                    <a:cubicBezTo>
                      <a:pt x="118" y="8"/>
                      <a:pt x="118" y="8"/>
                      <a:pt x="118" y="8"/>
                    </a:cubicBezTo>
                    <a:cubicBezTo>
                      <a:pt x="125" y="5"/>
                      <a:pt x="127" y="13"/>
                      <a:pt x="131" y="13"/>
                    </a:cubicBezTo>
                    <a:cubicBezTo>
                      <a:pt x="138" y="12"/>
                      <a:pt x="142" y="13"/>
                      <a:pt x="143" y="19"/>
                    </a:cubicBezTo>
                    <a:cubicBezTo>
                      <a:pt x="144" y="21"/>
                      <a:pt x="144" y="21"/>
                      <a:pt x="146" y="22"/>
                    </a:cubicBezTo>
                    <a:cubicBezTo>
                      <a:pt x="147" y="22"/>
                      <a:pt x="148" y="22"/>
                      <a:pt x="148" y="23"/>
                    </a:cubicBezTo>
                    <a:cubicBezTo>
                      <a:pt x="153" y="33"/>
                      <a:pt x="160" y="28"/>
                      <a:pt x="164" y="24"/>
                    </a:cubicBezTo>
                    <a:cubicBezTo>
                      <a:pt x="168" y="20"/>
                      <a:pt x="174" y="19"/>
                      <a:pt x="176" y="14"/>
                    </a:cubicBezTo>
                    <a:cubicBezTo>
                      <a:pt x="178" y="9"/>
                      <a:pt x="182" y="8"/>
                      <a:pt x="187" y="10"/>
                    </a:cubicBezTo>
                    <a:cubicBezTo>
                      <a:pt x="190" y="11"/>
                      <a:pt x="191" y="10"/>
                      <a:pt x="193" y="8"/>
                    </a:cubicBezTo>
                    <a:cubicBezTo>
                      <a:pt x="196" y="5"/>
                      <a:pt x="200" y="4"/>
                      <a:pt x="203" y="7"/>
                    </a:cubicBezTo>
                    <a:cubicBezTo>
                      <a:pt x="206" y="8"/>
                      <a:pt x="207" y="8"/>
                      <a:pt x="209" y="6"/>
                    </a:cubicBezTo>
                    <a:cubicBezTo>
                      <a:pt x="213" y="3"/>
                      <a:pt x="217" y="3"/>
                      <a:pt x="220" y="6"/>
                    </a:cubicBezTo>
                    <a:cubicBezTo>
                      <a:pt x="222" y="9"/>
                      <a:pt x="224" y="9"/>
                      <a:pt x="226" y="7"/>
                    </a:cubicBezTo>
                    <a:cubicBezTo>
                      <a:pt x="232" y="4"/>
                      <a:pt x="238" y="6"/>
                      <a:pt x="241" y="12"/>
                    </a:cubicBezTo>
                    <a:cubicBezTo>
                      <a:pt x="242" y="15"/>
                      <a:pt x="243" y="16"/>
                      <a:pt x="247" y="16"/>
                    </a:cubicBezTo>
                    <a:cubicBezTo>
                      <a:pt x="251" y="15"/>
                      <a:pt x="255" y="18"/>
                      <a:pt x="256" y="22"/>
                    </a:cubicBezTo>
                    <a:cubicBezTo>
                      <a:pt x="257" y="25"/>
                      <a:pt x="258" y="26"/>
                      <a:pt x="261" y="26"/>
                    </a:cubicBezTo>
                    <a:cubicBezTo>
                      <a:pt x="261" y="26"/>
                      <a:pt x="262" y="27"/>
                      <a:pt x="262" y="27"/>
                    </a:cubicBezTo>
                    <a:cubicBezTo>
                      <a:pt x="267" y="28"/>
                      <a:pt x="265" y="35"/>
                      <a:pt x="271" y="36"/>
                    </a:cubicBezTo>
                    <a:cubicBezTo>
                      <a:pt x="276" y="37"/>
                      <a:pt x="278" y="41"/>
                      <a:pt x="277" y="47"/>
                    </a:cubicBezTo>
                    <a:cubicBezTo>
                      <a:pt x="276" y="49"/>
                      <a:pt x="278" y="49"/>
                      <a:pt x="279" y="49"/>
                    </a:cubicBezTo>
                    <a:cubicBezTo>
                      <a:pt x="282" y="51"/>
                      <a:pt x="284" y="53"/>
                      <a:pt x="284" y="55"/>
                    </a:cubicBezTo>
                    <a:cubicBezTo>
                      <a:pt x="283" y="61"/>
                      <a:pt x="285" y="67"/>
                      <a:pt x="285" y="74"/>
                    </a:cubicBezTo>
                    <a:cubicBezTo>
                      <a:pt x="284" y="74"/>
                      <a:pt x="284" y="76"/>
                      <a:pt x="284" y="76"/>
                    </a:cubicBezTo>
                    <a:cubicBezTo>
                      <a:pt x="289" y="80"/>
                      <a:pt x="286" y="84"/>
                      <a:pt x="284" y="88"/>
                    </a:cubicBezTo>
                    <a:cubicBezTo>
                      <a:pt x="280" y="87"/>
                      <a:pt x="275" y="85"/>
                      <a:pt x="270" y="85"/>
                    </a:cubicBezTo>
                    <a:cubicBezTo>
                      <a:pt x="268" y="85"/>
                      <a:pt x="267" y="83"/>
                      <a:pt x="267" y="81"/>
                    </a:cubicBezTo>
                    <a:cubicBezTo>
                      <a:pt x="268" y="73"/>
                      <a:pt x="268" y="65"/>
                      <a:pt x="265" y="59"/>
                    </a:cubicBezTo>
                    <a:cubicBezTo>
                      <a:pt x="262" y="51"/>
                      <a:pt x="256" y="44"/>
                      <a:pt x="250" y="37"/>
                    </a:cubicBezTo>
                    <a:cubicBezTo>
                      <a:pt x="243" y="32"/>
                      <a:pt x="236" y="28"/>
                      <a:pt x="230" y="23"/>
                    </a:cubicBezTo>
                    <a:cubicBezTo>
                      <a:pt x="229" y="22"/>
                      <a:pt x="228" y="21"/>
                      <a:pt x="228" y="21"/>
                    </a:cubicBezTo>
                    <a:cubicBezTo>
                      <a:pt x="221" y="23"/>
                      <a:pt x="215" y="18"/>
                      <a:pt x="208" y="20"/>
                    </a:cubicBezTo>
                    <a:cubicBezTo>
                      <a:pt x="204" y="22"/>
                      <a:pt x="199" y="21"/>
                      <a:pt x="194" y="22"/>
                    </a:cubicBezTo>
                    <a:cubicBezTo>
                      <a:pt x="187" y="23"/>
                      <a:pt x="182" y="27"/>
                      <a:pt x="177" y="32"/>
                    </a:cubicBezTo>
                    <a:cubicBezTo>
                      <a:pt x="174" y="34"/>
                      <a:pt x="171" y="36"/>
                      <a:pt x="168" y="39"/>
                    </a:cubicBezTo>
                    <a:cubicBezTo>
                      <a:pt x="167" y="39"/>
                      <a:pt x="168" y="39"/>
                      <a:pt x="167" y="39"/>
                    </a:cubicBezTo>
                    <a:cubicBezTo>
                      <a:pt x="160" y="40"/>
                      <a:pt x="153" y="44"/>
                      <a:pt x="146" y="45"/>
                    </a:cubicBezTo>
                    <a:cubicBezTo>
                      <a:pt x="142" y="45"/>
                      <a:pt x="139" y="45"/>
                      <a:pt x="137" y="47"/>
                    </a:cubicBezTo>
                    <a:cubicBezTo>
                      <a:pt x="131" y="51"/>
                      <a:pt x="125" y="53"/>
                      <a:pt x="120" y="56"/>
                    </a:cubicBezTo>
                    <a:cubicBezTo>
                      <a:pt x="119" y="56"/>
                      <a:pt x="118" y="56"/>
                      <a:pt x="118" y="57"/>
                    </a:cubicBezTo>
                    <a:cubicBezTo>
                      <a:pt x="112" y="63"/>
                      <a:pt x="103" y="67"/>
                      <a:pt x="101" y="76"/>
                    </a:cubicBezTo>
                    <a:cubicBezTo>
                      <a:pt x="101" y="77"/>
                      <a:pt x="101" y="76"/>
                      <a:pt x="101" y="77"/>
                    </a:cubicBezTo>
                    <a:cubicBezTo>
                      <a:pt x="98" y="90"/>
                      <a:pt x="96" y="91"/>
                      <a:pt x="84" y="85"/>
                    </a:cubicBezTo>
                    <a:cubicBezTo>
                      <a:pt x="79" y="82"/>
                      <a:pt x="73" y="83"/>
                      <a:pt x="68" y="82"/>
                    </a:cubicBezTo>
                    <a:cubicBezTo>
                      <a:pt x="61" y="81"/>
                      <a:pt x="54" y="83"/>
                      <a:pt x="47" y="85"/>
                    </a:cubicBezTo>
                    <a:cubicBezTo>
                      <a:pt x="42" y="87"/>
                      <a:pt x="38" y="92"/>
                      <a:pt x="34" y="95"/>
                    </a:cubicBezTo>
                    <a:cubicBezTo>
                      <a:pt x="28" y="102"/>
                      <a:pt x="22" y="108"/>
                      <a:pt x="19" y="117"/>
                    </a:cubicBezTo>
                    <a:cubicBezTo>
                      <a:pt x="16" y="125"/>
                      <a:pt x="18" y="133"/>
                      <a:pt x="18" y="141"/>
                    </a:cubicBezTo>
                    <a:cubicBezTo>
                      <a:pt x="18" y="147"/>
                      <a:pt x="21" y="153"/>
                      <a:pt x="23" y="159"/>
                    </a:cubicBezTo>
                    <a:cubicBezTo>
                      <a:pt x="26" y="164"/>
                      <a:pt x="30" y="167"/>
                      <a:pt x="33" y="171"/>
                    </a:cubicBezTo>
                    <a:cubicBezTo>
                      <a:pt x="34" y="172"/>
                      <a:pt x="36" y="172"/>
                      <a:pt x="37" y="172"/>
                    </a:cubicBezTo>
                    <a:cubicBezTo>
                      <a:pt x="49" y="171"/>
                      <a:pt x="62" y="175"/>
                      <a:pt x="74" y="173"/>
                    </a:cubicBezTo>
                    <a:cubicBezTo>
                      <a:pt x="80" y="171"/>
                      <a:pt x="87" y="171"/>
                      <a:pt x="93" y="165"/>
                    </a:cubicBezTo>
                    <a:cubicBezTo>
                      <a:pt x="97" y="161"/>
                      <a:pt x="101" y="157"/>
                      <a:pt x="105" y="153"/>
                    </a:cubicBezTo>
                    <a:cubicBezTo>
                      <a:pt x="111" y="147"/>
                      <a:pt x="115" y="148"/>
                      <a:pt x="119" y="156"/>
                    </a:cubicBezTo>
                    <a:cubicBezTo>
                      <a:pt x="119" y="158"/>
                      <a:pt x="118" y="160"/>
                      <a:pt x="117" y="161"/>
                    </a:cubicBezTo>
                    <a:cubicBezTo>
                      <a:pt x="111" y="166"/>
                      <a:pt x="109" y="173"/>
                      <a:pt x="102" y="177"/>
                    </a:cubicBezTo>
                    <a:cubicBezTo>
                      <a:pt x="101" y="180"/>
                      <a:pt x="98" y="181"/>
                      <a:pt x="96" y="183"/>
                    </a:cubicBezTo>
                    <a:cubicBezTo>
                      <a:pt x="92" y="186"/>
                      <a:pt x="89" y="186"/>
                      <a:pt x="85" y="184"/>
                    </a:cubicBezTo>
                    <a:close/>
                  </a:path>
                </a:pathLst>
              </a:custGeom>
              <a:solidFill>
                <a:srgbClr val="819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7" name="Freeform 77">
                <a:extLst>
                  <a:ext uri="{FF2B5EF4-FFF2-40B4-BE49-F238E27FC236}">
                    <a16:creationId xmlns:a16="http://schemas.microsoft.com/office/drawing/2014/main" id="{42BD98C4-B7CD-4D26-9146-35A0E231CB63}"/>
                  </a:ext>
                </a:extLst>
              </p:cNvPr>
              <p:cNvSpPr>
                <a:spLocks/>
              </p:cNvSpPr>
              <p:nvPr/>
            </p:nvSpPr>
            <p:spPr bwMode="auto">
              <a:xfrm>
                <a:off x="3855" y="1878"/>
                <a:ext cx="319" cy="329"/>
              </a:xfrm>
              <a:custGeom>
                <a:avLst/>
                <a:gdLst>
                  <a:gd name="T0" fmla="*/ 172 w 191"/>
                  <a:gd name="T1" fmla="*/ 16 h 197"/>
                  <a:gd name="T2" fmla="*/ 188 w 191"/>
                  <a:gd name="T3" fmla="*/ 69 h 197"/>
                  <a:gd name="T4" fmla="*/ 164 w 191"/>
                  <a:gd name="T5" fmla="*/ 157 h 197"/>
                  <a:gd name="T6" fmla="*/ 84 w 191"/>
                  <a:gd name="T7" fmla="*/ 191 h 197"/>
                  <a:gd name="T8" fmla="*/ 27 w 191"/>
                  <a:gd name="T9" fmla="*/ 151 h 197"/>
                  <a:gd name="T10" fmla="*/ 23 w 191"/>
                  <a:gd name="T11" fmla="*/ 18 h 197"/>
                  <a:gd name="T12" fmla="*/ 24 w 191"/>
                  <a:gd name="T13" fmla="*/ 16 h 197"/>
                  <a:gd name="T14" fmla="*/ 38 w 191"/>
                  <a:gd name="T15" fmla="*/ 9 h 197"/>
                  <a:gd name="T16" fmla="*/ 48 w 191"/>
                  <a:gd name="T17" fmla="*/ 17 h 197"/>
                  <a:gd name="T18" fmla="*/ 44 w 191"/>
                  <a:gd name="T19" fmla="*/ 26 h 197"/>
                  <a:gd name="T20" fmla="*/ 40 w 191"/>
                  <a:gd name="T21" fmla="*/ 28 h 197"/>
                  <a:gd name="T22" fmla="*/ 34 w 191"/>
                  <a:gd name="T23" fmla="*/ 27 h 197"/>
                  <a:gd name="T24" fmla="*/ 30 w 191"/>
                  <a:gd name="T25" fmla="*/ 23 h 197"/>
                  <a:gd name="T26" fmla="*/ 34 w 191"/>
                  <a:gd name="T27" fmla="*/ 31 h 197"/>
                  <a:gd name="T28" fmla="*/ 51 w 191"/>
                  <a:gd name="T29" fmla="*/ 22 h 197"/>
                  <a:gd name="T30" fmla="*/ 49 w 191"/>
                  <a:gd name="T31" fmla="*/ 13 h 197"/>
                  <a:gd name="T32" fmla="*/ 42 w 191"/>
                  <a:gd name="T33" fmla="*/ 6 h 197"/>
                  <a:gd name="T34" fmla="*/ 47 w 191"/>
                  <a:gd name="T35" fmla="*/ 5 h 197"/>
                  <a:gd name="T36" fmla="*/ 69 w 191"/>
                  <a:gd name="T37" fmla="*/ 11 h 197"/>
                  <a:gd name="T38" fmla="*/ 74 w 191"/>
                  <a:gd name="T39" fmla="*/ 19 h 197"/>
                  <a:gd name="T40" fmla="*/ 68 w 191"/>
                  <a:gd name="T41" fmla="*/ 19 h 197"/>
                  <a:gd name="T42" fmla="*/ 57 w 191"/>
                  <a:gd name="T43" fmla="*/ 27 h 197"/>
                  <a:gd name="T44" fmla="*/ 60 w 191"/>
                  <a:gd name="T45" fmla="*/ 39 h 197"/>
                  <a:gd name="T46" fmla="*/ 74 w 191"/>
                  <a:gd name="T47" fmla="*/ 43 h 197"/>
                  <a:gd name="T48" fmla="*/ 85 w 191"/>
                  <a:gd name="T49" fmla="*/ 30 h 197"/>
                  <a:gd name="T50" fmla="*/ 86 w 191"/>
                  <a:gd name="T51" fmla="*/ 27 h 197"/>
                  <a:gd name="T52" fmla="*/ 95 w 191"/>
                  <a:gd name="T53" fmla="*/ 30 h 197"/>
                  <a:gd name="T54" fmla="*/ 93 w 191"/>
                  <a:gd name="T55" fmla="*/ 34 h 197"/>
                  <a:gd name="T56" fmla="*/ 92 w 191"/>
                  <a:gd name="T57" fmla="*/ 50 h 197"/>
                  <a:gd name="T58" fmla="*/ 104 w 191"/>
                  <a:gd name="T59" fmla="*/ 55 h 197"/>
                  <a:gd name="T60" fmla="*/ 117 w 191"/>
                  <a:gd name="T61" fmla="*/ 45 h 197"/>
                  <a:gd name="T62" fmla="*/ 110 w 191"/>
                  <a:gd name="T63" fmla="*/ 33 h 197"/>
                  <a:gd name="T64" fmla="*/ 105 w 191"/>
                  <a:gd name="T65" fmla="*/ 29 h 197"/>
                  <a:gd name="T66" fmla="*/ 112 w 191"/>
                  <a:gd name="T67" fmla="*/ 18 h 197"/>
                  <a:gd name="T68" fmla="*/ 114 w 191"/>
                  <a:gd name="T69" fmla="*/ 25 h 197"/>
                  <a:gd name="T70" fmla="*/ 126 w 191"/>
                  <a:gd name="T71" fmla="*/ 35 h 197"/>
                  <a:gd name="T72" fmla="*/ 142 w 191"/>
                  <a:gd name="T73" fmla="*/ 25 h 197"/>
                  <a:gd name="T74" fmla="*/ 136 w 191"/>
                  <a:gd name="T75" fmla="*/ 14 h 197"/>
                  <a:gd name="T76" fmla="*/ 130 w 191"/>
                  <a:gd name="T77" fmla="*/ 10 h 197"/>
                  <a:gd name="T78" fmla="*/ 136 w 191"/>
                  <a:gd name="T79" fmla="*/ 0 h 197"/>
                  <a:gd name="T80" fmla="*/ 138 w 191"/>
                  <a:gd name="T81" fmla="*/ 6 h 197"/>
                  <a:gd name="T82" fmla="*/ 157 w 191"/>
                  <a:gd name="T83" fmla="*/ 14 h 197"/>
                  <a:gd name="T84" fmla="*/ 153 w 191"/>
                  <a:gd name="T85" fmla="*/ 10 h 197"/>
                  <a:gd name="T86" fmla="*/ 158 w 191"/>
                  <a:gd name="T87" fmla="*/ 7 h 197"/>
                  <a:gd name="T88" fmla="*/ 172 w 191"/>
                  <a:gd name="T89" fmla="*/ 1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 h="197">
                    <a:moveTo>
                      <a:pt x="172" y="16"/>
                    </a:moveTo>
                    <a:cubicBezTo>
                      <a:pt x="182" y="32"/>
                      <a:pt x="187" y="50"/>
                      <a:pt x="188" y="69"/>
                    </a:cubicBezTo>
                    <a:cubicBezTo>
                      <a:pt x="191" y="101"/>
                      <a:pt x="184" y="131"/>
                      <a:pt x="164" y="157"/>
                    </a:cubicBezTo>
                    <a:cubicBezTo>
                      <a:pt x="144" y="183"/>
                      <a:pt x="118" y="197"/>
                      <a:pt x="84" y="191"/>
                    </a:cubicBezTo>
                    <a:cubicBezTo>
                      <a:pt x="59" y="187"/>
                      <a:pt x="40" y="172"/>
                      <a:pt x="27" y="151"/>
                    </a:cubicBezTo>
                    <a:cubicBezTo>
                      <a:pt x="1" y="108"/>
                      <a:pt x="0" y="63"/>
                      <a:pt x="23" y="18"/>
                    </a:cubicBezTo>
                    <a:cubicBezTo>
                      <a:pt x="23" y="17"/>
                      <a:pt x="24" y="17"/>
                      <a:pt x="24" y="16"/>
                    </a:cubicBezTo>
                    <a:cubicBezTo>
                      <a:pt x="28" y="12"/>
                      <a:pt x="31" y="8"/>
                      <a:pt x="38" y="9"/>
                    </a:cubicBezTo>
                    <a:cubicBezTo>
                      <a:pt x="39" y="13"/>
                      <a:pt x="44" y="15"/>
                      <a:pt x="48" y="17"/>
                    </a:cubicBezTo>
                    <a:cubicBezTo>
                      <a:pt x="45" y="19"/>
                      <a:pt x="41" y="21"/>
                      <a:pt x="44" y="26"/>
                    </a:cubicBezTo>
                    <a:cubicBezTo>
                      <a:pt x="44" y="28"/>
                      <a:pt x="42" y="28"/>
                      <a:pt x="40" y="28"/>
                    </a:cubicBezTo>
                    <a:cubicBezTo>
                      <a:pt x="38" y="27"/>
                      <a:pt x="37" y="26"/>
                      <a:pt x="34" y="27"/>
                    </a:cubicBezTo>
                    <a:cubicBezTo>
                      <a:pt x="30" y="29"/>
                      <a:pt x="29" y="27"/>
                      <a:pt x="30" y="23"/>
                    </a:cubicBezTo>
                    <a:cubicBezTo>
                      <a:pt x="27" y="29"/>
                      <a:pt x="28" y="31"/>
                      <a:pt x="34" y="31"/>
                    </a:cubicBezTo>
                    <a:cubicBezTo>
                      <a:pt x="41" y="32"/>
                      <a:pt x="48" y="28"/>
                      <a:pt x="51" y="22"/>
                    </a:cubicBezTo>
                    <a:cubicBezTo>
                      <a:pt x="52" y="19"/>
                      <a:pt x="51" y="16"/>
                      <a:pt x="49" y="13"/>
                    </a:cubicBezTo>
                    <a:cubicBezTo>
                      <a:pt x="47" y="11"/>
                      <a:pt x="43" y="10"/>
                      <a:pt x="42" y="6"/>
                    </a:cubicBezTo>
                    <a:cubicBezTo>
                      <a:pt x="44" y="5"/>
                      <a:pt x="45" y="5"/>
                      <a:pt x="47" y="5"/>
                    </a:cubicBezTo>
                    <a:cubicBezTo>
                      <a:pt x="53" y="11"/>
                      <a:pt x="61" y="13"/>
                      <a:pt x="69" y="11"/>
                    </a:cubicBezTo>
                    <a:cubicBezTo>
                      <a:pt x="71" y="13"/>
                      <a:pt x="75" y="15"/>
                      <a:pt x="74" y="19"/>
                    </a:cubicBezTo>
                    <a:cubicBezTo>
                      <a:pt x="72" y="20"/>
                      <a:pt x="70" y="19"/>
                      <a:pt x="68" y="19"/>
                    </a:cubicBezTo>
                    <a:cubicBezTo>
                      <a:pt x="63" y="20"/>
                      <a:pt x="59" y="22"/>
                      <a:pt x="57" y="27"/>
                    </a:cubicBezTo>
                    <a:cubicBezTo>
                      <a:pt x="55" y="32"/>
                      <a:pt x="57" y="36"/>
                      <a:pt x="60" y="39"/>
                    </a:cubicBezTo>
                    <a:cubicBezTo>
                      <a:pt x="64" y="43"/>
                      <a:pt x="69" y="45"/>
                      <a:pt x="74" y="43"/>
                    </a:cubicBezTo>
                    <a:cubicBezTo>
                      <a:pt x="80" y="40"/>
                      <a:pt x="85" y="37"/>
                      <a:pt x="85" y="30"/>
                    </a:cubicBezTo>
                    <a:cubicBezTo>
                      <a:pt x="85" y="29"/>
                      <a:pt x="85" y="28"/>
                      <a:pt x="86" y="27"/>
                    </a:cubicBezTo>
                    <a:cubicBezTo>
                      <a:pt x="89" y="26"/>
                      <a:pt x="92" y="28"/>
                      <a:pt x="95" y="30"/>
                    </a:cubicBezTo>
                    <a:cubicBezTo>
                      <a:pt x="95" y="32"/>
                      <a:pt x="94" y="33"/>
                      <a:pt x="93" y="34"/>
                    </a:cubicBezTo>
                    <a:cubicBezTo>
                      <a:pt x="88" y="40"/>
                      <a:pt x="88" y="44"/>
                      <a:pt x="92" y="50"/>
                    </a:cubicBezTo>
                    <a:cubicBezTo>
                      <a:pt x="94" y="54"/>
                      <a:pt x="99" y="56"/>
                      <a:pt x="104" y="55"/>
                    </a:cubicBezTo>
                    <a:cubicBezTo>
                      <a:pt x="110" y="54"/>
                      <a:pt x="115" y="51"/>
                      <a:pt x="117" y="45"/>
                    </a:cubicBezTo>
                    <a:cubicBezTo>
                      <a:pt x="118" y="40"/>
                      <a:pt x="115" y="36"/>
                      <a:pt x="110" y="33"/>
                    </a:cubicBezTo>
                    <a:cubicBezTo>
                      <a:pt x="108" y="32"/>
                      <a:pt x="105" y="32"/>
                      <a:pt x="105" y="29"/>
                    </a:cubicBezTo>
                    <a:cubicBezTo>
                      <a:pt x="108" y="26"/>
                      <a:pt x="109" y="22"/>
                      <a:pt x="112" y="18"/>
                    </a:cubicBezTo>
                    <a:cubicBezTo>
                      <a:pt x="115" y="20"/>
                      <a:pt x="114" y="23"/>
                      <a:pt x="114" y="25"/>
                    </a:cubicBezTo>
                    <a:cubicBezTo>
                      <a:pt x="116" y="32"/>
                      <a:pt x="120" y="35"/>
                      <a:pt x="126" y="35"/>
                    </a:cubicBezTo>
                    <a:cubicBezTo>
                      <a:pt x="134" y="35"/>
                      <a:pt x="140" y="31"/>
                      <a:pt x="142" y="25"/>
                    </a:cubicBezTo>
                    <a:cubicBezTo>
                      <a:pt x="143" y="20"/>
                      <a:pt x="140" y="17"/>
                      <a:pt x="136" y="14"/>
                    </a:cubicBezTo>
                    <a:cubicBezTo>
                      <a:pt x="134" y="13"/>
                      <a:pt x="131" y="13"/>
                      <a:pt x="130" y="10"/>
                    </a:cubicBezTo>
                    <a:cubicBezTo>
                      <a:pt x="132" y="7"/>
                      <a:pt x="134" y="3"/>
                      <a:pt x="136" y="0"/>
                    </a:cubicBezTo>
                    <a:cubicBezTo>
                      <a:pt x="138" y="1"/>
                      <a:pt x="138" y="4"/>
                      <a:pt x="138" y="6"/>
                    </a:cubicBezTo>
                    <a:cubicBezTo>
                      <a:pt x="141" y="14"/>
                      <a:pt x="148" y="18"/>
                      <a:pt x="157" y="14"/>
                    </a:cubicBezTo>
                    <a:cubicBezTo>
                      <a:pt x="156" y="12"/>
                      <a:pt x="153" y="12"/>
                      <a:pt x="153" y="10"/>
                    </a:cubicBezTo>
                    <a:cubicBezTo>
                      <a:pt x="154" y="7"/>
                      <a:pt x="156" y="5"/>
                      <a:pt x="158" y="7"/>
                    </a:cubicBezTo>
                    <a:cubicBezTo>
                      <a:pt x="163" y="10"/>
                      <a:pt x="169" y="11"/>
                      <a:pt x="172" y="16"/>
                    </a:cubicBezTo>
                    <a:close/>
                  </a:path>
                </a:pathLst>
              </a:custGeom>
              <a:solidFill>
                <a:srgbClr val="FAB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8" name="Freeform 78">
                <a:extLst>
                  <a:ext uri="{FF2B5EF4-FFF2-40B4-BE49-F238E27FC236}">
                    <a16:creationId xmlns:a16="http://schemas.microsoft.com/office/drawing/2014/main" id="{A90E2F58-15AE-4FE2-8ACF-0F5DF38270D6}"/>
                  </a:ext>
                </a:extLst>
              </p:cNvPr>
              <p:cNvSpPr>
                <a:spLocks/>
              </p:cNvSpPr>
              <p:nvPr/>
            </p:nvSpPr>
            <p:spPr bwMode="auto">
              <a:xfrm>
                <a:off x="6345" y="797"/>
                <a:ext cx="233" cy="229"/>
              </a:xfrm>
              <a:custGeom>
                <a:avLst/>
                <a:gdLst>
                  <a:gd name="T0" fmla="*/ 33 w 140"/>
                  <a:gd name="T1" fmla="*/ 14 h 137"/>
                  <a:gd name="T2" fmla="*/ 76 w 140"/>
                  <a:gd name="T3" fmla="*/ 7 h 137"/>
                  <a:gd name="T4" fmla="*/ 91 w 140"/>
                  <a:gd name="T5" fmla="*/ 18 h 137"/>
                  <a:gd name="T6" fmla="*/ 109 w 140"/>
                  <a:gd name="T7" fmla="*/ 21 h 137"/>
                  <a:gd name="T8" fmla="*/ 130 w 140"/>
                  <a:gd name="T9" fmla="*/ 74 h 137"/>
                  <a:gd name="T10" fmla="*/ 126 w 140"/>
                  <a:gd name="T11" fmla="*/ 71 h 137"/>
                  <a:gd name="T12" fmla="*/ 106 w 140"/>
                  <a:gd name="T13" fmla="*/ 55 h 137"/>
                  <a:gd name="T14" fmla="*/ 96 w 140"/>
                  <a:gd name="T15" fmla="*/ 58 h 137"/>
                  <a:gd name="T16" fmla="*/ 77 w 140"/>
                  <a:gd name="T17" fmla="*/ 78 h 137"/>
                  <a:gd name="T18" fmla="*/ 73 w 140"/>
                  <a:gd name="T19" fmla="*/ 86 h 137"/>
                  <a:gd name="T20" fmla="*/ 68 w 140"/>
                  <a:gd name="T21" fmla="*/ 114 h 137"/>
                  <a:gd name="T22" fmla="*/ 40 w 140"/>
                  <a:gd name="T23" fmla="*/ 133 h 137"/>
                  <a:gd name="T24" fmla="*/ 32 w 140"/>
                  <a:gd name="T25" fmla="*/ 137 h 137"/>
                  <a:gd name="T26" fmla="*/ 25 w 140"/>
                  <a:gd name="T27" fmla="*/ 131 h 137"/>
                  <a:gd name="T28" fmla="*/ 3 w 140"/>
                  <a:gd name="T29" fmla="*/ 118 h 137"/>
                  <a:gd name="T30" fmla="*/ 2 w 140"/>
                  <a:gd name="T31" fmla="*/ 108 h 137"/>
                  <a:gd name="T32" fmla="*/ 1 w 140"/>
                  <a:gd name="T33" fmla="*/ 71 h 137"/>
                  <a:gd name="T34" fmla="*/ 1 w 140"/>
                  <a:gd name="T35" fmla="*/ 68 h 137"/>
                  <a:gd name="T36" fmla="*/ 18 w 140"/>
                  <a:gd name="T37" fmla="*/ 56 h 137"/>
                  <a:gd name="T38" fmla="*/ 20 w 140"/>
                  <a:gd name="T39" fmla="*/ 50 h 137"/>
                  <a:gd name="T40" fmla="*/ 24 w 140"/>
                  <a:gd name="T41" fmla="*/ 23 h 137"/>
                  <a:gd name="T42" fmla="*/ 33 w 140"/>
                  <a:gd name="T43" fmla="*/ 1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0" h="137">
                    <a:moveTo>
                      <a:pt x="33" y="14"/>
                    </a:moveTo>
                    <a:cubicBezTo>
                      <a:pt x="46" y="4"/>
                      <a:pt x="60" y="0"/>
                      <a:pt x="76" y="7"/>
                    </a:cubicBezTo>
                    <a:cubicBezTo>
                      <a:pt x="82" y="10"/>
                      <a:pt x="86" y="16"/>
                      <a:pt x="91" y="18"/>
                    </a:cubicBezTo>
                    <a:cubicBezTo>
                      <a:pt x="97" y="20"/>
                      <a:pt x="103" y="19"/>
                      <a:pt x="109" y="21"/>
                    </a:cubicBezTo>
                    <a:cubicBezTo>
                      <a:pt x="130" y="29"/>
                      <a:pt x="140" y="53"/>
                      <a:pt x="130" y="74"/>
                    </a:cubicBezTo>
                    <a:cubicBezTo>
                      <a:pt x="127" y="75"/>
                      <a:pt x="127" y="72"/>
                      <a:pt x="126" y="71"/>
                    </a:cubicBezTo>
                    <a:cubicBezTo>
                      <a:pt x="122" y="63"/>
                      <a:pt x="115" y="58"/>
                      <a:pt x="106" y="55"/>
                    </a:cubicBezTo>
                    <a:cubicBezTo>
                      <a:pt x="102" y="53"/>
                      <a:pt x="99" y="54"/>
                      <a:pt x="96" y="58"/>
                    </a:cubicBezTo>
                    <a:cubicBezTo>
                      <a:pt x="92" y="67"/>
                      <a:pt x="86" y="74"/>
                      <a:pt x="77" y="78"/>
                    </a:cubicBezTo>
                    <a:cubicBezTo>
                      <a:pt x="73" y="80"/>
                      <a:pt x="73" y="82"/>
                      <a:pt x="73" y="86"/>
                    </a:cubicBezTo>
                    <a:cubicBezTo>
                      <a:pt x="75" y="96"/>
                      <a:pt x="73" y="106"/>
                      <a:pt x="68" y="114"/>
                    </a:cubicBezTo>
                    <a:cubicBezTo>
                      <a:pt x="61" y="125"/>
                      <a:pt x="52" y="131"/>
                      <a:pt x="40" y="133"/>
                    </a:cubicBezTo>
                    <a:cubicBezTo>
                      <a:pt x="37" y="133"/>
                      <a:pt x="35" y="137"/>
                      <a:pt x="32" y="137"/>
                    </a:cubicBezTo>
                    <a:cubicBezTo>
                      <a:pt x="31" y="133"/>
                      <a:pt x="28" y="132"/>
                      <a:pt x="25" y="131"/>
                    </a:cubicBezTo>
                    <a:cubicBezTo>
                      <a:pt x="16" y="129"/>
                      <a:pt x="9" y="125"/>
                      <a:pt x="3" y="118"/>
                    </a:cubicBezTo>
                    <a:cubicBezTo>
                      <a:pt x="1" y="115"/>
                      <a:pt x="0" y="112"/>
                      <a:pt x="2" y="108"/>
                    </a:cubicBezTo>
                    <a:cubicBezTo>
                      <a:pt x="8" y="96"/>
                      <a:pt x="9" y="83"/>
                      <a:pt x="1" y="71"/>
                    </a:cubicBezTo>
                    <a:cubicBezTo>
                      <a:pt x="0" y="70"/>
                      <a:pt x="0" y="69"/>
                      <a:pt x="1" y="68"/>
                    </a:cubicBezTo>
                    <a:cubicBezTo>
                      <a:pt x="7" y="64"/>
                      <a:pt x="11" y="59"/>
                      <a:pt x="18" y="56"/>
                    </a:cubicBezTo>
                    <a:cubicBezTo>
                      <a:pt x="21" y="55"/>
                      <a:pt x="21" y="53"/>
                      <a:pt x="20" y="50"/>
                    </a:cubicBezTo>
                    <a:cubicBezTo>
                      <a:pt x="20" y="41"/>
                      <a:pt x="19" y="32"/>
                      <a:pt x="24" y="23"/>
                    </a:cubicBezTo>
                    <a:cubicBezTo>
                      <a:pt x="26" y="20"/>
                      <a:pt x="28" y="16"/>
                      <a:pt x="33" y="14"/>
                    </a:cubicBezTo>
                    <a:close/>
                  </a:path>
                </a:pathLst>
              </a:custGeom>
              <a:solidFill>
                <a:srgbClr val="5126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9" name="Freeform 79">
                <a:extLst>
                  <a:ext uri="{FF2B5EF4-FFF2-40B4-BE49-F238E27FC236}">
                    <a16:creationId xmlns:a16="http://schemas.microsoft.com/office/drawing/2014/main" id="{17F1F3D2-13BC-4F82-B7C8-8CC955AEE5FE}"/>
                  </a:ext>
                </a:extLst>
              </p:cNvPr>
              <p:cNvSpPr>
                <a:spLocks/>
              </p:cNvSpPr>
              <p:nvPr/>
            </p:nvSpPr>
            <p:spPr bwMode="auto">
              <a:xfrm>
                <a:off x="7055" y="2577"/>
                <a:ext cx="175" cy="483"/>
              </a:xfrm>
              <a:custGeom>
                <a:avLst/>
                <a:gdLst>
                  <a:gd name="T0" fmla="*/ 22 w 105"/>
                  <a:gd name="T1" fmla="*/ 203 h 289"/>
                  <a:gd name="T2" fmla="*/ 44 w 105"/>
                  <a:gd name="T3" fmla="*/ 184 h 289"/>
                  <a:gd name="T4" fmla="*/ 46 w 105"/>
                  <a:gd name="T5" fmla="*/ 174 h 289"/>
                  <a:gd name="T6" fmla="*/ 34 w 105"/>
                  <a:gd name="T7" fmla="*/ 188 h 289"/>
                  <a:gd name="T8" fmla="*/ 12 w 105"/>
                  <a:gd name="T9" fmla="*/ 191 h 289"/>
                  <a:gd name="T10" fmla="*/ 12 w 105"/>
                  <a:gd name="T11" fmla="*/ 188 h 289"/>
                  <a:gd name="T12" fmla="*/ 34 w 105"/>
                  <a:gd name="T13" fmla="*/ 175 h 289"/>
                  <a:gd name="T14" fmla="*/ 66 w 105"/>
                  <a:gd name="T15" fmla="*/ 159 h 289"/>
                  <a:gd name="T16" fmla="*/ 63 w 105"/>
                  <a:gd name="T17" fmla="*/ 152 h 289"/>
                  <a:gd name="T18" fmla="*/ 40 w 105"/>
                  <a:gd name="T19" fmla="*/ 156 h 289"/>
                  <a:gd name="T20" fmla="*/ 0 w 105"/>
                  <a:gd name="T21" fmla="*/ 169 h 289"/>
                  <a:gd name="T22" fmla="*/ 35 w 105"/>
                  <a:gd name="T23" fmla="*/ 152 h 289"/>
                  <a:gd name="T24" fmla="*/ 57 w 105"/>
                  <a:gd name="T25" fmla="*/ 146 h 289"/>
                  <a:gd name="T26" fmla="*/ 62 w 105"/>
                  <a:gd name="T27" fmla="*/ 130 h 289"/>
                  <a:gd name="T28" fmla="*/ 40 w 105"/>
                  <a:gd name="T29" fmla="*/ 135 h 289"/>
                  <a:gd name="T30" fmla="*/ 4 w 105"/>
                  <a:gd name="T31" fmla="*/ 151 h 289"/>
                  <a:gd name="T32" fmla="*/ 12 w 105"/>
                  <a:gd name="T33" fmla="*/ 149 h 289"/>
                  <a:gd name="T34" fmla="*/ 34 w 105"/>
                  <a:gd name="T35" fmla="*/ 137 h 289"/>
                  <a:gd name="T36" fmla="*/ 61 w 105"/>
                  <a:gd name="T37" fmla="*/ 125 h 289"/>
                  <a:gd name="T38" fmla="*/ 67 w 105"/>
                  <a:gd name="T39" fmla="*/ 111 h 289"/>
                  <a:gd name="T40" fmla="*/ 45 w 105"/>
                  <a:gd name="T41" fmla="*/ 113 h 289"/>
                  <a:gd name="T42" fmla="*/ 12 w 105"/>
                  <a:gd name="T43" fmla="*/ 133 h 289"/>
                  <a:gd name="T44" fmla="*/ 3 w 105"/>
                  <a:gd name="T45" fmla="*/ 130 h 289"/>
                  <a:gd name="T46" fmla="*/ 34 w 105"/>
                  <a:gd name="T47" fmla="*/ 113 h 289"/>
                  <a:gd name="T48" fmla="*/ 56 w 105"/>
                  <a:gd name="T49" fmla="*/ 107 h 289"/>
                  <a:gd name="T50" fmla="*/ 64 w 105"/>
                  <a:gd name="T51" fmla="*/ 91 h 289"/>
                  <a:gd name="T52" fmla="*/ 42 w 105"/>
                  <a:gd name="T53" fmla="*/ 95 h 289"/>
                  <a:gd name="T54" fmla="*/ 7 w 105"/>
                  <a:gd name="T55" fmla="*/ 111 h 289"/>
                  <a:gd name="T56" fmla="*/ 34 w 105"/>
                  <a:gd name="T57" fmla="*/ 94 h 289"/>
                  <a:gd name="T58" fmla="*/ 60 w 105"/>
                  <a:gd name="T59" fmla="*/ 83 h 289"/>
                  <a:gd name="T60" fmla="*/ 62 w 105"/>
                  <a:gd name="T61" fmla="*/ 73 h 289"/>
                  <a:gd name="T62" fmla="*/ 54 w 105"/>
                  <a:gd name="T63" fmla="*/ 73 h 289"/>
                  <a:gd name="T64" fmla="*/ 8 w 105"/>
                  <a:gd name="T65" fmla="*/ 92 h 289"/>
                  <a:gd name="T66" fmla="*/ 33 w 105"/>
                  <a:gd name="T67" fmla="*/ 77 h 289"/>
                  <a:gd name="T68" fmla="*/ 57 w 105"/>
                  <a:gd name="T69" fmla="*/ 65 h 289"/>
                  <a:gd name="T70" fmla="*/ 49 w 105"/>
                  <a:gd name="T71" fmla="*/ 53 h 289"/>
                  <a:gd name="T72" fmla="*/ 9 w 105"/>
                  <a:gd name="T73" fmla="*/ 74 h 289"/>
                  <a:gd name="T74" fmla="*/ 33 w 105"/>
                  <a:gd name="T75" fmla="*/ 57 h 289"/>
                  <a:gd name="T76" fmla="*/ 54 w 105"/>
                  <a:gd name="T77" fmla="*/ 45 h 289"/>
                  <a:gd name="T78" fmla="*/ 42 w 105"/>
                  <a:gd name="T79" fmla="*/ 32 h 289"/>
                  <a:gd name="T80" fmla="*/ 19 w 105"/>
                  <a:gd name="T81" fmla="*/ 55 h 289"/>
                  <a:gd name="T82" fmla="*/ 17 w 105"/>
                  <a:gd name="T83" fmla="*/ 53 h 289"/>
                  <a:gd name="T84" fmla="*/ 25 w 105"/>
                  <a:gd name="T85" fmla="*/ 34 h 289"/>
                  <a:gd name="T86" fmla="*/ 40 w 105"/>
                  <a:gd name="T87" fmla="*/ 10 h 289"/>
                  <a:gd name="T88" fmla="*/ 4 w 105"/>
                  <a:gd name="T89" fmla="*/ 7 h 289"/>
                  <a:gd name="T90" fmla="*/ 44 w 105"/>
                  <a:gd name="T91" fmla="*/ 1 h 289"/>
                  <a:gd name="T92" fmla="*/ 59 w 105"/>
                  <a:gd name="T93" fmla="*/ 9 h 289"/>
                  <a:gd name="T94" fmla="*/ 72 w 105"/>
                  <a:gd name="T95" fmla="*/ 29 h 289"/>
                  <a:gd name="T96" fmla="*/ 87 w 105"/>
                  <a:gd name="T97" fmla="*/ 50 h 289"/>
                  <a:gd name="T98" fmla="*/ 92 w 105"/>
                  <a:gd name="T99" fmla="*/ 71 h 289"/>
                  <a:gd name="T100" fmla="*/ 94 w 105"/>
                  <a:gd name="T101" fmla="*/ 89 h 289"/>
                  <a:gd name="T102" fmla="*/ 99 w 105"/>
                  <a:gd name="T103" fmla="*/ 108 h 289"/>
                  <a:gd name="T104" fmla="*/ 101 w 105"/>
                  <a:gd name="T105" fmla="*/ 129 h 289"/>
                  <a:gd name="T106" fmla="*/ 55 w 105"/>
                  <a:gd name="T107" fmla="*/ 187 h 289"/>
                  <a:gd name="T108" fmla="*/ 45 w 105"/>
                  <a:gd name="T109" fmla="*/ 198 h 289"/>
                  <a:gd name="T110" fmla="*/ 42 w 105"/>
                  <a:gd name="T111" fmla="*/ 245 h 289"/>
                  <a:gd name="T112" fmla="*/ 16 w 105"/>
                  <a:gd name="T113" fmla="*/ 251 h 289"/>
                  <a:gd name="T114" fmla="*/ 10 w 105"/>
                  <a:gd name="T115" fmla="*/ 20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289">
                    <a:moveTo>
                      <a:pt x="10" y="206"/>
                    </a:moveTo>
                    <a:cubicBezTo>
                      <a:pt x="15" y="209"/>
                      <a:pt x="18" y="205"/>
                      <a:pt x="22" y="203"/>
                    </a:cubicBezTo>
                    <a:cubicBezTo>
                      <a:pt x="28" y="200"/>
                      <a:pt x="34" y="196"/>
                      <a:pt x="34" y="188"/>
                    </a:cubicBezTo>
                    <a:cubicBezTo>
                      <a:pt x="37" y="185"/>
                      <a:pt x="41" y="184"/>
                      <a:pt x="44" y="184"/>
                    </a:cubicBezTo>
                    <a:cubicBezTo>
                      <a:pt x="50" y="183"/>
                      <a:pt x="55" y="181"/>
                      <a:pt x="59" y="175"/>
                    </a:cubicBezTo>
                    <a:cubicBezTo>
                      <a:pt x="54" y="175"/>
                      <a:pt x="50" y="175"/>
                      <a:pt x="46" y="174"/>
                    </a:cubicBezTo>
                    <a:cubicBezTo>
                      <a:pt x="43" y="173"/>
                      <a:pt x="42" y="174"/>
                      <a:pt x="41" y="176"/>
                    </a:cubicBezTo>
                    <a:cubicBezTo>
                      <a:pt x="40" y="181"/>
                      <a:pt x="37" y="184"/>
                      <a:pt x="34" y="188"/>
                    </a:cubicBezTo>
                    <a:cubicBezTo>
                      <a:pt x="29" y="187"/>
                      <a:pt x="26" y="190"/>
                      <a:pt x="21" y="191"/>
                    </a:cubicBezTo>
                    <a:cubicBezTo>
                      <a:pt x="18" y="191"/>
                      <a:pt x="15" y="191"/>
                      <a:pt x="12" y="191"/>
                    </a:cubicBezTo>
                    <a:cubicBezTo>
                      <a:pt x="11" y="191"/>
                      <a:pt x="9" y="191"/>
                      <a:pt x="9" y="189"/>
                    </a:cubicBezTo>
                    <a:cubicBezTo>
                      <a:pt x="10" y="188"/>
                      <a:pt x="11" y="188"/>
                      <a:pt x="12" y="188"/>
                    </a:cubicBezTo>
                    <a:cubicBezTo>
                      <a:pt x="21" y="188"/>
                      <a:pt x="28" y="185"/>
                      <a:pt x="32" y="178"/>
                    </a:cubicBezTo>
                    <a:cubicBezTo>
                      <a:pt x="33" y="177"/>
                      <a:pt x="34" y="176"/>
                      <a:pt x="34" y="175"/>
                    </a:cubicBezTo>
                    <a:cubicBezTo>
                      <a:pt x="33" y="168"/>
                      <a:pt x="38" y="169"/>
                      <a:pt x="43" y="168"/>
                    </a:cubicBezTo>
                    <a:cubicBezTo>
                      <a:pt x="52" y="168"/>
                      <a:pt x="59" y="164"/>
                      <a:pt x="66" y="159"/>
                    </a:cubicBezTo>
                    <a:cubicBezTo>
                      <a:pt x="68" y="157"/>
                      <a:pt x="70" y="155"/>
                      <a:pt x="68" y="152"/>
                    </a:cubicBezTo>
                    <a:cubicBezTo>
                      <a:pt x="67" y="149"/>
                      <a:pt x="64" y="152"/>
                      <a:pt x="63" y="152"/>
                    </a:cubicBezTo>
                    <a:cubicBezTo>
                      <a:pt x="57" y="152"/>
                      <a:pt x="51" y="152"/>
                      <a:pt x="46" y="152"/>
                    </a:cubicBezTo>
                    <a:cubicBezTo>
                      <a:pt x="42" y="152"/>
                      <a:pt x="41" y="152"/>
                      <a:pt x="40" y="156"/>
                    </a:cubicBezTo>
                    <a:cubicBezTo>
                      <a:pt x="39" y="164"/>
                      <a:pt x="34" y="168"/>
                      <a:pt x="27" y="170"/>
                    </a:cubicBezTo>
                    <a:cubicBezTo>
                      <a:pt x="18" y="172"/>
                      <a:pt x="10" y="173"/>
                      <a:pt x="0" y="169"/>
                    </a:cubicBezTo>
                    <a:cubicBezTo>
                      <a:pt x="7" y="167"/>
                      <a:pt x="13" y="169"/>
                      <a:pt x="18" y="168"/>
                    </a:cubicBezTo>
                    <a:cubicBezTo>
                      <a:pt x="27" y="165"/>
                      <a:pt x="34" y="162"/>
                      <a:pt x="35" y="152"/>
                    </a:cubicBezTo>
                    <a:cubicBezTo>
                      <a:pt x="36" y="148"/>
                      <a:pt x="39" y="149"/>
                      <a:pt x="41" y="149"/>
                    </a:cubicBezTo>
                    <a:cubicBezTo>
                      <a:pt x="46" y="149"/>
                      <a:pt x="52" y="149"/>
                      <a:pt x="57" y="146"/>
                    </a:cubicBezTo>
                    <a:cubicBezTo>
                      <a:pt x="62" y="143"/>
                      <a:pt x="65" y="139"/>
                      <a:pt x="66" y="134"/>
                    </a:cubicBezTo>
                    <a:cubicBezTo>
                      <a:pt x="67" y="131"/>
                      <a:pt x="66" y="130"/>
                      <a:pt x="62" y="130"/>
                    </a:cubicBezTo>
                    <a:cubicBezTo>
                      <a:pt x="56" y="132"/>
                      <a:pt x="50" y="134"/>
                      <a:pt x="43" y="132"/>
                    </a:cubicBezTo>
                    <a:cubicBezTo>
                      <a:pt x="41" y="132"/>
                      <a:pt x="40" y="133"/>
                      <a:pt x="40" y="135"/>
                    </a:cubicBezTo>
                    <a:cubicBezTo>
                      <a:pt x="38" y="149"/>
                      <a:pt x="25" y="153"/>
                      <a:pt x="14" y="153"/>
                    </a:cubicBezTo>
                    <a:cubicBezTo>
                      <a:pt x="10" y="153"/>
                      <a:pt x="7" y="151"/>
                      <a:pt x="4" y="151"/>
                    </a:cubicBezTo>
                    <a:cubicBezTo>
                      <a:pt x="4" y="150"/>
                      <a:pt x="4" y="150"/>
                      <a:pt x="4" y="149"/>
                    </a:cubicBezTo>
                    <a:cubicBezTo>
                      <a:pt x="6" y="149"/>
                      <a:pt x="9" y="149"/>
                      <a:pt x="12" y="149"/>
                    </a:cubicBezTo>
                    <a:cubicBezTo>
                      <a:pt x="20" y="150"/>
                      <a:pt x="27" y="146"/>
                      <a:pt x="32" y="140"/>
                    </a:cubicBezTo>
                    <a:cubicBezTo>
                      <a:pt x="33" y="139"/>
                      <a:pt x="34" y="138"/>
                      <a:pt x="34" y="137"/>
                    </a:cubicBezTo>
                    <a:cubicBezTo>
                      <a:pt x="33" y="129"/>
                      <a:pt x="38" y="130"/>
                      <a:pt x="43" y="130"/>
                    </a:cubicBezTo>
                    <a:cubicBezTo>
                      <a:pt x="50" y="130"/>
                      <a:pt x="55" y="128"/>
                      <a:pt x="61" y="125"/>
                    </a:cubicBezTo>
                    <a:cubicBezTo>
                      <a:pt x="64" y="123"/>
                      <a:pt x="67" y="120"/>
                      <a:pt x="67" y="116"/>
                    </a:cubicBezTo>
                    <a:cubicBezTo>
                      <a:pt x="68" y="114"/>
                      <a:pt x="69" y="112"/>
                      <a:pt x="67" y="111"/>
                    </a:cubicBezTo>
                    <a:cubicBezTo>
                      <a:pt x="65" y="109"/>
                      <a:pt x="63" y="109"/>
                      <a:pt x="61" y="110"/>
                    </a:cubicBezTo>
                    <a:cubicBezTo>
                      <a:pt x="56" y="113"/>
                      <a:pt x="50" y="113"/>
                      <a:pt x="45" y="113"/>
                    </a:cubicBezTo>
                    <a:cubicBezTo>
                      <a:pt x="42" y="113"/>
                      <a:pt x="41" y="113"/>
                      <a:pt x="40" y="116"/>
                    </a:cubicBezTo>
                    <a:cubicBezTo>
                      <a:pt x="37" y="127"/>
                      <a:pt x="24" y="135"/>
                      <a:pt x="12" y="133"/>
                    </a:cubicBezTo>
                    <a:cubicBezTo>
                      <a:pt x="10" y="133"/>
                      <a:pt x="7" y="132"/>
                      <a:pt x="5" y="131"/>
                    </a:cubicBezTo>
                    <a:cubicBezTo>
                      <a:pt x="4" y="131"/>
                      <a:pt x="4" y="131"/>
                      <a:pt x="3" y="130"/>
                    </a:cubicBezTo>
                    <a:cubicBezTo>
                      <a:pt x="9" y="129"/>
                      <a:pt x="14" y="130"/>
                      <a:pt x="18" y="129"/>
                    </a:cubicBezTo>
                    <a:cubicBezTo>
                      <a:pt x="27" y="127"/>
                      <a:pt x="32" y="122"/>
                      <a:pt x="34" y="113"/>
                    </a:cubicBezTo>
                    <a:cubicBezTo>
                      <a:pt x="35" y="110"/>
                      <a:pt x="37" y="110"/>
                      <a:pt x="39" y="111"/>
                    </a:cubicBezTo>
                    <a:cubicBezTo>
                      <a:pt x="45" y="111"/>
                      <a:pt x="51" y="110"/>
                      <a:pt x="56" y="107"/>
                    </a:cubicBezTo>
                    <a:cubicBezTo>
                      <a:pt x="61" y="105"/>
                      <a:pt x="64" y="101"/>
                      <a:pt x="65" y="96"/>
                    </a:cubicBezTo>
                    <a:cubicBezTo>
                      <a:pt x="65" y="94"/>
                      <a:pt x="65" y="93"/>
                      <a:pt x="64" y="91"/>
                    </a:cubicBezTo>
                    <a:cubicBezTo>
                      <a:pt x="62" y="90"/>
                      <a:pt x="61" y="90"/>
                      <a:pt x="59" y="91"/>
                    </a:cubicBezTo>
                    <a:cubicBezTo>
                      <a:pt x="54" y="93"/>
                      <a:pt x="48" y="95"/>
                      <a:pt x="42" y="95"/>
                    </a:cubicBezTo>
                    <a:cubicBezTo>
                      <a:pt x="40" y="95"/>
                      <a:pt x="39" y="96"/>
                      <a:pt x="39" y="98"/>
                    </a:cubicBezTo>
                    <a:cubicBezTo>
                      <a:pt x="35" y="111"/>
                      <a:pt x="20" y="118"/>
                      <a:pt x="7" y="111"/>
                    </a:cubicBezTo>
                    <a:cubicBezTo>
                      <a:pt x="9" y="110"/>
                      <a:pt x="11" y="111"/>
                      <a:pt x="13" y="111"/>
                    </a:cubicBezTo>
                    <a:cubicBezTo>
                      <a:pt x="24" y="110"/>
                      <a:pt x="31" y="105"/>
                      <a:pt x="34" y="94"/>
                    </a:cubicBezTo>
                    <a:cubicBezTo>
                      <a:pt x="35" y="90"/>
                      <a:pt x="38" y="91"/>
                      <a:pt x="40" y="91"/>
                    </a:cubicBezTo>
                    <a:cubicBezTo>
                      <a:pt x="48" y="92"/>
                      <a:pt x="55" y="89"/>
                      <a:pt x="60" y="83"/>
                    </a:cubicBezTo>
                    <a:cubicBezTo>
                      <a:pt x="60" y="82"/>
                      <a:pt x="62" y="81"/>
                      <a:pt x="62" y="80"/>
                    </a:cubicBezTo>
                    <a:cubicBezTo>
                      <a:pt x="62" y="78"/>
                      <a:pt x="64" y="75"/>
                      <a:pt x="62" y="73"/>
                    </a:cubicBezTo>
                    <a:cubicBezTo>
                      <a:pt x="60" y="71"/>
                      <a:pt x="57" y="73"/>
                      <a:pt x="55" y="73"/>
                    </a:cubicBezTo>
                    <a:cubicBezTo>
                      <a:pt x="55" y="73"/>
                      <a:pt x="54" y="73"/>
                      <a:pt x="54" y="73"/>
                    </a:cubicBezTo>
                    <a:cubicBezTo>
                      <a:pt x="46" y="75"/>
                      <a:pt x="38" y="76"/>
                      <a:pt x="34" y="86"/>
                    </a:cubicBezTo>
                    <a:cubicBezTo>
                      <a:pt x="30" y="95"/>
                      <a:pt x="16" y="97"/>
                      <a:pt x="8" y="92"/>
                    </a:cubicBezTo>
                    <a:cubicBezTo>
                      <a:pt x="13" y="90"/>
                      <a:pt x="18" y="92"/>
                      <a:pt x="23" y="89"/>
                    </a:cubicBezTo>
                    <a:cubicBezTo>
                      <a:pt x="28" y="86"/>
                      <a:pt x="32" y="83"/>
                      <a:pt x="33" y="77"/>
                    </a:cubicBezTo>
                    <a:cubicBezTo>
                      <a:pt x="33" y="72"/>
                      <a:pt x="36" y="73"/>
                      <a:pt x="38" y="73"/>
                    </a:cubicBezTo>
                    <a:cubicBezTo>
                      <a:pt x="46" y="73"/>
                      <a:pt x="52" y="71"/>
                      <a:pt x="57" y="65"/>
                    </a:cubicBezTo>
                    <a:cubicBezTo>
                      <a:pt x="60" y="61"/>
                      <a:pt x="62" y="58"/>
                      <a:pt x="60" y="54"/>
                    </a:cubicBezTo>
                    <a:cubicBezTo>
                      <a:pt x="57" y="50"/>
                      <a:pt x="53" y="52"/>
                      <a:pt x="49" y="53"/>
                    </a:cubicBezTo>
                    <a:cubicBezTo>
                      <a:pt x="42" y="55"/>
                      <a:pt x="38" y="57"/>
                      <a:pt x="35" y="65"/>
                    </a:cubicBezTo>
                    <a:cubicBezTo>
                      <a:pt x="33" y="75"/>
                      <a:pt x="19" y="78"/>
                      <a:pt x="9" y="74"/>
                    </a:cubicBezTo>
                    <a:cubicBezTo>
                      <a:pt x="16" y="73"/>
                      <a:pt x="21" y="72"/>
                      <a:pt x="26" y="69"/>
                    </a:cubicBezTo>
                    <a:cubicBezTo>
                      <a:pt x="30" y="66"/>
                      <a:pt x="32" y="62"/>
                      <a:pt x="33" y="57"/>
                    </a:cubicBezTo>
                    <a:cubicBezTo>
                      <a:pt x="33" y="53"/>
                      <a:pt x="35" y="52"/>
                      <a:pt x="38" y="53"/>
                    </a:cubicBezTo>
                    <a:cubicBezTo>
                      <a:pt x="45" y="53"/>
                      <a:pt x="50" y="50"/>
                      <a:pt x="54" y="45"/>
                    </a:cubicBezTo>
                    <a:cubicBezTo>
                      <a:pt x="58" y="39"/>
                      <a:pt x="56" y="35"/>
                      <a:pt x="49" y="34"/>
                    </a:cubicBezTo>
                    <a:cubicBezTo>
                      <a:pt x="47" y="34"/>
                      <a:pt x="44" y="33"/>
                      <a:pt x="42" y="32"/>
                    </a:cubicBezTo>
                    <a:cubicBezTo>
                      <a:pt x="38" y="32"/>
                      <a:pt x="35" y="32"/>
                      <a:pt x="35" y="37"/>
                    </a:cubicBezTo>
                    <a:cubicBezTo>
                      <a:pt x="36" y="48"/>
                      <a:pt x="31" y="55"/>
                      <a:pt x="19" y="55"/>
                    </a:cubicBezTo>
                    <a:cubicBezTo>
                      <a:pt x="17" y="55"/>
                      <a:pt x="15" y="56"/>
                      <a:pt x="13" y="54"/>
                    </a:cubicBezTo>
                    <a:cubicBezTo>
                      <a:pt x="14" y="52"/>
                      <a:pt x="16" y="53"/>
                      <a:pt x="17" y="53"/>
                    </a:cubicBezTo>
                    <a:cubicBezTo>
                      <a:pt x="23" y="52"/>
                      <a:pt x="28" y="49"/>
                      <a:pt x="31" y="44"/>
                    </a:cubicBezTo>
                    <a:cubicBezTo>
                      <a:pt x="34" y="39"/>
                      <a:pt x="31" y="35"/>
                      <a:pt x="25" y="34"/>
                    </a:cubicBezTo>
                    <a:cubicBezTo>
                      <a:pt x="26" y="31"/>
                      <a:pt x="28" y="32"/>
                      <a:pt x="30" y="32"/>
                    </a:cubicBezTo>
                    <a:cubicBezTo>
                      <a:pt x="42" y="29"/>
                      <a:pt x="47" y="19"/>
                      <a:pt x="40" y="10"/>
                    </a:cubicBezTo>
                    <a:cubicBezTo>
                      <a:pt x="37" y="6"/>
                      <a:pt x="28" y="5"/>
                      <a:pt x="22" y="8"/>
                    </a:cubicBezTo>
                    <a:cubicBezTo>
                      <a:pt x="15" y="11"/>
                      <a:pt x="10" y="11"/>
                      <a:pt x="4" y="7"/>
                    </a:cubicBezTo>
                    <a:cubicBezTo>
                      <a:pt x="6" y="3"/>
                      <a:pt x="9" y="0"/>
                      <a:pt x="13" y="1"/>
                    </a:cubicBezTo>
                    <a:cubicBezTo>
                      <a:pt x="24" y="0"/>
                      <a:pt x="34" y="0"/>
                      <a:pt x="44" y="1"/>
                    </a:cubicBezTo>
                    <a:cubicBezTo>
                      <a:pt x="47" y="2"/>
                      <a:pt x="50" y="3"/>
                      <a:pt x="52" y="6"/>
                    </a:cubicBezTo>
                    <a:cubicBezTo>
                      <a:pt x="54" y="8"/>
                      <a:pt x="56" y="8"/>
                      <a:pt x="59" y="9"/>
                    </a:cubicBezTo>
                    <a:cubicBezTo>
                      <a:pt x="65" y="11"/>
                      <a:pt x="72" y="17"/>
                      <a:pt x="69" y="24"/>
                    </a:cubicBezTo>
                    <a:cubicBezTo>
                      <a:pt x="68" y="27"/>
                      <a:pt x="70" y="28"/>
                      <a:pt x="72" y="29"/>
                    </a:cubicBezTo>
                    <a:cubicBezTo>
                      <a:pt x="79" y="32"/>
                      <a:pt x="82" y="36"/>
                      <a:pt x="81" y="43"/>
                    </a:cubicBezTo>
                    <a:cubicBezTo>
                      <a:pt x="80" y="48"/>
                      <a:pt x="85" y="48"/>
                      <a:pt x="87" y="50"/>
                    </a:cubicBezTo>
                    <a:cubicBezTo>
                      <a:pt x="91" y="53"/>
                      <a:pt x="92" y="57"/>
                      <a:pt x="90" y="62"/>
                    </a:cubicBezTo>
                    <a:cubicBezTo>
                      <a:pt x="89" y="65"/>
                      <a:pt x="90" y="68"/>
                      <a:pt x="92" y="71"/>
                    </a:cubicBezTo>
                    <a:cubicBezTo>
                      <a:pt x="94" y="74"/>
                      <a:pt x="95" y="77"/>
                      <a:pt x="94" y="80"/>
                    </a:cubicBezTo>
                    <a:cubicBezTo>
                      <a:pt x="93" y="83"/>
                      <a:pt x="94" y="86"/>
                      <a:pt x="94" y="89"/>
                    </a:cubicBezTo>
                    <a:cubicBezTo>
                      <a:pt x="97" y="93"/>
                      <a:pt x="99" y="97"/>
                      <a:pt x="97" y="102"/>
                    </a:cubicBezTo>
                    <a:cubicBezTo>
                      <a:pt x="96" y="105"/>
                      <a:pt x="99" y="106"/>
                      <a:pt x="99" y="108"/>
                    </a:cubicBezTo>
                    <a:cubicBezTo>
                      <a:pt x="103" y="113"/>
                      <a:pt x="105" y="118"/>
                      <a:pt x="100" y="123"/>
                    </a:cubicBezTo>
                    <a:cubicBezTo>
                      <a:pt x="99" y="125"/>
                      <a:pt x="99" y="128"/>
                      <a:pt x="101" y="129"/>
                    </a:cubicBezTo>
                    <a:cubicBezTo>
                      <a:pt x="104" y="133"/>
                      <a:pt x="103" y="136"/>
                      <a:pt x="99" y="139"/>
                    </a:cubicBezTo>
                    <a:cubicBezTo>
                      <a:pt x="81" y="152"/>
                      <a:pt x="66" y="168"/>
                      <a:pt x="55" y="187"/>
                    </a:cubicBezTo>
                    <a:cubicBezTo>
                      <a:pt x="53" y="190"/>
                      <a:pt x="53" y="195"/>
                      <a:pt x="50" y="198"/>
                    </a:cubicBezTo>
                    <a:cubicBezTo>
                      <a:pt x="48" y="197"/>
                      <a:pt x="47" y="194"/>
                      <a:pt x="45" y="198"/>
                    </a:cubicBezTo>
                    <a:cubicBezTo>
                      <a:pt x="43" y="201"/>
                      <a:pt x="42" y="204"/>
                      <a:pt x="47" y="206"/>
                    </a:cubicBezTo>
                    <a:cubicBezTo>
                      <a:pt x="43" y="219"/>
                      <a:pt x="44" y="232"/>
                      <a:pt x="42" y="245"/>
                    </a:cubicBezTo>
                    <a:cubicBezTo>
                      <a:pt x="40" y="260"/>
                      <a:pt x="35" y="274"/>
                      <a:pt x="29" y="289"/>
                    </a:cubicBezTo>
                    <a:cubicBezTo>
                      <a:pt x="23" y="276"/>
                      <a:pt x="19" y="263"/>
                      <a:pt x="16" y="251"/>
                    </a:cubicBezTo>
                    <a:cubicBezTo>
                      <a:pt x="13" y="238"/>
                      <a:pt x="15" y="224"/>
                      <a:pt x="11" y="211"/>
                    </a:cubicBezTo>
                    <a:cubicBezTo>
                      <a:pt x="11" y="210"/>
                      <a:pt x="10" y="208"/>
                      <a:pt x="10" y="206"/>
                    </a:cubicBezTo>
                    <a:close/>
                  </a:path>
                </a:pathLst>
              </a:custGeom>
              <a:solidFill>
                <a:srgbClr val="E7B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0" name="Freeform 80">
                <a:extLst>
                  <a:ext uri="{FF2B5EF4-FFF2-40B4-BE49-F238E27FC236}">
                    <a16:creationId xmlns:a16="http://schemas.microsoft.com/office/drawing/2014/main" id="{3895C64E-576F-4B24-BC66-9A235503684F}"/>
                  </a:ext>
                </a:extLst>
              </p:cNvPr>
              <p:cNvSpPr>
                <a:spLocks/>
              </p:cNvSpPr>
              <p:nvPr/>
            </p:nvSpPr>
            <p:spPr bwMode="auto">
              <a:xfrm>
                <a:off x="5482" y="2871"/>
                <a:ext cx="226" cy="244"/>
              </a:xfrm>
              <a:custGeom>
                <a:avLst/>
                <a:gdLst>
                  <a:gd name="T0" fmla="*/ 0 w 135"/>
                  <a:gd name="T1" fmla="*/ 18 h 146"/>
                  <a:gd name="T2" fmla="*/ 11 w 135"/>
                  <a:gd name="T3" fmla="*/ 15 h 146"/>
                  <a:gd name="T4" fmla="*/ 17 w 135"/>
                  <a:gd name="T5" fmla="*/ 22 h 146"/>
                  <a:gd name="T6" fmla="*/ 26 w 135"/>
                  <a:gd name="T7" fmla="*/ 28 h 146"/>
                  <a:gd name="T8" fmla="*/ 44 w 135"/>
                  <a:gd name="T9" fmla="*/ 34 h 146"/>
                  <a:gd name="T10" fmla="*/ 62 w 135"/>
                  <a:gd name="T11" fmla="*/ 7 h 146"/>
                  <a:gd name="T12" fmla="*/ 61 w 135"/>
                  <a:gd name="T13" fmla="*/ 2 h 146"/>
                  <a:gd name="T14" fmla="*/ 69 w 135"/>
                  <a:gd name="T15" fmla="*/ 8 h 146"/>
                  <a:gd name="T16" fmla="*/ 72 w 135"/>
                  <a:gd name="T17" fmla="*/ 25 h 146"/>
                  <a:gd name="T18" fmla="*/ 78 w 135"/>
                  <a:gd name="T19" fmla="*/ 29 h 146"/>
                  <a:gd name="T20" fmla="*/ 89 w 135"/>
                  <a:gd name="T21" fmla="*/ 36 h 146"/>
                  <a:gd name="T22" fmla="*/ 112 w 135"/>
                  <a:gd name="T23" fmla="*/ 28 h 146"/>
                  <a:gd name="T24" fmla="*/ 121 w 135"/>
                  <a:gd name="T25" fmla="*/ 12 h 146"/>
                  <a:gd name="T26" fmla="*/ 124 w 135"/>
                  <a:gd name="T27" fmla="*/ 14 h 146"/>
                  <a:gd name="T28" fmla="*/ 135 w 135"/>
                  <a:gd name="T29" fmla="*/ 24 h 146"/>
                  <a:gd name="T30" fmla="*/ 110 w 135"/>
                  <a:gd name="T31" fmla="*/ 62 h 146"/>
                  <a:gd name="T32" fmla="*/ 101 w 135"/>
                  <a:gd name="T33" fmla="*/ 110 h 146"/>
                  <a:gd name="T34" fmla="*/ 101 w 135"/>
                  <a:gd name="T35" fmla="*/ 114 h 146"/>
                  <a:gd name="T36" fmla="*/ 49 w 135"/>
                  <a:gd name="T37" fmla="*/ 145 h 146"/>
                  <a:gd name="T38" fmla="*/ 29 w 135"/>
                  <a:gd name="T39" fmla="*/ 145 h 146"/>
                  <a:gd name="T40" fmla="*/ 23 w 135"/>
                  <a:gd name="T41" fmla="*/ 142 h 146"/>
                  <a:gd name="T42" fmla="*/ 37 w 135"/>
                  <a:gd name="T43" fmla="*/ 89 h 146"/>
                  <a:gd name="T44" fmla="*/ 29 w 135"/>
                  <a:gd name="T45" fmla="*/ 56 h 146"/>
                  <a:gd name="T46" fmla="*/ 6 w 135"/>
                  <a:gd name="T47" fmla="*/ 27 h 146"/>
                  <a:gd name="T48" fmla="*/ 0 w 135"/>
                  <a:gd name="T49" fmla="*/ 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46">
                    <a:moveTo>
                      <a:pt x="0" y="18"/>
                    </a:moveTo>
                    <a:cubicBezTo>
                      <a:pt x="3" y="18"/>
                      <a:pt x="8" y="19"/>
                      <a:pt x="11" y="15"/>
                    </a:cubicBezTo>
                    <a:cubicBezTo>
                      <a:pt x="15" y="15"/>
                      <a:pt x="16" y="19"/>
                      <a:pt x="17" y="22"/>
                    </a:cubicBezTo>
                    <a:cubicBezTo>
                      <a:pt x="20" y="25"/>
                      <a:pt x="21" y="29"/>
                      <a:pt x="26" y="28"/>
                    </a:cubicBezTo>
                    <a:cubicBezTo>
                      <a:pt x="32" y="31"/>
                      <a:pt x="37" y="35"/>
                      <a:pt x="44" y="34"/>
                    </a:cubicBezTo>
                    <a:cubicBezTo>
                      <a:pt x="58" y="33"/>
                      <a:pt x="65" y="23"/>
                      <a:pt x="62" y="7"/>
                    </a:cubicBezTo>
                    <a:cubicBezTo>
                      <a:pt x="62" y="6"/>
                      <a:pt x="61" y="4"/>
                      <a:pt x="61" y="2"/>
                    </a:cubicBezTo>
                    <a:cubicBezTo>
                      <a:pt x="68" y="0"/>
                      <a:pt x="70" y="2"/>
                      <a:pt x="69" y="8"/>
                    </a:cubicBezTo>
                    <a:cubicBezTo>
                      <a:pt x="69" y="14"/>
                      <a:pt x="68" y="20"/>
                      <a:pt x="72" y="25"/>
                    </a:cubicBezTo>
                    <a:cubicBezTo>
                      <a:pt x="74" y="27"/>
                      <a:pt x="75" y="29"/>
                      <a:pt x="78" y="29"/>
                    </a:cubicBezTo>
                    <a:cubicBezTo>
                      <a:pt x="82" y="31"/>
                      <a:pt x="85" y="34"/>
                      <a:pt x="89" y="36"/>
                    </a:cubicBezTo>
                    <a:cubicBezTo>
                      <a:pt x="99" y="38"/>
                      <a:pt x="106" y="36"/>
                      <a:pt x="112" y="28"/>
                    </a:cubicBezTo>
                    <a:cubicBezTo>
                      <a:pt x="116" y="23"/>
                      <a:pt x="117" y="17"/>
                      <a:pt x="121" y="12"/>
                    </a:cubicBezTo>
                    <a:cubicBezTo>
                      <a:pt x="122" y="11"/>
                      <a:pt x="124" y="12"/>
                      <a:pt x="124" y="14"/>
                    </a:cubicBezTo>
                    <a:cubicBezTo>
                      <a:pt x="125" y="20"/>
                      <a:pt x="130" y="22"/>
                      <a:pt x="135" y="24"/>
                    </a:cubicBezTo>
                    <a:cubicBezTo>
                      <a:pt x="127" y="37"/>
                      <a:pt x="119" y="50"/>
                      <a:pt x="110" y="62"/>
                    </a:cubicBezTo>
                    <a:cubicBezTo>
                      <a:pt x="99" y="77"/>
                      <a:pt x="98" y="93"/>
                      <a:pt x="101" y="110"/>
                    </a:cubicBezTo>
                    <a:cubicBezTo>
                      <a:pt x="101" y="112"/>
                      <a:pt x="101" y="113"/>
                      <a:pt x="101" y="114"/>
                    </a:cubicBezTo>
                    <a:cubicBezTo>
                      <a:pt x="89" y="134"/>
                      <a:pt x="71" y="143"/>
                      <a:pt x="49" y="145"/>
                    </a:cubicBezTo>
                    <a:cubicBezTo>
                      <a:pt x="42" y="146"/>
                      <a:pt x="36" y="146"/>
                      <a:pt x="29" y="145"/>
                    </a:cubicBezTo>
                    <a:cubicBezTo>
                      <a:pt x="27" y="145"/>
                      <a:pt x="24" y="145"/>
                      <a:pt x="23" y="142"/>
                    </a:cubicBezTo>
                    <a:cubicBezTo>
                      <a:pt x="29" y="125"/>
                      <a:pt x="35" y="107"/>
                      <a:pt x="37" y="89"/>
                    </a:cubicBezTo>
                    <a:cubicBezTo>
                      <a:pt x="38" y="77"/>
                      <a:pt x="37" y="66"/>
                      <a:pt x="29" y="56"/>
                    </a:cubicBezTo>
                    <a:cubicBezTo>
                      <a:pt x="22" y="46"/>
                      <a:pt x="14" y="36"/>
                      <a:pt x="6" y="27"/>
                    </a:cubicBezTo>
                    <a:cubicBezTo>
                      <a:pt x="4" y="24"/>
                      <a:pt x="1" y="22"/>
                      <a:pt x="0" y="18"/>
                    </a:cubicBezTo>
                    <a:close/>
                  </a:path>
                </a:pathLst>
              </a:custGeom>
              <a:solidFill>
                <a:srgbClr val="9CC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1" name="Freeform 81">
                <a:extLst>
                  <a:ext uri="{FF2B5EF4-FFF2-40B4-BE49-F238E27FC236}">
                    <a16:creationId xmlns:a16="http://schemas.microsoft.com/office/drawing/2014/main" id="{DBFB05EB-C5E1-48A1-B308-B282FB3756BE}"/>
                  </a:ext>
                </a:extLst>
              </p:cNvPr>
              <p:cNvSpPr>
                <a:spLocks/>
              </p:cNvSpPr>
              <p:nvPr/>
            </p:nvSpPr>
            <p:spPr bwMode="auto">
              <a:xfrm>
                <a:off x="6129" y="792"/>
                <a:ext cx="199" cy="212"/>
              </a:xfrm>
              <a:custGeom>
                <a:avLst/>
                <a:gdLst>
                  <a:gd name="T0" fmla="*/ 99 w 119"/>
                  <a:gd name="T1" fmla="*/ 9 h 127"/>
                  <a:gd name="T2" fmla="*/ 106 w 119"/>
                  <a:gd name="T3" fmla="*/ 15 h 127"/>
                  <a:gd name="T4" fmla="*/ 113 w 119"/>
                  <a:gd name="T5" fmla="*/ 22 h 127"/>
                  <a:gd name="T6" fmla="*/ 116 w 119"/>
                  <a:gd name="T7" fmla="*/ 52 h 127"/>
                  <a:gd name="T8" fmla="*/ 115 w 119"/>
                  <a:gd name="T9" fmla="*/ 59 h 127"/>
                  <a:gd name="T10" fmla="*/ 103 w 119"/>
                  <a:gd name="T11" fmla="*/ 71 h 127"/>
                  <a:gd name="T12" fmla="*/ 71 w 119"/>
                  <a:gd name="T13" fmla="*/ 80 h 127"/>
                  <a:gd name="T14" fmla="*/ 64 w 119"/>
                  <a:gd name="T15" fmla="*/ 85 h 127"/>
                  <a:gd name="T16" fmla="*/ 68 w 119"/>
                  <a:gd name="T17" fmla="*/ 112 h 127"/>
                  <a:gd name="T18" fmla="*/ 69 w 119"/>
                  <a:gd name="T19" fmla="*/ 116 h 127"/>
                  <a:gd name="T20" fmla="*/ 57 w 119"/>
                  <a:gd name="T21" fmla="*/ 121 h 127"/>
                  <a:gd name="T22" fmla="*/ 26 w 119"/>
                  <a:gd name="T23" fmla="*/ 125 h 127"/>
                  <a:gd name="T24" fmla="*/ 7 w 119"/>
                  <a:gd name="T25" fmla="*/ 108 h 127"/>
                  <a:gd name="T26" fmla="*/ 0 w 119"/>
                  <a:gd name="T27" fmla="*/ 96 h 127"/>
                  <a:gd name="T28" fmla="*/ 1 w 119"/>
                  <a:gd name="T29" fmla="*/ 93 h 127"/>
                  <a:gd name="T30" fmla="*/ 2 w 119"/>
                  <a:gd name="T31" fmla="*/ 76 h 127"/>
                  <a:gd name="T32" fmla="*/ 1 w 119"/>
                  <a:gd name="T33" fmla="*/ 72 h 127"/>
                  <a:gd name="T34" fmla="*/ 8 w 119"/>
                  <a:gd name="T35" fmla="*/ 61 h 127"/>
                  <a:gd name="T36" fmla="*/ 32 w 119"/>
                  <a:gd name="T37" fmla="*/ 47 h 127"/>
                  <a:gd name="T38" fmla="*/ 38 w 119"/>
                  <a:gd name="T39" fmla="*/ 40 h 127"/>
                  <a:gd name="T40" fmla="*/ 43 w 119"/>
                  <a:gd name="T41" fmla="*/ 16 h 127"/>
                  <a:gd name="T42" fmla="*/ 50 w 119"/>
                  <a:gd name="T43" fmla="*/ 13 h 127"/>
                  <a:gd name="T44" fmla="*/ 87 w 119"/>
                  <a:gd name="T45" fmla="*/ 4 h 127"/>
                  <a:gd name="T46" fmla="*/ 99 w 119"/>
                  <a:gd name="T47" fmla="*/ 9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27">
                    <a:moveTo>
                      <a:pt x="99" y="9"/>
                    </a:moveTo>
                    <a:cubicBezTo>
                      <a:pt x="102" y="10"/>
                      <a:pt x="103" y="14"/>
                      <a:pt x="106" y="15"/>
                    </a:cubicBezTo>
                    <a:cubicBezTo>
                      <a:pt x="109" y="16"/>
                      <a:pt x="111" y="19"/>
                      <a:pt x="113" y="22"/>
                    </a:cubicBezTo>
                    <a:cubicBezTo>
                      <a:pt x="117" y="32"/>
                      <a:pt x="119" y="42"/>
                      <a:pt x="116" y="52"/>
                    </a:cubicBezTo>
                    <a:cubicBezTo>
                      <a:pt x="115" y="54"/>
                      <a:pt x="115" y="56"/>
                      <a:pt x="115" y="59"/>
                    </a:cubicBezTo>
                    <a:cubicBezTo>
                      <a:pt x="110" y="62"/>
                      <a:pt x="107" y="67"/>
                      <a:pt x="103" y="71"/>
                    </a:cubicBezTo>
                    <a:cubicBezTo>
                      <a:pt x="94" y="79"/>
                      <a:pt x="83" y="82"/>
                      <a:pt x="71" y="80"/>
                    </a:cubicBezTo>
                    <a:cubicBezTo>
                      <a:pt x="67" y="79"/>
                      <a:pt x="65" y="81"/>
                      <a:pt x="64" y="85"/>
                    </a:cubicBezTo>
                    <a:cubicBezTo>
                      <a:pt x="62" y="95"/>
                      <a:pt x="62" y="104"/>
                      <a:pt x="68" y="112"/>
                    </a:cubicBezTo>
                    <a:cubicBezTo>
                      <a:pt x="69" y="113"/>
                      <a:pt x="70" y="115"/>
                      <a:pt x="69" y="116"/>
                    </a:cubicBezTo>
                    <a:cubicBezTo>
                      <a:pt x="65" y="118"/>
                      <a:pt x="61" y="119"/>
                      <a:pt x="57" y="121"/>
                    </a:cubicBezTo>
                    <a:cubicBezTo>
                      <a:pt x="47" y="127"/>
                      <a:pt x="36" y="126"/>
                      <a:pt x="26" y="125"/>
                    </a:cubicBezTo>
                    <a:cubicBezTo>
                      <a:pt x="19" y="119"/>
                      <a:pt x="11" y="116"/>
                      <a:pt x="7" y="108"/>
                    </a:cubicBezTo>
                    <a:cubicBezTo>
                      <a:pt x="4" y="104"/>
                      <a:pt x="1" y="101"/>
                      <a:pt x="0" y="96"/>
                    </a:cubicBezTo>
                    <a:cubicBezTo>
                      <a:pt x="0" y="95"/>
                      <a:pt x="1" y="94"/>
                      <a:pt x="1" y="93"/>
                    </a:cubicBezTo>
                    <a:cubicBezTo>
                      <a:pt x="1" y="88"/>
                      <a:pt x="1" y="82"/>
                      <a:pt x="2" y="76"/>
                    </a:cubicBezTo>
                    <a:cubicBezTo>
                      <a:pt x="2" y="75"/>
                      <a:pt x="1" y="73"/>
                      <a:pt x="1" y="72"/>
                    </a:cubicBezTo>
                    <a:cubicBezTo>
                      <a:pt x="3" y="68"/>
                      <a:pt x="5" y="65"/>
                      <a:pt x="8" y="61"/>
                    </a:cubicBezTo>
                    <a:cubicBezTo>
                      <a:pt x="14" y="54"/>
                      <a:pt x="22" y="48"/>
                      <a:pt x="32" y="47"/>
                    </a:cubicBezTo>
                    <a:cubicBezTo>
                      <a:pt x="36" y="46"/>
                      <a:pt x="38" y="44"/>
                      <a:pt x="38" y="40"/>
                    </a:cubicBezTo>
                    <a:cubicBezTo>
                      <a:pt x="37" y="32"/>
                      <a:pt x="40" y="24"/>
                      <a:pt x="43" y="16"/>
                    </a:cubicBezTo>
                    <a:cubicBezTo>
                      <a:pt x="46" y="17"/>
                      <a:pt x="48" y="16"/>
                      <a:pt x="50" y="13"/>
                    </a:cubicBezTo>
                    <a:cubicBezTo>
                      <a:pt x="61" y="4"/>
                      <a:pt x="73" y="0"/>
                      <a:pt x="87" y="4"/>
                    </a:cubicBezTo>
                    <a:cubicBezTo>
                      <a:pt x="91" y="6"/>
                      <a:pt x="94" y="8"/>
                      <a:pt x="99" y="9"/>
                    </a:cubicBezTo>
                    <a:close/>
                  </a:path>
                </a:pathLst>
              </a:custGeom>
              <a:solidFill>
                <a:srgbClr val="492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2" name="Freeform 82">
                <a:extLst>
                  <a:ext uri="{FF2B5EF4-FFF2-40B4-BE49-F238E27FC236}">
                    <a16:creationId xmlns:a16="http://schemas.microsoft.com/office/drawing/2014/main" id="{CBEB0C3F-0F7A-4E6F-91C0-C68F2CB0E2DF}"/>
                  </a:ext>
                </a:extLst>
              </p:cNvPr>
              <p:cNvSpPr>
                <a:spLocks/>
              </p:cNvSpPr>
              <p:nvPr/>
            </p:nvSpPr>
            <p:spPr bwMode="auto">
              <a:xfrm>
                <a:off x="6861" y="3654"/>
                <a:ext cx="466" cy="427"/>
              </a:xfrm>
              <a:custGeom>
                <a:avLst/>
                <a:gdLst>
                  <a:gd name="T0" fmla="*/ 143 w 279"/>
                  <a:gd name="T1" fmla="*/ 0 h 255"/>
                  <a:gd name="T2" fmla="*/ 245 w 279"/>
                  <a:gd name="T3" fmla="*/ 38 h 255"/>
                  <a:gd name="T4" fmla="*/ 270 w 279"/>
                  <a:gd name="T5" fmla="*/ 117 h 255"/>
                  <a:gd name="T6" fmla="*/ 217 w 279"/>
                  <a:gd name="T7" fmla="*/ 222 h 255"/>
                  <a:gd name="T8" fmla="*/ 190 w 279"/>
                  <a:gd name="T9" fmla="*/ 246 h 255"/>
                  <a:gd name="T10" fmla="*/ 152 w 279"/>
                  <a:gd name="T11" fmla="*/ 249 h 255"/>
                  <a:gd name="T12" fmla="*/ 124 w 279"/>
                  <a:gd name="T13" fmla="*/ 250 h 255"/>
                  <a:gd name="T14" fmla="*/ 84 w 279"/>
                  <a:gd name="T15" fmla="*/ 245 h 255"/>
                  <a:gd name="T16" fmla="*/ 49 w 279"/>
                  <a:gd name="T17" fmla="*/ 211 h 255"/>
                  <a:gd name="T18" fmla="*/ 9 w 279"/>
                  <a:gd name="T19" fmla="*/ 135 h 255"/>
                  <a:gd name="T20" fmla="*/ 33 w 279"/>
                  <a:gd name="T21" fmla="*/ 43 h 255"/>
                  <a:gd name="T22" fmla="*/ 132 w 279"/>
                  <a:gd name="T23" fmla="*/ 0 h 255"/>
                  <a:gd name="T24" fmla="*/ 133 w 279"/>
                  <a:gd name="T25" fmla="*/ 8 h 255"/>
                  <a:gd name="T26" fmla="*/ 132 w 279"/>
                  <a:gd name="T27" fmla="*/ 19 h 255"/>
                  <a:gd name="T28" fmla="*/ 133 w 279"/>
                  <a:gd name="T29" fmla="*/ 25 h 255"/>
                  <a:gd name="T30" fmla="*/ 137 w 279"/>
                  <a:gd name="T31" fmla="*/ 15 h 255"/>
                  <a:gd name="T32" fmla="*/ 139 w 279"/>
                  <a:gd name="T33" fmla="*/ 4 h 255"/>
                  <a:gd name="T34" fmla="*/ 143 w 279"/>
                  <a:gd name="T35"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9" h="255">
                    <a:moveTo>
                      <a:pt x="143" y="0"/>
                    </a:moveTo>
                    <a:cubicBezTo>
                      <a:pt x="181" y="2"/>
                      <a:pt x="216" y="13"/>
                      <a:pt x="245" y="38"/>
                    </a:cubicBezTo>
                    <a:cubicBezTo>
                      <a:pt x="270" y="59"/>
                      <a:pt x="279" y="85"/>
                      <a:pt x="270" y="117"/>
                    </a:cubicBezTo>
                    <a:cubicBezTo>
                      <a:pt x="258" y="155"/>
                      <a:pt x="243" y="191"/>
                      <a:pt x="217" y="222"/>
                    </a:cubicBezTo>
                    <a:cubicBezTo>
                      <a:pt x="210" y="232"/>
                      <a:pt x="201" y="240"/>
                      <a:pt x="190" y="246"/>
                    </a:cubicBezTo>
                    <a:cubicBezTo>
                      <a:pt x="178" y="253"/>
                      <a:pt x="165" y="255"/>
                      <a:pt x="152" y="249"/>
                    </a:cubicBezTo>
                    <a:cubicBezTo>
                      <a:pt x="142" y="246"/>
                      <a:pt x="133" y="246"/>
                      <a:pt x="124" y="250"/>
                    </a:cubicBezTo>
                    <a:cubicBezTo>
                      <a:pt x="110" y="255"/>
                      <a:pt x="97" y="252"/>
                      <a:pt x="84" y="245"/>
                    </a:cubicBezTo>
                    <a:cubicBezTo>
                      <a:pt x="70" y="236"/>
                      <a:pt x="59" y="224"/>
                      <a:pt x="49" y="211"/>
                    </a:cubicBezTo>
                    <a:cubicBezTo>
                      <a:pt x="31" y="188"/>
                      <a:pt x="17" y="163"/>
                      <a:pt x="9" y="135"/>
                    </a:cubicBezTo>
                    <a:cubicBezTo>
                      <a:pt x="0" y="100"/>
                      <a:pt x="8" y="68"/>
                      <a:pt x="33" y="43"/>
                    </a:cubicBezTo>
                    <a:cubicBezTo>
                      <a:pt x="60" y="15"/>
                      <a:pt x="94" y="2"/>
                      <a:pt x="132" y="0"/>
                    </a:cubicBezTo>
                    <a:cubicBezTo>
                      <a:pt x="134" y="2"/>
                      <a:pt x="133" y="5"/>
                      <a:pt x="133" y="8"/>
                    </a:cubicBezTo>
                    <a:cubicBezTo>
                      <a:pt x="132" y="12"/>
                      <a:pt x="132" y="16"/>
                      <a:pt x="132" y="19"/>
                    </a:cubicBezTo>
                    <a:cubicBezTo>
                      <a:pt x="132" y="21"/>
                      <a:pt x="132" y="23"/>
                      <a:pt x="133" y="25"/>
                    </a:cubicBezTo>
                    <a:cubicBezTo>
                      <a:pt x="137" y="22"/>
                      <a:pt x="137" y="19"/>
                      <a:pt x="137" y="15"/>
                    </a:cubicBezTo>
                    <a:cubicBezTo>
                      <a:pt x="138" y="11"/>
                      <a:pt x="137" y="8"/>
                      <a:pt x="139" y="4"/>
                    </a:cubicBezTo>
                    <a:cubicBezTo>
                      <a:pt x="139" y="2"/>
                      <a:pt x="140" y="0"/>
                      <a:pt x="143" y="0"/>
                    </a:cubicBezTo>
                    <a:close/>
                  </a:path>
                </a:pathLst>
              </a:custGeom>
              <a:solidFill>
                <a:srgbClr val="C9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3" name="Freeform 83">
                <a:extLst>
                  <a:ext uri="{FF2B5EF4-FFF2-40B4-BE49-F238E27FC236}">
                    <a16:creationId xmlns:a16="http://schemas.microsoft.com/office/drawing/2014/main" id="{847155E2-9134-4F8B-AD81-CF851F4EDD01}"/>
                  </a:ext>
                </a:extLst>
              </p:cNvPr>
              <p:cNvSpPr>
                <a:spLocks/>
              </p:cNvSpPr>
              <p:nvPr/>
            </p:nvSpPr>
            <p:spPr bwMode="auto">
              <a:xfrm>
                <a:off x="7056" y="2776"/>
                <a:ext cx="233" cy="406"/>
              </a:xfrm>
              <a:custGeom>
                <a:avLst/>
                <a:gdLst>
                  <a:gd name="T0" fmla="*/ 0 w 139"/>
                  <a:gd name="T1" fmla="*/ 236 h 243"/>
                  <a:gd name="T2" fmla="*/ 2 w 139"/>
                  <a:gd name="T3" fmla="*/ 233 h 243"/>
                  <a:gd name="T4" fmla="*/ 56 w 139"/>
                  <a:gd name="T5" fmla="*/ 196 h 243"/>
                  <a:gd name="T6" fmla="*/ 85 w 139"/>
                  <a:gd name="T7" fmla="*/ 120 h 243"/>
                  <a:gd name="T8" fmla="*/ 101 w 139"/>
                  <a:gd name="T9" fmla="*/ 48 h 243"/>
                  <a:gd name="T10" fmla="*/ 128 w 139"/>
                  <a:gd name="T11" fmla="*/ 8 h 243"/>
                  <a:gd name="T12" fmla="*/ 135 w 139"/>
                  <a:gd name="T13" fmla="*/ 1 h 243"/>
                  <a:gd name="T14" fmla="*/ 137 w 139"/>
                  <a:gd name="T15" fmla="*/ 1 h 243"/>
                  <a:gd name="T16" fmla="*/ 137 w 139"/>
                  <a:gd name="T17" fmla="*/ 4 h 243"/>
                  <a:gd name="T18" fmla="*/ 123 w 139"/>
                  <a:gd name="T19" fmla="*/ 48 h 243"/>
                  <a:gd name="T20" fmla="*/ 116 w 139"/>
                  <a:gd name="T21" fmla="*/ 99 h 243"/>
                  <a:gd name="T22" fmla="*/ 94 w 139"/>
                  <a:gd name="T23" fmla="*/ 197 h 243"/>
                  <a:gd name="T24" fmla="*/ 49 w 139"/>
                  <a:gd name="T25" fmla="*/ 238 h 243"/>
                  <a:gd name="T26" fmla="*/ 0 w 139"/>
                  <a:gd name="T27" fmla="*/ 23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9" h="243">
                    <a:moveTo>
                      <a:pt x="0" y="236"/>
                    </a:moveTo>
                    <a:cubicBezTo>
                      <a:pt x="0" y="234"/>
                      <a:pt x="0" y="233"/>
                      <a:pt x="2" y="233"/>
                    </a:cubicBezTo>
                    <a:cubicBezTo>
                      <a:pt x="27" y="230"/>
                      <a:pt x="43" y="216"/>
                      <a:pt x="56" y="196"/>
                    </a:cubicBezTo>
                    <a:cubicBezTo>
                      <a:pt x="71" y="172"/>
                      <a:pt x="79" y="147"/>
                      <a:pt x="85" y="120"/>
                    </a:cubicBezTo>
                    <a:cubicBezTo>
                      <a:pt x="91" y="96"/>
                      <a:pt x="93" y="71"/>
                      <a:pt x="101" y="48"/>
                    </a:cubicBezTo>
                    <a:cubicBezTo>
                      <a:pt x="107" y="32"/>
                      <a:pt x="114" y="18"/>
                      <a:pt x="128" y="8"/>
                    </a:cubicBezTo>
                    <a:cubicBezTo>
                      <a:pt x="131" y="6"/>
                      <a:pt x="132" y="4"/>
                      <a:pt x="135" y="1"/>
                    </a:cubicBezTo>
                    <a:cubicBezTo>
                      <a:pt x="135" y="1"/>
                      <a:pt x="137" y="0"/>
                      <a:pt x="137" y="1"/>
                    </a:cubicBezTo>
                    <a:cubicBezTo>
                      <a:pt x="139" y="2"/>
                      <a:pt x="138" y="3"/>
                      <a:pt x="137" y="4"/>
                    </a:cubicBezTo>
                    <a:cubicBezTo>
                      <a:pt x="131" y="18"/>
                      <a:pt x="127" y="33"/>
                      <a:pt x="123" y="48"/>
                    </a:cubicBezTo>
                    <a:cubicBezTo>
                      <a:pt x="118" y="65"/>
                      <a:pt x="116" y="82"/>
                      <a:pt x="116" y="99"/>
                    </a:cubicBezTo>
                    <a:cubicBezTo>
                      <a:pt x="116" y="134"/>
                      <a:pt x="110" y="167"/>
                      <a:pt x="94" y="197"/>
                    </a:cubicBezTo>
                    <a:cubicBezTo>
                      <a:pt x="84" y="216"/>
                      <a:pt x="70" y="231"/>
                      <a:pt x="49" y="238"/>
                    </a:cubicBezTo>
                    <a:cubicBezTo>
                      <a:pt x="33" y="243"/>
                      <a:pt x="16" y="242"/>
                      <a:pt x="0" y="236"/>
                    </a:cubicBezTo>
                    <a:close/>
                  </a:path>
                </a:pathLst>
              </a:custGeom>
              <a:solidFill>
                <a:srgbClr val="6D7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4" name="Freeform 84">
                <a:extLst>
                  <a:ext uri="{FF2B5EF4-FFF2-40B4-BE49-F238E27FC236}">
                    <a16:creationId xmlns:a16="http://schemas.microsoft.com/office/drawing/2014/main" id="{4CA4F01B-96EA-45B0-AC8D-ED1AA9FD4959}"/>
                  </a:ext>
                </a:extLst>
              </p:cNvPr>
              <p:cNvSpPr>
                <a:spLocks/>
              </p:cNvSpPr>
              <p:nvPr/>
            </p:nvSpPr>
            <p:spPr bwMode="auto">
              <a:xfrm>
                <a:off x="6154" y="2714"/>
                <a:ext cx="296" cy="379"/>
              </a:xfrm>
              <a:custGeom>
                <a:avLst/>
                <a:gdLst>
                  <a:gd name="T0" fmla="*/ 120 w 177"/>
                  <a:gd name="T1" fmla="*/ 0 h 227"/>
                  <a:gd name="T2" fmla="*/ 173 w 177"/>
                  <a:gd name="T3" fmla="*/ 28 h 227"/>
                  <a:gd name="T4" fmla="*/ 172 w 177"/>
                  <a:gd name="T5" fmla="*/ 47 h 227"/>
                  <a:gd name="T6" fmla="*/ 156 w 177"/>
                  <a:gd name="T7" fmla="*/ 108 h 227"/>
                  <a:gd name="T8" fmla="*/ 150 w 177"/>
                  <a:gd name="T9" fmla="*/ 142 h 227"/>
                  <a:gd name="T10" fmla="*/ 123 w 177"/>
                  <a:gd name="T11" fmla="*/ 175 h 227"/>
                  <a:gd name="T12" fmla="*/ 55 w 177"/>
                  <a:gd name="T13" fmla="*/ 210 h 227"/>
                  <a:gd name="T14" fmla="*/ 19 w 177"/>
                  <a:gd name="T15" fmla="*/ 221 h 227"/>
                  <a:gd name="T16" fmla="*/ 9 w 177"/>
                  <a:gd name="T17" fmla="*/ 222 h 227"/>
                  <a:gd name="T18" fmla="*/ 3 w 177"/>
                  <a:gd name="T19" fmla="*/ 227 h 227"/>
                  <a:gd name="T20" fmla="*/ 15 w 177"/>
                  <a:gd name="T21" fmla="*/ 207 h 227"/>
                  <a:gd name="T22" fmla="*/ 52 w 177"/>
                  <a:gd name="T23" fmla="*/ 194 h 227"/>
                  <a:gd name="T24" fmla="*/ 118 w 177"/>
                  <a:gd name="T25" fmla="*/ 137 h 227"/>
                  <a:gd name="T26" fmla="*/ 141 w 177"/>
                  <a:gd name="T27" fmla="*/ 51 h 227"/>
                  <a:gd name="T28" fmla="*/ 120 w 177"/>
                  <a:gd name="T29"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7" h="227">
                    <a:moveTo>
                      <a:pt x="120" y="0"/>
                    </a:moveTo>
                    <a:cubicBezTo>
                      <a:pt x="143" y="0"/>
                      <a:pt x="161" y="8"/>
                      <a:pt x="173" y="28"/>
                    </a:cubicBezTo>
                    <a:cubicBezTo>
                      <a:pt x="177" y="35"/>
                      <a:pt x="175" y="41"/>
                      <a:pt x="172" y="47"/>
                    </a:cubicBezTo>
                    <a:cubicBezTo>
                      <a:pt x="164" y="67"/>
                      <a:pt x="160" y="87"/>
                      <a:pt x="156" y="108"/>
                    </a:cubicBezTo>
                    <a:cubicBezTo>
                      <a:pt x="154" y="119"/>
                      <a:pt x="154" y="131"/>
                      <a:pt x="150" y="142"/>
                    </a:cubicBezTo>
                    <a:cubicBezTo>
                      <a:pt x="144" y="155"/>
                      <a:pt x="135" y="166"/>
                      <a:pt x="123" y="175"/>
                    </a:cubicBezTo>
                    <a:cubicBezTo>
                      <a:pt x="103" y="191"/>
                      <a:pt x="79" y="201"/>
                      <a:pt x="55" y="210"/>
                    </a:cubicBezTo>
                    <a:cubicBezTo>
                      <a:pt x="43" y="214"/>
                      <a:pt x="30" y="216"/>
                      <a:pt x="19" y="221"/>
                    </a:cubicBezTo>
                    <a:cubicBezTo>
                      <a:pt x="16" y="222"/>
                      <a:pt x="12" y="223"/>
                      <a:pt x="9" y="222"/>
                    </a:cubicBezTo>
                    <a:cubicBezTo>
                      <a:pt x="3" y="219"/>
                      <a:pt x="2" y="222"/>
                      <a:pt x="3" y="227"/>
                    </a:cubicBezTo>
                    <a:cubicBezTo>
                      <a:pt x="0" y="218"/>
                      <a:pt x="5" y="210"/>
                      <a:pt x="15" y="207"/>
                    </a:cubicBezTo>
                    <a:cubicBezTo>
                      <a:pt x="27" y="203"/>
                      <a:pt x="40" y="200"/>
                      <a:pt x="52" y="194"/>
                    </a:cubicBezTo>
                    <a:cubicBezTo>
                      <a:pt x="79" y="181"/>
                      <a:pt x="104" y="165"/>
                      <a:pt x="118" y="137"/>
                    </a:cubicBezTo>
                    <a:cubicBezTo>
                      <a:pt x="132" y="110"/>
                      <a:pt x="141" y="82"/>
                      <a:pt x="141" y="51"/>
                    </a:cubicBezTo>
                    <a:cubicBezTo>
                      <a:pt x="141" y="31"/>
                      <a:pt x="136" y="13"/>
                      <a:pt x="120" y="0"/>
                    </a:cubicBezTo>
                    <a:close/>
                  </a:path>
                </a:pathLst>
              </a:custGeom>
              <a:solidFill>
                <a:srgbClr val="FBC0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5" name="Freeform 85">
                <a:extLst>
                  <a:ext uri="{FF2B5EF4-FFF2-40B4-BE49-F238E27FC236}">
                    <a16:creationId xmlns:a16="http://schemas.microsoft.com/office/drawing/2014/main" id="{4ACB1BF7-048B-4375-A2C6-1B8DB32E4EC4}"/>
                  </a:ext>
                </a:extLst>
              </p:cNvPr>
              <p:cNvSpPr>
                <a:spLocks/>
              </p:cNvSpPr>
              <p:nvPr/>
            </p:nvSpPr>
            <p:spPr bwMode="auto">
              <a:xfrm>
                <a:off x="6916" y="2777"/>
                <a:ext cx="155" cy="388"/>
              </a:xfrm>
              <a:custGeom>
                <a:avLst/>
                <a:gdLst>
                  <a:gd name="T0" fmla="*/ 5 w 93"/>
                  <a:gd name="T1" fmla="*/ 1 h 232"/>
                  <a:gd name="T2" fmla="*/ 23 w 93"/>
                  <a:gd name="T3" fmla="*/ 20 h 232"/>
                  <a:gd name="T4" fmla="*/ 37 w 93"/>
                  <a:gd name="T5" fmla="*/ 45 h 232"/>
                  <a:gd name="T6" fmla="*/ 54 w 93"/>
                  <a:gd name="T7" fmla="*/ 120 h 232"/>
                  <a:gd name="T8" fmla="*/ 71 w 93"/>
                  <a:gd name="T9" fmla="*/ 171 h 232"/>
                  <a:gd name="T10" fmla="*/ 91 w 93"/>
                  <a:gd name="T11" fmla="*/ 206 h 232"/>
                  <a:gd name="T12" fmla="*/ 92 w 93"/>
                  <a:gd name="T13" fmla="*/ 211 h 232"/>
                  <a:gd name="T14" fmla="*/ 79 w 93"/>
                  <a:gd name="T15" fmla="*/ 232 h 232"/>
                  <a:gd name="T16" fmla="*/ 55 w 93"/>
                  <a:gd name="T17" fmla="*/ 211 h 232"/>
                  <a:gd name="T18" fmla="*/ 26 w 93"/>
                  <a:gd name="T19" fmla="*/ 137 h 232"/>
                  <a:gd name="T20" fmla="*/ 23 w 93"/>
                  <a:gd name="T21" fmla="*/ 90 h 232"/>
                  <a:gd name="T22" fmla="*/ 2 w 93"/>
                  <a:gd name="T23" fmla="*/ 4 h 232"/>
                  <a:gd name="T24" fmla="*/ 1 w 93"/>
                  <a:gd name="T25" fmla="*/ 1 h 232"/>
                  <a:gd name="T26" fmla="*/ 5 w 93"/>
                  <a:gd name="T27" fmla="*/ 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232">
                    <a:moveTo>
                      <a:pt x="5" y="1"/>
                    </a:moveTo>
                    <a:cubicBezTo>
                      <a:pt x="11" y="8"/>
                      <a:pt x="18" y="13"/>
                      <a:pt x="23" y="20"/>
                    </a:cubicBezTo>
                    <a:cubicBezTo>
                      <a:pt x="28" y="28"/>
                      <a:pt x="33" y="36"/>
                      <a:pt x="37" y="45"/>
                    </a:cubicBezTo>
                    <a:cubicBezTo>
                      <a:pt x="47" y="69"/>
                      <a:pt x="47" y="96"/>
                      <a:pt x="54" y="120"/>
                    </a:cubicBezTo>
                    <a:cubicBezTo>
                      <a:pt x="59" y="137"/>
                      <a:pt x="63" y="155"/>
                      <a:pt x="71" y="171"/>
                    </a:cubicBezTo>
                    <a:cubicBezTo>
                      <a:pt x="76" y="184"/>
                      <a:pt x="83" y="195"/>
                      <a:pt x="91" y="206"/>
                    </a:cubicBezTo>
                    <a:cubicBezTo>
                      <a:pt x="93" y="207"/>
                      <a:pt x="93" y="209"/>
                      <a:pt x="92" y="211"/>
                    </a:cubicBezTo>
                    <a:cubicBezTo>
                      <a:pt x="88" y="218"/>
                      <a:pt x="85" y="226"/>
                      <a:pt x="79" y="232"/>
                    </a:cubicBezTo>
                    <a:cubicBezTo>
                      <a:pt x="69" y="228"/>
                      <a:pt x="61" y="220"/>
                      <a:pt x="55" y="211"/>
                    </a:cubicBezTo>
                    <a:cubicBezTo>
                      <a:pt x="38" y="189"/>
                      <a:pt x="31" y="163"/>
                      <a:pt x="26" y="137"/>
                    </a:cubicBezTo>
                    <a:cubicBezTo>
                      <a:pt x="24" y="121"/>
                      <a:pt x="24" y="106"/>
                      <a:pt x="23" y="90"/>
                    </a:cubicBezTo>
                    <a:cubicBezTo>
                      <a:pt x="22" y="60"/>
                      <a:pt x="13" y="32"/>
                      <a:pt x="2" y="4"/>
                    </a:cubicBezTo>
                    <a:cubicBezTo>
                      <a:pt x="1" y="3"/>
                      <a:pt x="0" y="2"/>
                      <a:pt x="1" y="1"/>
                    </a:cubicBezTo>
                    <a:cubicBezTo>
                      <a:pt x="2" y="0"/>
                      <a:pt x="4" y="0"/>
                      <a:pt x="5" y="1"/>
                    </a:cubicBezTo>
                    <a:close/>
                  </a:path>
                </a:pathLst>
              </a:custGeom>
              <a:solidFill>
                <a:srgbClr val="6D7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6" name="Freeform 86">
                <a:extLst>
                  <a:ext uri="{FF2B5EF4-FFF2-40B4-BE49-F238E27FC236}">
                    <a16:creationId xmlns:a16="http://schemas.microsoft.com/office/drawing/2014/main" id="{F1AC5712-A0BE-428C-89F8-4152C942C43A}"/>
                  </a:ext>
                </a:extLst>
              </p:cNvPr>
              <p:cNvSpPr>
                <a:spLocks/>
              </p:cNvSpPr>
              <p:nvPr/>
            </p:nvSpPr>
            <p:spPr bwMode="auto">
              <a:xfrm>
                <a:off x="7005" y="1768"/>
                <a:ext cx="252" cy="483"/>
              </a:xfrm>
              <a:custGeom>
                <a:avLst/>
                <a:gdLst>
                  <a:gd name="T0" fmla="*/ 0 w 151"/>
                  <a:gd name="T1" fmla="*/ 272 h 289"/>
                  <a:gd name="T2" fmla="*/ 7 w 151"/>
                  <a:gd name="T3" fmla="*/ 272 h 289"/>
                  <a:gd name="T4" fmla="*/ 89 w 151"/>
                  <a:gd name="T5" fmla="*/ 261 h 289"/>
                  <a:gd name="T6" fmla="*/ 127 w 151"/>
                  <a:gd name="T7" fmla="*/ 218 h 289"/>
                  <a:gd name="T8" fmla="*/ 130 w 151"/>
                  <a:gd name="T9" fmla="*/ 189 h 289"/>
                  <a:gd name="T10" fmla="*/ 124 w 151"/>
                  <a:gd name="T11" fmla="*/ 157 h 289"/>
                  <a:gd name="T12" fmla="*/ 111 w 151"/>
                  <a:gd name="T13" fmla="*/ 120 h 289"/>
                  <a:gd name="T14" fmla="*/ 93 w 151"/>
                  <a:gd name="T15" fmla="*/ 62 h 289"/>
                  <a:gd name="T16" fmla="*/ 94 w 151"/>
                  <a:gd name="T17" fmla="*/ 29 h 289"/>
                  <a:gd name="T18" fmla="*/ 95 w 151"/>
                  <a:gd name="T19" fmla="*/ 12 h 289"/>
                  <a:gd name="T20" fmla="*/ 91 w 151"/>
                  <a:gd name="T21" fmla="*/ 6 h 289"/>
                  <a:gd name="T22" fmla="*/ 81 w 151"/>
                  <a:gd name="T23" fmla="*/ 5 h 289"/>
                  <a:gd name="T24" fmla="*/ 75 w 151"/>
                  <a:gd name="T25" fmla="*/ 1 h 289"/>
                  <a:gd name="T26" fmla="*/ 77 w 151"/>
                  <a:gd name="T27" fmla="*/ 0 h 289"/>
                  <a:gd name="T28" fmla="*/ 113 w 151"/>
                  <a:gd name="T29" fmla="*/ 19 h 289"/>
                  <a:gd name="T30" fmla="*/ 114 w 151"/>
                  <a:gd name="T31" fmla="*/ 23 h 289"/>
                  <a:gd name="T32" fmla="*/ 116 w 151"/>
                  <a:gd name="T33" fmla="*/ 91 h 289"/>
                  <a:gd name="T34" fmla="*/ 132 w 151"/>
                  <a:gd name="T35" fmla="*/ 136 h 289"/>
                  <a:gd name="T36" fmla="*/ 149 w 151"/>
                  <a:gd name="T37" fmla="*/ 201 h 289"/>
                  <a:gd name="T38" fmla="*/ 131 w 151"/>
                  <a:gd name="T39" fmla="*/ 253 h 289"/>
                  <a:gd name="T40" fmla="*/ 69 w 151"/>
                  <a:gd name="T41" fmla="*/ 284 h 289"/>
                  <a:gd name="T42" fmla="*/ 0 w 151"/>
                  <a:gd name="T43" fmla="*/ 27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1" h="289">
                    <a:moveTo>
                      <a:pt x="0" y="272"/>
                    </a:moveTo>
                    <a:cubicBezTo>
                      <a:pt x="3" y="269"/>
                      <a:pt x="5" y="272"/>
                      <a:pt x="7" y="272"/>
                    </a:cubicBezTo>
                    <a:cubicBezTo>
                      <a:pt x="36" y="281"/>
                      <a:pt x="63" y="275"/>
                      <a:pt x="89" y="261"/>
                    </a:cubicBezTo>
                    <a:cubicBezTo>
                      <a:pt x="107" y="252"/>
                      <a:pt x="120" y="237"/>
                      <a:pt x="127" y="218"/>
                    </a:cubicBezTo>
                    <a:cubicBezTo>
                      <a:pt x="131" y="209"/>
                      <a:pt x="132" y="199"/>
                      <a:pt x="130" y="189"/>
                    </a:cubicBezTo>
                    <a:cubicBezTo>
                      <a:pt x="128" y="179"/>
                      <a:pt x="127" y="168"/>
                      <a:pt x="124" y="157"/>
                    </a:cubicBezTo>
                    <a:cubicBezTo>
                      <a:pt x="120" y="144"/>
                      <a:pt x="116" y="132"/>
                      <a:pt x="111" y="120"/>
                    </a:cubicBezTo>
                    <a:cubicBezTo>
                      <a:pt x="103" y="101"/>
                      <a:pt x="95" y="82"/>
                      <a:pt x="93" y="62"/>
                    </a:cubicBezTo>
                    <a:cubicBezTo>
                      <a:pt x="92" y="51"/>
                      <a:pt x="92" y="40"/>
                      <a:pt x="94" y="29"/>
                    </a:cubicBezTo>
                    <a:cubicBezTo>
                      <a:pt x="95" y="23"/>
                      <a:pt x="94" y="17"/>
                      <a:pt x="95" y="12"/>
                    </a:cubicBezTo>
                    <a:cubicBezTo>
                      <a:pt x="96" y="9"/>
                      <a:pt x="94" y="7"/>
                      <a:pt x="91" y="6"/>
                    </a:cubicBezTo>
                    <a:cubicBezTo>
                      <a:pt x="88" y="6"/>
                      <a:pt x="85" y="5"/>
                      <a:pt x="81" y="5"/>
                    </a:cubicBezTo>
                    <a:cubicBezTo>
                      <a:pt x="79" y="5"/>
                      <a:pt x="76" y="4"/>
                      <a:pt x="75" y="1"/>
                    </a:cubicBezTo>
                    <a:cubicBezTo>
                      <a:pt x="75" y="1"/>
                      <a:pt x="76" y="0"/>
                      <a:pt x="77" y="0"/>
                    </a:cubicBezTo>
                    <a:cubicBezTo>
                      <a:pt x="92" y="1"/>
                      <a:pt x="104" y="6"/>
                      <a:pt x="113" y="19"/>
                    </a:cubicBezTo>
                    <a:cubicBezTo>
                      <a:pt x="114" y="20"/>
                      <a:pt x="115" y="21"/>
                      <a:pt x="114" y="23"/>
                    </a:cubicBezTo>
                    <a:cubicBezTo>
                      <a:pt x="111" y="46"/>
                      <a:pt x="110" y="69"/>
                      <a:pt x="116" y="91"/>
                    </a:cubicBezTo>
                    <a:cubicBezTo>
                      <a:pt x="120" y="107"/>
                      <a:pt x="127" y="121"/>
                      <a:pt x="132" y="136"/>
                    </a:cubicBezTo>
                    <a:cubicBezTo>
                      <a:pt x="141" y="157"/>
                      <a:pt x="147" y="178"/>
                      <a:pt x="149" y="201"/>
                    </a:cubicBezTo>
                    <a:cubicBezTo>
                      <a:pt x="151" y="221"/>
                      <a:pt x="144" y="238"/>
                      <a:pt x="131" y="253"/>
                    </a:cubicBezTo>
                    <a:cubicBezTo>
                      <a:pt x="114" y="271"/>
                      <a:pt x="93" y="280"/>
                      <a:pt x="69" y="284"/>
                    </a:cubicBezTo>
                    <a:cubicBezTo>
                      <a:pt x="44" y="289"/>
                      <a:pt x="21" y="284"/>
                      <a:pt x="0" y="272"/>
                    </a:cubicBezTo>
                    <a:close/>
                  </a:path>
                </a:pathLst>
              </a:custGeom>
              <a:solidFill>
                <a:srgbClr val="89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7" name="Freeform 87">
                <a:extLst>
                  <a:ext uri="{FF2B5EF4-FFF2-40B4-BE49-F238E27FC236}">
                    <a16:creationId xmlns:a16="http://schemas.microsoft.com/office/drawing/2014/main" id="{D0D7B3D1-04BF-485D-9DDF-FA0B14C137D5}"/>
                  </a:ext>
                </a:extLst>
              </p:cNvPr>
              <p:cNvSpPr>
                <a:spLocks/>
              </p:cNvSpPr>
              <p:nvPr/>
            </p:nvSpPr>
            <p:spPr bwMode="auto">
              <a:xfrm>
                <a:off x="6157" y="1056"/>
                <a:ext cx="199" cy="186"/>
              </a:xfrm>
              <a:custGeom>
                <a:avLst/>
                <a:gdLst>
                  <a:gd name="T0" fmla="*/ 70 w 119"/>
                  <a:gd name="T1" fmla="*/ 111 h 111"/>
                  <a:gd name="T2" fmla="*/ 66 w 119"/>
                  <a:gd name="T3" fmla="*/ 106 h 111"/>
                  <a:gd name="T4" fmla="*/ 39 w 119"/>
                  <a:gd name="T5" fmla="*/ 61 h 111"/>
                  <a:gd name="T6" fmla="*/ 37 w 119"/>
                  <a:gd name="T7" fmla="*/ 57 h 111"/>
                  <a:gd name="T8" fmla="*/ 6 w 119"/>
                  <a:gd name="T9" fmla="*/ 5 h 111"/>
                  <a:gd name="T10" fmla="*/ 6 w 119"/>
                  <a:gd name="T11" fmla="*/ 3 h 111"/>
                  <a:gd name="T12" fmla="*/ 11 w 119"/>
                  <a:gd name="T13" fmla="*/ 0 h 111"/>
                  <a:gd name="T14" fmla="*/ 21 w 119"/>
                  <a:gd name="T15" fmla="*/ 9 h 111"/>
                  <a:gd name="T16" fmla="*/ 71 w 119"/>
                  <a:gd name="T17" fmla="*/ 5 h 111"/>
                  <a:gd name="T18" fmla="*/ 76 w 119"/>
                  <a:gd name="T19" fmla="*/ 2 h 111"/>
                  <a:gd name="T20" fmla="*/ 83 w 119"/>
                  <a:gd name="T21" fmla="*/ 16 h 111"/>
                  <a:gd name="T22" fmla="*/ 77 w 119"/>
                  <a:gd name="T23" fmla="*/ 40 h 111"/>
                  <a:gd name="T24" fmla="*/ 77 w 119"/>
                  <a:gd name="T25" fmla="*/ 47 h 111"/>
                  <a:gd name="T26" fmla="*/ 113 w 119"/>
                  <a:gd name="T27" fmla="*/ 69 h 111"/>
                  <a:gd name="T28" fmla="*/ 119 w 119"/>
                  <a:gd name="T29" fmla="*/ 69 h 111"/>
                  <a:gd name="T30" fmla="*/ 113 w 119"/>
                  <a:gd name="T31" fmla="*/ 86 h 111"/>
                  <a:gd name="T32" fmla="*/ 89 w 119"/>
                  <a:gd name="T33" fmla="*/ 108 h 111"/>
                  <a:gd name="T34" fmla="*/ 70 w 119"/>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 h="111">
                    <a:moveTo>
                      <a:pt x="70" y="111"/>
                    </a:moveTo>
                    <a:cubicBezTo>
                      <a:pt x="70" y="108"/>
                      <a:pt x="68" y="107"/>
                      <a:pt x="66" y="106"/>
                    </a:cubicBezTo>
                    <a:cubicBezTo>
                      <a:pt x="45" y="100"/>
                      <a:pt x="35" y="82"/>
                      <a:pt x="39" y="61"/>
                    </a:cubicBezTo>
                    <a:cubicBezTo>
                      <a:pt x="39" y="59"/>
                      <a:pt x="40" y="58"/>
                      <a:pt x="37" y="57"/>
                    </a:cubicBezTo>
                    <a:cubicBezTo>
                      <a:pt x="10" y="49"/>
                      <a:pt x="0" y="32"/>
                      <a:pt x="6" y="5"/>
                    </a:cubicBezTo>
                    <a:cubicBezTo>
                      <a:pt x="7" y="5"/>
                      <a:pt x="6" y="4"/>
                      <a:pt x="6" y="3"/>
                    </a:cubicBezTo>
                    <a:cubicBezTo>
                      <a:pt x="7" y="2"/>
                      <a:pt x="9" y="1"/>
                      <a:pt x="11" y="0"/>
                    </a:cubicBezTo>
                    <a:cubicBezTo>
                      <a:pt x="15" y="2"/>
                      <a:pt x="17" y="6"/>
                      <a:pt x="21" y="9"/>
                    </a:cubicBezTo>
                    <a:cubicBezTo>
                      <a:pt x="37" y="23"/>
                      <a:pt x="59" y="18"/>
                      <a:pt x="71" y="5"/>
                    </a:cubicBezTo>
                    <a:cubicBezTo>
                      <a:pt x="72" y="4"/>
                      <a:pt x="73" y="2"/>
                      <a:pt x="76" y="2"/>
                    </a:cubicBezTo>
                    <a:cubicBezTo>
                      <a:pt x="78" y="6"/>
                      <a:pt x="83" y="10"/>
                      <a:pt x="83" y="16"/>
                    </a:cubicBezTo>
                    <a:cubicBezTo>
                      <a:pt x="82" y="24"/>
                      <a:pt x="80" y="33"/>
                      <a:pt x="77" y="40"/>
                    </a:cubicBezTo>
                    <a:cubicBezTo>
                      <a:pt x="76" y="42"/>
                      <a:pt x="76" y="45"/>
                      <a:pt x="77" y="47"/>
                    </a:cubicBezTo>
                    <a:cubicBezTo>
                      <a:pt x="82" y="60"/>
                      <a:pt x="99" y="70"/>
                      <a:pt x="113" y="69"/>
                    </a:cubicBezTo>
                    <a:cubicBezTo>
                      <a:pt x="115" y="68"/>
                      <a:pt x="117" y="68"/>
                      <a:pt x="119" y="69"/>
                    </a:cubicBezTo>
                    <a:cubicBezTo>
                      <a:pt x="115" y="74"/>
                      <a:pt x="114" y="80"/>
                      <a:pt x="113" y="86"/>
                    </a:cubicBezTo>
                    <a:cubicBezTo>
                      <a:pt x="107" y="96"/>
                      <a:pt x="100" y="104"/>
                      <a:pt x="89" y="108"/>
                    </a:cubicBezTo>
                    <a:cubicBezTo>
                      <a:pt x="83" y="109"/>
                      <a:pt x="76" y="109"/>
                      <a:pt x="70" y="111"/>
                    </a:cubicBezTo>
                    <a:close/>
                  </a:path>
                </a:pathLst>
              </a:custGeom>
              <a:solidFill>
                <a:srgbClr val="492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8" name="Freeform 88">
                <a:extLst>
                  <a:ext uri="{FF2B5EF4-FFF2-40B4-BE49-F238E27FC236}">
                    <a16:creationId xmlns:a16="http://schemas.microsoft.com/office/drawing/2014/main" id="{D89D7D9F-F0FB-477D-A7A1-5C30842B9743}"/>
                  </a:ext>
                </a:extLst>
              </p:cNvPr>
              <p:cNvSpPr>
                <a:spLocks/>
              </p:cNvSpPr>
              <p:nvPr/>
            </p:nvSpPr>
            <p:spPr bwMode="auto">
              <a:xfrm>
                <a:off x="4593" y="2664"/>
                <a:ext cx="447" cy="71"/>
              </a:xfrm>
              <a:custGeom>
                <a:avLst/>
                <a:gdLst>
                  <a:gd name="T0" fmla="*/ 54 w 267"/>
                  <a:gd name="T1" fmla="*/ 36 h 43"/>
                  <a:gd name="T2" fmla="*/ 34 w 267"/>
                  <a:gd name="T3" fmla="*/ 38 h 43"/>
                  <a:gd name="T4" fmla="*/ 0 w 267"/>
                  <a:gd name="T5" fmla="*/ 40 h 43"/>
                  <a:gd name="T6" fmla="*/ 17 w 267"/>
                  <a:gd name="T7" fmla="*/ 18 h 43"/>
                  <a:gd name="T8" fmla="*/ 85 w 267"/>
                  <a:gd name="T9" fmla="*/ 9 h 43"/>
                  <a:gd name="T10" fmla="*/ 91 w 267"/>
                  <a:gd name="T11" fmla="*/ 9 h 43"/>
                  <a:gd name="T12" fmla="*/ 110 w 267"/>
                  <a:gd name="T13" fmla="*/ 2 h 43"/>
                  <a:gd name="T14" fmla="*/ 116 w 267"/>
                  <a:gd name="T15" fmla="*/ 6 h 43"/>
                  <a:gd name="T16" fmla="*/ 125 w 267"/>
                  <a:gd name="T17" fmla="*/ 27 h 43"/>
                  <a:gd name="T18" fmla="*/ 130 w 267"/>
                  <a:gd name="T19" fmla="*/ 35 h 43"/>
                  <a:gd name="T20" fmla="*/ 138 w 267"/>
                  <a:gd name="T21" fmla="*/ 32 h 43"/>
                  <a:gd name="T22" fmla="*/ 136 w 267"/>
                  <a:gd name="T23" fmla="*/ 21 h 43"/>
                  <a:gd name="T24" fmla="*/ 131 w 267"/>
                  <a:gd name="T25" fmla="*/ 7 h 43"/>
                  <a:gd name="T26" fmla="*/ 131 w 267"/>
                  <a:gd name="T27" fmla="*/ 0 h 43"/>
                  <a:gd name="T28" fmla="*/ 175 w 267"/>
                  <a:gd name="T29" fmla="*/ 8 h 43"/>
                  <a:gd name="T30" fmla="*/ 186 w 267"/>
                  <a:gd name="T31" fmla="*/ 8 h 43"/>
                  <a:gd name="T32" fmla="*/ 251 w 267"/>
                  <a:gd name="T33" fmla="*/ 19 h 43"/>
                  <a:gd name="T34" fmla="*/ 267 w 267"/>
                  <a:gd name="T35" fmla="*/ 40 h 43"/>
                  <a:gd name="T36" fmla="*/ 225 w 267"/>
                  <a:gd name="T37" fmla="*/ 40 h 43"/>
                  <a:gd name="T38" fmla="*/ 223 w 267"/>
                  <a:gd name="T39" fmla="*/ 41 h 43"/>
                  <a:gd name="T40" fmla="*/ 209 w 267"/>
                  <a:gd name="T41" fmla="*/ 35 h 43"/>
                  <a:gd name="T42" fmla="*/ 199 w 267"/>
                  <a:gd name="T43" fmla="*/ 32 h 43"/>
                  <a:gd name="T44" fmla="*/ 170 w 267"/>
                  <a:gd name="T45" fmla="*/ 29 h 43"/>
                  <a:gd name="T46" fmla="*/ 139 w 267"/>
                  <a:gd name="T47" fmla="*/ 40 h 43"/>
                  <a:gd name="T48" fmla="*/ 129 w 267"/>
                  <a:gd name="T49" fmla="*/ 41 h 43"/>
                  <a:gd name="T50" fmla="*/ 120 w 267"/>
                  <a:gd name="T51" fmla="*/ 34 h 43"/>
                  <a:gd name="T52" fmla="*/ 97 w 267"/>
                  <a:gd name="T53" fmla="*/ 29 h 43"/>
                  <a:gd name="T54" fmla="*/ 86 w 267"/>
                  <a:gd name="T55" fmla="*/ 30 h 43"/>
                  <a:gd name="T56" fmla="*/ 60 w 267"/>
                  <a:gd name="T57" fmla="*/ 35 h 43"/>
                  <a:gd name="T58" fmla="*/ 54 w 267"/>
                  <a:gd name="T59"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7" h="43">
                    <a:moveTo>
                      <a:pt x="54" y="36"/>
                    </a:moveTo>
                    <a:cubicBezTo>
                      <a:pt x="47" y="39"/>
                      <a:pt x="41" y="39"/>
                      <a:pt x="34" y="38"/>
                    </a:cubicBezTo>
                    <a:cubicBezTo>
                      <a:pt x="23" y="37"/>
                      <a:pt x="11" y="38"/>
                      <a:pt x="0" y="40"/>
                    </a:cubicBezTo>
                    <a:cubicBezTo>
                      <a:pt x="1" y="30"/>
                      <a:pt x="8" y="22"/>
                      <a:pt x="17" y="18"/>
                    </a:cubicBezTo>
                    <a:cubicBezTo>
                      <a:pt x="39" y="8"/>
                      <a:pt x="61" y="5"/>
                      <a:pt x="85" y="9"/>
                    </a:cubicBezTo>
                    <a:cubicBezTo>
                      <a:pt x="87" y="9"/>
                      <a:pt x="89" y="10"/>
                      <a:pt x="91" y="9"/>
                    </a:cubicBezTo>
                    <a:cubicBezTo>
                      <a:pt x="97" y="5"/>
                      <a:pt x="104" y="4"/>
                      <a:pt x="110" y="2"/>
                    </a:cubicBezTo>
                    <a:cubicBezTo>
                      <a:pt x="113" y="1"/>
                      <a:pt x="114" y="4"/>
                      <a:pt x="116" y="6"/>
                    </a:cubicBezTo>
                    <a:cubicBezTo>
                      <a:pt x="120" y="12"/>
                      <a:pt x="123" y="19"/>
                      <a:pt x="125" y="27"/>
                    </a:cubicBezTo>
                    <a:cubicBezTo>
                      <a:pt x="126" y="30"/>
                      <a:pt x="127" y="33"/>
                      <a:pt x="130" y="35"/>
                    </a:cubicBezTo>
                    <a:cubicBezTo>
                      <a:pt x="134" y="38"/>
                      <a:pt x="137" y="36"/>
                      <a:pt x="138" y="32"/>
                    </a:cubicBezTo>
                    <a:cubicBezTo>
                      <a:pt x="138" y="28"/>
                      <a:pt x="137" y="25"/>
                      <a:pt x="136" y="21"/>
                    </a:cubicBezTo>
                    <a:cubicBezTo>
                      <a:pt x="135" y="16"/>
                      <a:pt x="133" y="11"/>
                      <a:pt x="131" y="7"/>
                    </a:cubicBezTo>
                    <a:cubicBezTo>
                      <a:pt x="131" y="5"/>
                      <a:pt x="129" y="3"/>
                      <a:pt x="131" y="0"/>
                    </a:cubicBezTo>
                    <a:cubicBezTo>
                      <a:pt x="146" y="0"/>
                      <a:pt x="161" y="3"/>
                      <a:pt x="175" y="8"/>
                    </a:cubicBezTo>
                    <a:cubicBezTo>
                      <a:pt x="179" y="9"/>
                      <a:pt x="182" y="9"/>
                      <a:pt x="186" y="8"/>
                    </a:cubicBezTo>
                    <a:cubicBezTo>
                      <a:pt x="209" y="6"/>
                      <a:pt x="231" y="8"/>
                      <a:pt x="251" y="19"/>
                    </a:cubicBezTo>
                    <a:cubicBezTo>
                      <a:pt x="260" y="23"/>
                      <a:pt x="266" y="30"/>
                      <a:pt x="267" y="40"/>
                    </a:cubicBezTo>
                    <a:cubicBezTo>
                      <a:pt x="253" y="38"/>
                      <a:pt x="239" y="36"/>
                      <a:pt x="225" y="40"/>
                    </a:cubicBezTo>
                    <a:cubicBezTo>
                      <a:pt x="224" y="41"/>
                      <a:pt x="224" y="41"/>
                      <a:pt x="223" y="41"/>
                    </a:cubicBezTo>
                    <a:cubicBezTo>
                      <a:pt x="218" y="39"/>
                      <a:pt x="214" y="36"/>
                      <a:pt x="209" y="35"/>
                    </a:cubicBezTo>
                    <a:cubicBezTo>
                      <a:pt x="206" y="33"/>
                      <a:pt x="203" y="32"/>
                      <a:pt x="199" y="32"/>
                    </a:cubicBezTo>
                    <a:cubicBezTo>
                      <a:pt x="189" y="30"/>
                      <a:pt x="180" y="30"/>
                      <a:pt x="170" y="29"/>
                    </a:cubicBezTo>
                    <a:cubicBezTo>
                      <a:pt x="159" y="29"/>
                      <a:pt x="148" y="31"/>
                      <a:pt x="139" y="40"/>
                    </a:cubicBezTo>
                    <a:cubicBezTo>
                      <a:pt x="136" y="43"/>
                      <a:pt x="133" y="42"/>
                      <a:pt x="129" y="41"/>
                    </a:cubicBezTo>
                    <a:cubicBezTo>
                      <a:pt x="125" y="39"/>
                      <a:pt x="123" y="36"/>
                      <a:pt x="120" y="34"/>
                    </a:cubicBezTo>
                    <a:cubicBezTo>
                      <a:pt x="113" y="30"/>
                      <a:pt x="105" y="30"/>
                      <a:pt x="97" y="29"/>
                    </a:cubicBezTo>
                    <a:cubicBezTo>
                      <a:pt x="93" y="28"/>
                      <a:pt x="90" y="29"/>
                      <a:pt x="86" y="30"/>
                    </a:cubicBezTo>
                    <a:cubicBezTo>
                      <a:pt x="77" y="31"/>
                      <a:pt x="68" y="32"/>
                      <a:pt x="60" y="35"/>
                    </a:cubicBezTo>
                    <a:cubicBezTo>
                      <a:pt x="58" y="36"/>
                      <a:pt x="56" y="37"/>
                      <a:pt x="54" y="36"/>
                    </a:cubicBezTo>
                    <a:close/>
                  </a:path>
                </a:pathLst>
              </a:custGeom>
              <a:solidFill>
                <a:srgbClr val="A41B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9" name="Freeform 89">
                <a:extLst>
                  <a:ext uri="{FF2B5EF4-FFF2-40B4-BE49-F238E27FC236}">
                    <a16:creationId xmlns:a16="http://schemas.microsoft.com/office/drawing/2014/main" id="{4D35D6EB-B46E-4EC2-AEC8-8EAF6EEF3E98}"/>
                  </a:ext>
                </a:extLst>
              </p:cNvPr>
              <p:cNvSpPr>
                <a:spLocks/>
              </p:cNvSpPr>
              <p:nvPr/>
            </p:nvSpPr>
            <p:spPr bwMode="auto">
              <a:xfrm>
                <a:off x="6453" y="882"/>
                <a:ext cx="135" cy="194"/>
              </a:xfrm>
              <a:custGeom>
                <a:avLst/>
                <a:gdLst>
                  <a:gd name="T0" fmla="*/ 1 w 81"/>
                  <a:gd name="T1" fmla="*/ 63 h 116"/>
                  <a:gd name="T2" fmla="*/ 6 w 81"/>
                  <a:gd name="T3" fmla="*/ 34 h 116"/>
                  <a:gd name="T4" fmla="*/ 10 w 81"/>
                  <a:gd name="T5" fmla="*/ 26 h 116"/>
                  <a:gd name="T6" fmla="*/ 30 w 81"/>
                  <a:gd name="T7" fmla="*/ 6 h 116"/>
                  <a:gd name="T8" fmla="*/ 39 w 81"/>
                  <a:gd name="T9" fmla="*/ 1 h 116"/>
                  <a:gd name="T10" fmla="*/ 63 w 81"/>
                  <a:gd name="T11" fmla="*/ 21 h 116"/>
                  <a:gd name="T12" fmla="*/ 65 w 81"/>
                  <a:gd name="T13" fmla="*/ 23 h 116"/>
                  <a:gd name="T14" fmla="*/ 67 w 81"/>
                  <a:gd name="T15" fmla="*/ 48 h 116"/>
                  <a:gd name="T16" fmla="*/ 68 w 81"/>
                  <a:gd name="T17" fmla="*/ 52 h 116"/>
                  <a:gd name="T18" fmla="*/ 74 w 81"/>
                  <a:gd name="T19" fmla="*/ 93 h 116"/>
                  <a:gd name="T20" fmla="*/ 39 w 81"/>
                  <a:gd name="T21" fmla="*/ 116 h 116"/>
                  <a:gd name="T22" fmla="*/ 37 w 81"/>
                  <a:gd name="T23" fmla="*/ 114 h 116"/>
                  <a:gd name="T24" fmla="*/ 35 w 81"/>
                  <a:gd name="T25" fmla="*/ 109 h 116"/>
                  <a:gd name="T26" fmla="*/ 34 w 81"/>
                  <a:gd name="T27" fmla="*/ 107 h 116"/>
                  <a:gd name="T28" fmla="*/ 33 w 81"/>
                  <a:gd name="T29" fmla="*/ 101 h 116"/>
                  <a:gd name="T30" fmla="*/ 36 w 81"/>
                  <a:gd name="T31" fmla="*/ 96 h 116"/>
                  <a:gd name="T32" fmla="*/ 40 w 81"/>
                  <a:gd name="T33" fmla="*/ 91 h 116"/>
                  <a:gd name="T34" fmla="*/ 39 w 81"/>
                  <a:gd name="T35" fmla="*/ 85 h 116"/>
                  <a:gd name="T36" fmla="*/ 29 w 81"/>
                  <a:gd name="T37" fmla="*/ 79 h 116"/>
                  <a:gd name="T38" fmla="*/ 9 w 81"/>
                  <a:gd name="T39" fmla="*/ 73 h 116"/>
                  <a:gd name="T40" fmla="*/ 1 w 81"/>
                  <a:gd name="T41" fmla="*/ 6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116">
                    <a:moveTo>
                      <a:pt x="1" y="63"/>
                    </a:moveTo>
                    <a:cubicBezTo>
                      <a:pt x="7" y="54"/>
                      <a:pt x="9" y="44"/>
                      <a:pt x="6" y="34"/>
                    </a:cubicBezTo>
                    <a:cubicBezTo>
                      <a:pt x="5" y="30"/>
                      <a:pt x="6" y="28"/>
                      <a:pt x="10" y="26"/>
                    </a:cubicBezTo>
                    <a:cubicBezTo>
                      <a:pt x="20" y="22"/>
                      <a:pt x="27" y="15"/>
                      <a:pt x="30" y="6"/>
                    </a:cubicBezTo>
                    <a:cubicBezTo>
                      <a:pt x="32" y="1"/>
                      <a:pt x="35" y="0"/>
                      <a:pt x="39" y="1"/>
                    </a:cubicBezTo>
                    <a:cubicBezTo>
                      <a:pt x="50" y="5"/>
                      <a:pt x="59" y="10"/>
                      <a:pt x="63" y="21"/>
                    </a:cubicBezTo>
                    <a:cubicBezTo>
                      <a:pt x="63" y="22"/>
                      <a:pt x="64" y="22"/>
                      <a:pt x="65" y="23"/>
                    </a:cubicBezTo>
                    <a:cubicBezTo>
                      <a:pt x="67" y="31"/>
                      <a:pt x="69" y="39"/>
                      <a:pt x="67" y="48"/>
                    </a:cubicBezTo>
                    <a:cubicBezTo>
                      <a:pt x="66" y="50"/>
                      <a:pt x="67" y="51"/>
                      <a:pt x="68" y="52"/>
                    </a:cubicBezTo>
                    <a:cubicBezTo>
                      <a:pt x="78" y="64"/>
                      <a:pt x="81" y="79"/>
                      <a:pt x="74" y="93"/>
                    </a:cubicBezTo>
                    <a:cubicBezTo>
                      <a:pt x="67" y="108"/>
                      <a:pt x="55" y="115"/>
                      <a:pt x="39" y="116"/>
                    </a:cubicBezTo>
                    <a:cubicBezTo>
                      <a:pt x="38" y="115"/>
                      <a:pt x="38" y="115"/>
                      <a:pt x="37" y="114"/>
                    </a:cubicBezTo>
                    <a:cubicBezTo>
                      <a:pt x="37" y="112"/>
                      <a:pt x="40" y="109"/>
                      <a:pt x="35" y="109"/>
                    </a:cubicBezTo>
                    <a:cubicBezTo>
                      <a:pt x="34" y="110"/>
                      <a:pt x="34" y="108"/>
                      <a:pt x="34" y="107"/>
                    </a:cubicBezTo>
                    <a:cubicBezTo>
                      <a:pt x="35" y="105"/>
                      <a:pt x="34" y="103"/>
                      <a:pt x="33" y="101"/>
                    </a:cubicBezTo>
                    <a:cubicBezTo>
                      <a:pt x="31" y="97"/>
                      <a:pt x="32" y="95"/>
                      <a:pt x="36" y="96"/>
                    </a:cubicBezTo>
                    <a:cubicBezTo>
                      <a:pt x="41" y="97"/>
                      <a:pt x="41" y="95"/>
                      <a:pt x="40" y="91"/>
                    </a:cubicBezTo>
                    <a:cubicBezTo>
                      <a:pt x="40" y="89"/>
                      <a:pt x="39" y="87"/>
                      <a:pt x="39" y="85"/>
                    </a:cubicBezTo>
                    <a:cubicBezTo>
                      <a:pt x="37" y="81"/>
                      <a:pt x="35" y="78"/>
                      <a:pt x="29" y="79"/>
                    </a:cubicBezTo>
                    <a:cubicBezTo>
                      <a:pt x="22" y="79"/>
                      <a:pt x="16" y="76"/>
                      <a:pt x="9" y="73"/>
                    </a:cubicBezTo>
                    <a:cubicBezTo>
                      <a:pt x="5" y="71"/>
                      <a:pt x="0" y="69"/>
                      <a:pt x="1" y="63"/>
                    </a:cubicBezTo>
                    <a:close/>
                  </a:path>
                </a:pathLst>
              </a:custGeom>
              <a:solidFill>
                <a:srgbClr val="6627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0" name="Freeform 90">
                <a:extLst>
                  <a:ext uri="{FF2B5EF4-FFF2-40B4-BE49-F238E27FC236}">
                    <a16:creationId xmlns:a16="http://schemas.microsoft.com/office/drawing/2014/main" id="{C2AA50C8-407E-4A78-AFE2-1AB9DAC9EFB2}"/>
                  </a:ext>
                </a:extLst>
              </p:cNvPr>
              <p:cNvSpPr>
                <a:spLocks/>
              </p:cNvSpPr>
              <p:nvPr/>
            </p:nvSpPr>
            <p:spPr bwMode="auto">
              <a:xfrm>
                <a:off x="3959" y="1646"/>
                <a:ext cx="232" cy="177"/>
              </a:xfrm>
              <a:custGeom>
                <a:avLst/>
                <a:gdLst>
                  <a:gd name="T0" fmla="*/ 12 w 139"/>
                  <a:gd name="T1" fmla="*/ 69 h 106"/>
                  <a:gd name="T2" fmla="*/ 12 w 139"/>
                  <a:gd name="T3" fmla="*/ 45 h 106"/>
                  <a:gd name="T4" fmla="*/ 0 w 139"/>
                  <a:gd name="T5" fmla="*/ 0 h 106"/>
                  <a:gd name="T6" fmla="*/ 38 w 139"/>
                  <a:gd name="T7" fmla="*/ 45 h 106"/>
                  <a:gd name="T8" fmla="*/ 75 w 139"/>
                  <a:gd name="T9" fmla="*/ 0 h 106"/>
                  <a:gd name="T10" fmla="*/ 65 w 139"/>
                  <a:gd name="T11" fmla="*/ 36 h 106"/>
                  <a:gd name="T12" fmla="*/ 63 w 139"/>
                  <a:gd name="T13" fmla="*/ 73 h 106"/>
                  <a:gd name="T14" fmla="*/ 139 w 139"/>
                  <a:gd name="T15" fmla="*/ 44 h 106"/>
                  <a:gd name="T16" fmla="*/ 134 w 139"/>
                  <a:gd name="T17" fmla="*/ 48 h 106"/>
                  <a:gd name="T18" fmla="*/ 99 w 139"/>
                  <a:gd name="T19" fmla="*/ 78 h 106"/>
                  <a:gd name="T20" fmla="*/ 99 w 139"/>
                  <a:gd name="T21" fmla="*/ 82 h 106"/>
                  <a:gd name="T22" fmla="*/ 94 w 139"/>
                  <a:gd name="T23" fmla="*/ 84 h 106"/>
                  <a:gd name="T24" fmla="*/ 44 w 139"/>
                  <a:gd name="T25" fmla="*/ 105 h 106"/>
                  <a:gd name="T26" fmla="*/ 37 w 139"/>
                  <a:gd name="T27" fmla="*/ 101 h 106"/>
                  <a:gd name="T28" fmla="*/ 21 w 139"/>
                  <a:gd name="T29" fmla="*/ 80 h 106"/>
                  <a:gd name="T30" fmla="*/ 15 w 139"/>
                  <a:gd name="T31" fmla="*/ 75 h 106"/>
                  <a:gd name="T32" fmla="*/ 12 w 139"/>
                  <a:gd name="T33" fmla="*/ 6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 h="106">
                    <a:moveTo>
                      <a:pt x="12" y="69"/>
                    </a:moveTo>
                    <a:cubicBezTo>
                      <a:pt x="15" y="61"/>
                      <a:pt x="13" y="53"/>
                      <a:pt x="12" y="45"/>
                    </a:cubicBezTo>
                    <a:cubicBezTo>
                      <a:pt x="11" y="30"/>
                      <a:pt x="6" y="16"/>
                      <a:pt x="0" y="0"/>
                    </a:cubicBezTo>
                    <a:cubicBezTo>
                      <a:pt x="18" y="11"/>
                      <a:pt x="30" y="26"/>
                      <a:pt x="38" y="45"/>
                    </a:cubicBezTo>
                    <a:cubicBezTo>
                      <a:pt x="46" y="26"/>
                      <a:pt x="57" y="12"/>
                      <a:pt x="75" y="0"/>
                    </a:cubicBezTo>
                    <a:cubicBezTo>
                      <a:pt x="71" y="13"/>
                      <a:pt x="67" y="24"/>
                      <a:pt x="65" y="36"/>
                    </a:cubicBezTo>
                    <a:cubicBezTo>
                      <a:pt x="62" y="47"/>
                      <a:pt x="62" y="59"/>
                      <a:pt x="63" y="73"/>
                    </a:cubicBezTo>
                    <a:cubicBezTo>
                      <a:pt x="85" y="54"/>
                      <a:pt x="110" y="43"/>
                      <a:pt x="139" y="44"/>
                    </a:cubicBezTo>
                    <a:cubicBezTo>
                      <a:pt x="138" y="47"/>
                      <a:pt x="136" y="47"/>
                      <a:pt x="134" y="48"/>
                    </a:cubicBezTo>
                    <a:cubicBezTo>
                      <a:pt x="121" y="57"/>
                      <a:pt x="109" y="66"/>
                      <a:pt x="99" y="78"/>
                    </a:cubicBezTo>
                    <a:cubicBezTo>
                      <a:pt x="98" y="79"/>
                      <a:pt x="95" y="81"/>
                      <a:pt x="99" y="82"/>
                    </a:cubicBezTo>
                    <a:cubicBezTo>
                      <a:pt x="98" y="85"/>
                      <a:pt x="96" y="84"/>
                      <a:pt x="94" y="84"/>
                    </a:cubicBezTo>
                    <a:cubicBezTo>
                      <a:pt x="76" y="88"/>
                      <a:pt x="59" y="94"/>
                      <a:pt x="44" y="105"/>
                    </a:cubicBezTo>
                    <a:cubicBezTo>
                      <a:pt x="40" y="106"/>
                      <a:pt x="38" y="103"/>
                      <a:pt x="37" y="101"/>
                    </a:cubicBezTo>
                    <a:cubicBezTo>
                      <a:pt x="32" y="93"/>
                      <a:pt x="26" y="87"/>
                      <a:pt x="21" y="80"/>
                    </a:cubicBezTo>
                    <a:cubicBezTo>
                      <a:pt x="19" y="78"/>
                      <a:pt x="17" y="77"/>
                      <a:pt x="15" y="75"/>
                    </a:cubicBezTo>
                    <a:cubicBezTo>
                      <a:pt x="14" y="74"/>
                      <a:pt x="11" y="72"/>
                      <a:pt x="12" y="69"/>
                    </a:cubicBezTo>
                    <a:close/>
                  </a:path>
                </a:pathLst>
              </a:custGeom>
              <a:solidFill>
                <a:srgbClr val="4E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1" name="Freeform 91">
                <a:extLst>
                  <a:ext uri="{FF2B5EF4-FFF2-40B4-BE49-F238E27FC236}">
                    <a16:creationId xmlns:a16="http://schemas.microsoft.com/office/drawing/2014/main" id="{0D4A2D1F-9BCC-4235-9FCE-680A81BA65CA}"/>
                  </a:ext>
                </a:extLst>
              </p:cNvPr>
              <p:cNvSpPr>
                <a:spLocks/>
              </p:cNvSpPr>
              <p:nvPr/>
            </p:nvSpPr>
            <p:spPr bwMode="auto">
              <a:xfrm>
                <a:off x="6166" y="3566"/>
                <a:ext cx="357" cy="513"/>
              </a:xfrm>
              <a:custGeom>
                <a:avLst/>
                <a:gdLst>
                  <a:gd name="T0" fmla="*/ 214 w 214"/>
                  <a:gd name="T1" fmla="*/ 204 h 307"/>
                  <a:gd name="T2" fmla="*/ 210 w 214"/>
                  <a:gd name="T3" fmla="*/ 240 h 307"/>
                  <a:gd name="T4" fmla="*/ 166 w 214"/>
                  <a:gd name="T5" fmla="*/ 290 h 307"/>
                  <a:gd name="T6" fmla="*/ 50 w 214"/>
                  <a:gd name="T7" fmla="*/ 290 h 307"/>
                  <a:gd name="T8" fmla="*/ 2 w 214"/>
                  <a:gd name="T9" fmla="*/ 218 h 307"/>
                  <a:gd name="T10" fmla="*/ 30 w 214"/>
                  <a:gd name="T11" fmla="*/ 118 h 307"/>
                  <a:gd name="T12" fmla="*/ 48 w 214"/>
                  <a:gd name="T13" fmla="*/ 63 h 307"/>
                  <a:gd name="T14" fmla="*/ 106 w 214"/>
                  <a:gd name="T15" fmla="*/ 2 h 307"/>
                  <a:gd name="T16" fmla="*/ 167 w 214"/>
                  <a:gd name="T17" fmla="*/ 58 h 307"/>
                  <a:gd name="T18" fmla="*/ 189 w 214"/>
                  <a:gd name="T19" fmla="*/ 123 h 307"/>
                  <a:gd name="T20" fmla="*/ 214 w 214"/>
                  <a:gd name="T21" fmla="*/ 204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 h="307">
                    <a:moveTo>
                      <a:pt x="214" y="204"/>
                    </a:moveTo>
                    <a:cubicBezTo>
                      <a:pt x="214" y="216"/>
                      <a:pt x="214" y="228"/>
                      <a:pt x="210" y="240"/>
                    </a:cubicBezTo>
                    <a:cubicBezTo>
                      <a:pt x="203" y="263"/>
                      <a:pt x="189" y="280"/>
                      <a:pt x="166" y="290"/>
                    </a:cubicBezTo>
                    <a:cubicBezTo>
                      <a:pt x="128" y="306"/>
                      <a:pt x="89" y="307"/>
                      <a:pt x="50" y="290"/>
                    </a:cubicBezTo>
                    <a:cubicBezTo>
                      <a:pt x="19" y="277"/>
                      <a:pt x="4" y="252"/>
                      <a:pt x="2" y="218"/>
                    </a:cubicBezTo>
                    <a:cubicBezTo>
                      <a:pt x="0" y="181"/>
                      <a:pt x="8" y="147"/>
                      <a:pt x="30" y="118"/>
                    </a:cubicBezTo>
                    <a:cubicBezTo>
                      <a:pt x="43" y="102"/>
                      <a:pt x="48" y="83"/>
                      <a:pt x="48" y="63"/>
                    </a:cubicBezTo>
                    <a:cubicBezTo>
                      <a:pt x="48" y="27"/>
                      <a:pt x="70" y="4"/>
                      <a:pt x="106" y="2"/>
                    </a:cubicBezTo>
                    <a:cubicBezTo>
                      <a:pt x="138" y="0"/>
                      <a:pt x="167" y="25"/>
                      <a:pt x="167" y="58"/>
                    </a:cubicBezTo>
                    <a:cubicBezTo>
                      <a:pt x="167" y="82"/>
                      <a:pt x="174" y="103"/>
                      <a:pt x="189" y="123"/>
                    </a:cubicBezTo>
                    <a:cubicBezTo>
                      <a:pt x="206" y="147"/>
                      <a:pt x="213" y="174"/>
                      <a:pt x="214" y="204"/>
                    </a:cubicBezTo>
                    <a:close/>
                  </a:path>
                </a:pathLst>
              </a:custGeom>
              <a:solidFill>
                <a:srgbClr val="6D89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2" name="Freeform 92">
                <a:extLst>
                  <a:ext uri="{FF2B5EF4-FFF2-40B4-BE49-F238E27FC236}">
                    <a16:creationId xmlns:a16="http://schemas.microsoft.com/office/drawing/2014/main" id="{5388124C-6E43-45B8-9D96-E6D407188F06}"/>
                  </a:ext>
                </a:extLst>
              </p:cNvPr>
              <p:cNvSpPr>
                <a:spLocks/>
              </p:cNvSpPr>
              <p:nvPr/>
            </p:nvSpPr>
            <p:spPr bwMode="auto">
              <a:xfrm>
                <a:off x="4657" y="3489"/>
                <a:ext cx="217" cy="638"/>
              </a:xfrm>
              <a:custGeom>
                <a:avLst/>
                <a:gdLst>
                  <a:gd name="T0" fmla="*/ 122 w 130"/>
                  <a:gd name="T1" fmla="*/ 13 h 382"/>
                  <a:gd name="T2" fmla="*/ 122 w 130"/>
                  <a:gd name="T3" fmla="*/ 15 h 382"/>
                  <a:gd name="T4" fmla="*/ 130 w 130"/>
                  <a:gd name="T5" fmla="*/ 26 h 382"/>
                  <a:gd name="T6" fmla="*/ 109 w 130"/>
                  <a:gd name="T7" fmla="*/ 17 h 382"/>
                  <a:gd name="T8" fmla="*/ 57 w 130"/>
                  <a:gd name="T9" fmla="*/ 40 h 382"/>
                  <a:gd name="T10" fmla="*/ 32 w 130"/>
                  <a:gd name="T11" fmla="*/ 114 h 382"/>
                  <a:gd name="T12" fmla="*/ 18 w 130"/>
                  <a:gd name="T13" fmla="*/ 189 h 382"/>
                  <a:gd name="T14" fmla="*/ 12 w 130"/>
                  <a:gd name="T15" fmla="*/ 245 h 382"/>
                  <a:gd name="T16" fmla="*/ 18 w 130"/>
                  <a:gd name="T17" fmla="*/ 308 h 382"/>
                  <a:gd name="T18" fmla="*/ 67 w 130"/>
                  <a:gd name="T19" fmla="*/ 368 h 382"/>
                  <a:gd name="T20" fmla="*/ 91 w 130"/>
                  <a:gd name="T21" fmla="*/ 378 h 382"/>
                  <a:gd name="T22" fmla="*/ 67 w 130"/>
                  <a:gd name="T23" fmla="*/ 381 h 382"/>
                  <a:gd name="T24" fmla="*/ 57 w 130"/>
                  <a:gd name="T25" fmla="*/ 381 h 382"/>
                  <a:gd name="T26" fmla="*/ 7 w 130"/>
                  <a:gd name="T27" fmla="*/ 315 h 382"/>
                  <a:gd name="T28" fmla="*/ 15 w 130"/>
                  <a:gd name="T29" fmla="*/ 163 h 382"/>
                  <a:gd name="T30" fmla="*/ 30 w 130"/>
                  <a:gd name="T31" fmla="*/ 68 h 382"/>
                  <a:gd name="T32" fmla="*/ 48 w 130"/>
                  <a:gd name="T33" fmla="*/ 26 h 382"/>
                  <a:gd name="T34" fmla="*/ 122 w 130"/>
                  <a:gd name="T35" fmla="*/ 1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382">
                    <a:moveTo>
                      <a:pt x="122" y="13"/>
                    </a:moveTo>
                    <a:cubicBezTo>
                      <a:pt x="120" y="13"/>
                      <a:pt x="120" y="13"/>
                      <a:pt x="122" y="15"/>
                    </a:cubicBezTo>
                    <a:cubicBezTo>
                      <a:pt x="125" y="17"/>
                      <a:pt x="127" y="21"/>
                      <a:pt x="130" y="26"/>
                    </a:cubicBezTo>
                    <a:cubicBezTo>
                      <a:pt x="122" y="23"/>
                      <a:pt x="116" y="19"/>
                      <a:pt x="109" y="17"/>
                    </a:cubicBezTo>
                    <a:cubicBezTo>
                      <a:pt x="83" y="10"/>
                      <a:pt x="71" y="20"/>
                      <a:pt x="57" y="40"/>
                    </a:cubicBezTo>
                    <a:cubicBezTo>
                      <a:pt x="41" y="62"/>
                      <a:pt x="37" y="88"/>
                      <a:pt x="32" y="114"/>
                    </a:cubicBezTo>
                    <a:cubicBezTo>
                      <a:pt x="28" y="139"/>
                      <a:pt x="23" y="164"/>
                      <a:pt x="18" y="189"/>
                    </a:cubicBezTo>
                    <a:cubicBezTo>
                      <a:pt x="15" y="207"/>
                      <a:pt x="13" y="226"/>
                      <a:pt x="12" y="245"/>
                    </a:cubicBezTo>
                    <a:cubicBezTo>
                      <a:pt x="10" y="266"/>
                      <a:pt x="12" y="288"/>
                      <a:pt x="18" y="308"/>
                    </a:cubicBezTo>
                    <a:cubicBezTo>
                      <a:pt x="25" y="335"/>
                      <a:pt x="42" y="355"/>
                      <a:pt x="67" y="368"/>
                    </a:cubicBezTo>
                    <a:cubicBezTo>
                      <a:pt x="74" y="372"/>
                      <a:pt x="82" y="374"/>
                      <a:pt x="91" y="378"/>
                    </a:cubicBezTo>
                    <a:cubicBezTo>
                      <a:pt x="82" y="380"/>
                      <a:pt x="75" y="382"/>
                      <a:pt x="67" y="381"/>
                    </a:cubicBezTo>
                    <a:cubicBezTo>
                      <a:pt x="64" y="380"/>
                      <a:pt x="60" y="377"/>
                      <a:pt x="57" y="381"/>
                    </a:cubicBezTo>
                    <a:cubicBezTo>
                      <a:pt x="29" y="368"/>
                      <a:pt x="11" y="346"/>
                      <a:pt x="7" y="315"/>
                    </a:cubicBezTo>
                    <a:cubicBezTo>
                      <a:pt x="0" y="264"/>
                      <a:pt x="5" y="213"/>
                      <a:pt x="15" y="163"/>
                    </a:cubicBezTo>
                    <a:cubicBezTo>
                      <a:pt x="21" y="132"/>
                      <a:pt x="25" y="100"/>
                      <a:pt x="30" y="68"/>
                    </a:cubicBezTo>
                    <a:cubicBezTo>
                      <a:pt x="32" y="53"/>
                      <a:pt x="38" y="38"/>
                      <a:pt x="48" y="26"/>
                    </a:cubicBezTo>
                    <a:cubicBezTo>
                      <a:pt x="66" y="4"/>
                      <a:pt x="96" y="0"/>
                      <a:pt x="122" y="13"/>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3" name="Freeform 93">
                <a:extLst>
                  <a:ext uri="{FF2B5EF4-FFF2-40B4-BE49-F238E27FC236}">
                    <a16:creationId xmlns:a16="http://schemas.microsoft.com/office/drawing/2014/main" id="{4C89E7A5-38FC-4543-85C9-6017BDECDE82}"/>
                  </a:ext>
                </a:extLst>
              </p:cNvPr>
              <p:cNvSpPr>
                <a:spLocks/>
              </p:cNvSpPr>
              <p:nvPr/>
            </p:nvSpPr>
            <p:spPr bwMode="auto">
              <a:xfrm>
                <a:off x="4024" y="615"/>
                <a:ext cx="158" cy="227"/>
              </a:xfrm>
              <a:custGeom>
                <a:avLst/>
                <a:gdLst>
                  <a:gd name="T0" fmla="*/ 2 w 95"/>
                  <a:gd name="T1" fmla="*/ 46 h 136"/>
                  <a:gd name="T2" fmla="*/ 3 w 95"/>
                  <a:gd name="T3" fmla="*/ 0 h 136"/>
                  <a:gd name="T4" fmla="*/ 30 w 95"/>
                  <a:gd name="T5" fmla="*/ 68 h 136"/>
                  <a:gd name="T6" fmla="*/ 95 w 95"/>
                  <a:gd name="T7" fmla="*/ 22 h 136"/>
                  <a:gd name="T8" fmla="*/ 57 w 95"/>
                  <a:gd name="T9" fmla="*/ 85 h 136"/>
                  <a:gd name="T10" fmla="*/ 41 w 95"/>
                  <a:gd name="T11" fmla="*/ 127 h 136"/>
                  <a:gd name="T12" fmla="*/ 38 w 95"/>
                  <a:gd name="T13" fmla="*/ 128 h 136"/>
                  <a:gd name="T14" fmla="*/ 24 w 95"/>
                  <a:gd name="T15" fmla="*/ 133 h 136"/>
                  <a:gd name="T16" fmla="*/ 19 w 95"/>
                  <a:gd name="T17" fmla="*/ 136 h 136"/>
                  <a:gd name="T18" fmla="*/ 17 w 95"/>
                  <a:gd name="T19" fmla="*/ 130 h 136"/>
                  <a:gd name="T20" fmla="*/ 14 w 95"/>
                  <a:gd name="T21" fmla="*/ 91 h 136"/>
                  <a:gd name="T22" fmla="*/ 14 w 95"/>
                  <a:gd name="T23" fmla="*/ 87 h 136"/>
                  <a:gd name="T24" fmla="*/ 4 w 95"/>
                  <a:gd name="T25" fmla="*/ 56 h 136"/>
                  <a:gd name="T26" fmla="*/ 2 w 95"/>
                  <a:gd name="T27" fmla="*/ 4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136">
                    <a:moveTo>
                      <a:pt x="2" y="46"/>
                    </a:moveTo>
                    <a:cubicBezTo>
                      <a:pt x="2" y="31"/>
                      <a:pt x="4" y="16"/>
                      <a:pt x="3" y="0"/>
                    </a:cubicBezTo>
                    <a:cubicBezTo>
                      <a:pt x="19" y="19"/>
                      <a:pt x="27" y="42"/>
                      <a:pt x="30" y="68"/>
                    </a:cubicBezTo>
                    <a:cubicBezTo>
                      <a:pt x="49" y="47"/>
                      <a:pt x="69" y="31"/>
                      <a:pt x="95" y="22"/>
                    </a:cubicBezTo>
                    <a:cubicBezTo>
                      <a:pt x="80" y="42"/>
                      <a:pt x="66" y="62"/>
                      <a:pt x="57" y="85"/>
                    </a:cubicBezTo>
                    <a:cubicBezTo>
                      <a:pt x="52" y="99"/>
                      <a:pt x="47" y="113"/>
                      <a:pt x="41" y="127"/>
                    </a:cubicBezTo>
                    <a:cubicBezTo>
                      <a:pt x="41" y="129"/>
                      <a:pt x="40" y="129"/>
                      <a:pt x="38" y="128"/>
                    </a:cubicBezTo>
                    <a:cubicBezTo>
                      <a:pt x="32" y="126"/>
                      <a:pt x="28" y="129"/>
                      <a:pt x="24" y="133"/>
                    </a:cubicBezTo>
                    <a:cubicBezTo>
                      <a:pt x="23" y="134"/>
                      <a:pt x="21" y="136"/>
                      <a:pt x="19" y="136"/>
                    </a:cubicBezTo>
                    <a:cubicBezTo>
                      <a:pt x="17" y="134"/>
                      <a:pt x="17" y="132"/>
                      <a:pt x="17" y="130"/>
                    </a:cubicBezTo>
                    <a:cubicBezTo>
                      <a:pt x="17" y="117"/>
                      <a:pt x="17" y="104"/>
                      <a:pt x="14" y="91"/>
                    </a:cubicBezTo>
                    <a:cubicBezTo>
                      <a:pt x="14" y="90"/>
                      <a:pt x="13" y="88"/>
                      <a:pt x="14" y="87"/>
                    </a:cubicBezTo>
                    <a:cubicBezTo>
                      <a:pt x="16" y="75"/>
                      <a:pt x="10" y="66"/>
                      <a:pt x="4" y="56"/>
                    </a:cubicBezTo>
                    <a:cubicBezTo>
                      <a:pt x="2" y="53"/>
                      <a:pt x="0" y="50"/>
                      <a:pt x="2" y="46"/>
                    </a:cubicBezTo>
                    <a:close/>
                  </a:path>
                </a:pathLst>
              </a:custGeom>
              <a:solidFill>
                <a:srgbClr val="546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4" name="Freeform 94">
                <a:extLst>
                  <a:ext uri="{FF2B5EF4-FFF2-40B4-BE49-F238E27FC236}">
                    <a16:creationId xmlns:a16="http://schemas.microsoft.com/office/drawing/2014/main" id="{81744291-438F-4B81-80EF-7FB2CADE97B8}"/>
                  </a:ext>
                </a:extLst>
              </p:cNvPr>
              <p:cNvSpPr>
                <a:spLocks/>
              </p:cNvSpPr>
              <p:nvPr/>
            </p:nvSpPr>
            <p:spPr bwMode="auto">
              <a:xfrm>
                <a:off x="3793" y="822"/>
                <a:ext cx="386" cy="426"/>
              </a:xfrm>
              <a:custGeom>
                <a:avLst/>
                <a:gdLst>
                  <a:gd name="T0" fmla="*/ 158 w 231"/>
                  <a:gd name="T1" fmla="*/ 11 h 255"/>
                  <a:gd name="T2" fmla="*/ 162 w 231"/>
                  <a:gd name="T3" fmla="*/ 7 h 255"/>
                  <a:gd name="T4" fmla="*/ 179 w 231"/>
                  <a:gd name="T5" fmla="*/ 3 h 255"/>
                  <a:gd name="T6" fmla="*/ 166 w 231"/>
                  <a:gd name="T7" fmla="*/ 39 h 255"/>
                  <a:gd name="T8" fmla="*/ 176 w 231"/>
                  <a:gd name="T9" fmla="*/ 60 h 255"/>
                  <a:gd name="T10" fmla="*/ 208 w 231"/>
                  <a:gd name="T11" fmla="*/ 74 h 255"/>
                  <a:gd name="T12" fmla="*/ 226 w 231"/>
                  <a:gd name="T13" fmla="*/ 88 h 255"/>
                  <a:gd name="T14" fmla="*/ 230 w 231"/>
                  <a:gd name="T15" fmla="*/ 99 h 255"/>
                  <a:gd name="T16" fmla="*/ 217 w 231"/>
                  <a:gd name="T17" fmla="*/ 87 h 255"/>
                  <a:gd name="T18" fmla="*/ 147 w 231"/>
                  <a:gd name="T19" fmla="*/ 60 h 255"/>
                  <a:gd name="T20" fmla="*/ 90 w 231"/>
                  <a:gd name="T21" fmla="*/ 65 h 255"/>
                  <a:gd name="T22" fmla="*/ 19 w 231"/>
                  <a:gd name="T23" fmla="*/ 130 h 255"/>
                  <a:gd name="T24" fmla="*/ 10 w 231"/>
                  <a:gd name="T25" fmla="*/ 169 h 255"/>
                  <a:gd name="T26" fmla="*/ 16 w 231"/>
                  <a:gd name="T27" fmla="*/ 209 h 255"/>
                  <a:gd name="T28" fmla="*/ 43 w 231"/>
                  <a:gd name="T29" fmla="*/ 253 h 255"/>
                  <a:gd name="T30" fmla="*/ 37 w 231"/>
                  <a:gd name="T31" fmla="*/ 253 h 255"/>
                  <a:gd name="T32" fmla="*/ 6 w 231"/>
                  <a:gd name="T33" fmla="*/ 184 h 255"/>
                  <a:gd name="T34" fmla="*/ 91 w 231"/>
                  <a:gd name="T35" fmla="*/ 60 h 255"/>
                  <a:gd name="T36" fmla="*/ 104 w 231"/>
                  <a:gd name="T37" fmla="*/ 42 h 255"/>
                  <a:gd name="T38" fmla="*/ 101 w 231"/>
                  <a:gd name="T39" fmla="*/ 19 h 255"/>
                  <a:gd name="T40" fmla="*/ 103 w 231"/>
                  <a:gd name="T41" fmla="*/ 9 h 255"/>
                  <a:gd name="T42" fmla="*/ 115 w 231"/>
                  <a:gd name="T43" fmla="*/ 17 h 255"/>
                  <a:gd name="T44" fmla="*/ 132 w 231"/>
                  <a:gd name="T45" fmla="*/ 35 h 255"/>
                  <a:gd name="T46" fmla="*/ 142 w 231"/>
                  <a:gd name="T47" fmla="*/ 34 h 255"/>
                  <a:gd name="T48" fmla="*/ 151 w 231"/>
                  <a:gd name="T49" fmla="*/ 18 h 255"/>
                  <a:gd name="T50" fmla="*/ 158 w 231"/>
                  <a:gd name="T51" fmla="*/ 1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1" h="255">
                    <a:moveTo>
                      <a:pt x="158" y="11"/>
                    </a:moveTo>
                    <a:cubicBezTo>
                      <a:pt x="159" y="10"/>
                      <a:pt x="161" y="9"/>
                      <a:pt x="162" y="7"/>
                    </a:cubicBezTo>
                    <a:cubicBezTo>
                      <a:pt x="167" y="1"/>
                      <a:pt x="173" y="0"/>
                      <a:pt x="179" y="3"/>
                    </a:cubicBezTo>
                    <a:cubicBezTo>
                      <a:pt x="178" y="16"/>
                      <a:pt x="172" y="28"/>
                      <a:pt x="166" y="39"/>
                    </a:cubicBezTo>
                    <a:cubicBezTo>
                      <a:pt x="161" y="50"/>
                      <a:pt x="161" y="54"/>
                      <a:pt x="176" y="60"/>
                    </a:cubicBezTo>
                    <a:cubicBezTo>
                      <a:pt x="187" y="64"/>
                      <a:pt x="198" y="68"/>
                      <a:pt x="208" y="74"/>
                    </a:cubicBezTo>
                    <a:cubicBezTo>
                      <a:pt x="214" y="78"/>
                      <a:pt x="221" y="82"/>
                      <a:pt x="226" y="88"/>
                    </a:cubicBezTo>
                    <a:cubicBezTo>
                      <a:pt x="225" y="93"/>
                      <a:pt x="231" y="94"/>
                      <a:pt x="230" y="99"/>
                    </a:cubicBezTo>
                    <a:cubicBezTo>
                      <a:pt x="226" y="94"/>
                      <a:pt x="221" y="91"/>
                      <a:pt x="217" y="87"/>
                    </a:cubicBezTo>
                    <a:cubicBezTo>
                      <a:pt x="197" y="69"/>
                      <a:pt x="173" y="62"/>
                      <a:pt x="147" y="60"/>
                    </a:cubicBezTo>
                    <a:cubicBezTo>
                      <a:pt x="128" y="58"/>
                      <a:pt x="109" y="58"/>
                      <a:pt x="90" y="65"/>
                    </a:cubicBezTo>
                    <a:cubicBezTo>
                      <a:pt x="57" y="76"/>
                      <a:pt x="34" y="98"/>
                      <a:pt x="19" y="130"/>
                    </a:cubicBezTo>
                    <a:cubicBezTo>
                      <a:pt x="14" y="142"/>
                      <a:pt x="10" y="155"/>
                      <a:pt x="10" y="169"/>
                    </a:cubicBezTo>
                    <a:cubicBezTo>
                      <a:pt x="9" y="183"/>
                      <a:pt x="12" y="196"/>
                      <a:pt x="16" y="209"/>
                    </a:cubicBezTo>
                    <a:cubicBezTo>
                      <a:pt x="22" y="226"/>
                      <a:pt x="32" y="240"/>
                      <a:pt x="43" y="253"/>
                    </a:cubicBezTo>
                    <a:cubicBezTo>
                      <a:pt x="41" y="255"/>
                      <a:pt x="39" y="250"/>
                      <a:pt x="37" y="253"/>
                    </a:cubicBezTo>
                    <a:cubicBezTo>
                      <a:pt x="19" y="234"/>
                      <a:pt x="9" y="211"/>
                      <a:pt x="6" y="184"/>
                    </a:cubicBezTo>
                    <a:cubicBezTo>
                      <a:pt x="0" y="129"/>
                      <a:pt x="39" y="75"/>
                      <a:pt x="91" y="60"/>
                    </a:cubicBezTo>
                    <a:cubicBezTo>
                      <a:pt x="99" y="57"/>
                      <a:pt x="103" y="52"/>
                      <a:pt x="104" y="42"/>
                    </a:cubicBezTo>
                    <a:cubicBezTo>
                      <a:pt x="104" y="35"/>
                      <a:pt x="103" y="27"/>
                      <a:pt x="101" y="19"/>
                    </a:cubicBezTo>
                    <a:cubicBezTo>
                      <a:pt x="100" y="16"/>
                      <a:pt x="100" y="12"/>
                      <a:pt x="103" y="9"/>
                    </a:cubicBezTo>
                    <a:cubicBezTo>
                      <a:pt x="108" y="10"/>
                      <a:pt x="111" y="13"/>
                      <a:pt x="115" y="17"/>
                    </a:cubicBezTo>
                    <a:cubicBezTo>
                      <a:pt x="120" y="23"/>
                      <a:pt x="126" y="30"/>
                      <a:pt x="132" y="35"/>
                    </a:cubicBezTo>
                    <a:cubicBezTo>
                      <a:pt x="137" y="39"/>
                      <a:pt x="139" y="39"/>
                      <a:pt x="142" y="34"/>
                    </a:cubicBezTo>
                    <a:cubicBezTo>
                      <a:pt x="145" y="28"/>
                      <a:pt x="148" y="23"/>
                      <a:pt x="151" y="18"/>
                    </a:cubicBezTo>
                    <a:cubicBezTo>
                      <a:pt x="153" y="15"/>
                      <a:pt x="155" y="13"/>
                      <a:pt x="158" y="11"/>
                    </a:cubicBezTo>
                    <a:close/>
                  </a:path>
                </a:pathLst>
              </a:custGeom>
              <a:solidFill>
                <a:srgbClr val="DDA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5" name="Freeform 95">
                <a:extLst>
                  <a:ext uri="{FF2B5EF4-FFF2-40B4-BE49-F238E27FC236}">
                    <a16:creationId xmlns:a16="http://schemas.microsoft.com/office/drawing/2014/main" id="{5FF2DEF5-CD31-4B86-9BC9-6074027F471B}"/>
                  </a:ext>
                </a:extLst>
              </p:cNvPr>
              <p:cNvSpPr>
                <a:spLocks/>
              </p:cNvSpPr>
              <p:nvPr/>
            </p:nvSpPr>
            <p:spPr bwMode="auto">
              <a:xfrm>
                <a:off x="5442" y="1686"/>
                <a:ext cx="169" cy="167"/>
              </a:xfrm>
              <a:custGeom>
                <a:avLst/>
                <a:gdLst>
                  <a:gd name="T0" fmla="*/ 101 w 101"/>
                  <a:gd name="T1" fmla="*/ 69 h 100"/>
                  <a:gd name="T2" fmla="*/ 87 w 101"/>
                  <a:gd name="T3" fmla="*/ 69 h 100"/>
                  <a:gd name="T4" fmla="*/ 83 w 101"/>
                  <a:gd name="T5" fmla="*/ 50 h 100"/>
                  <a:gd name="T6" fmla="*/ 42 w 101"/>
                  <a:gd name="T7" fmla="*/ 39 h 100"/>
                  <a:gd name="T8" fmla="*/ 42 w 101"/>
                  <a:gd name="T9" fmla="*/ 53 h 100"/>
                  <a:gd name="T10" fmla="*/ 47 w 101"/>
                  <a:gd name="T11" fmla="*/ 56 h 100"/>
                  <a:gd name="T12" fmla="*/ 50 w 101"/>
                  <a:gd name="T13" fmla="*/ 66 h 100"/>
                  <a:gd name="T14" fmla="*/ 40 w 101"/>
                  <a:gd name="T15" fmla="*/ 73 h 100"/>
                  <a:gd name="T16" fmla="*/ 34 w 101"/>
                  <a:gd name="T17" fmla="*/ 69 h 100"/>
                  <a:gd name="T18" fmla="*/ 31 w 101"/>
                  <a:gd name="T19" fmla="*/ 62 h 100"/>
                  <a:gd name="T20" fmla="*/ 26 w 101"/>
                  <a:gd name="T21" fmla="*/ 59 h 100"/>
                  <a:gd name="T22" fmla="*/ 23 w 101"/>
                  <a:gd name="T23" fmla="*/ 66 h 100"/>
                  <a:gd name="T24" fmla="*/ 31 w 101"/>
                  <a:gd name="T25" fmla="*/ 77 h 100"/>
                  <a:gd name="T26" fmla="*/ 40 w 101"/>
                  <a:gd name="T27" fmla="*/ 87 h 100"/>
                  <a:gd name="T28" fmla="*/ 33 w 101"/>
                  <a:gd name="T29" fmla="*/ 99 h 100"/>
                  <a:gd name="T30" fmla="*/ 18 w 101"/>
                  <a:gd name="T31" fmla="*/ 93 h 100"/>
                  <a:gd name="T32" fmla="*/ 10 w 101"/>
                  <a:gd name="T33" fmla="*/ 64 h 100"/>
                  <a:gd name="T34" fmla="*/ 14 w 101"/>
                  <a:gd name="T35" fmla="*/ 55 h 100"/>
                  <a:gd name="T36" fmla="*/ 24 w 101"/>
                  <a:gd name="T37" fmla="*/ 39 h 100"/>
                  <a:gd name="T38" fmla="*/ 24 w 101"/>
                  <a:gd name="T39" fmla="*/ 34 h 100"/>
                  <a:gd name="T40" fmla="*/ 19 w 101"/>
                  <a:gd name="T41" fmla="*/ 36 h 100"/>
                  <a:gd name="T42" fmla="*/ 16 w 101"/>
                  <a:gd name="T43" fmla="*/ 44 h 100"/>
                  <a:gd name="T44" fmla="*/ 8 w 101"/>
                  <a:gd name="T45" fmla="*/ 49 h 100"/>
                  <a:gd name="T46" fmla="*/ 2 w 101"/>
                  <a:gd name="T47" fmla="*/ 44 h 100"/>
                  <a:gd name="T48" fmla="*/ 4 w 101"/>
                  <a:gd name="T49" fmla="*/ 34 h 100"/>
                  <a:gd name="T50" fmla="*/ 13 w 101"/>
                  <a:gd name="T51" fmla="*/ 28 h 100"/>
                  <a:gd name="T52" fmla="*/ 21 w 101"/>
                  <a:gd name="T53" fmla="*/ 23 h 100"/>
                  <a:gd name="T54" fmla="*/ 21 w 101"/>
                  <a:gd name="T55" fmla="*/ 17 h 100"/>
                  <a:gd name="T56" fmla="*/ 19 w 101"/>
                  <a:gd name="T57" fmla="*/ 7 h 100"/>
                  <a:gd name="T58" fmla="*/ 31 w 101"/>
                  <a:gd name="T59" fmla="*/ 1 h 100"/>
                  <a:gd name="T60" fmla="*/ 53 w 101"/>
                  <a:gd name="T61" fmla="*/ 3 h 100"/>
                  <a:gd name="T62" fmla="*/ 58 w 101"/>
                  <a:gd name="T63" fmla="*/ 2 h 100"/>
                  <a:gd name="T64" fmla="*/ 92 w 101"/>
                  <a:gd name="T65" fmla="*/ 39 h 100"/>
                  <a:gd name="T66" fmla="*/ 95 w 101"/>
                  <a:gd name="T67" fmla="*/ 46 h 100"/>
                  <a:gd name="T68" fmla="*/ 98 w 101"/>
                  <a:gd name="T69" fmla="*/ 64 h 100"/>
                  <a:gd name="T70" fmla="*/ 101 w 101"/>
                  <a:gd name="T71" fmla="*/ 59 h 100"/>
                  <a:gd name="T72" fmla="*/ 101 w 101"/>
                  <a:gd name="T73" fmla="*/ 6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1" h="100">
                    <a:moveTo>
                      <a:pt x="101" y="69"/>
                    </a:moveTo>
                    <a:cubicBezTo>
                      <a:pt x="97" y="70"/>
                      <a:pt x="92" y="70"/>
                      <a:pt x="87" y="69"/>
                    </a:cubicBezTo>
                    <a:cubicBezTo>
                      <a:pt x="88" y="62"/>
                      <a:pt x="86" y="56"/>
                      <a:pt x="83" y="50"/>
                    </a:cubicBezTo>
                    <a:cubicBezTo>
                      <a:pt x="76" y="36"/>
                      <a:pt x="56" y="30"/>
                      <a:pt x="42" y="39"/>
                    </a:cubicBezTo>
                    <a:cubicBezTo>
                      <a:pt x="35" y="43"/>
                      <a:pt x="35" y="48"/>
                      <a:pt x="42" y="53"/>
                    </a:cubicBezTo>
                    <a:cubicBezTo>
                      <a:pt x="44" y="54"/>
                      <a:pt x="45" y="55"/>
                      <a:pt x="47" y="56"/>
                    </a:cubicBezTo>
                    <a:cubicBezTo>
                      <a:pt x="50" y="59"/>
                      <a:pt x="52" y="62"/>
                      <a:pt x="50" y="66"/>
                    </a:cubicBezTo>
                    <a:cubicBezTo>
                      <a:pt x="48" y="70"/>
                      <a:pt x="44" y="72"/>
                      <a:pt x="40" y="73"/>
                    </a:cubicBezTo>
                    <a:cubicBezTo>
                      <a:pt x="37" y="73"/>
                      <a:pt x="36" y="71"/>
                      <a:pt x="34" y="69"/>
                    </a:cubicBezTo>
                    <a:cubicBezTo>
                      <a:pt x="33" y="67"/>
                      <a:pt x="32" y="64"/>
                      <a:pt x="31" y="62"/>
                    </a:cubicBezTo>
                    <a:cubicBezTo>
                      <a:pt x="30" y="60"/>
                      <a:pt x="29" y="58"/>
                      <a:pt x="26" y="59"/>
                    </a:cubicBezTo>
                    <a:cubicBezTo>
                      <a:pt x="24" y="60"/>
                      <a:pt x="22" y="63"/>
                      <a:pt x="23" y="66"/>
                    </a:cubicBezTo>
                    <a:cubicBezTo>
                      <a:pt x="25" y="70"/>
                      <a:pt x="28" y="73"/>
                      <a:pt x="31" y="77"/>
                    </a:cubicBezTo>
                    <a:cubicBezTo>
                      <a:pt x="34" y="80"/>
                      <a:pt x="38" y="82"/>
                      <a:pt x="40" y="87"/>
                    </a:cubicBezTo>
                    <a:cubicBezTo>
                      <a:pt x="43" y="94"/>
                      <a:pt x="40" y="99"/>
                      <a:pt x="33" y="99"/>
                    </a:cubicBezTo>
                    <a:cubicBezTo>
                      <a:pt x="27" y="100"/>
                      <a:pt x="22" y="98"/>
                      <a:pt x="18" y="93"/>
                    </a:cubicBezTo>
                    <a:cubicBezTo>
                      <a:pt x="12" y="84"/>
                      <a:pt x="9" y="74"/>
                      <a:pt x="10" y="64"/>
                    </a:cubicBezTo>
                    <a:cubicBezTo>
                      <a:pt x="10" y="60"/>
                      <a:pt x="12" y="57"/>
                      <a:pt x="14" y="55"/>
                    </a:cubicBezTo>
                    <a:cubicBezTo>
                      <a:pt x="18" y="50"/>
                      <a:pt x="22" y="45"/>
                      <a:pt x="24" y="39"/>
                    </a:cubicBezTo>
                    <a:cubicBezTo>
                      <a:pt x="25" y="37"/>
                      <a:pt x="26" y="35"/>
                      <a:pt x="24" y="34"/>
                    </a:cubicBezTo>
                    <a:cubicBezTo>
                      <a:pt x="22" y="33"/>
                      <a:pt x="20" y="34"/>
                      <a:pt x="19" y="36"/>
                    </a:cubicBezTo>
                    <a:cubicBezTo>
                      <a:pt x="18" y="38"/>
                      <a:pt x="17" y="41"/>
                      <a:pt x="16" y="44"/>
                    </a:cubicBezTo>
                    <a:cubicBezTo>
                      <a:pt x="14" y="47"/>
                      <a:pt x="12" y="49"/>
                      <a:pt x="8" y="49"/>
                    </a:cubicBezTo>
                    <a:cubicBezTo>
                      <a:pt x="5" y="49"/>
                      <a:pt x="3" y="47"/>
                      <a:pt x="2" y="44"/>
                    </a:cubicBezTo>
                    <a:cubicBezTo>
                      <a:pt x="0" y="41"/>
                      <a:pt x="1" y="37"/>
                      <a:pt x="4" y="34"/>
                    </a:cubicBezTo>
                    <a:cubicBezTo>
                      <a:pt x="6" y="31"/>
                      <a:pt x="10" y="30"/>
                      <a:pt x="13" y="28"/>
                    </a:cubicBezTo>
                    <a:cubicBezTo>
                      <a:pt x="16" y="26"/>
                      <a:pt x="18" y="25"/>
                      <a:pt x="21" y="23"/>
                    </a:cubicBezTo>
                    <a:cubicBezTo>
                      <a:pt x="24" y="21"/>
                      <a:pt x="27" y="19"/>
                      <a:pt x="21" y="17"/>
                    </a:cubicBezTo>
                    <a:cubicBezTo>
                      <a:pt x="17" y="15"/>
                      <a:pt x="16" y="10"/>
                      <a:pt x="19" y="7"/>
                    </a:cubicBezTo>
                    <a:cubicBezTo>
                      <a:pt x="22" y="3"/>
                      <a:pt x="27" y="1"/>
                      <a:pt x="31" y="1"/>
                    </a:cubicBezTo>
                    <a:cubicBezTo>
                      <a:pt x="39" y="0"/>
                      <a:pt x="46" y="0"/>
                      <a:pt x="53" y="3"/>
                    </a:cubicBezTo>
                    <a:cubicBezTo>
                      <a:pt x="55" y="3"/>
                      <a:pt x="57" y="6"/>
                      <a:pt x="58" y="2"/>
                    </a:cubicBezTo>
                    <a:cubicBezTo>
                      <a:pt x="74" y="10"/>
                      <a:pt x="86" y="21"/>
                      <a:pt x="92" y="39"/>
                    </a:cubicBezTo>
                    <a:cubicBezTo>
                      <a:pt x="93" y="41"/>
                      <a:pt x="94" y="43"/>
                      <a:pt x="95" y="46"/>
                    </a:cubicBezTo>
                    <a:cubicBezTo>
                      <a:pt x="97" y="52"/>
                      <a:pt x="97" y="58"/>
                      <a:pt x="98" y="64"/>
                    </a:cubicBezTo>
                    <a:cubicBezTo>
                      <a:pt x="99" y="62"/>
                      <a:pt x="98" y="59"/>
                      <a:pt x="101" y="59"/>
                    </a:cubicBezTo>
                    <a:cubicBezTo>
                      <a:pt x="101" y="62"/>
                      <a:pt x="101" y="66"/>
                      <a:pt x="101" y="69"/>
                    </a:cubicBezTo>
                    <a:close/>
                  </a:path>
                </a:pathLst>
              </a:custGeom>
              <a:solidFill>
                <a:srgbClr val="739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6" name="Freeform 96">
                <a:extLst>
                  <a:ext uri="{FF2B5EF4-FFF2-40B4-BE49-F238E27FC236}">
                    <a16:creationId xmlns:a16="http://schemas.microsoft.com/office/drawing/2014/main" id="{1A099648-6C01-4030-A389-0DA3C1AA6983}"/>
                  </a:ext>
                </a:extLst>
              </p:cNvPr>
              <p:cNvSpPr>
                <a:spLocks/>
              </p:cNvSpPr>
              <p:nvPr/>
            </p:nvSpPr>
            <p:spPr bwMode="auto">
              <a:xfrm>
                <a:off x="5598" y="1664"/>
                <a:ext cx="162" cy="172"/>
              </a:xfrm>
              <a:custGeom>
                <a:avLst/>
                <a:gdLst>
                  <a:gd name="T0" fmla="*/ 8 w 97"/>
                  <a:gd name="T1" fmla="*/ 72 h 103"/>
                  <a:gd name="T2" fmla="*/ 7 w 97"/>
                  <a:gd name="T3" fmla="*/ 79 h 103"/>
                  <a:gd name="T4" fmla="*/ 5 w 97"/>
                  <a:gd name="T5" fmla="*/ 81 h 103"/>
                  <a:gd name="T6" fmla="*/ 4 w 97"/>
                  <a:gd name="T7" fmla="*/ 79 h 103"/>
                  <a:gd name="T8" fmla="*/ 1 w 97"/>
                  <a:gd name="T9" fmla="*/ 58 h 103"/>
                  <a:gd name="T10" fmla="*/ 8 w 97"/>
                  <a:gd name="T11" fmla="*/ 34 h 103"/>
                  <a:gd name="T12" fmla="*/ 13 w 97"/>
                  <a:gd name="T13" fmla="*/ 27 h 103"/>
                  <a:gd name="T14" fmla="*/ 67 w 97"/>
                  <a:gd name="T15" fmla="*/ 4 h 103"/>
                  <a:gd name="T16" fmla="*/ 77 w 97"/>
                  <a:gd name="T17" fmla="*/ 8 h 103"/>
                  <a:gd name="T18" fmla="*/ 75 w 97"/>
                  <a:gd name="T19" fmla="*/ 21 h 103"/>
                  <a:gd name="T20" fmla="*/ 75 w 97"/>
                  <a:gd name="T21" fmla="*/ 25 h 103"/>
                  <a:gd name="T22" fmla="*/ 84 w 97"/>
                  <a:gd name="T23" fmla="*/ 32 h 103"/>
                  <a:gd name="T24" fmla="*/ 94 w 97"/>
                  <a:gd name="T25" fmla="*/ 39 h 103"/>
                  <a:gd name="T26" fmla="*/ 91 w 97"/>
                  <a:gd name="T27" fmla="*/ 52 h 103"/>
                  <a:gd name="T28" fmla="*/ 82 w 97"/>
                  <a:gd name="T29" fmla="*/ 48 h 103"/>
                  <a:gd name="T30" fmla="*/ 78 w 97"/>
                  <a:gd name="T31" fmla="*/ 41 h 103"/>
                  <a:gd name="T32" fmla="*/ 73 w 97"/>
                  <a:gd name="T33" fmla="*/ 38 h 103"/>
                  <a:gd name="T34" fmla="*/ 73 w 97"/>
                  <a:gd name="T35" fmla="*/ 43 h 103"/>
                  <a:gd name="T36" fmla="*/ 81 w 97"/>
                  <a:gd name="T37" fmla="*/ 57 h 103"/>
                  <a:gd name="T38" fmla="*/ 86 w 97"/>
                  <a:gd name="T39" fmla="*/ 76 h 103"/>
                  <a:gd name="T40" fmla="*/ 77 w 97"/>
                  <a:gd name="T41" fmla="*/ 96 h 103"/>
                  <a:gd name="T42" fmla="*/ 64 w 97"/>
                  <a:gd name="T43" fmla="*/ 103 h 103"/>
                  <a:gd name="T44" fmla="*/ 55 w 97"/>
                  <a:gd name="T45" fmla="*/ 99 h 103"/>
                  <a:gd name="T46" fmla="*/ 56 w 97"/>
                  <a:gd name="T47" fmla="*/ 88 h 103"/>
                  <a:gd name="T48" fmla="*/ 64 w 97"/>
                  <a:gd name="T49" fmla="*/ 81 h 103"/>
                  <a:gd name="T50" fmla="*/ 72 w 97"/>
                  <a:gd name="T51" fmla="*/ 70 h 103"/>
                  <a:gd name="T52" fmla="*/ 70 w 97"/>
                  <a:gd name="T53" fmla="*/ 63 h 103"/>
                  <a:gd name="T54" fmla="*/ 65 w 97"/>
                  <a:gd name="T55" fmla="*/ 66 h 103"/>
                  <a:gd name="T56" fmla="*/ 63 w 97"/>
                  <a:gd name="T57" fmla="*/ 70 h 103"/>
                  <a:gd name="T58" fmla="*/ 55 w 97"/>
                  <a:gd name="T59" fmla="*/ 76 h 103"/>
                  <a:gd name="T60" fmla="*/ 46 w 97"/>
                  <a:gd name="T61" fmla="*/ 68 h 103"/>
                  <a:gd name="T62" fmla="*/ 50 w 97"/>
                  <a:gd name="T63" fmla="*/ 59 h 103"/>
                  <a:gd name="T64" fmla="*/ 53 w 97"/>
                  <a:gd name="T65" fmla="*/ 57 h 103"/>
                  <a:gd name="T66" fmla="*/ 60 w 97"/>
                  <a:gd name="T67" fmla="*/ 49 h 103"/>
                  <a:gd name="T68" fmla="*/ 53 w 97"/>
                  <a:gd name="T69" fmla="*/ 41 h 103"/>
                  <a:gd name="T70" fmla="*/ 9 w 97"/>
                  <a:gd name="T71" fmla="*/ 67 h 103"/>
                  <a:gd name="T72" fmla="*/ 8 w 97"/>
                  <a:gd name="T73" fmla="*/ 7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103">
                    <a:moveTo>
                      <a:pt x="8" y="72"/>
                    </a:moveTo>
                    <a:cubicBezTo>
                      <a:pt x="6" y="74"/>
                      <a:pt x="7" y="76"/>
                      <a:pt x="7" y="79"/>
                    </a:cubicBezTo>
                    <a:cubicBezTo>
                      <a:pt x="7" y="80"/>
                      <a:pt x="7" y="81"/>
                      <a:pt x="5" y="81"/>
                    </a:cubicBezTo>
                    <a:cubicBezTo>
                      <a:pt x="4" y="81"/>
                      <a:pt x="4" y="80"/>
                      <a:pt x="4" y="79"/>
                    </a:cubicBezTo>
                    <a:cubicBezTo>
                      <a:pt x="3" y="72"/>
                      <a:pt x="2" y="65"/>
                      <a:pt x="1" y="58"/>
                    </a:cubicBezTo>
                    <a:cubicBezTo>
                      <a:pt x="0" y="49"/>
                      <a:pt x="3" y="41"/>
                      <a:pt x="8" y="34"/>
                    </a:cubicBezTo>
                    <a:cubicBezTo>
                      <a:pt x="10" y="32"/>
                      <a:pt x="11" y="29"/>
                      <a:pt x="13" y="27"/>
                    </a:cubicBezTo>
                    <a:cubicBezTo>
                      <a:pt x="24" y="11"/>
                      <a:pt x="49" y="0"/>
                      <a:pt x="67" y="4"/>
                    </a:cubicBezTo>
                    <a:cubicBezTo>
                      <a:pt x="70" y="5"/>
                      <a:pt x="74" y="6"/>
                      <a:pt x="77" y="8"/>
                    </a:cubicBezTo>
                    <a:cubicBezTo>
                      <a:pt x="82" y="13"/>
                      <a:pt x="81" y="18"/>
                      <a:pt x="75" y="21"/>
                    </a:cubicBezTo>
                    <a:cubicBezTo>
                      <a:pt x="72" y="23"/>
                      <a:pt x="73" y="24"/>
                      <a:pt x="75" y="25"/>
                    </a:cubicBezTo>
                    <a:cubicBezTo>
                      <a:pt x="78" y="28"/>
                      <a:pt x="81" y="30"/>
                      <a:pt x="84" y="32"/>
                    </a:cubicBezTo>
                    <a:cubicBezTo>
                      <a:pt x="88" y="34"/>
                      <a:pt x="91" y="36"/>
                      <a:pt x="94" y="39"/>
                    </a:cubicBezTo>
                    <a:cubicBezTo>
                      <a:pt x="97" y="43"/>
                      <a:pt x="96" y="50"/>
                      <a:pt x="91" y="52"/>
                    </a:cubicBezTo>
                    <a:cubicBezTo>
                      <a:pt x="87" y="55"/>
                      <a:pt x="84" y="52"/>
                      <a:pt x="82" y="48"/>
                    </a:cubicBezTo>
                    <a:cubicBezTo>
                      <a:pt x="80" y="46"/>
                      <a:pt x="79" y="43"/>
                      <a:pt x="78" y="41"/>
                    </a:cubicBezTo>
                    <a:cubicBezTo>
                      <a:pt x="77" y="39"/>
                      <a:pt x="75" y="36"/>
                      <a:pt x="73" y="38"/>
                    </a:cubicBezTo>
                    <a:cubicBezTo>
                      <a:pt x="70" y="39"/>
                      <a:pt x="72" y="41"/>
                      <a:pt x="73" y="43"/>
                    </a:cubicBezTo>
                    <a:cubicBezTo>
                      <a:pt x="75" y="48"/>
                      <a:pt x="78" y="53"/>
                      <a:pt x="81" y="57"/>
                    </a:cubicBezTo>
                    <a:cubicBezTo>
                      <a:pt x="86" y="63"/>
                      <a:pt x="87" y="69"/>
                      <a:pt x="86" y="76"/>
                    </a:cubicBezTo>
                    <a:cubicBezTo>
                      <a:pt x="85" y="83"/>
                      <a:pt x="82" y="90"/>
                      <a:pt x="77" y="96"/>
                    </a:cubicBezTo>
                    <a:cubicBezTo>
                      <a:pt x="74" y="101"/>
                      <a:pt x="69" y="103"/>
                      <a:pt x="64" y="103"/>
                    </a:cubicBezTo>
                    <a:cubicBezTo>
                      <a:pt x="60" y="103"/>
                      <a:pt x="57" y="102"/>
                      <a:pt x="55" y="99"/>
                    </a:cubicBezTo>
                    <a:cubicBezTo>
                      <a:pt x="53" y="95"/>
                      <a:pt x="54" y="92"/>
                      <a:pt x="56" y="88"/>
                    </a:cubicBezTo>
                    <a:cubicBezTo>
                      <a:pt x="58" y="85"/>
                      <a:pt x="61" y="83"/>
                      <a:pt x="64" y="81"/>
                    </a:cubicBezTo>
                    <a:cubicBezTo>
                      <a:pt x="67" y="77"/>
                      <a:pt x="71" y="74"/>
                      <a:pt x="72" y="70"/>
                    </a:cubicBezTo>
                    <a:cubicBezTo>
                      <a:pt x="74" y="67"/>
                      <a:pt x="73" y="64"/>
                      <a:pt x="70" y="63"/>
                    </a:cubicBezTo>
                    <a:cubicBezTo>
                      <a:pt x="67" y="61"/>
                      <a:pt x="66" y="64"/>
                      <a:pt x="65" y="66"/>
                    </a:cubicBezTo>
                    <a:cubicBezTo>
                      <a:pt x="64" y="67"/>
                      <a:pt x="63" y="69"/>
                      <a:pt x="63" y="70"/>
                    </a:cubicBezTo>
                    <a:cubicBezTo>
                      <a:pt x="61" y="73"/>
                      <a:pt x="60" y="76"/>
                      <a:pt x="55" y="76"/>
                    </a:cubicBezTo>
                    <a:cubicBezTo>
                      <a:pt x="51" y="75"/>
                      <a:pt x="48" y="73"/>
                      <a:pt x="46" y="68"/>
                    </a:cubicBezTo>
                    <a:cubicBezTo>
                      <a:pt x="45" y="64"/>
                      <a:pt x="47" y="61"/>
                      <a:pt x="50" y="59"/>
                    </a:cubicBezTo>
                    <a:cubicBezTo>
                      <a:pt x="51" y="58"/>
                      <a:pt x="52" y="57"/>
                      <a:pt x="53" y="57"/>
                    </a:cubicBezTo>
                    <a:cubicBezTo>
                      <a:pt x="56" y="55"/>
                      <a:pt x="60" y="53"/>
                      <a:pt x="60" y="49"/>
                    </a:cubicBezTo>
                    <a:cubicBezTo>
                      <a:pt x="60" y="45"/>
                      <a:pt x="56" y="43"/>
                      <a:pt x="53" y="41"/>
                    </a:cubicBezTo>
                    <a:cubicBezTo>
                      <a:pt x="34" y="30"/>
                      <a:pt x="10" y="44"/>
                      <a:pt x="9" y="67"/>
                    </a:cubicBezTo>
                    <a:cubicBezTo>
                      <a:pt x="8" y="69"/>
                      <a:pt x="8" y="70"/>
                      <a:pt x="8" y="72"/>
                    </a:cubicBezTo>
                    <a:close/>
                  </a:path>
                </a:pathLst>
              </a:custGeom>
              <a:solidFill>
                <a:srgbClr val="82A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7" name="Freeform 97">
                <a:extLst>
                  <a:ext uri="{FF2B5EF4-FFF2-40B4-BE49-F238E27FC236}">
                    <a16:creationId xmlns:a16="http://schemas.microsoft.com/office/drawing/2014/main" id="{BBD78D1A-6C8F-4164-9E0D-3A68E6CF4C92}"/>
                  </a:ext>
                </a:extLst>
              </p:cNvPr>
              <p:cNvSpPr>
                <a:spLocks/>
              </p:cNvSpPr>
              <p:nvPr/>
            </p:nvSpPr>
            <p:spPr bwMode="auto">
              <a:xfrm>
                <a:off x="4072" y="3524"/>
                <a:ext cx="182" cy="156"/>
              </a:xfrm>
              <a:custGeom>
                <a:avLst/>
                <a:gdLst>
                  <a:gd name="T0" fmla="*/ 98 w 109"/>
                  <a:gd name="T1" fmla="*/ 4 h 93"/>
                  <a:gd name="T2" fmla="*/ 101 w 109"/>
                  <a:gd name="T3" fmla="*/ 3 h 93"/>
                  <a:gd name="T4" fmla="*/ 82 w 109"/>
                  <a:gd name="T5" fmla="*/ 81 h 93"/>
                  <a:gd name="T6" fmla="*/ 36 w 109"/>
                  <a:gd name="T7" fmla="*/ 90 h 93"/>
                  <a:gd name="T8" fmla="*/ 2 w 109"/>
                  <a:gd name="T9" fmla="*/ 75 h 93"/>
                  <a:gd name="T10" fmla="*/ 0 w 109"/>
                  <a:gd name="T11" fmla="*/ 72 h 93"/>
                  <a:gd name="T12" fmla="*/ 0 w 109"/>
                  <a:gd name="T13" fmla="*/ 71 h 93"/>
                  <a:gd name="T14" fmla="*/ 1 w 109"/>
                  <a:gd name="T15" fmla="*/ 71 h 93"/>
                  <a:gd name="T16" fmla="*/ 51 w 109"/>
                  <a:gd name="T17" fmla="*/ 42 h 93"/>
                  <a:gd name="T18" fmla="*/ 78 w 109"/>
                  <a:gd name="T19" fmla="*/ 31 h 93"/>
                  <a:gd name="T20" fmla="*/ 98 w 109"/>
                  <a:gd name="T21"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93">
                    <a:moveTo>
                      <a:pt x="98" y="4"/>
                    </a:moveTo>
                    <a:cubicBezTo>
                      <a:pt x="99" y="1"/>
                      <a:pt x="100" y="0"/>
                      <a:pt x="101" y="3"/>
                    </a:cubicBezTo>
                    <a:cubicBezTo>
                      <a:pt x="109" y="25"/>
                      <a:pt x="99" y="65"/>
                      <a:pt x="82" y="81"/>
                    </a:cubicBezTo>
                    <a:cubicBezTo>
                      <a:pt x="69" y="92"/>
                      <a:pt x="53" y="93"/>
                      <a:pt x="36" y="90"/>
                    </a:cubicBezTo>
                    <a:cubicBezTo>
                      <a:pt x="24" y="88"/>
                      <a:pt x="13" y="82"/>
                      <a:pt x="2" y="75"/>
                    </a:cubicBezTo>
                    <a:cubicBezTo>
                      <a:pt x="1" y="74"/>
                      <a:pt x="0" y="73"/>
                      <a:pt x="0" y="72"/>
                    </a:cubicBezTo>
                    <a:cubicBezTo>
                      <a:pt x="0" y="71"/>
                      <a:pt x="0" y="71"/>
                      <a:pt x="0" y="71"/>
                    </a:cubicBezTo>
                    <a:cubicBezTo>
                      <a:pt x="1" y="71"/>
                      <a:pt x="1" y="71"/>
                      <a:pt x="1" y="71"/>
                    </a:cubicBezTo>
                    <a:cubicBezTo>
                      <a:pt x="14" y="55"/>
                      <a:pt x="32" y="49"/>
                      <a:pt x="51" y="42"/>
                    </a:cubicBezTo>
                    <a:cubicBezTo>
                      <a:pt x="60" y="39"/>
                      <a:pt x="69" y="35"/>
                      <a:pt x="78" y="31"/>
                    </a:cubicBezTo>
                    <a:cubicBezTo>
                      <a:pt x="89" y="25"/>
                      <a:pt x="97" y="17"/>
                      <a:pt x="98" y="4"/>
                    </a:cubicBezTo>
                    <a:close/>
                  </a:path>
                </a:pathLst>
              </a:custGeom>
              <a:solidFill>
                <a:srgbClr val="0D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8" name="Freeform 98">
                <a:extLst>
                  <a:ext uri="{FF2B5EF4-FFF2-40B4-BE49-F238E27FC236}">
                    <a16:creationId xmlns:a16="http://schemas.microsoft.com/office/drawing/2014/main" id="{FEA91ADF-6764-4570-A27C-79C7D51AD43F}"/>
                  </a:ext>
                </a:extLst>
              </p:cNvPr>
              <p:cNvSpPr>
                <a:spLocks/>
              </p:cNvSpPr>
              <p:nvPr/>
            </p:nvSpPr>
            <p:spPr bwMode="auto">
              <a:xfrm>
                <a:off x="6390" y="988"/>
                <a:ext cx="135" cy="132"/>
              </a:xfrm>
              <a:custGeom>
                <a:avLst/>
                <a:gdLst>
                  <a:gd name="T0" fmla="*/ 39 w 81"/>
                  <a:gd name="T1" fmla="*/ 0 h 79"/>
                  <a:gd name="T2" fmla="*/ 58 w 81"/>
                  <a:gd name="T3" fmla="*/ 13 h 79"/>
                  <a:gd name="T4" fmla="*/ 69 w 81"/>
                  <a:gd name="T5" fmla="*/ 14 h 79"/>
                  <a:gd name="T6" fmla="*/ 77 w 81"/>
                  <a:gd name="T7" fmla="*/ 20 h 79"/>
                  <a:gd name="T8" fmla="*/ 80 w 81"/>
                  <a:gd name="T9" fmla="*/ 31 h 79"/>
                  <a:gd name="T10" fmla="*/ 75 w 81"/>
                  <a:gd name="T11" fmla="*/ 35 h 79"/>
                  <a:gd name="T12" fmla="*/ 71 w 81"/>
                  <a:gd name="T13" fmla="*/ 35 h 79"/>
                  <a:gd name="T14" fmla="*/ 73 w 81"/>
                  <a:gd name="T15" fmla="*/ 38 h 79"/>
                  <a:gd name="T16" fmla="*/ 74 w 81"/>
                  <a:gd name="T17" fmla="*/ 46 h 79"/>
                  <a:gd name="T18" fmla="*/ 79 w 81"/>
                  <a:gd name="T19" fmla="*/ 43 h 79"/>
                  <a:gd name="T20" fmla="*/ 77 w 81"/>
                  <a:gd name="T21" fmla="*/ 53 h 79"/>
                  <a:gd name="T22" fmla="*/ 77 w 81"/>
                  <a:gd name="T23" fmla="*/ 54 h 79"/>
                  <a:gd name="T24" fmla="*/ 77 w 81"/>
                  <a:gd name="T25" fmla="*/ 63 h 79"/>
                  <a:gd name="T26" fmla="*/ 78 w 81"/>
                  <a:gd name="T27" fmla="*/ 70 h 79"/>
                  <a:gd name="T28" fmla="*/ 74 w 81"/>
                  <a:gd name="T29" fmla="*/ 72 h 79"/>
                  <a:gd name="T30" fmla="*/ 56 w 81"/>
                  <a:gd name="T31" fmla="*/ 71 h 79"/>
                  <a:gd name="T32" fmla="*/ 9 w 81"/>
                  <a:gd name="T33" fmla="*/ 56 h 79"/>
                  <a:gd name="T34" fmla="*/ 5 w 81"/>
                  <a:gd name="T35" fmla="*/ 50 h 79"/>
                  <a:gd name="T36" fmla="*/ 2 w 81"/>
                  <a:gd name="T37" fmla="*/ 27 h 79"/>
                  <a:gd name="T38" fmla="*/ 6 w 81"/>
                  <a:gd name="T39" fmla="*/ 22 h 79"/>
                  <a:gd name="T40" fmla="*/ 13 w 81"/>
                  <a:gd name="T41" fmla="*/ 17 h 79"/>
                  <a:gd name="T42" fmla="*/ 39 w 81"/>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1" h="79">
                    <a:moveTo>
                      <a:pt x="39" y="0"/>
                    </a:moveTo>
                    <a:cubicBezTo>
                      <a:pt x="42" y="8"/>
                      <a:pt x="51" y="10"/>
                      <a:pt x="58" y="13"/>
                    </a:cubicBezTo>
                    <a:cubicBezTo>
                      <a:pt x="62" y="14"/>
                      <a:pt x="65" y="15"/>
                      <a:pt x="69" y="14"/>
                    </a:cubicBezTo>
                    <a:cubicBezTo>
                      <a:pt x="73" y="13"/>
                      <a:pt x="76" y="16"/>
                      <a:pt x="77" y="20"/>
                    </a:cubicBezTo>
                    <a:cubicBezTo>
                      <a:pt x="79" y="23"/>
                      <a:pt x="80" y="27"/>
                      <a:pt x="80" y="31"/>
                    </a:cubicBezTo>
                    <a:cubicBezTo>
                      <a:pt x="81" y="35"/>
                      <a:pt x="79" y="37"/>
                      <a:pt x="75" y="35"/>
                    </a:cubicBezTo>
                    <a:cubicBezTo>
                      <a:pt x="74" y="34"/>
                      <a:pt x="72" y="32"/>
                      <a:pt x="71" y="35"/>
                    </a:cubicBezTo>
                    <a:cubicBezTo>
                      <a:pt x="70" y="36"/>
                      <a:pt x="72" y="37"/>
                      <a:pt x="73" y="38"/>
                    </a:cubicBezTo>
                    <a:cubicBezTo>
                      <a:pt x="79" y="40"/>
                      <a:pt x="71" y="43"/>
                      <a:pt x="74" y="46"/>
                    </a:cubicBezTo>
                    <a:cubicBezTo>
                      <a:pt x="76" y="47"/>
                      <a:pt x="76" y="42"/>
                      <a:pt x="79" y="43"/>
                    </a:cubicBezTo>
                    <a:cubicBezTo>
                      <a:pt x="80" y="46"/>
                      <a:pt x="75" y="49"/>
                      <a:pt x="77" y="53"/>
                    </a:cubicBezTo>
                    <a:cubicBezTo>
                      <a:pt x="77" y="53"/>
                      <a:pt x="77" y="54"/>
                      <a:pt x="77" y="54"/>
                    </a:cubicBezTo>
                    <a:cubicBezTo>
                      <a:pt x="75" y="57"/>
                      <a:pt x="76" y="60"/>
                      <a:pt x="77" y="63"/>
                    </a:cubicBezTo>
                    <a:cubicBezTo>
                      <a:pt x="77" y="65"/>
                      <a:pt x="78" y="67"/>
                      <a:pt x="78" y="70"/>
                    </a:cubicBezTo>
                    <a:cubicBezTo>
                      <a:pt x="77" y="72"/>
                      <a:pt x="76" y="73"/>
                      <a:pt x="74" y="72"/>
                    </a:cubicBezTo>
                    <a:cubicBezTo>
                      <a:pt x="68" y="68"/>
                      <a:pt x="62" y="68"/>
                      <a:pt x="56" y="71"/>
                    </a:cubicBezTo>
                    <a:cubicBezTo>
                      <a:pt x="39" y="79"/>
                      <a:pt x="18" y="70"/>
                      <a:pt x="9" y="56"/>
                    </a:cubicBezTo>
                    <a:cubicBezTo>
                      <a:pt x="8" y="54"/>
                      <a:pt x="6" y="52"/>
                      <a:pt x="5" y="50"/>
                    </a:cubicBezTo>
                    <a:cubicBezTo>
                      <a:pt x="2" y="43"/>
                      <a:pt x="0" y="35"/>
                      <a:pt x="2" y="27"/>
                    </a:cubicBezTo>
                    <a:cubicBezTo>
                      <a:pt x="3" y="25"/>
                      <a:pt x="2" y="23"/>
                      <a:pt x="6" y="22"/>
                    </a:cubicBezTo>
                    <a:cubicBezTo>
                      <a:pt x="7" y="19"/>
                      <a:pt x="9" y="18"/>
                      <a:pt x="13" y="17"/>
                    </a:cubicBezTo>
                    <a:cubicBezTo>
                      <a:pt x="24" y="15"/>
                      <a:pt x="34" y="10"/>
                      <a:pt x="39" y="0"/>
                    </a:cubicBezTo>
                    <a:close/>
                  </a:path>
                </a:pathLst>
              </a:custGeom>
              <a:solidFill>
                <a:srgbClr val="582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9" name="Freeform 99">
                <a:extLst>
                  <a:ext uri="{FF2B5EF4-FFF2-40B4-BE49-F238E27FC236}">
                    <a16:creationId xmlns:a16="http://schemas.microsoft.com/office/drawing/2014/main" id="{E9152F67-3AF2-4B50-99F4-92F1E015131B}"/>
                  </a:ext>
                </a:extLst>
              </p:cNvPr>
              <p:cNvSpPr>
                <a:spLocks/>
              </p:cNvSpPr>
              <p:nvPr/>
            </p:nvSpPr>
            <p:spPr bwMode="auto">
              <a:xfrm>
                <a:off x="6371" y="635"/>
                <a:ext cx="156" cy="162"/>
              </a:xfrm>
              <a:custGeom>
                <a:avLst/>
                <a:gdLst>
                  <a:gd name="T0" fmla="*/ 88 w 93"/>
                  <a:gd name="T1" fmla="*/ 0 h 97"/>
                  <a:gd name="T2" fmla="*/ 89 w 93"/>
                  <a:gd name="T3" fmla="*/ 49 h 97"/>
                  <a:gd name="T4" fmla="*/ 83 w 93"/>
                  <a:gd name="T5" fmla="*/ 66 h 97"/>
                  <a:gd name="T6" fmla="*/ 25 w 93"/>
                  <a:gd name="T7" fmla="*/ 91 h 97"/>
                  <a:gd name="T8" fmla="*/ 6 w 93"/>
                  <a:gd name="T9" fmla="*/ 84 h 97"/>
                  <a:gd name="T10" fmla="*/ 3 w 93"/>
                  <a:gd name="T11" fmla="*/ 80 h 97"/>
                  <a:gd name="T12" fmla="*/ 0 w 93"/>
                  <a:gd name="T13" fmla="*/ 69 h 97"/>
                  <a:gd name="T14" fmla="*/ 16 w 93"/>
                  <a:gd name="T15" fmla="*/ 55 h 97"/>
                  <a:gd name="T16" fmla="*/ 56 w 93"/>
                  <a:gd name="T17" fmla="*/ 36 h 97"/>
                  <a:gd name="T18" fmla="*/ 76 w 93"/>
                  <a:gd name="T19" fmla="*/ 22 h 97"/>
                  <a:gd name="T20" fmla="*/ 85 w 93"/>
                  <a:gd name="T21" fmla="*/ 5 h 97"/>
                  <a:gd name="T22" fmla="*/ 88 w 93"/>
                  <a:gd name="T2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97">
                    <a:moveTo>
                      <a:pt x="88" y="0"/>
                    </a:moveTo>
                    <a:cubicBezTo>
                      <a:pt x="92" y="16"/>
                      <a:pt x="93" y="33"/>
                      <a:pt x="89" y="49"/>
                    </a:cubicBezTo>
                    <a:cubicBezTo>
                      <a:pt x="88" y="55"/>
                      <a:pt x="86" y="61"/>
                      <a:pt x="83" y="66"/>
                    </a:cubicBezTo>
                    <a:cubicBezTo>
                      <a:pt x="72" y="88"/>
                      <a:pt x="51" y="97"/>
                      <a:pt x="25" y="91"/>
                    </a:cubicBezTo>
                    <a:cubicBezTo>
                      <a:pt x="18" y="89"/>
                      <a:pt x="12" y="87"/>
                      <a:pt x="6" y="84"/>
                    </a:cubicBezTo>
                    <a:cubicBezTo>
                      <a:pt x="3" y="84"/>
                      <a:pt x="3" y="82"/>
                      <a:pt x="3" y="80"/>
                    </a:cubicBezTo>
                    <a:cubicBezTo>
                      <a:pt x="2" y="76"/>
                      <a:pt x="0" y="73"/>
                      <a:pt x="0" y="69"/>
                    </a:cubicBezTo>
                    <a:cubicBezTo>
                      <a:pt x="5" y="63"/>
                      <a:pt x="10" y="59"/>
                      <a:pt x="16" y="55"/>
                    </a:cubicBezTo>
                    <a:cubicBezTo>
                      <a:pt x="29" y="47"/>
                      <a:pt x="43" y="42"/>
                      <a:pt x="56" y="36"/>
                    </a:cubicBezTo>
                    <a:cubicBezTo>
                      <a:pt x="64" y="32"/>
                      <a:pt x="70" y="28"/>
                      <a:pt x="76" y="22"/>
                    </a:cubicBezTo>
                    <a:cubicBezTo>
                      <a:pt x="81" y="18"/>
                      <a:pt x="84" y="12"/>
                      <a:pt x="85" y="5"/>
                    </a:cubicBezTo>
                    <a:cubicBezTo>
                      <a:pt x="85" y="4"/>
                      <a:pt x="85" y="1"/>
                      <a:pt x="88" y="0"/>
                    </a:cubicBezTo>
                    <a:close/>
                  </a:path>
                </a:pathLst>
              </a:custGeom>
              <a:solidFill>
                <a:srgbClr val="3C5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0" name="Freeform 100">
                <a:extLst>
                  <a:ext uri="{FF2B5EF4-FFF2-40B4-BE49-F238E27FC236}">
                    <a16:creationId xmlns:a16="http://schemas.microsoft.com/office/drawing/2014/main" id="{74822394-C77E-49A7-927C-FE004570FC32}"/>
                  </a:ext>
                </a:extLst>
              </p:cNvPr>
              <p:cNvSpPr>
                <a:spLocks/>
              </p:cNvSpPr>
              <p:nvPr/>
            </p:nvSpPr>
            <p:spPr bwMode="auto">
              <a:xfrm>
                <a:off x="6204" y="1698"/>
                <a:ext cx="154" cy="150"/>
              </a:xfrm>
              <a:custGeom>
                <a:avLst/>
                <a:gdLst>
                  <a:gd name="T0" fmla="*/ 92 w 92"/>
                  <a:gd name="T1" fmla="*/ 86 h 90"/>
                  <a:gd name="T2" fmla="*/ 80 w 92"/>
                  <a:gd name="T3" fmla="*/ 86 h 90"/>
                  <a:gd name="T4" fmla="*/ 80 w 92"/>
                  <a:gd name="T5" fmla="*/ 59 h 90"/>
                  <a:gd name="T6" fmla="*/ 44 w 92"/>
                  <a:gd name="T7" fmla="*/ 32 h 90"/>
                  <a:gd name="T8" fmla="*/ 39 w 92"/>
                  <a:gd name="T9" fmla="*/ 35 h 90"/>
                  <a:gd name="T10" fmla="*/ 39 w 92"/>
                  <a:gd name="T11" fmla="*/ 48 h 90"/>
                  <a:gd name="T12" fmla="*/ 45 w 92"/>
                  <a:gd name="T13" fmla="*/ 53 h 90"/>
                  <a:gd name="T14" fmla="*/ 42 w 92"/>
                  <a:gd name="T15" fmla="*/ 64 h 90"/>
                  <a:gd name="T16" fmla="*/ 31 w 92"/>
                  <a:gd name="T17" fmla="*/ 61 h 90"/>
                  <a:gd name="T18" fmla="*/ 29 w 92"/>
                  <a:gd name="T19" fmla="*/ 56 h 90"/>
                  <a:gd name="T20" fmla="*/ 25 w 92"/>
                  <a:gd name="T21" fmla="*/ 54 h 90"/>
                  <a:gd name="T22" fmla="*/ 22 w 92"/>
                  <a:gd name="T23" fmla="*/ 60 h 90"/>
                  <a:gd name="T24" fmla="*/ 29 w 92"/>
                  <a:gd name="T25" fmla="*/ 69 h 90"/>
                  <a:gd name="T26" fmla="*/ 37 w 92"/>
                  <a:gd name="T27" fmla="*/ 78 h 90"/>
                  <a:gd name="T28" fmla="*/ 30 w 92"/>
                  <a:gd name="T29" fmla="*/ 90 h 90"/>
                  <a:gd name="T30" fmla="*/ 17 w 92"/>
                  <a:gd name="T31" fmla="*/ 84 h 90"/>
                  <a:gd name="T32" fmla="*/ 9 w 92"/>
                  <a:gd name="T33" fmla="*/ 60 h 90"/>
                  <a:gd name="T34" fmla="*/ 13 w 92"/>
                  <a:gd name="T35" fmla="*/ 50 h 90"/>
                  <a:gd name="T36" fmla="*/ 22 w 92"/>
                  <a:gd name="T37" fmla="*/ 36 h 90"/>
                  <a:gd name="T38" fmla="*/ 22 w 92"/>
                  <a:gd name="T39" fmla="*/ 31 h 90"/>
                  <a:gd name="T40" fmla="*/ 18 w 92"/>
                  <a:gd name="T41" fmla="*/ 33 h 90"/>
                  <a:gd name="T42" fmla="*/ 14 w 92"/>
                  <a:gd name="T43" fmla="*/ 40 h 90"/>
                  <a:gd name="T44" fmla="*/ 5 w 92"/>
                  <a:gd name="T45" fmla="*/ 44 h 90"/>
                  <a:gd name="T46" fmla="*/ 3 w 92"/>
                  <a:gd name="T47" fmla="*/ 32 h 90"/>
                  <a:gd name="T48" fmla="*/ 14 w 92"/>
                  <a:gd name="T49" fmla="*/ 24 h 90"/>
                  <a:gd name="T50" fmla="*/ 20 w 92"/>
                  <a:gd name="T51" fmla="*/ 20 h 90"/>
                  <a:gd name="T52" fmla="*/ 20 w 92"/>
                  <a:gd name="T53" fmla="*/ 16 h 90"/>
                  <a:gd name="T54" fmla="*/ 21 w 92"/>
                  <a:gd name="T55" fmla="*/ 3 h 90"/>
                  <a:gd name="T56" fmla="*/ 41 w 92"/>
                  <a:gd name="T57" fmla="*/ 0 h 90"/>
                  <a:gd name="T58" fmla="*/ 53 w 92"/>
                  <a:gd name="T59" fmla="*/ 2 h 90"/>
                  <a:gd name="T60" fmla="*/ 81 w 92"/>
                  <a:gd name="T61" fmla="*/ 28 h 90"/>
                  <a:gd name="T62" fmla="*/ 87 w 92"/>
                  <a:gd name="T63" fmla="*/ 39 h 90"/>
                  <a:gd name="T64" fmla="*/ 89 w 92"/>
                  <a:gd name="T65" fmla="*/ 49 h 90"/>
                  <a:gd name="T66" fmla="*/ 92 w 92"/>
                  <a:gd name="T67" fmla="*/ 52 h 90"/>
                  <a:gd name="T68" fmla="*/ 92 w 92"/>
                  <a:gd name="T69" fmla="*/ 8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 h="90">
                    <a:moveTo>
                      <a:pt x="92" y="86"/>
                    </a:moveTo>
                    <a:cubicBezTo>
                      <a:pt x="88" y="87"/>
                      <a:pt x="84" y="87"/>
                      <a:pt x="80" y="86"/>
                    </a:cubicBezTo>
                    <a:cubicBezTo>
                      <a:pt x="80" y="77"/>
                      <a:pt x="80" y="68"/>
                      <a:pt x="80" y="59"/>
                    </a:cubicBezTo>
                    <a:cubicBezTo>
                      <a:pt x="79" y="39"/>
                      <a:pt x="63" y="27"/>
                      <a:pt x="44" y="32"/>
                    </a:cubicBezTo>
                    <a:cubicBezTo>
                      <a:pt x="42" y="33"/>
                      <a:pt x="40" y="34"/>
                      <a:pt x="39" y="35"/>
                    </a:cubicBezTo>
                    <a:cubicBezTo>
                      <a:pt x="32" y="39"/>
                      <a:pt x="32" y="44"/>
                      <a:pt x="39" y="48"/>
                    </a:cubicBezTo>
                    <a:cubicBezTo>
                      <a:pt x="41" y="49"/>
                      <a:pt x="43" y="50"/>
                      <a:pt x="45" y="53"/>
                    </a:cubicBezTo>
                    <a:cubicBezTo>
                      <a:pt x="48" y="56"/>
                      <a:pt x="46" y="61"/>
                      <a:pt x="42" y="64"/>
                    </a:cubicBezTo>
                    <a:cubicBezTo>
                      <a:pt x="37" y="67"/>
                      <a:pt x="34" y="66"/>
                      <a:pt x="31" y="61"/>
                    </a:cubicBezTo>
                    <a:cubicBezTo>
                      <a:pt x="31" y="60"/>
                      <a:pt x="30" y="58"/>
                      <a:pt x="29" y="56"/>
                    </a:cubicBezTo>
                    <a:cubicBezTo>
                      <a:pt x="28" y="55"/>
                      <a:pt x="27" y="52"/>
                      <a:pt x="25" y="54"/>
                    </a:cubicBezTo>
                    <a:cubicBezTo>
                      <a:pt x="22" y="55"/>
                      <a:pt x="21" y="57"/>
                      <a:pt x="22" y="60"/>
                    </a:cubicBezTo>
                    <a:cubicBezTo>
                      <a:pt x="23" y="63"/>
                      <a:pt x="26" y="66"/>
                      <a:pt x="29" y="69"/>
                    </a:cubicBezTo>
                    <a:cubicBezTo>
                      <a:pt x="32" y="72"/>
                      <a:pt x="35" y="74"/>
                      <a:pt x="37" y="78"/>
                    </a:cubicBezTo>
                    <a:cubicBezTo>
                      <a:pt x="40" y="85"/>
                      <a:pt x="37" y="90"/>
                      <a:pt x="30" y="90"/>
                    </a:cubicBezTo>
                    <a:cubicBezTo>
                      <a:pt x="25" y="90"/>
                      <a:pt x="20" y="88"/>
                      <a:pt x="17" y="84"/>
                    </a:cubicBezTo>
                    <a:cubicBezTo>
                      <a:pt x="12" y="77"/>
                      <a:pt x="9" y="68"/>
                      <a:pt x="9" y="60"/>
                    </a:cubicBezTo>
                    <a:cubicBezTo>
                      <a:pt x="9" y="56"/>
                      <a:pt x="11" y="53"/>
                      <a:pt x="13" y="50"/>
                    </a:cubicBezTo>
                    <a:cubicBezTo>
                      <a:pt x="16" y="46"/>
                      <a:pt x="20" y="41"/>
                      <a:pt x="22" y="36"/>
                    </a:cubicBezTo>
                    <a:cubicBezTo>
                      <a:pt x="23" y="34"/>
                      <a:pt x="24" y="32"/>
                      <a:pt x="22" y="31"/>
                    </a:cubicBezTo>
                    <a:cubicBezTo>
                      <a:pt x="20" y="30"/>
                      <a:pt x="18" y="32"/>
                      <a:pt x="18" y="33"/>
                    </a:cubicBezTo>
                    <a:cubicBezTo>
                      <a:pt x="16" y="35"/>
                      <a:pt x="15" y="38"/>
                      <a:pt x="14" y="40"/>
                    </a:cubicBezTo>
                    <a:cubicBezTo>
                      <a:pt x="12" y="44"/>
                      <a:pt x="9" y="47"/>
                      <a:pt x="5" y="44"/>
                    </a:cubicBezTo>
                    <a:cubicBezTo>
                      <a:pt x="1" y="41"/>
                      <a:pt x="0" y="35"/>
                      <a:pt x="3" y="32"/>
                    </a:cubicBezTo>
                    <a:cubicBezTo>
                      <a:pt x="6" y="28"/>
                      <a:pt x="10" y="26"/>
                      <a:pt x="14" y="24"/>
                    </a:cubicBezTo>
                    <a:cubicBezTo>
                      <a:pt x="16" y="23"/>
                      <a:pt x="18" y="21"/>
                      <a:pt x="20" y="20"/>
                    </a:cubicBezTo>
                    <a:cubicBezTo>
                      <a:pt x="22" y="19"/>
                      <a:pt x="23" y="17"/>
                      <a:pt x="20" y="16"/>
                    </a:cubicBezTo>
                    <a:cubicBezTo>
                      <a:pt x="14" y="12"/>
                      <a:pt x="15" y="7"/>
                      <a:pt x="21" y="3"/>
                    </a:cubicBezTo>
                    <a:cubicBezTo>
                      <a:pt x="27" y="0"/>
                      <a:pt x="34" y="0"/>
                      <a:pt x="41" y="0"/>
                    </a:cubicBezTo>
                    <a:cubicBezTo>
                      <a:pt x="45" y="1"/>
                      <a:pt x="48" y="4"/>
                      <a:pt x="53" y="2"/>
                    </a:cubicBezTo>
                    <a:cubicBezTo>
                      <a:pt x="66" y="7"/>
                      <a:pt x="76" y="15"/>
                      <a:pt x="81" y="28"/>
                    </a:cubicBezTo>
                    <a:cubicBezTo>
                      <a:pt x="83" y="32"/>
                      <a:pt x="84" y="36"/>
                      <a:pt x="87" y="39"/>
                    </a:cubicBezTo>
                    <a:cubicBezTo>
                      <a:pt x="88" y="42"/>
                      <a:pt x="89" y="46"/>
                      <a:pt x="89" y="49"/>
                    </a:cubicBezTo>
                    <a:cubicBezTo>
                      <a:pt x="89" y="52"/>
                      <a:pt x="90" y="52"/>
                      <a:pt x="92" y="52"/>
                    </a:cubicBezTo>
                    <a:cubicBezTo>
                      <a:pt x="92" y="63"/>
                      <a:pt x="92" y="75"/>
                      <a:pt x="92" y="86"/>
                    </a:cubicBezTo>
                    <a:close/>
                  </a:path>
                </a:pathLst>
              </a:custGeom>
              <a:solidFill>
                <a:srgbClr val="739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1" name="Freeform 101">
                <a:extLst>
                  <a:ext uri="{FF2B5EF4-FFF2-40B4-BE49-F238E27FC236}">
                    <a16:creationId xmlns:a16="http://schemas.microsoft.com/office/drawing/2014/main" id="{0BB603E7-8D33-4750-BC77-E091A50BE7EA}"/>
                  </a:ext>
                </a:extLst>
              </p:cNvPr>
              <p:cNvSpPr>
                <a:spLocks/>
              </p:cNvSpPr>
              <p:nvPr/>
            </p:nvSpPr>
            <p:spPr bwMode="auto">
              <a:xfrm>
                <a:off x="6308" y="2627"/>
                <a:ext cx="190" cy="140"/>
              </a:xfrm>
              <a:custGeom>
                <a:avLst/>
                <a:gdLst>
                  <a:gd name="T0" fmla="*/ 111 w 114"/>
                  <a:gd name="T1" fmla="*/ 50 h 84"/>
                  <a:gd name="T2" fmla="*/ 102 w 114"/>
                  <a:gd name="T3" fmla="*/ 64 h 84"/>
                  <a:gd name="T4" fmla="*/ 88 w 114"/>
                  <a:gd name="T5" fmla="*/ 81 h 84"/>
                  <a:gd name="T6" fmla="*/ 86 w 114"/>
                  <a:gd name="T7" fmla="*/ 84 h 84"/>
                  <a:gd name="T8" fmla="*/ 84 w 114"/>
                  <a:gd name="T9" fmla="*/ 81 h 84"/>
                  <a:gd name="T10" fmla="*/ 37 w 114"/>
                  <a:gd name="T11" fmla="*/ 50 h 84"/>
                  <a:gd name="T12" fmla="*/ 30 w 114"/>
                  <a:gd name="T13" fmla="*/ 49 h 84"/>
                  <a:gd name="T14" fmla="*/ 28 w 114"/>
                  <a:gd name="T15" fmla="*/ 52 h 84"/>
                  <a:gd name="T16" fmla="*/ 7 w 114"/>
                  <a:gd name="T17" fmla="*/ 47 h 84"/>
                  <a:gd name="T18" fmla="*/ 1 w 114"/>
                  <a:gd name="T19" fmla="*/ 39 h 84"/>
                  <a:gd name="T20" fmla="*/ 7 w 114"/>
                  <a:gd name="T21" fmla="*/ 8 h 84"/>
                  <a:gd name="T22" fmla="*/ 21 w 114"/>
                  <a:gd name="T23" fmla="*/ 4 h 84"/>
                  <a:gd name="T24" fmla="*/ 32 w 114"/>
                  <a:gd name="T25" fmla="*/ 14 h 84"/>
                  <a:gd name="T26" fmla="*/ 67 w 114"/>
                  <a:gd name="T27" fmla="*/ 30 h 84"/>
                  <a:gd name="T28" fmla="*/ 111 w 114"/>
                  <a:gd name="T29" fmla="*/ 5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84">
                    <a:moveTo>
                      <a:pt x="111" y="50"/>
                    </a:moveTo>
                    <a:cubicBezTo>
                      <a:pt x="114" y="59"/>
                      <a:pt x="106" y="60"/>
                      <a:pt x="102" y="64"/>
                    </a:cubicBezTo>
                    <a:cubicBezTo>
                      <a:pt x="97" y="69"/>
                      <a:pt x="93" y="75"/>
                      <a:pt x="88" y="81"/>
                    </a:cubicBezTo>
                    <a:cubicBezTo>
                      <a:pt x="88" y="82"/>
                      <a:pt x="88" y="84"/>
                      <a:pt x="86" y="84"/>
                    </a:cubicBezTo>
                    <a:cubicBezTo>
                      <a:pt x="85" y="84"/>
                      <a:pt x="84" y="82"/>
                      <a:pt x="84" y="81"/>
                    </a:cubicBezTo>
                    <a:cubicBezTo>
                      <a:pt x="75" y="62"/>
                      <a:pt x="58" y="52"/>
                      <a:pt x="37" y="50"/>
                    </a:cubicBezTo>
                    <a:cubicBezTo>
                      <a:pt x="35" y="50"/>
                      <a:pt x="32" y="50"/>
                      <a:pt x="30" y="49"/>
                    </a:cubicBezTo>
                    <a:cubicBezTo>
                      <a:pt x="28" y="49"/>
                      <a:pt x="27" y="50"/>
                      <a:pt x="28" y="52"/>
                    </a:cubicBezTo>
                    <a:cubicBezTo>
                      <a:pt x="21" y="48"/>
                      <a:pt x="15" y="46"/>
                      <a:pt x="7" y="47"/>
                    </a:cubicBezTo>
                    <a:cubicBezTo>
                      <a:pt x="2" y="47"/>
                      <a:pt x="0" y="44"/>
                      <a:pt x="1" y="39"/>
                    </a:cubicBezTo>
                    <a:cubicBezTo>
                      <a:pt x="2" y="29"/>
                      <a:pt x="4" y="18"/>
                      <a:pt x="7" y="8"/>
                    </a:cubicBezTo>
                    <a:cubicBezTo>
                      <a:pt x="10" y="1"/>
                      <a:pt x="14" y="0"/>
                      <a:pt x="21" y="4"/>
                    </a:cubicBezTo>
                    <a:cubicBezTo>
                      <a:pt x="25" y="6"/>
                      <a:pt x="29" y="10"/>
                      <a:pt x="32" y="14"/>
                    </a:cubicBezTo>
                    <a:cubicBezTo>
                      <a:pt x="42" y="24"/>
                      <a:pt x="52" y="30"/>
                      <a:pt x="67" y="30"/>
                    </a:cubicBezTo>
                    <a:cubicBezTo>
                      <a:pt x="84" y="31"/>
                      <a:pt x="99" y="38"/>
                      <a:pt x="111" y="50"/>
                    </a:cubicBezTo>
                    <a:close/>
                  </a:path>
                </a:pathLst>
              </a:custGeom>
              <a:solidFill>
                <a:srgbClr val="FBC0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2" name="Freeform 102">
                <a:extLst>
                  <a:ext uri="{FF2B5EF4-FFF2-40B4-BE49-F238E27FC236}">
                    <a16:creationId xmlns:a16="http://schemas.microsoft.com/office/drawing/2014/main" id="{CEE73D57-9AE1-4253-A991-2B69EC10D229}"/>
                  </a:ext>
                </a:extLst>
              </p:cNvPr>
              <p:cNvSpPr>
                <a:spLocks/>
              </p:cNvSpPr>
              <p:nvPr/>
            </p:nvSpPr>
            <p:spPr bwMode="auto">
              <a:xfrm>
                <a:off x="3882" y="3649"/>
                <a:ext cx="270" cy="283"/>
              </a:xfrm>
              <a:custGeom>
                <a:avLst/>
                <a:gdLst>
                  <a:gd name="T0" fmla="*/ 153 w 162"/>
                  <a:gd name="T1" fmla="*/ 149 h 169"/>
                  <a:gd name="T2" fmla="*/ 157 w 162"/>
                  <a:gd name="T3" fmla="*/ 154 h 169"/>
                  <a:gd name="T4" fmla="*/ 159 w 162"/>
                  <a:gd name="T5" fmla="*/ 162 h 169"/>
                  <a:gd name="T6" fmla="*/ 149 w 162"/>
                  <a:gd name="T7" fmla="*/ 163 h 169"/>
                  <a:gd name="T8" fmla="*/ 135 w 162"/>
                  <a:gd name="T9" fmla="*/ 151 h 169"/>
                  <a:gd name="T10" fmla="*/ 106 w 162"/>
                  <a:gd name="T11" fmla="*/ 118 h 169"/>
                  <a:gd name="T12" fmla="*/ 92 w 162"/>
                  <a:gd name="T13" fmla="*/ 10 h 169"/>
                  <a:gd name="T14" fmla="*/ 93 w 162"/>
                  <a:gd name="T15" fmla="*/ 8 h 169"/>
                  <a:gd name="T16" fmla="*/ 84 w 162"/>
                  <a:gd name="T17" fmla="*/ 12 h 169"/>
                  <a:gd name="T18" fmla="*/ 43 w 162"/>
                  <a:gd name="T19" fmla="*/ 59 h 169"/>
                  <a:gd name="T20" fmla="*/ 15 w 162"/>
                  <a:gd name="T21" fmla="*/ 150 h 169"/>
                  <a:gd name="T22" fmla="*/ 16 w 162"/>
                  <a:gd name="T23" fmla="*/ 151 h 169"/>
                  <a:gd name="T24" fmla="*/ 13 w 162"/>
                  <a:gd name="T25" fmla="*/ 161 h 169"/>
                  <a:gd name="T26" fmla="*/ 6 w 162"/>
                  <a:gd name="T27" fmla="*/ 168 h 169"/>
                  <a:gd name="T28" fmla="*/ 1 w 162"/>
                  <a:gd name="T29" fmla="*/ 159 h 169"/>
                  <a:gd name="T30" fmla="*/ 2 w 162"/>
                  <a:gd name="T31" fmla="*/ 152 h 169"/>
                  <a:gd name="T32" fmla="*/ 13 w 162"/>
                  <a:gd name="T33" fmla="*/ 112 h 169"/>
                  <a:gd name="T34" fmla="*/ 48 w 162"/>
                  <a:gd name="T35" fmla="*/ 37 h 169"/>
                  <a:gd name="T36" fmla="*/ 92 w 162"/>
                  <a:gd name="T37" fmla="*/ 3 h 169"/>
                  <a:gd name="T38" fmla="*/ 95 w 162"/>
                  <a:gd name="T39" fmla="*/ 1 h 169"/>
                  <a:gd name="T40" fmla="*/ 100 w 162"/>
                  <a:gd name="T41" fmla="*/ 5 h 169"/>
                  <a:gd name="T42" fmla="*/ 99 w 162"/>
                  <a:gd name="T43" fmla="*/ 78 h 169"/>
                  <a:gd name="T44" fmla="*/ 150 w 162"/>
                  <a:gd name="T45" fmla="*/ 148 h 169"/>
                  <a:gd name="T46" fmla="*/ 153 w 162"/>
                  <a:gd name="T47" fmla="*/ 14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2" h="169">
                    <a:moveTo>
                      <a:pt x="153" y="149"/>
                    </a:moveTo>
                    <a:cubicBezTo>
                      <a:pt x="153" y="151"/>
                      <a:pt x="155" y="152"/>
                      <a:pt x="157" y="154"/>
                    </a:cubicBezTo>
                    <a:cubicBezTo>
                      <a:pt x="159" y="156"/>
                      <a:pt x="162" y="158"/>
                      <a:pt x="159" y="162"/>
                    </a:cubicBezTo>
                    <a:cubicBezTo>
                      <a:pt x="156" y="165"/>
                      <a:pt x="152" y="166"/>
                      <a:pt x="149" y="163"/>
                    </a:cubicBezTo>
                    <a:cubicBezTo>
                      <a:pt x="144" y="159"/>
                      <a:pt x="139" y="155"/>
                      <a:pt x="135" y="151"/>
                    </a:cubicBezTo>
                    <a:cubicBezTo>
                      <a:pt x="125" y="141"/>
                      <a:pt x="114" y="130"/>
                      <a:pt x="106" y="118"/>
                    </a:cubicBezTo>
                    <a:cubicBezTo>
                      <a:pt x="84" y="84"/>
                      <a:pt x="76" y="49"/>
                      <a:pt x="92" y="10"/>
                    </a:cubicBezTo>
                    <a:cubicBezTo>
                      <a:pt x="93" y="10"/>
                      <a:pt x="93" y="9"/>
                      <a:pt x="93" y="8"/>
                    </a:cubicBezTo>
                    <a:cubicBezTo>
                      <a:pt x="89" y="8"/>
                      <a:pt x="87" y="10"/>
                      <a:pt x="84" y="12"/>
                    </a:cubicBezTo>
                    <a:cubicBezTo>
                      <a:pt x="65" y="23"/>
                      <a:pt x="53" y="40"/>
                      <a:pt x="43" y="59"/>
                    </a:cubicBezTo>
                    <a:cubicBezTo>
                      <a:pt x="28" y="87"/>
                      <a:pt x="20" y="118"/>
                      <a:pt x="15" y="150"/>
                    </a:cubicBezTo>
                    <a:cubicBezTo>
                      <a:pt x="15" y="150"/>
                      <a:pt x="15" y="151"/>
                      <a:pt x="16" y="151"/>
                    </a:cubicBezTo>
                    <a:cubicBezTo>
                      <a:pt x="14" y="154"/>
                      <a:pt x="13" y="157"/>
                      <a:pt x="13" y="161"/>
                    </a:cubicBezTo>
                    <a:cubicBezTo>
                      <a:pt x="13" y="166"/>
                      <a:pt x="10" y="169"/>
                      <a:pt x="6" y="168"/>
                    </a:cubicBezTo>
                    <a:cubicBezTo>
                      <a:pt x="0" y="167"/>
                      <a:pt x="1" y="163"/>
                      <a:pt x="1" y="159"/>
                    </a:cubicBezTo>
                    <a:cubicBezTo>
                      <a:pt x="2" y="157"/>
                      <a:pt x="3" y="154"/>
                      <a:pt x="2" y="152"/>
                    </a:cubicBezTo>
                    <a:cubicBezTo>
                      <a:pt x="6" y="138"/>
                      <a:pt x="9" y="125"/>
                      <a:pt x="13" y="112"/>
                    </a:cubicBezTo>
                    <a:cubicBezTo>
                      <a:pt x="21" y="85"/>
                      <a:pt x="31" y="59"/>
                      <a:pt x="48" y="37"/>
                    </a:cubicBezTo>
                    <a:cubicBezTo>
                      <a:pt x="59" y="21"/>
                      <a:pt x="73" y="8"/>
                      <a:pt x="92" y="3"/>
                    </a:cubicBezTo>
                    <a:cubicBezTo>
                      <a:pt x="93" y="2"/>
                      <a:pt x="94" y="2"/>
                      <a:pt x="95" y="1"/>
                    </a:cubicBezTo>
                    <a:cubicBezTo>
                      <a:pt x="98" y="0"/>
                      <a:pt x="100" y="1"/>
                      <a:pt x="100" y="5"/>
                    </a:cubicBezTo>
                    <a:cubicBezTo>
                      <a:pt x="87" y="29"/>
                      <a:pt x="89" y="53"/>
                      <a:pt x="99" y="78"/>
                    </a:cubicBezTo>
                    <a:cubicBezTo>
                      <a:pt x="110" y="106"/>
                      <a:pt x="129" y="128"/>
                      <a:pt x="150" y="148"/>
                    </a:cubicBezTo>
                    <a:cubicBezTo>
                      <a:pt x="151" y="148"/>
                      <a:pt x="152" y="148"/>
                      <a:pt x="153" y="149"/>
                    </a:cubicBezTo>
                    <a:close/>
                  </a:path>
                </a:pathLst>
              </a:custGeom>
              <a:solidFill>
                <a:srgbClr val="168E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3" name="Freeform 103">
                <a:extLst>
                  <a:ext uri="{FF2B5EF4-FFF2-40B4-BE49-F238E27FC236}">
                    <a16:creationId xmlns:a16="http://schemas.microsoft.com/office/drawing/2014/main" id="{0BD59316-5FD2-49B7-BDDA-52A3011195E7}"/>
                  </a:ext>
                </a:extLst>
              </p:cNvPr>
              <p:cNvSpPr>
                <a:spLocks/>
              </p:cNvSpPr>
              <p:nvPr/>
            </p:nvSpPr>
            <p:spPr bwMode="auto">
              <a:xfrm>
                <a:off x="6984" y="1598"/>
                <a:ext cx="132" cy="220"/>
              </a:xfrm>
              <a:custGeom>
                <a:avLst/>
                <a:gdLst>
                  <a:gd name="T0" fmla="*/ 11 w 79"/>
                  <a:gd name="T1" fmla="*/ 119 h 132"/>
                  <a:gd name="T2" fmla="*/ 2 w 79"/>
                  <a:gd name="T3" fmla="*/ 126 h 132"/>
                  <a:gd name="T4" fmla="*/ 16 w 79"/>
                  <a:gd name="T5" fmla="*/ 96 h 132"/>
                  <a:gd name="T6" fmla="*/ 27 w 79"/>
                  <a:gd name="T7" fmla="*/ 89 h 132"/>
                  <a:gd name="T8" fmla="*/ 35 w 79"/>
                  <a:gd name="T9" fmla="*/ 76 h 132"/>
                  <a:gd name="T10" fmla="*/ 36 w 79"/>
                  <a:gd name="T11" fmla="*/ 63 h 132"/>
                  <a:gd name="T12" fmla="*/ 53 w 79"/>
                  <a:gd name="T13" fmla="*/ 46 h 132"/>
                  <a:gd name="T14" fmla="*/ 61 w 79"/>
                  <a:gd name="T15" fmla="*/ 35 h 132"/>
                  <a:gd name="T16" fmla="*/ 39 w 79"/>
                  <a:gd name="T17" fmla="*/ 18 h 132"/>
                  <a:gd name="T18" fmla="*/ 33 w 79"/>
                  <a:gd name="T19" fmla="*/ 17 h 132"/>
                  <a:gd name="T20" fmla="*/ 35 w 79"/>
                  <a:gd name="T21" fmla="*/ 10 h 132"/>
                  <a:gd name="T22" fmla="*/ 48 w 79"/>
                  <a:gd name="T23" fmla="*/ 4 h 132"/>
                  <a:gd name="T24" fmla="*/ 71 w 79"/>
                  <a:gd name="T25" fmla="*/ 44 h 132"/>
                  <a:gd name="T26" fmla="*/ 71 w 79"/>
                  <a:gd name="T27" fmla="*/ 45 h 132"/>
                  <a:gd name="T28" fmla="*/ 70 w 79"/>
                  <a:gd name="T29" fmla="*/ 93 h 132"/>
                  <a:gd name="T30" fmla="*/ 77 w 79"/>
                  <a:gd name="T31" fmla="*/ 128 h 132"/>
                  <a:gd name="T32" fmla="*/ 78 w 79"/>
                  <a:gd name="T33" fmla="*/ 130 h 132"/>
                  <a:gd name="T34" fmla="*/ 74 w 79"/>
                  <a:gd name="T35" fmla="*/ 130 h 132"/>
                  <a:gd name="T36" fmla="*/ 57 w 79"/>
                  <a:gd name="T37" fmla="*/ 119 h 132"/>
                  <a:gd name="T38" fmla="*/ 54 w 79"/>
                  <a:gd name="T39" fmla="*/ 118 h 132"/>
                  <a:gd name="T40" fmla="*/ 46 w 79"/>
                  <a:gd name="T41" fmla="*/ 110 h 132"/>
                  <a:gd name="T42" fmla="*/ 45 w 79"/>
                  <a:gd name="T43" fmla="*/ 109 h 132"/>
                  <a:gd name="T44" fmla="*/ 39 w 79"/>
                  <a:gd name="T45" fmla="*/ 106 h 132"/>
                  <a:gd name="T46" fmla="*/ 38 w 79"/>
                  <a:gd name="T47" fmla="*/ 107 h 132"/>
                  <a:gd name="T48" fmla="*/ 12 w 79"/>
                  <a:gd name="T49" fmla="*/ 119 h 132"/>
                  <a:gd name="T50" fmla="*/ 11 w 79"/>
                  <a:gd name="T51" fmla="*/ 11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9" h="132">
                    <a:moveTo>
                      <a:pt x="11" y="119"/>
                    </a:moveTo>
                    <a:cubicBezTo>
                      <a:pt x="7" y="120"/>
                      <a:pt x="6" y="125"/>
                      <a:pt x="2" y="126"/>
                    </a:cubicBezTo>
                    <a:cubicBezTo>
                      <a:pt x="0" y="112"/>
                      <a:pt x="7" y="103"/>
                      <a:pt x="16" y="96"/>
                    </a:cubicBezTo>
                    <a:cubicBezTo>
                      <a:pt x="19" y="93"/>
                      <a:pt x="23" y="90"/>
                      <a:pt x="27" y="89"/>
                    </a:cubicBezTo>
                    <a:cubicBezTo>
                      <a:pt x="33" y="86"/>
                      <a:pt x="35" y="82"/>
                      <a:pt x="35" y="76"/>
                    </a:cubicBezTo>
                    <a:cubicBezTo>
                      <a:pt x="34" y="71"/>
                      <a:pt x="35" y="67"/>
                      <a:pt x="36" y="63"/>
                    </a:cubicBezTo>
                    <a:cubicBezTo>
                      <a:pt x="39" y="54"/>
                      <a:pt x="44" y="48"/>
                      <a:pt x="53" y="46"/>
                    </a:cubicBezTo>
                    <a:cubicBezTo>
                      <a:pt x="64" y="45"/>
                      <a:pt x="64" y="47"/>
                      <a:pt x="61" y="35"/>
                    </a:cubicBezTo>
                    <a:cubicBezTo>
                      <a:pt x="58" y="24"/>
                      <a:pt x="49" y="19"/>
                      <a:pt x="39" y="18"/>
                    </a:cubicBezTo>
                    <a:cubicBezTo>
                      <a:pt x="37" y="17"/>
                      <a:pt x="35" y="17"/>
                      <a:pt x="33" y="17"/>
                    </a:cubicBezTo>
                    <a:cubicBezTo>
                      <a:pt x="33" y="15"/>
                      <a:pt x="34" y="12"/>
                      <a:pt x="35" y="10"/>
                    </a:cubicBezTo>
                    <a:cubicBezTo>
                      <a:pt x="38" y="0"/>
                      <a:pt x="39" y="0"/>
                      <a:pt x="48" y="4"/>
                    </a:cubicBezTo>
                    <a:cubicBezTo>
                      <a:pt x="65" y="12"/>
                      <a:pt x="72" y="25"/>
                      <a:pt x="71" y="44"/>
                    </a:cubicBezTo>
                    <a:cubicBezTo>
                      <a:pt x="71" y="44"/>
                      <a:pt x="71" y="44"/>
                      <a:pt x="71" y="45"/>
                    </a:cubicBezTo>
                    <a:cubicBezTo>
                      <a:pt x="76" y="61"/>
                      <a:pt x="73" y="77"/>
                      <a:pt x="70" y="93"/>
                    </a:cubicBezTo>
                    <a:cubicBezTo>
                      <a:pt x="68" y="105"/>
                      <a:pt x="71" y="117"/>
                      <a:pt x="77" y="128"/>
                    </a:cubicBezTo>
                    <a:cubicBezTo>
                      <a:pt x="78" y="128"/>
                      <a:pt x="79" y="129"/>
                      <a:pt x="78" y="130"/>
                    </a:cubicBezTo>
                    <a:cubicBezTo>
                      <a:pt x="77" y="132"/>
                      <a:pt x="75" y="130"/>
                      <a:pt x="74" y="130"/>
                    </a:cubicBezTo>
                    <a:cubicBezTo>
                      <a:pt x="68" y="126"/>
                      <a:pt x="62" y="123"/>
                      <a:pt x="57" y="119"/>
                    </a:cubicBezTo>
                    <a:cubicBezTo>
                      <a:pt x="56" y="119"/>
                      <a:pt x="55" y="119"/>
                      <a:pt x="54" y="118"/>
                    </a:cubicBezTo>
                    <a:cubicBezTo>
                      <a:pt x="52" y="116"/>
                      <a:pt x="49" y="113"/>
                      <a:pt x="46" y="110"/>
                    </a:cubicBezTo>
                    <a:cubicBezTo>
                      <a:pt x="46" y="110"/>
                      <a:pt x="45" y="109"/>
                      <a:pt x="45" y="109"/>
                    </a:cubicBezTo>
                    <a:cubicBezTo>
                      <a:pt x="44" y="106"/>
                      <a:pt x="42" y="105"/>
                      <a:pt x="39" y="106"/>
                    </a:cubicBezTo>
                    <a:cubicBezTo>
                      <a:pt x="39" y="107"/>
                      <a:pt x="38" y="107"/>
                      <a:pt x="38" y="107"/>
                    </a:cubicBezTo>
                    <a:cubicBezTo>
                      <a:pt x="27" y="106"/>
                      <a:pt x="18" y="111"/>
                      <a:pt x="12" y="119"/>
                    </a:cubicBezTo>
                    <a:cubicBezTo>
                      <a:pt x="11" y="119"/>
                      <a:pt x="11" y="119"/>
                      <a:pt x="11" y="119"/>
                    </a:cubicBezTo>
                    <a:close/>
                  </a:path>
                </a:pathLst>
              </a:custGeom>
              <a:solidFill>
                <a:srgbClr val="546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4" name="Freeform 104">
                <a:extLst>
                  <a:ext uri="{FF2B5EF4-FFF2-40B4-BE49-F238E27FC236}">
                    <a16:creationId xmlns:a16="http://schemas.microsoft.com/office/drawing/2014/main" id="{E50CFE71-9102-4845-B050-E5785B8661DE}"/>
                  </a:ext>
                </a:extLst>
              </p:cNvPr>
              <p:cNvSpPr>
                <a:spLocks/>
              </p:cNvSpPr>
              <p:nvPr/>
            </p:nvSpPr>
            <p:spPr bwMode="auto">
              <a:xfrm>
                <a:off x="3982" y="674"/>
                <a:ext cx="75" cy="217"/>
              </a:xfrm>
              <a:custGeom>
                <a:avLst/>
                <a:gdLst>
                  <a:gd name="T0" fmla="*/ 45 w 45"/>
                  <a:gd name="T1" fmla="*/ 100 h 130"/>
                  <a:gd name="T2" fmla="*/ 30 w 45"/>
                  <a:gd name="T3" fmla="*/ 124 h 130"/>
                  <a:gd name="T4" fmla="*/ 19 w 45"/>
                  <a:gd name="T5" fmla="*/ 126 h 130"/>
                  <a:gd name="T6" fmla="*/ 1 w 45"/>
                  <a:gd name="T7" fmla="*/ 106 h 130"/>
                  <a:gd name="T8" fmla="*/ 1 w 45"/>
                  <a:gd name="T9" fmla="*/ 99 h 130"/>
                  <a:gd name="T10" fmla="*/ 12 w 45"/>
                  <a:gd name="T11" fmla="*/ 27 h 130"/>
                  <a:gd name="T12" fmla="*/ 12 w 45"/>
                  <a:gd name="T13" fmla="*/ 25 h 130"/>
                  <a:gd name="T14" fmla="*/ 13 w 45"/>
                  <a:gd name="T15" fmla="*/ 9 h 130"/>
                  <a:gd name="T16" fmla="*/ 13 w 45"/>
                  <a:gd name="T17" fmla="*/ 0 h 130"/>
                  <a:gd name="T18" fmla="*/ 25 w 45"/>
                  <a:gd name="T19" fmla="*/ 16 h 130"/>
                  <a:gd name="T20" fmla="*/ 27 w 45"/>
                  <a:gd name="T21" fmla="*/ 11 h 130"/>
                  <a:gd name="T22" fmla="*/ 30 w 45"/>
                  <a:gd name="T23" fmla="*/ 19 h 130"/>
                  <a:gd name="T24" fmla="*/ 41 w 45"/>
                  <a:gd name="T25" fmla="*/ 45 h 130"/>
                  <a:gd name="T26" fmla="*/ 44 w 45"/>
                  <a:gd name="T27" fmla="*/ 86 h 130"/>
                  <a:gd name="T28" fmla="*/ 45 w 45"/>
                  <a:gd name="T29" fmla="*/ 10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130">
                    <a:moveTo>
                      <a:pt x="45" y="100"/>
                    </a:moveTo>
                    <a:cubicBezTo>
                      <a:pt x="39" y="108"/>
                      <a:pt x="34" y="116"/>
                      <a:pt x="30" y="124"/>
                    </a:cubicBezTo>
                    <a:cubicBezTo>
                      <a:pt x="26" y="130"/>
                      <a:pt x="24" y="130"/>
                      <a:pt x="19" y="126"/>
                    </a:cubicBezTo>
                    <a:cubicBezTo>
                      <a:pt x="12" y="120"/>
                      <a:pt x="6" y="114"/>
                      <a:pt x="1" y="106"/>
                    </a:cubicBezTo>
                    <a:cubicBezTo>
                      <a:pt x="0" y="104"/>
                      <a:pt x="0" y="101"/>
                      <a:pt x="1" y="99"/>
                    </a:cubicBezTo>
                    <a:cubicBezTo>
                      <a:pt x="7" y="75"/>
                      <a:pt x="13" y="52"/>
                      <a:pt x="12" y="27"/>
                    </a:cubicBezTo>
                    <a:cubicBezTo>
                      <a:pt x="12" y="27"/>
                      <a:pt x="12" y="26"/>
                      <a:pt x="12" y="25"/>
                    </a:cubicBezTo>
                    <a:cubicBezTo>
                      <a:pt x="15" y="20"/>
                      <a:pt x="13" y="14"/>
                      <a:pt x="13" y="9"/>
                    </a:cubicBezTo>
                    <a:cubicBezTo>
                      <a:pt x="13" y="6"/>
                      <a:pt x="12" y="4"/>
                      <a:pt x="13" y="0"/>
                    </a:cubicBezTo>
                    <a:cubicBezTo>
                      <a:pt x="18" y="5"/>
                      <a:pt x="21" y="11"/>
                      <a:pt x="25" y="16"/>
                    </a:cubicBezTo>
                    <a:cubicBezTo>
                      <a:pt x="26" y="14"/>
                      <a:pt x="26" y="12"/>
                      <a:pt x="27" y="11"/>
                    </a:cubicBezTo>
                    <a:cubicBezTo>
                      <a:pt x="27" y="14"/>
                      <a:pt x="28" y="17"/>
                      <a:pt x="30" y="19"/>
                    </a:cubicBezTo>
                    <a:cubicBezTo>
                      <a:pt x="35" y="27"/>
                      <a:pt x="41" y="36"/>
                      <a:pt x="41" y="45"/>
                    </a:cubicBezTo>
                    <a:cubicBezTo>
                      <a:pt x="40" y="59"/>
                      <a:pt x="45" y="72"/>
                      <a:pt x="44" y="86"/>
                    </a:cubicBezTo>
                    <a:cubicBezTo>
                      <a:pt x="43" y="91"/>
                      <a:pt x="43" y="96"/>
                      <a:pt x="45" y="100"/>
                    </a:cubicBezTo>
                    <a:close/>
                  </a:path>
                </a:pathLst>
              </a:custGeom>
              <a:solidFill>
                <a:srgbClr val="698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5" name="Freeform 105">
                <a:extLst>
                  <a:ext uri="{FF2B5EF4-FFF2-40B4-BE49-F238E27FC236}">
                    <a16:creationId xmlns:a16="http://schemas.microsoft.com/office/drawing/2014/main" id="{14AB159C-ABE9-49EC-97C5-7C8715B2FF44}"/>
                  </a:ext>
                </a:extLst>
              </p:cNvPr>
              <p:cNvSpPr>
                <a:spLocks/>
              </p:cNvSpPr>
              <p:nvPr/>
            </p:nvSpPr>
            <p:spPr bwMode="auto">
              <a:xfrm>
                <a:off x="6916" y="702"/>
                <a:ext cx="199" cy="160"/>
              </a:xfrm>
              <a:custGeom>
                <a:avLst/>
                <a:gdLst>
                  <a:gd name="T0" fmla="*/ 119 w 119"/>
                  <a:gd name="T1" fmla="*/ 70 h 96"/>
                  <a:gd name="T2" fmla="*/ 84 w 119"/>
                  <a:gd name="T3" fmla="*/ 71 h 96"/>
                  <a:gd name="T4" fmla="*/ 25 w 119"/>
                  <a:gd name="T5" fmla="*/ 93 h 96"/>
                  <a:gd name="T6" fmla="*/ 20 w 119"/>
                  <a:gd name="T7" fmla="*/ 96 h 96"/>
                  <a:gd name="T8" fmla="*/ 1 w 119"/>
                  <a:gd name="T9" fmla="*/ 63 h 96"/>
                  <a:gd name="T10" fmla="*/ 5 w 119"/>
                  <a:gd name="T11" fmla="*/ 30 h 96"/>
                  <a:gd name="T12" fmla="*/ 8 w 119"/>
                  <a:gd name="T13" fmla="*/ 35 h 96"/>
                  <a:gd name="T14" fmla="*/ 20 w 119"/>
                  <a:gd name="T15" fmla="*/ 52 h 96"/>
                  <a:gd name="T16" fmla="*/ 51 w 119"/>
                  <a:gd name="T17" fmla="*/ 72 h 96"/>
                  <a:gd name="T18" fmla="*/ 45 w 119"/>
                  <a:gd name="T19" fmla="*/ 52 h 96"/>
                  <a:gd name="T20" fmla="*/ 63 w 119"/>
                  <a:gd name="T21" fmla="*/ 0 h 96"/>
                  <a:gd name="T22" fmla="*/ 64 w 119"/>
                  <a:gd name="T23" fmla="*/ 7 h 96"/>
                  <a:gd name="T24" fmla="*/ 64 w 119"/>
                  <a:gd name="T25" fmla="*/ 22 h 96"/>
                  <a:gd name="T26" fmla="*/ 75 w 119"/>
                  <a:gd name="T27" fmla="*/ 39 h 96"/>
                  <a:gd name="T28" fmla="*/ 97 w 119"/>
                  <a:gd name="T29" fmla="*/ 63 h 96"/>
                  <a:gd name="T30" fmla="*/ 104 w 119"/>
                  <a:gd name="T31" fmla="*/ 66 h 96"/>
                  <a:gd name="T32" fmla="*/ 116 w 119"/>
                  <a:gd name="T33" fmla="*/ 68 h 96"/>
                  <a:gd name="T34" fmla="*/ 119 w 119"/>
                  <a:gd name="T35" fmla="*/ 7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 h="96">
                    <a:moveTo>
                      <a:pt x="119" y="70"/>
                    </a:moveTo>
                    <a:cubicBezTo>
                      <a:pt x="108" y="71"/>
                      <a:pt x="96" y="70"/>
                      <a:pt x="84" y="71"/>
                    </a:cubicBezTo>
                    <a:cubicBezTo>
                      <a:pt x="63" y="74"/>
                      <a:pt x="43" y="80"/>
                      <a:pt x="25" y="93"/>
                    </a:cubicBezTo>
                    <a:cubicBezTo>
                      <a:pt x="24" y="94"/>
                      <a:pt x="22" y="96"/>
                      <a:pt x="20" y="96"/>
                    </a:cubicBezTo>
                    <a:cubicBezTo>
                      <a:pt x="7" y="89"/>
                      <a:pt x="3" y="77"/>
                      <a:pt x="1" y="63"/>
                    </a:cubicBezTo>
                    <a:cubicBezTo>
                      <a:pt x="0" y="52"/>
                      <a:pt x="1" y="41"/>
                      <a:pt x="5" y="30"/>
                    </a:cubicBezTo>
                    <a:cubicBezTo>
                      <a:pt x="8" y="31"/>
                      <a:pt x="7" y="33"/>
                      <a:pt x="8" y="35"/>
                    </a:cubicBezTo>
                    <a:cubicBezTo>
                      <a:pt x="9" y="43"/>
                      <a:pt x="13" y="48"/>
                      <a:pt x="20" y="52"/>
                    </a:cubicBezTo>
                    <a:cubicBezTo>
                      <a:pt x="30" y="60"/>
                      <a:pt x="41" y="64"/>
                      <a:pt x="51" y="72"/>
                    </a:cubicBezTo>
                    <a:cubicBezTo>
                      <a:pt x="46" y="67"/>
                      <a:pt x="43" y="58"/>
                      <a:pt x="45" y="52"/>
                    </a:cubicBezTo>
                    <a:cubicBezTo>
                      <a:pt x="44" y="33"/>
                      <a:pt x="52" y="17"/>
                      <a:pt x="63" y="0"/>
                    </a:cubicBezTo>
                    <a:cubicBezTo>
                      <a:pt x="64" y="4"/>
                      <a:pt x="64" y="5"/>
                      <a:pt x="64" y="7"/>
                    </a:cubicBezTo>
                    <a:cubicBezTo>
                      <a:pt x="60" y="12"/>
                      <a:pt x="62" y="17"/>
                      <a:pt x="64" y="22"/>
                    </a:cubicBezTo>
                    <a:cubicBezTo>
                      <a:pt x="67" y="28"/>
                      <a:pt x="71" y="34"/>
                      <a:pt x="75" y="39"/>
                    </a:cubicBezTo>
                    <a:cubicBezTo>
                      <a:pt x="83" y="47"/>
                      <a:pt x="90" y="55"/>
                      <a:pt x="97" y="63"/>
                    </a:cubicBezTo>
                    <a:cubicBezTo>
                      <a:pt x="99" y="65"/>
                      <a:pt x="101" y="66"/>
                      <a:pt x="104" y="66"/>
                    </a:cubicBezTo>
                    <a:cubicBezTo>
                      <a:pt x="108" y="66"/>
                      <a:pt x="112" y="67"/>
                      <a:pt x="116" y="68"/>
                    </a:cubicBezTo>
                    <a:cubicBezTo>
                      <a:pt x="117" y="68"/>
                      <a:pt x="119" y="68"/>
                      <a:pt x="119" y="70"/>
                    </a:cubicBezTo>
                    <a:close/>
                  </a:path>
                </a:pathLst>
              </a:custGeom>
              <a:solidFill>
                <a:srgbClr val="0E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6" name="Freeform 106">
                <a:extLst>
                  <a:ext uri="{FF2B5EF4-FFF2-40B4-BE49-F238E27FC236}">
                    <a16:creationId xmlns:a16="http://schemas.microsoft.com/office/drawing/2014/main" id="{4CE0AB82-BED0-4862-9543-3BFFFE11CB0B}"/>
                  </a:ext>
                </a:extLst>
              </p:cNvPr>
              <p:cNvSpPr>
                <a:spLocks/>
              </p:cNvSpPr>
              <p:nvPr/>
            </p:nvSpPr>
            <p:spPr bwMode="auto">
              <a:xfrm>
                <a:off x="6346" y="1679"/>
                <a:ext cx="146" cy="154"/>
              </a:xfrm>
              <a:custGeom>
                <a:avLst/>
                <a:gdLst>
                  <a:gd name="T0" fmla="*/ 7 w 87"/>
                  <a:gd name="T1" fmla="*/ 63 h 92"/>
                  <a:gd name="T2" fmla="*/ 4 w 87"/>
                  <a:gd name="T3" fmla="*/ 66 h 92"/>
                  <a:gd name="T4" fmla="*/ 3 w 87"/>
                  <a:gd name="T5" fmla="*/ 61 h 92"/>
                  <a:gd name="T6" fmla="*/ 1 w 87"/>
                  <a:gd name="T7" fmla="*/ 51 h 92"/>
                  <a:gd name="T8" fmla="*/ 1 w 87"/>
                  <a:gd name="T9" fmla="*/ 43 h 92"/>
                  <a:gd name="T10" fmla="*/ 6 w 87"/>
                  <a:gd name="T11" fmla="*/ 28 h 92"/>
                  <a:gd name="T12" fmla="*/ 10 w 87"/>
                  <a:gd name="T13" fmla="*/ 24 h 92"/>
                  <a:gd name="T14" fmla="*/ 59 w 87"/>
                  <a:gd name="T15" fmla="*/ 1 h 92"/>
                  <a:gd name="T16" fmla="*/ 70 w 87"/>
                  <a:gd name="T17" fmla="*/ 7 h 92"/>
                  <a:gd name="T18" fmla="*/ 68 w 87"/>
                  <a:gd name="T19" fmla="*/ 16 h 92"/>
                  <a:gd name="T20" fmla="*/ 68 w 87"/>
                  <a:gd name="T21" fmla="*/ 21 h 92"/>
                  <a:gd name="T22" fmla="*/ 77 w 87"/>
                  <a:gd name="T23" fmla="*/ 27 h 92"/>
                  <a:gd name="T24" fmla="*/ 85 w 87"/>
                  <a:gd name="T25" fmla="*/ 33 h 92"/>
                  <a:gd name="T26" fmla="*/ 83 w 87"/>
                  <a:gd name="T27" fmla="*/ 44 h 92"/>
                  <a:gd name="T28" fmla="*/ 74 w 87"/>
                  <a:gd name="T29" fmla="*/ 41 h 92"/>
                  <a:gd name="T30" fmla="*/ 70 w 87"/>
                  <a:gd name="T31" fmla="*/ 34 h 92"/>
                  <a:gd name="T32" fmla="*/ 66 w 87"/>
                  <a:gd name="T33" fmla="*/ 32 h 92"/>
                  <a:gd name="T34" fmla="*/ 65 w 87"/>
                  <a:gd name="T35" fmla="*/ 36 h 92"/>
                  <a:gd name="T36" fmla="*/ 75 w 87"/>
                  <a:gd name="T37" fmla="*/ 51 h 92"/>
                  <a:gd name="T38" fmla="*/ 64 w 87"/>
                  <a:gd name="T39" fmla="*/ 90 h 92"/>
                  <a:gd name="T40" fmla="*/ 50 w 87"/>
                  <a:gd name="T41" fmla="*/ 88 h 92"/>
                  <a:gd name="T42" fmla="*/ 54 w 87"/>
                  <a:gd name="T43" fmla="*/ 75 h 92"/>
                  <a:gd name="T44" fmla="*/ 62 w 87"/>
                  <a:gd name="T45" fmla="*/ 66 h 92"/>
                  <a:gd name="T46" fmla="*/ 66 w 87"/>
                  <a:gd name="T47" fmla="*/ 60 h 92"/>
                  <a:gd name="T48" fmla="*/ 63 w 87"/>
                  <a:gd name="T49" fmla="*/ 55 h 92"/>
                  <a:gd name="T50" fmla="*/ 59 w 87"/>
                  <a:gd name="T51" fmla="*/ 57 h 92"/>
                  <a:gd name="T52" fmla="*/ 57 w 87"/>
                  <a:gd name="T53" fmla="*/ 61 h 92"/>
                  <a:gd name="T54" fmla="*/ 50 w 87"/>
                  <a:gd name="T55" fmla="*/ 67 h 92"/>
                  <a:gd name="T56" fmla="*/ 42 w 87"/>
                  <a:gd name="T57" fmla="*/ 60 h 92"/>
                  <a:gd name="T58" fmla="*/ 45 w 87"/>
                  <a:gd name="T59" fmla="*/ 51 h 92"/>
                  <a:gd name="T60" fmla="*/ 48 w 87"/>
                  <a:gd name="T61" fmla="*/ 49 h 92"/>
                  <a:gd name="T62" fmla="*/ 54 w 87"/>
                  <a:gd name="T63" fmla="*/ 42 h 92"/>
                  <a:gd name="T64" fmla="*/ 46 w 87"/>
                  <a:gd name="T65" fmla="*/ 34 h 92"/>
                  <a:gd name="T66" fmla="*/ 8 w 87"/>
                  <a:gd name="T67" fmla="*/ 59 h 92"/>
                  <a:gd name="T68" fmla="*/ 7 w 87"/>
                  <a:gd name="T69"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 h="92">
                    <a:moveTo>
                      <a:pt x="7" y="63"/>
                    </a:moveTo>
                    <a:cubicBezTo>
                      <a:pt x="6" y="64"/>
                      <a:pt x="6" y="66"/>
                      <a:pt x="4" y="66"/>
                    </a:cubicBezTo>
                    <a:cubicBezTo>
                      <a:pt x="2" y="65"/>
                      <a:pt x="2" y="63"/>
                      <a:pt x="3" y="61"/>
                    </a:cubicBezTo>
                    <a:cubicBezTo>
                      <a:pt x="3" y="57"/>
                      <a:pt x="0" y="54"/>
                      <a:pt x="1" y="51"/>
                    </a:cubicBezTo>
                    <a:cubicBezTo>
                      <a:pt x="0" y="48"/>
                      <a:pt x="0" y="46"/>
                      <a:pt x="1" y="43"/>
                    </a:cubicBezTo>
                    <a:cubicBezTo>
                      <a:pt x="2" y="38"/>
                      <a:pt x="3" y="33"/>
                      <a:pt x="6" y="28"/>
                    </a:cubicBezTo>
                    <a:cubicBezTo>
                      <a:pt x="9" y="28"/>
                      <a:pt x="9" y="26"/>
                      <a:pt x="10" y="24"/>
                    </a:cubicBezTo>
                    <a:cubicBezTo>
                      <a:pt x="22" y="7"/>
                      <a:pt x="38" y="0"/>
                      <a:pt x="59" y="1"/>
                    </a:cubicBezTo>
                    <a:cubicBezTo>
                      <a:pt x="63" y="1"/>
                      <a:pt x="67" y="3"/>
                      <a:pt x="70" y="7"/>
                    </a:cubicBezTo>
                    <a:cubicBezTo>
                      <a:pt x="73" y="10"/>
                      <a:pt x="72" y="15"/>
                      <a:pt x="68" y="16"/>
                    </a:cubicBezTo>
                    <a:cubicBezTo>
                      <a:pt x="63" y="18"/>
                      <a:pt x="66" y="20"/>
                      <a:pt x="68" y="21"/>
                    </a:cubicBezTo>
                    <a:cubicBezTo>
                      <a:pt x="71" y="24"/>
                      <a:pt x="74" y="25"/>
                      <a:pt x="77" y="27"/>
                    </a:cubicBezTo>
                    <a:cubicBezTo>
                      <a:pt x="80" y="29"/>
                      <a:pt x="83" y="30"/>
                      <a:pt x="85" y="33"/>
                    </a:cubicBezTo>
                    <a:cubicBezTo>
                      <a:pt x="87" y="37"/>
                      <a:pt x="86" y="42"/>
                      <a:pt x="83" y="44"/>
                    </a:cubicBezTo>
                    <a:cubicBezTo>
                      <a:pt x="79" y="47"/>
                      <a:pt x="76" y="44"/>
                      <a:pt x="74" y="41"/>
                    </a:cubicBezTo>
                    <a:cubicBezTo>
                      <a:pt x="72" y="39"/>
                      <a:pt x="71" y="36"/>
                      <a:pt x="70" y="34"/>
                    </a:cubicBezTo>
                    <a:cubicBezTo>
                      <a:pt x="69" y="32"/>
                      <a:pt x="68" y="31"/>
                      <a:pt x="66" y="32"/>
                    </a:cubicBezTo>
                    <a:cubicBezTo>
                      <a:pt x="64" y="33"/>
                      <a:pt x="65" y="34"/>
                      <a:pt x="65" y="36"/>
                    </a:cubicBezTo>
                    <a:cubicBezTo>
                      <a:pt x="68" y="41"/>
                      <a:pt x="71" y="46"/>
                      <a:pt x="75" y="51"/>
                    </a:cubicBezTo>
                    <a:cubicBezTo>
                      <a:pt x="83" y="61"/>
                      <a:pt x="76" y="85"/>
                      <a:pt x="64" y="90"/>
                    </a:cubicBezTo>
                    <a:cubicBezTo>
                      <a:pt x="59" y="91"/>
                      <a:pt x="54" y="92"/>
                      <a:pt x="50" y="88"/>
                    </a:cubicBezTo>
                    <a:cubicBezTo>
                      <a:pt x="47" y="83"/>
                      <a:pt x="50" y="79"/>
                      <a:pt x="54" y="75"/>
                    </a:cubicBezTo>
                    <a:cubicBezTo>
                      <a:pt x="56" y="72"/>
                      <a:pt x="59" y="69"/>
                      <a:pt x="62" y="66"/>
                    </a:cubicBezTo>
                    <a:cubicBezTo>
                      <a:pt x="64" y="65"/>
                      <a:pt x="65" y="63"/>
                      <a:pt x="66" y="60"/>
                    </a:cubicBezTo>
                    <a:cubicBezTo>
                      <a:pt x="66" y="58"/>
                      <a:pt x="66" y="56"/>
                      <a:pt x="63" y="55"/>
                    </a:cubicBezTo>
                    <a:cubicBezTo>
                      <a:pt x="61" y="54"/>
                      <a:pt x="60" y="55"/>
                      <a:pt x="59" y="57"/>
                    </a:cubicBezTo>
                    <a:cubicBezTo>
                      <a:pt x="58" y="58"/>
                      <a:pt x="57" y="60"/>
                      <a:pt x="57" y="61"/>
                    </a:cubicBezTo>
                    <a:cubicBezTo>
                      <a:pt x="55" y="64"/>
                      <a:pt x="54" y="67"/>
                      <a:pt x="50" y="67"/>
                    </a:cubicBezTo>
                    <a:cubicBezTo>
                      <a:pt x="46" y="66"/>
                      <a:pt x="43" y="63"/>
                      <a:pt x="42" y="60"/>
                    </a:cubicBezTo>
                    <a:cubicBezTo>
                      <a:pt x="40" y="56"/>
                      <a:pt x="42" y="53"/>
                      <a:pt x="45" y="51"/>
                    </a:cubicBezTo>
                    <a:cubicBezTo>
                      <a:pt x="46" y="50"/>
                      <a:pt x="47" y="50"/>
                      <a:pt x="48" y="49"/>
                    </a:cubicBezTo>
                    <a:cubicBezTo>
                      <a:pt x="51" y="47"/>
                      <a:pt x="54" y="46"/>
                      <a:pt x="54" y="42"/>
                    </a:cubicBezTo>
                    <a:cubicBezTo>
                      <a:pt x="53" y="38"/>
                      <a:pt x="50" y="36"/>
                      <a:pt x="46" y="34"/>
                    </a:cubicBezTo>
                    <a:cubicBezTo>
                      <a:pt x="28" y="26"/>
                      <a:pt x="9" y="38"/>
                      <a:pt x="8" y="59"/>
                    </a:cubicBezTo>
                    <a:cubicBezTo>
                      <a:pt x="8" y="60"/>
                      <a:pt x="7" y="61"/>
                      <a:pt x="7" y="63"/>
                    </a:cubicBezTo>
                    <a:close/>
                  </a:path>
                </a:pathLst>
              </a:custGeom>
              <a:solidFill>
                <a:srgbClr val="84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7" name="Freeform 107">
                <a:extLst>
                  <a:ext uri="{FF2B5EF4-FFF2-40B4-BE49-F238E27FC236}">
                    <a16:creationId xmlns:a16="http://schemas.microsoft.com/office/drawing/2014/main" id="{E46FF915-20AC-42A5-8580-1B4C1358B98B}"/>
                  </a:ext>
                </a:extLst>
              </p:cNvPr>
              <p:cNvSpPr>
                <a:spLocks/>
              </p:cNvSpPr>
              <p:nvPr/>
            </p:nvSpPr>
            <p:spPr bwMode="auto">
              <a:xfrm>
                <a:off x="5469" y="660"/>
                <a:ext cx="134" cy="349"/>
              </a:xfrm>
              <a:custGeom>
                <a:avLst/>
                <a:gdLst>
                  <a:gd name="T0" fmla="*/ 77 w 80"/>
                  <a:gd name="T1" fmla="*/ 58 h 209"/>
                  <a:gd name="T2" fmla="*/ 76 w 80"/>
                  <a:gd name="T3" fmla="*/ 87 h 209"/>
                  <a:gd name="T4" fmla="*/ 76 w 80"/>
                  <a:gd name="T5" fmla="*/ 92 h 209"/>
                  <a:gd name="T6" fmla="*/ 65 w 80"/>
                  <a:gd name="T7" fmla="*/ 179 h 209"/>
                  <a:gd name="T8" fmla="*/ 59 w 80"/>
                  <a:gd name="T9" fmla="*/ 209 h 209"/>
                  <a:gd name="T10" fmla="*/ 56 w 80"/>
                  <a:gd name="T11" fmla="*/ 153 h 209"/>
                  <a:gd name="T12" fmla="*/ 25 w 80"/>
                  <a:gd name="T13" fmla="*/ 53 h 209"/>
                  <a:gd name="T14" fmla="*/ 5 w 80"/>
                  <a:gd name="T15" fmla="*/ 28 h 209"/>
                  <a:gd name="T16" fmla="*/ 0 w 80"/>
                  <a:gd name="T17" fmla="*/ 22 h 209"/>
                  <a:gd name="T18" fmla="*/ 8 w 80"/>
                  <a:gd name="T19" fmla="*/ 25 h 209"/>
                  <a:gd name="T20" fmla="*/ 58 w 80"/>
                  <a:gd name="T21" fmla="*/ 86 h 209"/>
                  <a:gd name="T22" fmla="*/ 70 w 80"/>
                  <a:gd name="T23" fmla="*/ 112 h 209"/>
                  <a:gd name="T24" fmla="*/ 71 w 80"/>
                  <a:gd name="T25" fmla="*/ 111 h 209"/>
                  <a:gd name="T26" fmla="*/ 71 w 80"/>
                  <a:gd name="T27" fmla="*/ 98 h 209"/>
                  <a:gd name="T28" fmla="*/ 51 w 80"/>
                  <a:gd name="T29" fmla="*/ 27 h 209"/>
                  <a:gd name="T30" fmla="*/ 38 w 80"/>
                  <a:gd name="T31" fmla="*/ 6 h 209"/>
                  <a:gd name="T32" fmla="*/ 36 w 80"/>
                  <a:gd name="T33" fmla="*/ 1 h 209"/>
                  <a:gd name="T34" fmla="*/ 39 w 80"/>
                  <a:gd name="T35" fmla="*/ 2 h 209"/>
                  <a:gd name="T36" fmla="*/ 49 w 80"/>
                  <a:gd name="T37" fmla="*/ 12 h 209"/>
                  <a:gd name="T38" fmla="*/ 77 w 80"/>
                  <a:gd name="T39" fmla="*/ 5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0" h="209">
                    <a:moveTo>
                      <a:pt x="77" y="58"/>
                    </a:moveTo>
                    <a:cubicBezTo>
                      <a:pt x="80" y="68"/>
                      <a:pt x="76" y="77"/>
                      <a:pt x="76" y="87"/>
                    </a:cubicBezTo>
                    <a:cubicBezTo>
                      <a:pt x="76" y="89"/>
                      <a:pt x="76" y="91"/>
                      <a:pt x="76" y="92"/>
                    </a:cubicBezTo>
                    <a:cubicBezTo>
                      <a:pt x="77" y="122"/>
                      <a:pt x="71" y="150"/>
                      <a:pt x="65" y="179"/>
                    </a:cubicBezTo>
                    <a:cubicBezTo>
                      <a:pt x="63" y="189"/>
                      <a:pt x="61" y="199"/>
                      <a:pt x="59" y="209"/>
                    </a:cubicBezTo>
                    <a:cubicBezTo>
                      <a:pt x="56" y="190"/>
                      <a:pt x="58" y="171"/>
                      <a:pt x="56" y="153"/>
                    </a:cubicBezTo>
                    <a:cubicBezTo>
                      <a:pt x="54" y="117"/>
                      <a:pt x="45" y="83"/>
                      <a:pt x="25" y="53"/>
                    </a:cubicBezTo>
                    <a:cubicBezTo>
                      <a:pt x="19" y="44"/>
                      <a:pt x="12" y="36"/>
                      <a:pt x="5" y="28"/>
                    </a:cubicBezTo>
                    <a:cubicBezTo>
                      <a:pt x="3" y="26"/>
                      <a:pt x="1" y="25"/>
                      <a:pt x="0" y="22"/>
                    </a:cubicBezTo>
                    <a:cubicBezTo>
                      <a:pt x="4" y="22"/>
                      <a:pt x="6" y="24"/>
                      <a:pt x="8" y="25"/>
                    </a:cubicBezTo>
                    <a:cubicBezTo>
                      <a:pt x="30" y="41"/>
                      <a:pt x="46" y="63"/>
                      <a:pt x="58" y="86"/>
                    </a:cubicBezTo>
                    <a:cubicBezTo>
                      <a:pt x="63" y="95"/>
                      <a:pt x="67" y="103"/>
                      <a:pt x="70" y="112"/>
                    </a:cubicBezTo>
                    <a:cubicBezTo>
                      <a:pt x="71" y="113"/>
                      <a:pt x="71" y="112"/>
                      <a:pt x="71" y="111"/>
                    </a:cubicBezTo>
                    <a:cubicBezTo>
                      <a:pt x="71" y="107"/>
                      <a:pt x="72" y="102"/>
                      <a:pt x="71" y="98"/>
                    </a:cubicBezTo>
                    <a:cubicBezTo>
                      <a:pt x="68" y="73"/>
                      <a:pt x="63" y="49"/>
                      <a:pt x="51" y="27"/>
                    </a:cubicBezTo>
                    <a:cubicBezTo>
                      <a:pt x="47" y="20"/>
                      <a:pt x="43" y="12"/>
                      <a:pt x="38" y="6"/>
                    </a:cubicBezTo>
                    <a:cubicBezTo>
                      <a:pt x="37" y="5"/>
                      <a:pt x="35" y="3"/>
                      <a:pt x="36" y="1"/>
                    </a:cubicBezTo>
                    <a:cubicBezTo>
                      <a:pt x="37" y="0"/>
                      <a:pt x="38" y="2"/>
                      <a:pt x="39" y="2"/>
                    </a:cubicBezTo>
                    <a:cubicBezTo>
                      <a:pt x="43" y="5"/>
                      <a:pt x="46" y="8"/>
                      <a:pt x="49" y="12"/>
                    </a:cubicBezTo>
                    <a:cubicBezTo>
                      <a:pt x="61" y="26"/>
                      <a:pt x="69" y="41"/>
                      <a:pt x="77" y="58"/>
                    </a:cubicBezTo>
                    <a:close/>
                  </a:path>
                </a:pathLst>
              </a:custGeom>
              <a:solidFill>
                <a:srgbClr val="72A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8" name="Freeform 108">
                <a:extLst>
                  <a:ext uri="{FF2B5EF4-FFF2-40B4-BE49-F238E27FC236}">
                    <a16:creationId xmlns:a16="http://schemas.microsoft.com/office/drawing/2014/main" id="{F0C1761B-607E-423A-BEF8-5C2F676A5199}"/>
                  </a:ext>
                </a:extLst>
              </p:cNvPr>
              <p:cNvSpPr>
                <a:spLocks/>
              </p:cNvSpPr>
              <p:nvPr/>
            </p:nvSpPr>
            <p:spPr bwMode="auto">
              <a:xfrm>
                <a:off x="5658" y="2719"/>
                <a:ext cx="204" cy="209"/>
              </a:xfrm>
              <a:custGeom>
                <a:avLst/>
                <a:gdLst>
                  <a:gd name="T0" fmla="*/ 30 w 122"/>
                  <a:gd name="T1" fmla="*/ 115 h 125"/>
                  <a:gd name="T2" fmla="*/ 18 w 122"/>
                  <a:gd name="T3" fmla="*/ 106 h 125"/>
                  <a:gd name="T4" fmla="*/ 16 w 122"/>
                  <a:gd name="T5" fmla="*/ 103 h 125"/>
                  <a:gd name="T6" fmla="*/ 9 w 122"/>
                  <a:gd name="T7" fmla="*/ 101 h 125"/>
                  <a:gd name="T8" fmla="*/ 0 w 122"/>
                  <a:gd name="T9" fmla="*/ 87 h 125"/>
                  <a:gd name="T10" fmla="*/ 10 w 122"/>
                  <a:gd name="T11" fmla="*/ 82 h 125"/>
                  <a:gd name="T12" fmla="*/ 15 w 122"/>
                  <a:gd name="T13" fmla="*/ 84 h 125"/>
                  <a:gd name="T14" fmla="*/ 27 w 122"/>
                  <a:gd name="T15" fmla="*/ 98 h 125"/>
                  <a:gd name="T16" fmla="*/ 32 w 122"/>
                  <a:gd name="T17" fmla="*/ 102 h 125"/>
                  <a:gd name="T18" fmla="*/ 68 w 122"/>
                  <a:gd name="T19" fmla="*/ 107 h 125"/>
                  <a:gd name="T20" fmla="*/ 71 w 122"/>
                  <a:gd name="T21" fmla="*/ 107 h 125"/>
                  <a:gd name="T22" fmla="*/ 94 w 122"/>
                  <a:gd name="T23" fmla="*/ 98 h 125"/>
                  <a:gd name="T24" fmla="*/ 101 w 122"/>
                  <a:gd name="T25" fmla="*/ 83 h 125"/>
                  <a:gd name="T26" fmla="*/ 105 w 122"/>
                  <a:gd name="T27" fmla="*/ 63 h 125"/>
                  <a:gd name="T28" fmla="*/ 102 w 122"/>
                  <a:gd name="T29" fmla="*/ 48 h 125"/>
                  <a:gd name="T30" fmla="*/ 87 w 122"/>
                  <a:gd name="T31" fmla="*/ 29 h 125"/>
                  <a:gd name="T32" fmla="*/ 86 w 122"/>
                  <a:gd name="T33" fmla="*/ 28 h 125"/>
                  <a:gd name="T34" fmla="*/ 70 w 122"/>
                  <a:gd name="T35" fmla="*/ 18 h 125"/>
                  <a:gd name="T36" fmla="*/ 57 w 122"/>
                  <a:gd name="T37" fmla="*/ 16 h 125"/>
                  <a:gd name="T38" fmla="*/ 41 w 122"/>
                  <a:gd name="T39" fmla="*/ 17 h 125"/>
                  <a:gd name="T40" fmla="*/ 36 w 122"/>
                  <a:gd name="T41" fmla="*/ 13 h 125"/>
                  <a:gd name="T42" fmla="*/ 46 w 122"/>
                  <a:gd name="T43" fmla="*/ 0 h 125"/>
                  <a:gd name="T44" fmla="*/ 71 w 122"/>
                  <a:gd name="T45" fmla="*/ 2 h 125"/>
                  <a:gd name="T46" fmla="*/ 77 w 122"/>
                  <a:gd name="T47" fmla="*/ 6 h 125"/>
                  <a:gd name="T48" fmla="*/ 82 w 122"/>
                  <a:gd name="T49" fmla="*/ 9 h 125"/>
                  <a:gd name="T50" fmla="*/ 94 w 122"/>
                  <a:gd name="T51" fmla="*/ 13 h 125"/>
                  <a:gd name="T52" fmla="*/ 102 w 122"/>
                  <a:gd name="T53" fmla="*/ 23 h 125"/>
                  <a:gd name="T54" fmla="*/ 106 w 122"/>
                  <a:gd name="T55" fmla="*/ 32 h 125"/>
                  <a:gd name="T56" fmla="*/ 111 w 122"/>
                  <a:gd name="T57" fmla="*/ 39 h 125"/>
                  <a:gd name="T58" fmla="*/ 113 w 122"/>
                  <a:gd name="T59" fmla="*/ 42 h 125"/>
                  <a:gd name="T60" fmla="*/ 117 w 122"/>
                  <a:gd name="T61" fmla="*/ 52 h 125"/>
                  <a:gd name="T62" fmla="*/ 119 w 122"/>
                  <a:gd name="T63" fmla="*/ 56 h 125"/>
                  <a:gd name="T64" fmla="*/ 121 w 122"/>
                  <a:gd name="T65" fmla="*/ 62 h 125"/>
                  <a:gd name="T66" fmla="*/ 118 w 122"/>
                  <a:gd name="T67" fmla="*/ 77 h 125"/>
                  <a:gd name="T68" fmla="*/ 115 w 122"/>
                  <a:gd name="T69" fmla="*/ 92 h 125"/>
                  <a:gd name="T70" fmla="*/ 115 w 122"/>
                  <a:gd name="T71" fmla="*/ 94 h 125"/>
                  <a:gd name="T72" fmla="*/ 107 w 122"/>
                  <a:gd name="T73" fmla="*/ 110 h 125"/>
                  <a:gd name="T74" fmla="*/ 95 w 122"/>
                  <a:gd name="T75" fmla="*/ 121 h 125"/>
                  <a:gd name="T76" fmla="*/ 88 w 122"/>
                  <a:gd name="T77" fmla="*/ 123 h 125"/>
                  <a:gd name="T78" fmla="*/ 74 w 122"/>
                  <a:gd name="T79" fmla="*/ 121 h 125"/>
                  <a:gd name="T80" fmla="*/ 71 w 122"/>
                  <a:gd name="T81" fmla="*/ 122 h 125"/>
                  <a:gd name="T82" fmla="*/ 64 w 122"/>
                  <a:gd name="T83" fmla="*/ 121 h 125"/>
                  <a:gd name="T84" fmla="*/ 62 w 122"/>
                  <a:gd name="T85" fmla="*/ 120 h 125"/>
                  <a:gd name="T86" fmla="*/ 45 w 122"/>
                  <a:gd name="T87" fmla="*/ 120 h 125"/>
                  <a:gd name="T88" fmla="*/ 34 w 122"/>
                  <a:gd name="T89" fmla="*/ 116 h 125"/>
                  <a:gd name="T90" fmla="*/ 30 w 122"/>
                  <a:gd name="T91" fmla="*/ 11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2" h="125">
                    <a:moveTo>
                      <a:pt x="30" y="115"/>
                    </a:moveTo>
                    <a:cubicBezTo>
                      <a:pt x="22" y="115"/>
                      <a:pt x="21" y="114"/>
                      <a:pt x="18" y="106"/>
                    </a:cubicBezTo>
                    <a:cubicBezTo>
                      <a:pt x="18" y="104"/>
                      <a:pt x="17" y="103"/>
                      <a:pt x="16" y="103"/>
                    </a:cubicBezTo>
                    <a:cubicBezTo>
                      <a:pt x="13" y="105"/>
                      <a:pt x="10" y="104"/>
                      <a:pt x="9" y="101"/>
                    </a:cubicBezTo>
                    <a:cubicBezTo>
                      <a:pt x="6" y="96"/>
                      <a:pt x="2" y="92"/>
                      <a:pt x="0" y="87"/>
                    </a:cubicBezTo>
                    <a:cubicBezTo>
                      <a:pt x="1" y="82"/>
                      <a:pt x="7" y="85"/>
                      <a:pt x="10" y="82"/>
                    </a:cubicBezTo>
                    <a:cubicBezTo>
                      <a:pt x="12" y="82"/>
                      <a:pt x="14" y="83"/>
                      <a:pt x="15" y="84"/>
                    </a:cubicBezTo>
                    <a:cubicBezTo>
                      <a:pt x="17" y="90"/>
                      <a:pt x="23" y="92"/>
                      <a:pt x="27" y="98"/>
                    </a:cubicBezTo>
                    <a:cubicBezTo>
                      <a:pt x="28" y="100"/>
                      <a:pt x="30" y="101"/>
                      <a:pt x="32" y="102"/>
                    </a:cubicBezTo>
                    <a:cubicBezTo>
                      <a:pt x="44" y="106"/>
                      <a:pt x="56" y="107"/>
                      <a:pt x="68" y="107"/>
                    </a:cubicBezTo>
                    <a:cubicBezTo>
                      <a:pt x="69" y="107"/>
                      <a:pt x="70" y="107"/>
                      <a:pt x="71" y="107"/>
                    </a:cubicBezTo>
                    <a:cubicBezTo>
                      <a:pt x="82" y="111"/>
                      <a:pt x="88" y="105"/>
                      <a:pt x="94" y="98"/>
                    </a:cubicBezTo>
                    <a:cubicBezTo>
                      <a:pt x="97" y="94"/>
                      <a:pt x="100" y="89"/>
                      <a:pt x="101" y="83"/>
                    </a:cubicBezTo>
                    <a:cubicBezTo>
                      <a:pt x="103" y="76"/>
                      <a:pt x="103" y="69"/>
                      <a:pt x="105" y="63"/>
                    </a:cubicBezTo>
                    <a:cubicBezTo>
                      <a:pt x="106" y="58"/>
                      <a:pt x="104" y="52"/>
                      <a:pt x="102" y="48"/>
                    </a:cubicBezTo>
                    <a:cubicBezTo>
                      <a:pt x="98" y="41"/>
                      <a:pt x="94" y="34"/>
                      <a:pt x="87" y="29"/>
                    </a:cubicBezTo>
                    <a:cubicBezTo>
                      <a:pt x="86" y="29"/>
                      <a:pt x="86" y="29"/>
                      <a:pt x="86" y="28"/>
                    </a:cubicBezTo>
                    <a:cubicBezTo>
                      <a:pt x="83" y="21"/>
                      <a:pt x="76" y="21"/>
                      <a:pt x="70" y="18"/>
                    </a:cubicBezTo>
                    <a:cubicBezTo>
                      <a:pt x="66" y="16"/>
                      <a:pt x="62" y="16"/>
                      <a:pt x="57" y="16"/>
                    </a:cubicBezTo>
                    <a:cubicBezTo>
                      <a:pt x="52" y="15"/>
                      <a:pt x="47" y="14"/>
                      <a:pt x="41" y="17"/>
                    </a:cubicBezTo>
                    <a:cubicBezTo>
                      <a:pt x="38" y="19"/>
                      <a:pt x="38" y="14"/>
                      <a:pt x="36" y="13"/>
                    </a:cubicBezTo>
                    <a:cubicBezTo>
                      <a:pt x="33" y="6"/>
                      <a:pt x="38" y="0"/>
                      <a:pt x="46" y="0"/>
                    </a:cubicBezTo>
                    <a:cubicBezTo>
                      <a:pt x="54" y="1"/>
                      <a:pt x="63" y="2"/>
                      <a:pt x="71" y="2"/>
                    </a:cubicBezTo>
                    <a:cubicBezTo>
                      <a:pt x="74" y="2"/>
                      <a:pt x="77" y="3"/>
                      <a:pt x="77" y="6"/>
                    </a:cubicBezTo>
                    <a:cubicBezTo>
                      <a:pt x="79" y="8"/>
                      <a:pt x="80" y="10"/>
                      <a:pt x="82" y="9"/>
                    </a:cubicBezTo>
                    <a:cubicBezTo>
                      <a:pt x="87" y="7"/>
                      <a:pt x="91" y="10"/>
                      <a:pt x="94" y="13"/>
                    </a:cubicBezTo>
                    <a:cubicBezTo>
                      <a:pt x="96" y="18"/>
                      <a:pt x="97" y="21"/>
                      <a:pt x="102" y="23"/>
                    </a:cubicBezTo>
                    <a:cubicBezTo>
                      <a:pt x="105" y="24"/>
                      <a:pt x="103" y="31"/>
                      <a:pt x="106" y="32"/>
                    </a:cubicBezTo>
                    <a:cubicBezTo>
                      <a:pt x="109" y="34"/>
                      <a:pt x="111" y="35"/>
                      <a:pt x="111" y="39"/>
                    </a:cubicBezTo>
                    <a:cubicBezTo>
                      <a:pt x="111" y="41"/>
                      <a:pt x="112" y="41"/>
                      <a:pt x="113" y="42"/>
                    </a:cubicBezTo>
                    <a:cubicBezTo>
                      <a:pt x="117" y="44"/>
                      <a:pt x="118" y="48"/>
                      <a:pt x="117" y="52"/>
                    </a:cubicBezTo>
                    <a:cubicBezTo>
                      <a:pt x="117" y="54"/>
                      <a:pt x="117" y="55"/>
                      <a:pt x="119" y="56"/>
                    </a:cubicBezTo>
                    <a:cubicBezTo>
                      <a:pt x="121" y="58"/>
                      <a:pt x="122" y="60"/>
                      <a:pt x="121" y="62"/>
                    </a:cubicBezTo>
                    <a:cubicBezTo>
                      <a:pt x="118" y="67"/>
                      <a:pt x="118" y="72"/>
                      <a:pt x="118" y="77"/>
                    </a:cubicBezTo>
                    <a:cubicBezTo>
                      <a:pt x="118" y="82"/>
                      <a:pt x="115" y="87"/>
                      <a:pt x="115" y="92"/>
                    </a:cubicBezTo>
                    <a:cubicBezTo>
                      <a:pt x="115" y="93"/>
                      <a:pt x="116" y="94"/>
                      <a:pt x="115" y="94"/>
                    </a:cubicBezTo>
                    <a:cubicBezTo>
                      <a:pt x="111" y="99"/>
                      <a:pt x="111" y="106"/>
                      <a:pt x="107" y="110"/>
                    </a:cubicBezTo>
                    <a:cubicBezTo>
                      <a:pt x="103" y="114"/>
                      <a:pt x="98" y="116"/>
                      <a:pt x="95" y="121"/>
                    </a:cubicBezTo>
                    <a:cubicBezTo>
                      <a:pt x="94" y="124"/>
                      <a:pt x="90" y="125"/>
                      <a:pt x="88" y="123"/>
                    </a:cubicBezTo>
                    <a:cubicBezTo>
                      <a:pt x="84" y="121"/>
                      <a:pt x="79" y="123"/>
                      <a:pt x="74" y="121"/>
                    </a:cubicBezTo>
                    <a:cubicBezTo>
                      <a:pt x="73" y="120"/>
                      <a:pt x="72" y="121"/>
                      <a:pt x="71" y="122"/>
                    </a:cubicBezTo>
                    <a:cubicBezTo>
                      <a:pt x="68" y="123"/>
                      <a:pt x="66" y="123"/>
                      <a:pt x="64" y="121"/>
                    </a:cubicBezTo>
                    <a:cubicBezTo>
                      <a:pt x="63" y="121"/>
                      <a:pt x="63" y="120"/>
                      <a:pt x="62" y="120"/>
                    </a:cubicBezTo>
                    <a:cubicBezTo>
                      <a:pt x="56" y="123"/>
                      <a:pt x="50" y="120"/>
                      <a:pt x="45" y="120"/>
                    </a:cubicBezTo>
                    <a:cubicBezTo>
                      <a:pt x="40" y="120"/>
                      <a:pt x="36" y="120"/>
                      <a:pt x="34" y="116"/>
                    </a:cubicBezTo>
                    <a:cubicBezTo>
                      <a:pt x="33" y="113"/>
                      <a:pt x="31" y="115"/>
                      <a:pt x="30" y="115"/>
                    </a:cubicBezTo>
                    <a:close/>
                  </a:path>
                </a:pathLst>
              </a:custGeom>
              <a:solidFill>
                <a:srgbClr val="6F88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9" name="Freeform 109">
                <a:extLst>
                  <a:ext uri="{FF2B5EF4-FFF2-40B4-BE49-F238E27FC236}">
                    <a16:creationId xmlns:a16="http://schemas.microsoft.com/office/drawing/2014/main" id="{ABB3DCE8-B0AA-4424-A423-4D3F3687D08D}"/>
                  </a:ext>
                </a:extLst>
              </p:cNvPr>
              <p:cNvSpPr>
                <a:spLocks/>
              </p:cNvSpPr>
              <p:nvPr/>
            </p:nvSpPr>
            <p:spPr bwMode="auto">
              <a:xfrm>
                <a:off x="5536" y="1603"/>
                <a:ext cx="157" cy="158"/>
              </a:xfrm>
              <a:custGeom>
                <a:avLst/>
                <a:gdLst>
                  <a:gd name="T0" fmla="*/ 45 w 94"/>
                  <a:gd name="T1" fmla="*/ 71 h 95"/>
                  <a:gd name="T2" fmla="*/ 38 w 94"/>
                  <a:gd name="T3" fmla="*/ 95 h 95"/>
                  <a:gd name="T4" fmla="*/ 33 w 94"/>
                  <a:gd name="T5" fmla="*/ 87 h 95"/>
                  <a:gd name="T6" fmla="*/ 6 w 94"/>
                  <a:gd name="T7" fmla="*/ 56 h 95"/>
                  <a:gd name="T8" fmla="*/ 2 w 94"/>
                  <a:gd name="T9" fmla="*/ 52 h 95"/>
                  <a:gd name="T10" fmla="*/ 1 w 94"/>
                  <a:gd name="T11" fmla="*/ 41 h 95"/>
                  <a:gd name="T12" fmla="*/ 13 w 94"/>
                  <a:gd name="T13" fmla="*/ 36 h 95"/>
                  <a:gd name="T14" fmla="*/ 17 w 94"/>
                  <a:gd name="T15" fmla="*/ 35 h 95"/>
                  <a:gd name="T16" fmla="*/ 19 w 94"/>
                  <a:gd name="T17" fmla="*/ 25 h 95"/>
                  <a:gd name="T18" fmla="*/ 21 w 94"/>
                  <a:gd name="T19" fmla="*/ 12 h 95"/>
                  <a:gd name="T20" fmla="*/ 34 w 94"/>
                  <a:gd name="T21" fmla="*/ 8 h 95"/>
                  <a:gd name="T22" fmla="*/ 34 w 94"/>
                  <a:gd name="T23" fmla="*/ 19 h 95"/>
                  <a:gd name="T24" fmla="*/ 29 w 94"/>
                  <a:gd name="T25" fmla="*/ 27 h 95"/>
                  <a:gd name="T26" fmla="*/ 29 w 94"/>
                  <a:gd name="T27" fmla="*/ 31 h 95"/>
                  <a:gd name="T28" fmla="*/ 33 w 94"/>
                  <a:gd name="T29" fmla="*/ 30 h 95"/>
                  <a:gd name="T30" fmla="*/ 43 w 94"/>
                  <a:gd name="T31" fmla="*/ 14 h 95"/>
                  <a:gd name="T32" fmla="*/ 57 w 94"/>
                  <a:gd name="T33" fmla="*/ 3 h 95"/>
                  <a:gd name="T34" fmla="*/ 78 w 94"/>
                  <a:gd name="T35" fmla="*/ 1 h 95"/>
                  <a:gd name="T36" fmla="*/ 93 w 94"/>
                  <a:gd name="T37" fmla="*/ 14 h 95"/>
                  <a:gd name="T38" fmla="*/ 85 w 94"/>
                  <a:gd name="T39" fmla="*/ 24 h 95"/>
                  <a:gd name="T40" fmla="*/ 72 w 94"/>
                  <a:gd name="T41" fmla="*/ 21 h 95"/>
                  <a:gd name="T42" fmla="*/ 59 w 94"/>
                  <a:gd name="T43" fmla="*/ 17 h 95"/>
                  <a:gd name="T44" fmla="*/ 53 w 94"/>
                  <a:gd name="T45" fmla="*/ 23 h 95"/>
                  <a:gd name="T46" fmla="*/ 59 w 94"/>
                  <a:gd name="T47" fmla="*/ 26 h 95"/>
                  <a:gd name="T48" fmla="*/ 63 w 94"/>
                  <a:gd name="T49" fmla="*/ 26 h 95"/>
                  <a:gd name="T50" fmla="*/ 71 w 94"/>
                  <a:gd name="T51" fmla="*/ 31 h 95"/>
                  <a:gd name="T52" fmla="*/ 68 w 94"/>
                  <a:gd name="T53" fmla="*/ 42 h 95"/>
                  <a:gd name="T54" fmla="*/ 58 w 94"/>
                  <a:gd name="T55" fmla="*/ 42 h 95"/>
                  <a:gd name="T56" fmla="*/ 56 w 94"/>
                  <a:gd name="T57" fmla="*/ 41 h 95"/>
                  <a:gd name="T58" fmla="*/ 41 w 94"/>
                  <a:gd name="T59" fmla="*/ 49 h 95"/>
                  <a:gd name="T60" fmla="*/ 45 w 94"/>
                  <a:gd name="T61" fmla="*/ 7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95">
                    <a:moveTo>
                      <a:pt x="45" y="71"/>
                    </a:moveTo>
                    <a:cubicBezTo>
                      <a:pt x="43" y="79"/>
                      <a:pt x="40" y="87"/>
                      <a:pt x="38" y="95"/>
                    </a:cubicBezTo>
                    <a:cubicBezTo>
                      <a:pt x="35" y="93"/>
                      <a:pt x="35" y="90"/>
                      <a:pt x="33" y="87"/>
                    </a:cubicBezTo>
                    <a:cubicBezTo>
                      <a:pt x="28" y="73"/>
                      <a:pt x="20" y="62"/>
                      <a:pt x="6" y="56"/>
                    </a:cubicBezTo>
                    <a:cubicBezTo>
                      <a:pt x="4" y="55"/>
                      <a:pt x="3" y="53"/>
                      <a:pt x="2" y="52"/>
                    </a:cubicBezTo>
                    <a:cubicBezTo>
                      <a:pt x="0" y="48"/>
                      <a:pt x="0" y="45"/>
                      <a:pt x="1" y="41"/>
                    </a:cubicBezTo>
                    <a:cubicBezTo>
                      <a:pt x="3" y="34"/>
                      <a:pt x="8" y="32"/>
                      <a:pt x="13" y="36"/>
                    </a:cubicBezTo>
                    <a:cubicBezTo>
                      <a:pt x="16" y="39"/>
                      <a:pt x="17" y="37"/>
                      <a:pt x="17" y="35"/>
                    </a:cubicBezTo>
                    <a:cubicBezTo>
                      <a:pt x="18" y="32"/>
                      <a:pt x="18" y="28"/>
                      <a:pt x="19" y="25"/>
                    </a:cubicBezTo>
                    <a:cubicBezTo>
                      <a:pt x="19" y="21"/>
                      <a:pt x="19" y="16"/>
                      <a:pt x="21" y="12"/>
                    </a:cubicBezTo>
                    <a:cubicBezTo>
                      <a:pt x="23" y="7"/>
                      <a:pt x="29" y="5"/>
                      <a:pt x="34" y="8"/>
                    </a:cubicBezTo>
                    <a:cubicBezTo>
                      <a:pt x="38" y="10"/>
                      <a:pt x="38" y="15"/>
                      <a:pt x="34" y="19"/>
                    </a:cubicBezTo>
                    <a:cubicBezTo>
                      <a:pt x="33" y="22"/>
                      <a:pt x="30" y="24"/>
                      <a:pt x="29" y="27"/>
                    </a:cubicBezTo>
                    <a:cubicBezTo>
                      <a:pt x="28" y="28"/>
                      <a:pt x="28" y="30"/>
                      <a:pt x="29" y="31"/>
                    </a:cubicBezTo>
                    <a:cubicBezTo>
                      <a:pt x="31" y="32"/>
                      <a:pt x="32" y="31"/>
                      <a:pt x="33" y="30"/>
                    </a:cubicBezTo>
                    <a:cubicBezTo>
                      <a:pt x="37" y="25"/>
                      <a:pt x="41" y="20"/>
                      <a:pt x="43" y="14"/>
                    </a:cubicBezTo>
                    <a:cubicBezTo>
                      <a:pt x="46" y="8"/>
                      <a:pt x="51" y="5"/>
                      <a:pt x="57" y="3"/>
                    </a:cubicBezTo>
                    <a:cubicBezTo>
                      <a:pt x="64" y="1"/>
                      <a:pt x="71" y="0"/>
                      <a:pt x="78" y="1"/>
                    </a:cubicBezTo>
                    <a:cubicBezTo>
                      <a:pt x="86" y="2"/>
                      <a:pt x="91" y="6"/>
                      <a:pt x="93" y="14"/>
                    </a:cubicBezTo>
                    <a:cubicBezTo>
                      <a:pt x="94" y="20"/>
                      <a:pt x="91" y="24"/>
                      <a:pt x="85" y="24"/>
                    </a:cubicBezTo>
                    <a:cubicBezTo>
                      <a:pt x="80" y="25"/>
                      <a:pt x="76" y="22"/>
                      <a:pt x="72" y="21"/>
                    </a:cubicBezTo>
                    <a:cubicBezTo>
                      <a:pt x="68" y="19"/>
                      <a:pt x="64" y="17"/>
                      <a:pt x="59" y="17"/>
                    </a:cubicBezTo>
                    <a:cubicBezTo>
                      <a:pt x="56" y="17"/>
                      <a:pt x="53" y="19"/>
                      <a:pt x="53" y="23"/>
                    </a:cubicBezTo>
                    <a:cubicBezTo>
                      <a:pt x="53" y="27"/>
                      <a:pt x="56" y="26"/>
                      <a:pt x="59" y="26"/>
                    </a:cubicBezTo>
                    <a:cubicBezTo>
                      <a:pt x="60" y="26"/>
                      <a:pt x="61" y="26"/>
                      <a:pt x="63" y="26"/>
                    </a:cubicBezTo>
                    <a:cubicBezTo>
                      <a:pt x="66" y="26"/>
                      <a:pt x="70" y="26"/>
                      <a:pt x="71" y="31"/>
                    </a:cubicBezTo>
                    <a:cubicBezTo>
                      <a:pt x="73" y="35"/>
                      <a:pt x="71" y="39"/>
                      <a:pt x="68" y="42"/>
                    </a:cubicBezTo>
                    <a:cubicBezTo>
                      <a:pt x="65" y="45"/>
                      <a:pt x="61" y="44"/>
                      <a:pt x="58" y="42"/>
                    </a:cubicBezTo>
                    <a:cubicBezTo>
                      <a:pt x="57" y="42"/>
                      <a:pt x="57" y="42"/>
                      <a:pt x="56" y="41"/>
                    </a:cubicBezTo>
                    <a:cubicBezTo>
                      <a:pt x="46" y="35"/>
                      <a:pt x="43" y="36"/>
                      <a:pt x="41" y="49"/>
                    </a:cubicBezTo>
                    <a:cubicBezTo>
                      <a:pt x="39" y="57"/>
                      <a:pt x="41" y="64"/>
                      <a:pt x="45" y="71"/>
                    </a:cubicBezTo>
                    <a:close/>
                  </a:path>
                </a:pathLst>
              </a:custGeom>
              <a:solidFill>
                <a:srgbClr val="5C7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0" name="Freeform 110">
                <a:extLst>
                  <a:ext uri="{FF2B5EF4-FFF2-40B4-BE49-F238E27FC236}">
                    <a16:creationId xmlns:a16="http://schemas.microsoft.com/office/drawing/2014/main" id="{89636610-1543-4FBA-9543-AF530D560B8B}"/>
                  </a:ext>
                </a:extLst>
              </p:cNvPr>
              <p:cNvSpPr>
                <a:spLocks/>
              </p:cNvSpPr>
              <p:nvPr/>
            </p:nvSpPr>
            <p:spPr bwMode="auto">
              <a:xfrm>
                <a:off x="6343" y="1131"/>
                <a:ext cx="132" cy="114"/>
              </a:xfrm>
              <a:custGeom>
                <a:avLst/>
                <a:gdLst>
                  <a:gd name="T0" fmla="*/ 1 w 79"/>
                  <a:gd name="T1" fmla="*/ 42 h 68"/>
                  <a:gd name="T2" fmla="*/ 3 w 79"/>
                  <a:gd name="T3" fmla="*/ 28 h 68"/>
                  <a:gd name="T4" fmla="*/ 8 w 79"/>
                  <a:gd name="T5" fmla="*/ 25 h 68"/>
                  <a:gd name="T6" fmla="*/ 15 w 79"/>
                  <a:gd name="T7" fmla="*/ 21 h 68"/>
                  <a:gd name="T8" fmla="*/ 32 w 79"/>
                  <a:gd name="T9" fmla="*/ 5 h 68"/>
                  <a:gd name="T10" fmla="*/ 34 w 79"/>
                  <a:gd name="T11" fmla="*/ 2 h 68"/>
                  <a:gd name="T12" fmla="*/ 41 w 79"/>
                  <a:gd name="T13" fmla="*/ 4 h 68"/>
                  <a:gd name="T14" fmla="*/ 70 w 79"/>
                  <a:gd name="T15" fmla="*/ 16 h 68"/>
                  <a:gd name="T16" fmla="*/ 74 w 79"/>
                  <a:gd name="T17" fmla="*/ 19 h 68"/>
                  <a:gd name="T18" fmla="*/ 35 w 79"/>
                  <a:gd name="T19" fmla="*/ 66 h 68"/>
                  <a:gd name="T20" fmla="*/ 24 w 79"/>
                  <a:gd name="T21" fmla="*/ 65 h 68"/>
                  <a:gd name="T22" fmla="*/ 1 w 79"/>
                  <a:gd name="T23" fmla="*/ 45 h 68"/>
                  <a:gd name="T24" fmla="*/ 1 w 79"/>
                  <a:gd name="T25" fmla="*/ 4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68">
                    <a:moveTo>
                      <a:pt x="1" y="42"/>
                    </a:moveTo>
                    <a:cubicBezTo>
                      <a:pt x="1" y="37"/>
                      <a:pt x="3" y="33"/>
                      <a:pt x="3" y="28"/>
                    </a:cubicBezTo>
                    <a:cubicBezTo>
                      <a:pt x="4" y="25"/>
                      <a:pt x="7" y="27"/>
                      <a:pt x="8" y="25"/>
                    </a:cubicBezTo>
                    <a:cubicBezTo>
                      <a:pt x="10" y="22"/>
                      <a:pt x="12" y="22"/>
                      <a:pt x="15" y="21"/>
                    </a:cubicBezTo>
                    <a:cubicBezTo>
                      <a:pt x="22" y="17"/>
                      <a:pt x="28" y="12"/>
                      <a:pt x="32" y="5"/>
                    </a:cubicBezTo>
                    <a:cubicBezTo>
                      <a:pt x="32" y="4"/>
                      <a:pt x="33" y="2"/>
                      <a:pt x="34" y="2"/>
                    </a:cubicBezTo>
                    <a:cubicBezTo>
                      <a:pt x="37" y="0"/>
                      <a:pt x="40" y="2"/>
                      <a:pt x="41" y="4"/>
                    </a:cubicBezTo>
                    <a:cubicBezTo>
                      <a:pt x="49" y="12"/>
                      <a:pt x="59" y="16"/>
                      <a:pt x="70" y="16"/>
                    </a:cubicBezTo>
                    <a:cubicBezTo>
                      <a:pt x="72" y="16"/>
                      <a:pt x="74" y="16"/>
                      <a:pt x="74" y="19"/>
                    </a:cubicBezTo>
                    <a:cubicBezTo>
                      <a:pt x="79" y="40"/>
                      <a:pt x="65" y="65"/>
                      <a:pt x="35" y="66"/>
                    </a:cubicBezTo>
                    <a:cubicBezTo>
                      <a:pt x="31" y="68"/>
                      <a:pt x="27" y="66"/>
                      <a:pt x="24" y="65"/>
                    </a:cubicBezTo>
                    <a:cubicBezTo>
                      <a:pt x="14" y="62"/>
                      <a:pt x="6" y="55"/>
                      <a:pt x="1" y="45"/>
                    </a:cubicBezTo>
                    <a:cubicBezTo>
                      <a:pt x="1" y="44"/>
                      <a:pt x="0" y="43"/>
                      <a:pt x="1" y="42"/>
                    </a:cubicBezTo>
                    <a:close/>
                  </a:path>
                </a:pathLst>
              </a:custGeom>
              <a:solidFill>
                <a:srgbClr val="3D2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1" name="Freeform 111">
                <a:extLst>
                  <a:ext uri="{FF2B5EF4-FFF2-40B4-BE49-F238E27FC236}">
                    <a16:creationId xmlns:a16="http://schemas.microsoft.com/office/drawing/2014/main" id="{6B6893D0-7084-464B-89E4-C599C5746462}"/>
                  </a:ext>
                </a:extLst>
              </p:cNvPr>
              <p:cNvSpPr>
                <a:spLocks/>
              </p:cNvSpPr>
              <p:nvPr/>
            </p:nvSpPr>
            <p:spPr bwMode="auto">
              <a:xfrm>
                <a:off x="3808" y="1715"/>
                <a:ext cx="212" cy="137"/>
              </a:xfrm>
              <a:custGeom>
                <a:avLst/>
                <a:gdLst>
                  <a:gd name="T0" fmla="*/ 80 w 127"/>
                  <a:gd name="T1" fmla="*/ 81 h 82"/>
                  <a:gd name="T2" fmla="*/ 24 w 127"/>
                  <a:gd name="T3" fmla="*/ 58 h 82"/>
                  <a:gd name="T4" fmla="*/ 0 w 127"/>
                  <a:gd name="T5" fmla="*/ 54 h 82"/>
                  <a:gd name="T6" fmla="*/ 37 w 127"/>
                  <a:gd name="T7" fmla="*/ 42 h 82"/>
                  <a:gd name="T8" fmla="*/ 75 w 127"/>
                  <a:gd name="T9" fmla="*/ 43 h 82"/>
                  <a:gd name="T10" fmla="*/ 33 w 127"/>
                  <a:gd name="T11" fmla="*/ 2 h 82"/>
                  <a:gd name="T12" fmla="*/ 47 w 127"/>
                  <a:gd name="T13" fmla="*/ 5 h 82"/>
                  <a:gd name="T14" fmla="*/ 82 w 127"/>
                  <a:gd name="T15" fmla="*/ 31 h 82"/>
                  <a:gd name="T16" fmla="*/ 90 w 127"/>
                  <a:gd name="T17" fmla="*/ 39 h 82"/>
                  <a:gd name="T18" fmla="*/ 114 w 127"/>
                  <a:gd name="T19" fmla="*/ 57 h 82"/>
                  <a:gd name="T20" fmla="*/ 124 w 127"/>
                  <a:gd name="T21" fmla="*/ 64 h 82"/>
                  <a:gd name="T22" fmla="*/ 126 w 127"/>
                  <a:gd name="T23" fmla="*/ 68 h 82"/>
                  <a:gd name="T24" fmla="*/ 116 w 127"/>
                  <a:gd name="T25" fmla="*/ 70 h 82"/>
                  <a:gd name="T26" fmla="*/ 87 w 127"/>
                  <a:gd name="T27" fmla="*/ 80 h 82"/>
                  <a:gd name="T28" fmla="*/ 80 w 127"/>
                  <a:gd name="T29"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7" h="82">
                    <a:moveTo>
                      <a:pt x="80" y="81"/>
                    </a:moveTo>
                    <a:cubicBezTo>
                      <a:pt x="62" y="72"/>
                      <a:pt x="44" y="61"/>
                      <a:pt x="24" y="58"/>
                    </a:cubicBezTo>
                    <a:cubicBezTo>
                      <a:pt x="17" y="57"/>
                      <a:pt x="9" y="56"/>
                      <a:pt x="0" y="54"/>
                    </a:cubicBezTo>
                    <a:cubicBezTo>
                      <a:pt x="12" y="47"/>
                      <a:pt x="24" y="43"/>
                      <a:pt x="37" y="42"/>
                    </a:cubicBezTo>
                    <a:cubicBezTo>
                      <a:pt x="49" y="40"/>
                      <a:pt x="62" y="41"/>
                      <a:pt x="75" y="43"/>
                    </a:cubicBezTo>
                    <a:cubicBezTo>
                      <a:pt x="64" y="26"/>
                      <a:pt x="49" y="14"/>
                      <a:pt x="33" y="2"/>
                    </a:cubicBezTo>
                    <a:cubicBezTo>
                      <a:pt x="38" y="0"/>
                      <a:pt x="43" y="2"/>
                      <a:pt x="47" y="5"/>
                    </a:cubicBezTo>
                    <a:cubicBezTo>
                      <a:pt x="60" y="12"/>
                      <a:pt x="71" y="21"/>
                      <a:pt x="82" y="31"/>
                    </a:cubicBezTo>
                    <a:cubicBezTo>
                      <a:pt x="84" y="33"/>
                      <a:pt x="87" y="36"/>
                      <a:pt x="90" y="39"/>
                    </a:cubicBezTo>
                    <a:cubicBezTo>
                      <a:pt x="97" y="47"/>
                      <a:pt x="105" y="53"/>
                      <a:pt x="114" y="57"/>
                    </a:cubicBezTo>
                    <a:cubicBezTo>
                      <a:pt x="118" y="58"/>
                      <a:pt x="121" y="61"/>
                      <a:pt x="124" y="64"/>
                    </a:cubicBezTo>
                    <a:cubicBezTo>
                      <a:pt x="125" y="65"/>
                      <a:pt x="127" y="66"/>
                      <a:pt x="126" y="68"/>
                    </a:cubicBezTo>
                    <a:cubicBezTo>
                      <a:pt x="122" y="69"/>
                      <a:pt x="119" y="69"/>
                      <a:pt x="116" y="70"/>
                    </a:cubicBezTo>
                    <a:cubicBezTo>
                      <a:pt x="106" y="72"/>
                      <a:pt x="96" y="74"/>
                      <a:pt x="87" y="80"/>
                    </a:cubicBezTo>
                    <a:cubicBezTo>
                      <a:pt x="85" y="81"/>
                      <a:pt x="83" y="82"/>
                      <a:pt x="80" y="81"/>
                    </a:cubicBezTo>
                    <a:close/>
                  </a:path>
                </a:pathLst>
              </a:custGeom>
              <a:solidFill>
                <a:srgbClr val="4E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2" name="Freeform 112">
                <a:extLst>
                  <a:ext uri="{FF2B5EF4-FFF2-40B4-BE49-F238E27FC236}">
                    <a16:creationId xmlns:a16="http://schemas.microsoft.com/office/drawing/2014/main" id="{AED864F7-6978-43E3-A976-FEC410C81F84}"/>
                  </a:ext>
                </a:extLst>
              </p:cNvPr>
              <p:cNvSpPr>
                <a:spLocks/>
              </p:cNvSpPr>
              <p:nvPr/>
            </p:nvSpPr>
            <p:spPr bwMode="auto">
              <a:xfrm>
                <a:off x="7016" y="660"/>
                <a:ext cx="187" cy="162"/>
              </a:xfrm>
              <a:custGeom>
                <a:avLst/>
                <a:gdLst>
                  <a:gd name="T0" fmla="*/ 59 w 112"/>
                  <a:gd name="T1" fmla="*/ 95 h 97"/>
                  <a:gd name="T2" fmla="*/ 44 w 112"/>
                  <a:gd name="T3" fmla="*/ 93 h 97"/>
                  <a:gd name="T4" fmla="*/ 37 w 112"/>
                  <a:gd name="T5" fmla="*/ 90 h 97"/>
                  <a:gd name="T6" fmla="*/ 9 w 112"/>
                  <a:gd name="T7" fmla="*/ 58 h 97"/>
                  <a:gd name="T8" fmla="*/ 0 w 112"/>
                  <a:gd name="T9" fmla="*/ 36 h 97"/>
                  <a:gd name="T10" fmla="*/ 4 w 112"/>
                  <a:gd name="T11" fmla="*/ 32 h 97"/>
                  <a:gd name="T12" fmla="*/ 20 w 112"/>
                  <a:gd name="T13" fmla="*/ 53 h 97"/>
                  <a:gd name="T14" fmla="*/ 23 w 112"/>
                  <a:gd name="T15" fmla="*/ 54 h 97"/>
                  <a:gd name="T16" fmla="*/ 47 w 112"/>
                  <a:gd name="T17" fmla="*/ 72 h 97"/>
                  <a:gd name="T18" fmla="*/ 54 w 112"/>
                  <a:gd name="T19" fmla="*/ 75 h 97"/>
                  <a:gd name="T20" fmla="*/ 62 w 112"/>
                  <a:gd name="T21" fmla="*/ 64 h 97"/>
                  <a:gd name="T22" fmla="*/ 61 w 112"/>
                  <a:gd name="T23" fmla="*/ 51 h 97"/>
                  <a:gd name="T24" fmla="*/ 59 w 112"/>
                  <a:gd name="T25" fmla="*/ 21 h 97"/>
                  <a:gd name="T26" fmla="*/ 66 w 112"/>
                  <a:gd name="T27" fmla="*/ 5 h 97"/>
                  <a:gd name="T28" fmla="*/ 73 w 112"/>
                  <a:gd name="T29" fmla="*/ 2 h 97"/>
                  <a:gd name="T30" fmla="*/ 73 w 112"/>
                  <a:gd name="T31" fmla="*/ 35 h 97"/>
                  <a:gd name="T32" fmla="*/ 81 w 112"/>
                  <a:gd name="T33" fmla="*/ 56 h 97"/>
                  <a:gd name="T34" fmla="*/ 86 w 112"/>
                  <a:gd name="T35" fmla="*/ 58 h 97"/>
                  <a:gd name="T36" fmla="*/ 107 w 112"/>
                  <a:gd name="T37" fmla="*/ 32 h 97"/>
                  <a:gd name="T38" fmla="*/ 109 w 112"/>
                  <a:gd name="T39" fmla="*/ 37 h 97"/>
                  <a:gd name="T40" fmla="*/ 101 w 112"/>
                  <a:gd name="T41" fmla="*/ 62 h 97"/>
                  <a:gd name="T42" fmla="*/ 67 w 112"/>
                  <a:gd name="T43" fmla="*/ 94 h 97"/>
                  <a:gd name="T44" fmla="*/ 60 w 112"/>
                  <a:gd name="T45" fmla="*/ 95 h 97"/>
                  <a:gd name="T46" fmla="*/ 60 w 112"/>
                  <a:gd name="T47" fmla="*/ 95 h 97"/>
                  <a:gd name="T48" fmla="*/ 59 w 112"/>
                  <a:gd name="T49" fmla="*/ 9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2" h="97">
                    <a:moveTo>
                      <a:pt x="59" y="95"/>
                    </a:moveTo>
                    <a:cubicBezTo>
                      <a:pt x="54" y="94"/>
                      <a:pt x="49" y="93"/>
                      <a:pt x="44" y="93"/>
                    </a:cubicBezTo>
                    <a:cubicBezTo>
                      <a:pt x="41" y="93"/>
                      <a:pt x="39" y="92"/>
                      <a:pt x="37" y="90"/>
                    </a:cubicBezTo>
                    <a:cubicBezTo>
                      <a:pt x="27" y="79"/>
                      <a:pt x="18" y="69"/>
                      <a:pt x="9" y="58"/>
                    </a:cubicBezTo>
                    <a:cubicBezTo>
                      <a:pt x="4" y="52"/>
                      <a:pt x="1" y="45"/>
                      <a:pt x="0" y="36"/>
                    </a:cubicBezTo>
                    <a:cubicBezTo>
                      <a:pt x="0" y="34"/>
                      <a:pt x="0" y="31"/>
                      <a:pt x="4" y="32"/>
                    </a:cubicBezTo>
                    <a:cubicBezTo>
                      <a:pt x="7" y="41"/>
                      <a:pt x="13" y="48"/>
                      <a:pt x="20" y="53"/>
                    </a:cubicBezTo>
                    <a:cubicBezTo>
                      <a:pt x="21" y="54"/>
                      <a:pt x="22" y="55"/>
                      <a:pt x="23" y="54"/>
                    </a:cubicBezTo>
                    <a:cubicBezTo>
                      <a:pt x="31" y="60"/>
                      <a:pt x="40" y="66"/>
                      <a:pt x="47" y="72"/>
                    </a:cubicBezTo>
                    <a:cubicBezTo>
                      <a:pt x="49" y="73"/>
                      <a:pt x="51" y="77"/>
                      <a:pt x="54" y="75"/>
                    </a:cubicBezTo>
                    <a:cubicBezTo>
                      <a:pt x="59" y="73"/>
                      <a:pt x="63" y="68"/>
                      <a:pt x="62" y="64"/>
                    </a:cubicBezTo>
                    <a:cubicBezTo>
                      <a:pt x="62" y="60"/>
                      <a:pt x="62" y="55"/>
                      <a:pt x="61" y="51"/>
                    </a:cubicBezTo>
                    <a:cubicBezTo>
                      <a:pt x="58" y="41"/>
                      <a:pt x="59" y="31"/>
                      <a:pt x="59" y="21"/>
                    </a:cubicBezTo>
                    <a:cubicBezTo>
                      <a:pt x="59" y="15"/>
                      <a:pt x="61" y="9"/>
                      <a:pt x="66" y="5"/>
                    </a:cubicBezTo>
                    <a:cubicBezTo>
                      <a:pt x="67" y="3"/>
                      <a:pt x="69" y="0"/>
                      <a:pt x="73" y="2"/>
                    </a:cubicBezTo>
                    <a:cubicBezTo>
                      <a:pt x="68" y="13"/>
                      <a:pt x="70" y="24"/>
                      <a:pt x="73" y="35"/>
                    </a:cubicBezTo>
                    <a:cubicBezTo>
                      <a:pt x="76" y="42"/>
                      <a:pt x="79" y="49"/>
                      <a:pt x="81" y="56"/>
                    </a:cubicBezTo>
                    <a:cubicBezTo>
                      <a:pt x="82" y="60"/>
                      <a:pt x="83" y="59"/>
                      <a:pt x="86" y="58"/>
                    </a:cubicBezTo>
                    <a:cubicBezTo>
                      <a:pt x="95" y="51"/>
                      <a:pt x="104" y="44"/>
                      <a:pt x="107" y="32"/>
                    </a:cubicBezTo>
                    <a:cubicBezTo>
                      <a:pt x="109" y="33"/>
                      <a:pt x="110" y="35"/>
                      <a:pt x="109" y="37"/>
                    </a:cubicBezTo>
                    <a:cubicBezTo>
                      <a:pt x="112" y="47"/>
                      <a:pt x="107" y="55"/>
                      <a:pt x="101" y="62"/>
                    </a:cubicBezTo>
                    <a:cubicBezTo>
                      <a:pt x="91" y="74"/>
                      <a:pt x="78" y="83"/>
                      <a:pt x="67" y="94"/>
                    </a:cubicBezTo>
                    <a:cubicBezTo>
                      <a:pt x="65" y="96"/>
                      <a:pt x="63" y="97"/>
                      <a:pt x="60" y="95"/>
                    </a:cubicBezTo>
                    <a:cubicBezTo>
                      <a:pt x="60" y="95"/>
                      <a:pt x="60" y="95"/>
                      <a:pt x="60" y="95"/>
                    </a:cubicBezTo>
                    <a:lnTo>
                      <a:pt x="59" y="95"/>
                    </a:lnTo>
                    <a:close/>
                  </a:path>
                </a:pathLst>
              </a:custGeom>
              <a:solidFill>
                <a:srgbClr val="3B9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3" name="Freeform 113">
                <a:extLst>
                  <a:ext uri="{FF2B5EF4-FFF2-40B4-BE49-F238E27FC236}">
                    <a16:creationId xmlns:a16="http://schemas.microsoft.com/office/drawing/2014/main" id="{1F4DD36B-B04F-4A57-AB90-36A168C92635}"/>
                  </a:ext>
                </a:extLst>
              </p:cNvPr>
              <p:cNvSpPr>
                <a:spLocks/>
              </p:cNvSpPr>
              <p:nvPr/>
            </p:nvSpPr>
            <p:spPr bwMode="auto">
              <a:xfrm>
                <a:off x="3928" y="633"/>
                <a:ext cx="79" cy="218"/>
              </a:xfrm>
              <a:custGeom>
                <a:avLst/>
                <a:gdLst>
                  <a:gd name="T0" fmla="*/ 44 w 47"/>
                  <a:gd name="T1" fmla="*/ 49 h 130"/>
                  <a:gd name="T2" fmla="*/ 44 w 47"/>
                  <a:gd name="T3" fmla="*/ 79 h 130"/>
                  <a:gd name="T4" fmla="*/ 33 w 47"/>
                  <a:gd name="T5" fmla="*/ 130 h 130"/>
                  <a:gd name="T6" fmla="*/ 22 w 47"/>
                  <a:gd name="T7" fmla="*/ 122 h 130"/>
                  <a:gd name="T8" fmla="*/ 17 w 47"/>
                  <a:gd name="T9" fmla="*/ 64 h 130"/>
                  <a:gd name="T10" fmla="*/ 1 w 47"/>
                  <a:gd name="T11" fmla="*/ 5 h 130"/>
                  <a:gd name="T12" fmla="*/ 0 w 47"/>
                  <a:gd name="T13" fmla="*/ 0 h 130"/>
                  <a:gd name="T14" fmla="*/ 44 w 47"/>
                  <a:gd name="T15" fmla="*/ 4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30">
                    <a:moveTo>
                      <a:pt x="44" y="49"/>
                    </a:moveTo>
                    <a:cubicBezTo>
                      <a:pt x="47" y="59"/>
                      <a:pt x="45" y="69"/>
                      <a:pt x="44" y="79"/>
                    </a:cubicBezTo>
                    <a:cubicBezTo>
                      <a:pt x="42" y="97"/>
                      <a:pt x="37" y="114"/>
                      <a:pt x="33" y="130"/>
                    </a:cubicBezTo>
                    <a:cubicBezTo>
                      <a:pt x="30" y="127"/>
                      <a:pt x="26" y="125"/>
                      <a:pt x="22" y="122"/>
                    </a:cubicBezTo>
                    <a:cubicBezTo>
                      <a:pt x="19" y="103"/>
                      <a:pt x="20" y="83"/>
                      <a:pt x="17" y="64"/>
                    </a:cubicBezTo>
                    <a:cubicBezTo>
                      <a:pt x="14" y="43"/>
                      <a:pt x="8" y="24"/>
                      <a:pt x="1" y="5"/>
                    </a:cubicBezTo>
                    <a:cubicBezTo>
                      <a:pt x="0" y="3"/>
                      <a:pt x="0" y="2"/>
                      <a:pt x="0" y="0"/>
                    </a:cubicBezTo>
                    <a:cubicBezTo>
                      <a:pt x="20" y="12"/>
                      <a:pt x="34" y="29"/>
                      <a:pt x="44" y="49"/>
                    </a:cubicBezTo>
                    <a:close/>
                  </a:path>
                </a:pathLst>
              </a:custGeom>
              <a:solidFill>
                <a:srgbClr val="546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4" name="Freeform 114">
                <a:extLst>
                  <a:ext uri="{FF2B5EF4-FFF2-40B4-BE49-F238E27FC236}">
                    <a16:creationId xmlns:a16="http://schemas.microsoft.com/office/drawing/2014/main" id="{6CFE7D03-D514-4981-9C16-B93428A2F3A3}"/>
                  </a:ext>
                </a:extLst>
              </p:cNvPr>
              <p:cNvSpPr>
                <a:spLocks/>
              </p:cNvSpPr>
              <p:nvPr/>
            </p:nvSpPr>
            <p:spPr bwMode="auto">
              <a:xfrm>
                <a:off x="6289" y="1619"/>
                <a:ext cx="142" cy="146"/>
              </a:xfrm>
              <a:custGeom>
                <a:avLst/>
                <a:gdLst>
                  <a:gd name="T0" fmla="*/ 40 w 85"/>
                  <a:gd name="T1" fmla="*/ 64 h 87"/>
                  <a:gd name="T2" fmla="*/ 36 w 85"/>
                  <a:gd name="T3" fmla="*/ 80 h 87"/>
                  <a:gd name="T4" fmla="*/ 35 w 85"/>
                  <a:gd name="T5" fmla="*/ 87 h 87"/>
                  <a:gd name="T6" fmla="*/ 30 w 85"/>
                  <a:gd name="T7" fmla="*/ 77 h 87"/>
                  <a:gd name="T8" fmla="*/ 6 w 85"/>
                  <a:gd name="T9" fmla="*/ 53 h 87"/>
                  <a:gd name="T10" fmla="*/ 2 w 85"/>
                  <a:gd name="T11" fmla="*/ 49 h 87"/>
                  <a:gd name="T12" fmla="*/ 0 w 85"/>
                  <a:gd name="T13" fmla="*/ 40 h 87"/>
                  <a:gd name="T14" fmla="*/ 12 w 85"/>
                  <a:gd name="T15" fmla="*/ 34 h 87"/>
                  <a:gd name="T16" fmla="*/ 16 w 85"/>
                  <a:gd name="T17" fmla="*/ 31 h 87"/>
                  <a:gd name="T18" fmla="*/ 17 w 85"/>
                  <a:gd name="T19" fmla="*/ 17 h 87"/>
                  <a:gd name="T20" fmla="*/ 19 w 85"/>
                  <a:gd name="T21" fmla="*/ 11 h 87"/>
                  <a:gd name="T22" fmla="*/ 30 w 85"/>
                  <a:gd name="T23" fmla="*/ 8 h 87"/>
                  <a:gd name="T24" fmla="*/ 31 w 85"/>
                  <a:gd name="T25" fmla="*/ 17 h 87"/>
                  <a:gd name="T26" fmla="*/ 27 w 85"/>
                  <a:gd name="T27" fmla="*/ 23 h 87"/>
                  <a:gd name="T28" fmla="*/ 26 w 85"/>
                  <a:gd name="T29" fmla="*/ 29 h 87"/>
                  <a:gd name="T30" fmla="*/ 31 w 85"/>
                  <a:gd name="T31" fmla="*/ 26 h 87"/>
                  <a:gd name="T32" fmla="*/ 38 w 85"/>
                  <a:gd name="T33" fmla="*/ 14 h 87"/>
                  <a:gd name="T34" fmla="*/ 52 w 85"/>
                  <a:gd name="T35" fmla="*/ 3 h 87"/>
                  <a:gd name="T36" fmla="*/ 72 w 85"/>
                  <a:gd name="T37" fmla="*/ 2 h 87"/>
                  <a:gd name="T38" fmla="*/ 78 w 85"/>
                  <a:gd name="T39" fmla="*/ 4 h 87"/>
                  <a:gd name="T40" fmla="*/ 83 w 85"/>
                  <a:gd name="T41" fmla="*/ 18 h 87"/>
                  <a:gd name="T42" fmla="*/ 69 w 85"/>
                  <a:gd name="T43" fmla="*/ 21 h 87"/>
                  <a:gd name="T44" fmla="*/ 58 w 85"/>
                  <a:gd name="T45" fmla="*/ 17 h 87"/>
                  <a:gd name="T46" fmla="*/ 51 w 85"/>
                  <a:gd name="T47" fmla="*/ 17 h 87"/>
                  <a:gd name="T48" fmla="*/ 48 w 85"/>
                  <a:gd name="T49" fmla="*/ 22 h 87"/>
                  <a:gd name="T50" fmla="*/ 52 w 85"/>
                  <a:gd name="T51" fmla="*/ 24 h 87"/>
                  <a:gd name="T52" fmla="*/ 56 w 85"/>
                  <a:gd name="T53" fmla="*/ 24 h 87"/>
                  <a:gd name="T54" fmla="*/ 64 w 85"/>
                  <a:gd name="T55" fmla="*/ 28 h 87"/>
                  <a:gd name="T56" fmla="*/ 62 w 85"/>
                  <a:gd name="T57" fmla="*/ 38 h 87"/>
                  <a:gd name="T58" fmla="*/ 53 w 85"/>
                  <a:gd name="T59" fmla="*/ 39 h 87"/>
                  <a:gd name="T60" fmla="*/ 50 w 85"/>
                  <a:gd name="T61" fmla="*/ 38 h 87"/>
                  <a:gd name="T62" fmla="*/ 37 w 85"/>
                  <a:gd name="T63" fmla="*/ 44 h 87"/>
                  <a:gd name="T64" fmla="*/ 40 w 85"/>
                  <a:gd name="T65" fmla="*/ 6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5" h="87">
                    <a:moveTo>
                      <a:pt x="40" y="64"/>
                    </a:moveTo>
                    <a:cubicBezTo>
                      <a:pt x="41" y="70"/>
                      <a:pt x="37" y="74"/>
                      <a:pt x="36" y="80"/>
                    </a:cubicBezTo>
                    <a:cubicBezTo>
                      <a:pt x="36" y="82"/>
                      <a:pt x="35" y="84"/>
                      <a:pt x="35" y="87"/>
                    </a:cubicBezTo>
                    <a:cubicBezTo>
                      <a:pt x="31" y="85"/>
                      <a:pt x="31" y="81"/>
                      <a:pt x="30" y="77"/>
                    </a:cubicBezTo>
                    <a:cubicBezTo>
                      <a:pt x="25" y="66"/>
                      <a:pt x="18" y="58"/>
                      <a:pt x="6" y="53"/>
                    </a:cubicBezTo>
                    <a:cubicBezTo>
                      <a:pt x="4" y="52"/>
                      <a:pt x="3" y="51"/>
                      <a:pt x="2" y="49"/>
                    </a:cubicBezTo>
                    <a:cubicBezTo>
                      <a:pt x="0" y="46"/>
                      <a:pt x="0" y="43"/>
                      <a:pt x="0" y="40"/>
                    </a:cubicBezTo>
                    <a:cubicBezTo>
                      <a:pt x="1" y="33"/>
                      <a:pt x="5" y="30"/>
                      <a:pt x="12" y="34"/>
                    </a:cubicBezTo>
                    <a:cubicBezTo>
                      <a:pt x="15" y="36"/>
                      <a:pt x="15" y="33"/>
                      <a:pt x="16" y="31"/>
                    </a:cubicBezTo>
                    <a:cubicBezTo>
                      <a:pt x="16" y="27"/>
                      <a:pt x="17" y="22"/>
                      <a:pt x="17" y="17"/>
                    </a:cubicBezTo>
                    <a:cubicBezTo>
                      <a:pt x="17" y="15"/>
                      <a:pt x="18" y="13"/>
                      <a:pt x="19" y="11"/>
                    </a:cubicBezTo>
                    <a:cubicBezTo>
                      <a:pt x="22" y="7"/>
                      <a:pt x="26" y="6"/>
                      <a:pt x="30" y="8"/>
                    </a:cubicBezTo>
                    <a:cubicBezTo>
                      <a:pt x="34" y="10"/>
                      <a:pt x="33" y="14"/>
                      <a:pt x="31" y="17"/>
                    </a:cubicBezTo>
                    <a:cubicBezTo>
                      <a:pt x="30" y="19"/>
                      <a:pt x="28" y="21"/>
                      <a:pt x="27" y="23"/>
                    </a:cubicBezTo>
                    <a:cubicBezTo>
                      <a:pt x="26" y="25"/>
                      <a:pt x="23" y="27"/>
                      <a:pt x="26" y="29"/>
                    </a:cubicBezTo>
                    <a:cubicBezTo>
                      <a:pt x="28" y="31"/>
                      <a:pt x="30" y="28"/>
                      <a:pt x="31" y="26"/>
                    </a:cubicBezTo>
                    <a:cubicBezTo>
                      <a:pt x="33" y="23"/>
                      <a:pt x="36" y="19"/>
                      <a:pt x="38" y="14"/>
                    </a:cubicBezTo>
                    <a:cubicBezTo>
                      <a:pt x="41" y="8"/>
                      <a:pt x="46" y="5"/>
                      <a:pt x="52" y="3"/>
                    </a:cubicBezTo>
                    <a:cubicBezTo>
                      <a:pt x="58" y="1"/>
                      <a:pt x="65" y="0"/>
                      <a:pt x="72" y="2"/>
                    </a:cubicBezTo>
                    <a:cubicBezTo>
                      <a:pt x="74" y="2"/>
                      <a:pt x="76" y="3"/>
                      <a:pt x="78" y="4"/>
                    </a:cubicBezTo>
                    <a:cubicBezTo>
                      <a:pt x="83" y="8"/>
                      <a:pt x="85" y="15"/>
                      <a:pt x="83" y="18"/>
                    </a:cubicBezTo>
                    <a:cubicBezTo>
                      <a:pt x="79" y="24"/>
                      <a:pt x="74" y="23"/>
                      <a:pt x="69" y="21"/>
                    </a:cubicBezTo>
                    <a:cubicBezTo>
                      <a:pt x="66" y="20"/>
                      <a:pt x="62" y="18"/>
                      <a:pt x="58" y="17"/>
                    </a:cubicBezTo>
                    <a:cubicBezTo>
                      <a:pt x="56" y="16"/>
                      <a:pt x="53" y="16"/>
                      <a:pt x="51" y="17"/>
                    </a:cubicBezTo>
                    <a:cubicBezTo>
                      <a:pt x="48" y="17"/>
                      <a:pt x="47" y="19"/>
                      <a:pt x="48" y="22"/>
                    </a:cubicBezTo>
                    <a:cubicBezTo>
                      <a:pt x="48" y="24"/>
                      <a:pt x="50" y="24"/>
                      <a:pt x="52" y="24"/>
                    </a:cubicBezTo>
                    <a:cubicBezTo>
                      <a:pt x="53" y="24"/>
                      <a:pt x="55" y="24"/>
                      <a:pt x="56" y="24"/>
                    </a:cubicBezTo>
                    <a:cubicBezTo>
                      <a:pt x="59" y="24"/>
                      <a:pt x="63" y="24"/>
                      <a:pt x="64" y="28"/>
                    </a:cubicBezTo>
                    <a:cubicBezTo>
                      <a:pt x="65" y="31"/>
                      <a:pt x="65" y="35"/>
                      <a:pt x="62" y="38"/>
                    </a:cubicBezTo>
                    <a:cubicBezTo>
                      <a:pt x="60" y="41"/>
                      <a:pt x="56" y="41"/>
                      <a:pt x="53" y="39"/>
                    </a:cubicBezTo>
                    <a:cubicBezTo>
                      <a:pt x="52" y="39"/>
                      <a:pt x="51" y="38"/>
                      <a:pt x="50" y="38"/>
                    </a:cubicBezTo>
                    <a:cubicBezTo>
                      <a:pt x="41" y="33"/>
                      <a:pt x="39" y="34"/>
                      <a:pt x="37" y="44"/>
                    </a:cubicBezTo>
                    <a:cubicBezTo>
                      <a:pt x="35" y="51"/>
                      <a:pt x="37" y="58"/>
                      <a:pt x="40" y="64"/>
                    </a:cubicBezTo>
                    <a:close/>
                  </a:path>
                </a:pathLst>
              </a:custGeom>
              <a:solidFill>
                <a:srgbClr val="5C7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5" name="Freeform 115">
                <a:extLst>
                  <a:ext uri="{FF2B5EF4-FFF2-40B4-BE49-F238E27FC236}">
                    <a16:creationId xmlns:a16="http://schemas.microsoft.com/office/drawing/2014/main" id="{2239C882-F0C3-45E8-BA48-5E7867259691}"/>
                  </a:ext>
                </a:extLst>
              </p:cNvPr>
              <p:cNvSpPr>
                <a:spLocks/>
              </p:cNvSpPr>
              <p:nvPr/>
            </p:nvSpPr>
            <p:spPr bwMode="auto">
              <a:xfrm>
                <a:off x="6274" y="1202"/>
                <a:ext cx="127" cy="95"/>
              </a:xfrm>
              <a:custGeom>
                <a:avLst/>
                <a:gdLst>
                  <a:gd name="T0" fmla="*/ 42 w 76"/>
                  <a:gd name="T1" fmla="*/ 0 h 57"/>
                  <a:gd name="T2" fmla="*/ 76 w 76"/>
                  <a:gd name="T3" fmla="*/ 24 h 57"/>
                  <a:gd name="T4" fmla="*/ 39 w 76"/>
                  <a:gd name="T5" fmla="*/ 57 h 57"/>
                  <a:gd name="T6" fmla="*/ 0 w 76"/>
                  <a:gd name="T7" fmla="*/ 26 h 57"/>
                  <a:gd name="T8" fmla="*/ 0 w 76"/>
                  <a:gd name="T9" fmla="*/ 24 h 57"/>
                  <a:gd name="T10" fmla="*/ 8 w 76"/>
                  <a:gd name="T11" fmla="*/ 20 h 57"/>
                  <a:gd name="T12" fmla="*/ 40 w 76"/>
                  <a:gd name="T13" fmla="*/ 2 h 57"/>
                  <a:gd name="T14" fmla="*/ 42 w 76"/>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57">
                    <a:moveTo>
                      <a:pt x="42" y="0"/>
                    </a:moveTo>
                    <a:cubicBezTo>
                      <a:pt x="49" y="14"/>
                      <a:pt x="60" y="22"/>
                      <a:pt x="76" y="24"/>
                    </a:cubicBezTo>
                    <a:cubicBezTo>
                      <a:pt x="71" y="44"/>
                      <a:pt x="57" y="56"/>
                      <a:pt x="39" y="57"/>
                    </a:cubicBezTo>
                    <a:cubicBezTo>
                      <a:pt x="20" y="57"/>
                      <a:pt x="5" y="45"/>
                      <a:pt x="0" y="26"/>
                    </a:cubicBezTo>
                    <a:cubicBezTo>
                      <a:pt x="0" y="25"/>
                      <a:pt x="0" y="25"/>
                      <a:pt x="0" y="24"/>
                    </a:cubicBezTo>
                    <a:cubicBezTo>
                      <a:pt x="2" y="21"/>
                      <a:pt x="5" y="20"/>
                      <a:pt x="8" y="20"/>
                    </a:cubicBezTo>
                    <a:cubicBezTo>
                      <a:pt x="23" y="21"/>
                      <a:pt x="32" y="12"/>
                      <a:pt x="40" y="2"/>
                    </a:cubicBezTo>
                    <a:cubicBezTo>
                      <a:pt x="40" y="1"/>
                      <a:pt x="41" y="0"/>
                      <a:pt x="42" y="0"/>
                    </a:cubicBezTo>
                    <a:close/>
                  </a:path>
                </a:pathLst>
              </a:custGeom>
              <a:solidFill>
                <a:srgbClr val="582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6" name="Freeform 116">
                <a:extLst>
                  <a:ext uri="{FF2B5EF4-FFF2-40B4-BE49-F238E27FC236}">
                    <a16:creationId xmlns:a16="http://schemas.microsoft.com/office/drawing/2014/main" id="{34F33257-C213-45E0-BBFE-2BD7E1933DCE}"/>
                  </a:ext>
                </a:extLst>
              </p:cNvPr>
              <p:cNvSpPr>
                <a:spLocks/>
              </p:cNvSpPr>
              <p:nvPr/>
            </p:nvSpPr>
            <p:spPr bwMode="auto">
              <a:xfrm>
                <a:off x="5514" y="3061"/>
                <a:ext cx="156" cy="102"/>
              </a:xfrm>
              <a:custGeom>
                <a:avLst/>
                <a:gdLst>
                  <a:gd name="T0" fmla="*/ 4 w 93"/>
                  <a:gd name="T1" fmla="*/ 28 h 61"/>
                  <a:gd name="T2" fmla="*/ 41 w 93"/>
                  <a:gd name="T3" fmla="*/ 28 h 61"/>
                  <a:gd name="T4" fmla="*/ 79 w 93"/>
                  <a:gd name="T5" fmla="*/ 3 h 61"/>
                  <a:gd name="T6" fmla="*/ 82 w 93"/>
                  <a:gd name="T7" fmla="*/ 0 h 61"/>
                  <a:gd name="T8" fmla="*/ 91 w 93"/>
                  <a:gd name="T9" fmla="*/ 37 h 61"/>
                  <a:gd name="T10" fmla="*/ 88 w 93"/>
                  <a:gd name="T11" fmla="*/ 46 h 61"/>
                  <a:gd name="T12" fmla="*/ 3 w 93"/>
                  <a:gd name="T13" fmla="*/ 41 h 61"/>
                  <a:gd name="T14" fmla="*/ 1 w 93"/>
                  <a:gd name="T15" fmla="*/ 34 h 61"/>
                  <a:gd name="T16" fmla="*/ 4 w 93"/>
                  <a:gd name="T17" fmla="*/ 2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61">
                    <a:moveTo>
                      <a:pt x="4" y="28"/>
                    </a:moveTo>
                    <a:cubicBezTo>
                      <a:pt x="16" y="32"/>
                      <a:pt x="28" y="30"/>
                      <a:pt x="41" y="28"/>
                    </a:cubicBezTo>
                    <a:cubicBezTo>
                      <a:pt x="57" y="24"/>
                      <a:pt x="69" y="16"/>
                      <a:pt x="79" y="3"/>
                    </a:cubicBezTo>
                    <a:cubicBezTo>
                      <a:pt x="80" y="1"/>
                      <a:pt x="81" y="1"/>
                      <a:pt x="82" y="0"/>
                    </a:cubicBezTo>
                    <a:cubicBezTo>
                      <a:pt x="84" y="13"/>
                      <a:pt x="87" y="25"/>
                      <a:pt x="91" y="37"/>
                    </a:cubicBezTo>
                    <a:cubicBezTo>
                      <a:pt x="93" y="42"/>
                      <a:pt x="92" y="44"/>
                      <a:pt x="88" y="46"/>
                    </a:cubicBezTo>
                    <a:cubicBezTo>
                      <a:pt x="58" y="61"/>
                      <a:pt x="30" y="57"/>
                      <a:pt x="3" y="41"/>
                    </a:cubicBezTo>
                    <a:cubicBezTo>
                      <a:pt x="1" y="39"/>
                      <a:pt x="0" y="37"/>
                      <a:pt x="1" y="34"/>
                    </a:cubicBezTo>
                    <a:cubicBezTo>
                      <a:pt x="3" y="32"/>
                      <a:pt x="2" y="30"/>
                      <a:pt x="4" y="28"/>
                    </a:cubicBezTo>
                    <a:close/>
                  </a:path>
                </a:pathLst>
              </a:custGeom>
              <a:solidFill>
                <a:srgbClr val="8AAA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7" name="Freeform 117">
                <a:extLst>
                  <a:ext uri="{FF2B5EF4-FFF2-40B4-BE49-F238E27FC236}">
                    <a16:creationId xmlns:a16="http://schemas.microsoft.com/office/drawing/2014/main" id="{EDCBE781-ED40-448B-88E4-A30B35EA20ED}"/>
                  </a:ext>
                </a:extLst>
              </p:cNvPr>
              <p:cNvSpPr>
                <a:spLocks/>
              </p:cNvSpPr>
              <p:nvPr/>
            </p:nvSpPr>
            <p:spPr bwMode="auto">
              <a:xfrm>
                <a:off x="7096" y="1671"/>
                <a:ext cx="107" cy="140"/>
              </a:xfrm>
              <a:custGeom>
                <a:avLst/>
                <a:gdLst>
                  <a:gd name="T0" fmla="*/ 10 w 64"/>
                  <a:gd name="T1" fmla="*/ 84 h 84"/>
                  <a:gd name="T2" fmla="*/ 1 w 64"/>
                  <a:gd name="T3" fmla="*/ 54 h 84"/>
                  <a:gd name="T4" fmla="*/ 5 w 64"/>
                  <a:gd name="T5" fmla="*/ 22 h 84"/>
                  <a:gd name="T6" fmla="*/ 3 w 64"/>
                  <a:gd name="T7" fmla="*/ 5 h 84"/>
                  <a:gd name="T8" fmla="*/ 4 w 64"/>
                  <a:gd name="T9" fmla="*/ 0 h 84"/>
                  <a:gd name="T10" fmla="*/ 9 w 64"/>
                  <a:gd name="T11" fmla="*/ 2 h 84"/>
                  <a:gd name="T12" fmla="*/ 55 w 64"/>
                  <a:gd name="T13" fmla="*/ 35 h 84"/>
                  <a:gd name="T14" fmla="*/ 62 w 64"/>
                  <a:gd name="T15" fmla="*/ 79 h 84"/>
                  <a:gd name="T16" fmla="*/ 59 w 64"/>
                  <a:gd name="T17" fmla="*/ 74 h 84"/>
                  <a:gd name="T18" fmla="*/ 43 w 64"/>
                  <a:gd name="T19" fmla="*/ 52 h 84"/>
                  <a:gd name="T20" fmla="*/ 26 w 64"/>
                  <a:gd name="T21" fmla="*/ 42 h 84"/>
                  <a:gd name="T22" fmla="*/ 21 w 64"/>
                  <a:gd name="T23" fmla="*/ 44 h 84"/>
                  <a:gd name="T24" fmla="*/ 14 w 64"/>
                  <a:gd name="T25" fmla="*/ 58 h 84"/>
                  <a:gd name="T26" fmla="*/ 10 w 64"/>
                  <a:gd name="T2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84">
                    <a:moveTo>
                      <a:pt x="10" y="84"/>
                    </a:moveTo>
                    <a:cubicBezTo>
                      <a:pt x="2" y="76"/>
                      <a:pt x="0" y="65"/>
                      <a:pt x="1" y="54"/>
                    </a:cubicBezTo>
                    <a:cubicBezTo>
                      <a:pt x="2" y="44"/>
                      <a:pt x="4" y="33"/>
                      <a:pt x="5" y="22"/>
                    </a:cubicBezTo>
                    <a:cubicBezTo>
                      <a:pt x="6" y="16"/>
                      <a:pt x="4" y="10"/>
                      <a:pt x="3" y="5"/>
                    </a:cubicBezTo>
                    <a:cubicBezTo>
                      <a:pt x="2" y="3"/>
                      <a:pt x="1" y="1"/>
                      <a:pt x="4" y="0"/>
                    </a:cubicBezTo>
                    <a:cubicBezTo>
                      <a:pt x="5" y="2"/>
                      <a:pt x="7" y="2"/>
                      <a:pt x="9" y="2"/>
                    </a:cubicBezTo>
                    <a:cubicBezTo>
                      <a:pt x="31" y="3"/>
                      <a:pt x="46" y="15"/>
                      <a:pt x="55" y="35"/>
                    </a:cubicBezTo>
                    <a:cubicBezTo>
                      <a:pt x="61" y="48"/>
                      <a:pt x="64" y="63"/>
                      <a:pt x="62" y="79"/>
                    </a:cubicBezTo>
                    <a:cubicBezTo>
                      <a:pt x="59" y="78"/>
                      <a:pt x="59" y="76"/>
                      <a:pt x="59" y="74"/>
                    </a:cubicBezTo>
                    <a:cubicBezTo>
                      <a:pt x="57" y="64"/>
                      <a:pt x="50" y="58"/>
                      <a:pt x="43" y="52"/>
                    </a:cubicBezTo>
                    <a:cubicBezTo>
                      <a:pt x="38" y="48"/>
                      <a:pt x="32" y="46"/>
                      <a:pt x="26" y="42"/>
                    </a:cubicBezTo>
                    <a:cubicBezTo>
                      <a:pt x="24" y="40"/>
                      <a:pt x="22" y="42"/>
                      <a:pt x="21" y="44"/>
                    </a:cubicBezTo>
                    <a:cubicBezTo>
                      <a:pt x="19" y="49"/>
                      <a:pt x="17" y="54"/>
                      <a:pt x="14" y="58"/>
                    </a:cubicBezTo>
                    <a:cubicBezTo>
                      <a:pt x="10" y="66"/>
                      <a:pt x="10" y="75"/>
                      <a:pt x="10" y="84"/>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8" name="Freeform 118">
                <a:extLst>
                  <a:ext uri="{FF2B5EF4-FFF2-40B4-BE49-F238E27FC236}">
                    <a16:creationId xmlns:a16="http://schemas.microsoft.com/office/drawing/2014/main" id="{CDE90511-A335-4B88-B5DD-515D6581927D}"/>
                  </a:ext>
                </a:extLst>
              </p:cNvPr>
              <p:cNvSpPr>
                <a:spLocks/>
              </p:cNvSpPr>
              <p:nvPr/>
            </p:nvSpPr>
            <p:spPr bwMode="auto">
              <a:xfrm>
                <a:off x="4677" y="2568"/>
                <a:ext cx="150" cy="162"/>
              </a:xfrm>
              <a:custGeom>
                <a:avLst/>
                <a:gdLst>
                  <a:gd name="T0" fmla="*/ 81 w 90"/>
                  <a:gd name="T1" fmla="*/ 57 h 97"/>
                  <a:gd name="T2" fmla="*/ 89 w 90"/>
                  <a:gd name="T3" fmla="*/ 83 h 97"/>
                  <a:gd name="T4" fmla="*/ 90 w 90"/>
                  <a:gd name="T5" fmla="*/ 89 h 97"/>
                  <a:gd name="T6" fmla="*/ 85 w 90"/>
                  <a:gd name="T7" fmla="*/ 96 h 97"/>
                  <a:gd name="T8" fmla="*/ 80 w 90"/>
                  <a:gd name="T9" fmla="*/ 94 h 97"/>
                  <a:gd name="T10" fmla="*/ 73 w 90"/>
                  <a:gd name="T11" fmla="*/ 83 h 97"/>
                  <a:gd name="T12" fmla="*/ 60 w 90"/>
                  <a:gd name="T13" fmla="*/ 59 h 97"/>
                  <a:gd name="T14" fmla="*/ 10 w 90"/>
                  <a:gd name="T15" fmla="*/ 30 h 97"/>
                  <a:gd name="T16" fmla="*/ 3 w 90"/>
                  <a:gd name="T17" fmla="*/ 19 h 97"/>
                  <a:gd name="T18" fmla="*/ 25 w 90"/>
                  <a:gd name="T19" fmla="*/ 9 h 97"/>
                  <a:gd name="T20" fmla="*/ 79 w 90"/>
                  <a:gd name="T21" fmla="*/ 55 h 97"/>
                  <a:gd name="T22" fmla="*/ 81 w 90"/>
                  <a:gd name="T23" fmla="*/ 5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97">
                    <a:moveTo>
                      <a:pt x="81" y="57"/>
                    </a:moveTo>
                    <a:cubicBezTo>
                      <a:pt x="83" y="66"/>
                      <a:pt x="88" y="74"/>
                      <a:pt x="89" y="83"/>
                    </a:cubicBezTo>
                    <a:cubicBezTo>
                      <a:pt x="89" y="85"/>
                      <a:pt x="89" y="87"/>
                      <a:pt x="90" y="89"/>
                    </a:cubicBezTo>
                    <a:cubicBezTo>
                      <a:pt x="90" y="93"/>
                      <a:pt x="87" y="94"/>
                      <a:pt x="85" y="96"/>
                    </a:cubicBezTo>
                    <a:cubicBezTo>
                      <a:pt x="83" y="97"/>
                      <a:pt x="81" y="95"/>
                      <a:pt x="80" y="94"/>
                    </a:cubicBezTo>
                    <a:cubicBezTo>
                      <a:pt x="76" y="91"/>
                      <a:pt x="74" y="87"/>
                      <a:pt x="73" y="83"/>
                    </a:cubicBezTo>
                    <a:cubicBezTo>
                      <a:pt x="70" y="74"/>
                      <a:pt x="67" y="65"/>
                      <a:pt x="60" y="59"/>
                    </a:cubicBezTo>
                    <a:cubicBezTo>
                      <a:pt x="47" y="42"/>
                      <a:pt x="29" y="34"/>
                      <a:pt x="10" y="30"/>
                    </a:cubicBezTo>
                    <a:cubicBezTo>
                      <a:pt x="0" y="28"/>
                      <a:pt x="0" y="28"/>
                      <a:pt x="3" y="19"/>
                    </a:cubicBezTo>
                    <a:cubicBezTo>
                      <a:pt x="11" y="0"/>
                      <a:pt x="8" y="3"/>
                      <a:pt x="25" y="9"/>
                    </a:cubicBezTo>
                    <a:cubicBezTo>
                      <a:pt x="48" y="18"/>
                      <a:pt x="67" y="33"/>
                      <a:pt x="79" y="55"/>
                    </a:cubicBezTo>
                    <a:cubicBezTo>
                      <a:pt x="80" y="56"/>
                      <a:pt x="80" y="57"/>
                      <a:pt x="81" y="57"/>
                    </a:cubicBezTo>
                    <a:close/>
                  </a:path>
                </a:pathLst>
              </a:custGeom>
              <a:solidFill>
                <a:srgbClr val="7FA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9" name="Freeform 119">
                <a:extLst>
                  <a:ext uri="{FF2B5EF4-FFF2-40B4-BE49-F238E27FC236}">
                    <a16:creationId xmlns:a16="http://schemas.microsoft.com/office/drawing/2014/main" id="{DE0E4904-5A4F-4623-845E-6285978D421C}"/>
                  </a:ext>
                </a:extLst>
              </p:cNvPr>
              <p:cNvSpPr>
                <a:spLocks/>
              </p:cNvSpPr>
              <p:nvPr/>
            </p:nvSpPr>
            <p:spPr bwMode="auto">
              <a:xfrm>
                <a:off x="6306" y="797"/>
                <a:ext cx="94" cy="115"/>
              </a:xfrm>
              <a:custGeom>
                <a:avLst/>
                <a:gdLst>
                  <a:gd name="T0" fmla="*/ 8 w 56"/>
                  <a:gd name="T1" fmla="*/ 55 h 69"/>
                  <a:gd name="T2" fmla="*/ 8 w 56"/>
                  <a:gd name="T3" fmla="*/ 50 h 69"/>
                  <a:gd name="T4" fmla="*/ 0 w 56"/>
                  <a:gd name="T5" fmla="*/ 12 h 69"/>
                  <a:gd name="T6" fmla="*/ 37 w 56"/>
                  <a:gd name="T7" fmla="*/ 2 h 69"/>
                  <a:gd name="T8" fmla="*/ 46 w 56"/>
                  <a:gd name="T9" fmla="*/ 6 h 69"/>
                  <a:gd name="T10" fmla="*/ 56 w 56"/>
                  <a:gd name="T11" fmla="*/ 14 h 69"/>
                  <a:gd name="T12" fmla="*/ 46 w 56"/>
                  <a:gd name="T13" fmla="*/ 53 h 69"/>
                  <a:gd name="T14" fmla="*/ 43 w 56"/>
                  <a:gd name="T15" fmla="*/ 57 h 69"/>
                  <a:gd name="T16" fmla="*/ 28 w 56"/>
                  <a:gd name="T17" fmla="*/ 67 h 69"/>
                  <a:gd name="T18" fmla="*/ 24 w 56"/>
                  <a:gd name="T19" fmla="*/ 68 h 69"/>
                  <a:gd name="T20" fmla="*/ 8 w 56"/>
                  <a:gd name="T21" fmla="*/ 5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69">
                    <a:moveTo>
                      <a:pt x="8" y="55"/>
                    </a:moveTo>
                    <a:cubicBezTo>
                      <a:pt x="7" y="54"/>
                      <a:pt x="7" y="52"/>
                      <a:pt x="8" y="50"/>
                    </a:cubicBezTo>
                    <a:cubicBezTo>
                      <a:pt x="12" y="36"/>
                      <a:pt x="9" y="23"/>
                      <a:pt x="0" y="12"/>
                    </a:cubicBezTo>
                    <a:cubicBezTo>
                      <a:pt x="11" y="3"/>
                      <a:pt x="23" y="0"/>
                      <a:pt x="37" y="2"/>
                    </a:cubicBezTo>
                    <a:cubicBezTo>
                      <a:pt x="40" y="2"/>
                      <a:pt x="42" y="3"/>
                      <a:pt x="46" y="6"/>
                    </a:cubicBezTo>
                    <a:cubicBezTo>
                      <a:pt x="50" y="9"/>
                      <a:pt x="53" y="12"/>
                      <a:pt x="56" y="14"/>
                    </a:cubicBezTo>
                    <a:cubicBezTo>
                      <a:pt x="45" y="25"/>
                      <a:pt x="42" y="38"/>
                      <a:pt x="46" y="53"/>
                    </a:cubicBezTo>
                    <a:cubicBezTo>
                      <a:pt x="46" y="55"/>
                      <a:pt x="45" y="57"/>
                      <a:pt x="43" y="57"/>
                    </a:cubicBezTo>
                    <a:cubicBezTo>
                      <a:pt x="37" y="59"/>
                      <a:pt x="32" y="63"/>
                      <a:pt x="28" y="67"/>
                    </a:cubicBezTo>
                    <a:cubicBezTo>
                      <a:pt x="27" y="69"/>
                      <a:pt x="26" y="68"/>
                      <a:pt x="24" y="68"/>
                    </a:cubicBezTo>
                    <a:cubicBezTo>
                      <a:pt x="19" y="64"/>
                      <a:pt x="14" y="60"/>
                      <a:pt x="8" y="55"/>
                    </a:cubicBezTo>
                    <a:close/>
                  </a:path>
                </a:pathLst>
              </a:custGeom>
              <a:solidFill>
                <a:srgbClr val="6627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0" name="Freeform 120">
                <a:extLst>
                  <a:ext uri="{FF2B5EF4-FFF2-40B4-BE49-F238E27FC236}">
                    <a16:creationId xmlns:a16="http://schemas.microsoft.com/office/drawing/2014/main" id="{D18001E5-92A9-42AD-A2E6-04C16DB6D775}"/>
                  </a:ext>
                </a:extLst>
              </p:cNvPr>
              <p:cNvSpPr>
                <a:spLocks/>
              </p:cNvSpPr>
              <p:nvPr/>
            </p:nvSpPr>
            <p:spPr bwMode="auto">
              <a:xfrm>
                <a:off x="6311" y="1994"/>
                <a:ext cx="181" cy="213"/>
              </a:xfrm>
              <a:custGeom>
                <a:avLst/>
                <a:gdLst>
                  <a:gd name="T0" fmla="*/ 27 w 108"/>
                  <a:gd name="T1" fmla="*/ 128 h 128"/>
                  <a:gd name="T2" fmla="*/ 15 w 108"/>
                  <a:gd name="T3" fmla="*/ 118 h 128"/>
                  <a:gd name="T4" fmla="*/ 3 w 108"/>
                  <a:gd name="T5" fmla="*/ 94 h 128"/>
                  <a:gd name="T6" fmla="*/ 4 w 108"/>
                  <a:gd name="T7" fmla="*/ 89 h 128"/>
                  <a:gd name="T8" fmla="*/ 57 w 108"/>
                  <a:gd name="T9" fmla="*/ 60 h 128"/>
                  <a:gd name="T10" fmla="*/ 91 w 108"/>
                  <a:gd name="T11" fmla="*/ 23 h 128"/>
                  <a:gd name="T12" fmla="*/ 106 w 108"/>
                  <a:gd name="T13" fmla="*/ 0 h 128"/>
                  <a:gd name="T14" fmla="*/ 102 w 108"/>
                  <a:gd name="T15" fmla="*/ 28 h 128"/>
                  <a:gd name="T16" fmla="*/ 74 w 108"/>
                  <a:gd name="T17" fmla="*/ 59 h 128"/>
                  <a:gd name="T18" fmla="*/ 38 w 108"/>
                  <a:gd name="T19" fmla="*/ 96 h 128"/>
                  <a:gd name="T20" fmla="*/ 33 w 108"/>
                  <a:gd name="T21" fmla="*/ 106 h 128"/>
                  <a:gd name="T22" fmla="*/ 38 w 108"/>
                  <a:gd name="T23" fmla="*/ 103 h 128"/>
                  <a:gd name="T24" fmla="*/ 27 w 108"/>
                  <a:gd name="T25"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28">
                    <a:moveTo>
                      <a:pt x="27" y="128"/>
                    </a:moveTo>
                    <a:cubicBezTo>
                      <a:pt x="21" y="128"/>
                      <a:pt x="17" y="125"/>
                      <a:pt x="15" y="118"/>
                    </a:cubicBezTo>
                    <a:cubicBezTo>
                      <a:pt x="14" y="109"/>
                      <a:pt x="9" y="101"/>
                      <a:pt x="3" y="94"/>
                    </a:cubicBezTo>
                    <a:cubicBezTo>
                      <a:pt x="0" y="91"/>
                      <a:pt x="2" y="90"/>
                      <a:pt x="4" y="89"/>
                    </a:cubicBezTo>
                    <a:cubicBezTo>
                      <a:pt x="24" y="83"/>
                      <a:pt x="42" y="73"/>
                      <a:pt x="57" y="60"/>
                    </a:cubicBezTo>
                    <a:cubicBezTo>
                      <a:pt x="70" y="49"/>
                      <a:pt x="82" y="37"/>
                      <a:pt x="91" y="23"/>
                    </a:cubicBezTo>
                    <a:cubicBezTo>
                      <a:pt x="96" y="16"/>
                      <a:pt x="101" y="9"/>
                      <a:pt x="106" y="0"/>
                    </a:cubicBezTo>
                    <a:cubicBezTo>
                      <a:pt x="108" y="11"/>
                      <a:pt x="107" y="19"/>
                      <a:pt x="102" y="28"/>
                    </a:cubicBezTo>
                    <a:cubicBezTo>
                      <a:pt x="95" y="40"/>
                      <a:pt x="84" y="50"/>
                      <a:pt x="74" y="59"/>
                    </a:cubicBezTo>
                    <a:cubicBezTo>
                      <a:pt x="62" y="71"/>
                      <a:pt x="48" y="82"/>
                      <a:pt x="38" y="96"/>
                    </a:cubicBezTo>
                    <a:cubicBezTo>
                      <a:pt x="36" y="98"/>
                      <a:pt x="33" y="101"/>
                      <a:pt x="33" y="106"/>
                    </a:cubicBezTo>
                    <a:cubicBezTo>
                      <a:pt x="36" y="106"/>
                      <a:pt x="36" y="103"/>
                      <a:pt x="38" y="103"/>
                    </a:cubicBezTo>
                    <a:cubicBezTo>
                      <a:pt x="34" y="111"/>
                      <a:pt x="29" y="119"/>
                      <a:pt x="27" y="128"/>
                    </a:cubicBezTo>
                    <a:close/>
                  </a:path>
                </a:pathLst>
              </a:custGeom>
              <a:solidFill>
                <a:srgbClr val="8A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1" name="Freeform 121">
                <a:extLst>
                  <a:ext uri="{FF2B5EF4-FFF2-40B4-BE49-F238E27FC236}">
                    <a16:creationId xmlns:a16="http://schemas.microsoft.com/office/drawing/2014/main" id="{87A332C4-A767-409A-94B1-26A6C80269C3}"/>
                  </a:ext>
                </a:extLst>
              </p:cNvPr>
              <p:cNvSpPr>
                <a:spLocks/>
              </p:cNvSpPr>
              <p:nvPr/>
            </p:nvSpPr>
            <p:spPr bwMode="auto">
              <a:xfrm>
                <a:off x="6388" y="1071"/>
                <a:ext cx="142" cy="92"/>
              </a:xfrm>
              <a:custGeom>
                <a:avLst/>
                <a:gdLst>
                  <a:gd name="T0" fmla="*/ 47 w 85"/>
                  <a:gd name="T1" fmla="*/ 55 h 55"/>
                  <a:gd name="T2" fmla="*/ 32 w 85"/>
                  <a:gd name="T3" fmla="*/ 53 h 55"/>
                  <a:gd name="T4" fmla="*/ 12 w 85"/>
                  <a:gd name="T5" fmla="*/ 40 h 55"/>
                  <a:gd name="T6" fmla="*/ 8 w 85"/>
                  <a:gd name="T7" fmla="*/ 39 h 55"/>
                  <a:gd name="T8" fmla="*/ 2 w 85"/>
                  <a:gd name="T9" fmla="*/ 7 h 55"/>
                  <a:gd name="T10" fmla="*/ 8 w 85"/>
                  <a:gd name="T11" fmla="*/ 0 h 55"/>
                  <a:gd name="T12" fmla="*/ 28 w 85"/>
                  <a:gd name="T13" fmla="*/ 19 h 55"/>
                  <a:gd name="T14" fmla="*/ 63 w 85"/>
                  <a:gd name="T15" fmla="*/ 17 h 55"/>
                  <a:gd name="T16" fmla="*/ 68 w 85"/>
                  <a:gd name="T17" fmla="*/ 17 h 55"/>
                  <a:gd name="T18" fmla="*/ 76 w 85"/>
                  <a:gd name="T19" fmla="*/ 21 h 55"/>
                  <a:gd name="T20" fmla="*/ 77 w 85"/>
                  <a:gd name="T21" fmla="*/ 21 h 55"/>
                  <a:gd name="T22" fmla="*/ 78 w 85"/>
                  <a:gd name="T23" fmla="*/ 18 h 55"/>
                  <a:gd name="T24" fmla="*/ 75 w 85"/>
                  <a:gd name="T25" fmla="*/ 8 h 55"/>
                  <a:gd name="T26" fmla="*/ 78 w 85"/>
                  <a:gd name="T27" fmla="*/ 4 h 55"/>
                  <a:gd name="T28" fmla="*/ 52 w 85"/>
                  <a:gd name="T29" fmla="*/ 52 h 55"/>
                  <a:gd name="T30" fmla="*/ 47 w 85"/>
                  <a:gd name="T3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55">
                    <a:moveTo>
                      <a:pt x="47" y="55"/>
                    </a:moveTo>
                    <a:cubicBezTo>
                      <a:pt x="43" y="52"/>
                      <a:pt x="37" y="54"/>
                      <a:pt x="32" y="53"/>
                    </a:cubicBezTo>
                    <a:cubicBezTo>
                      <a:pt x="24" y="51"/>
                      <a:pt x="18" y="46"/>
                      <a:pt x="12" y="40"/>
                    </a:cubicBezTo>
                    <a:cubicBezTo>
                      <a:pt x="11" y="39"/>
                      <a:pt x="10" y="38"/>
                      <a:pt x="8" y="39"/>
                    </a:cubicBezTo>
                    <a:cubicBezTo>
                      <a:pt x="3" y="29"/>
                      <a:pt x="0" y="18"/>
                      <a:pt x="2" y="7"/>
                    </a:cubicBezTo>
                    <a:cubicBezTo>
                      <a:pt x="3" y="4"/>
                      <a:pt x="4" y="1"/>
                      <a:pt x="8" y="0"/>
                    </a:cubicBezTo>
                    <a:cubicBezTo>
                      <a:pt x="13" y="8"/>
                      <a:pt x="19" y="15"/>
                      <a:pt x="28" y="19"/>
                    </a:cubicBezTo>
                    <a:cubicBezTo>
                      <a:pt x="40" y="24"/>
                      <a:pt x="52" y="23"/>
                      <a:pt x="63" y="17"/>
                    </a:cubicBezTo>
                    <a:cubicBezTo>
                      <a:pt x="65" y="16"/>
                      <a:pt x="66" y="15"/>
                      <a:pt x="68" y="17"/>
                    </a:cubicBezTo>
                    <a:cubicBezTo>
                      <a:pt x="70" y="19"/>
                      <a:pt x="75" y="17"/>
                      <a:pt x="76" y="21"/>
                    </a:cubicBezTo>
                    <a:cubicBezTo>
                      <a:pt x="76" y="21"/>
                      <a:pt x="77" y="21"/>
                      <a:pt x="77" y="21"/>
                    </a:cubicBezTo>
                    <a:cubicBezTo>
                      <a:pt x="77" y="20"/>
                      <a:pt x="78" y="19"/>
                      <a:pt x="78" y="18"/>
                    </a:cubicBezTo>
                    <a:cubicBezTo>
                      <a:pt x="77" y="15"/>
                      <a:pt x="76" y="11"/>
                      <a:pt x="75" y="8"/>
                    </a:cubicBezTo>
                    <a:cubicBezTo>
                      <a:pt x="75" y="6"/>
                      <a:pt x="74" y="3"/>
                      <a:pt x="78" y="4"/>
                    </a:cubicBezTo>
                    <a:cubicBezTo>
                      <a:pt x="85" y="24"/>
                      <a:pt x="73" y="46"/>
                      <a:pt x="52" y="52"/>
                    </a:cubicBezTo>
                    <a:cubicBezTo>
                      <a:pt x="50" y="53"/>
                      <a:pt x="48" y="52"/>
                      <a:pt x="47" y="55"/>
                    </a:cubicBezTo>
                    <a:close/>
                  </a:path>
                </a:pathLst>
              </a:custGeom>
              <a:solidFill>
                <a:srgbClr val="492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2" name="Freeform 122">
                <a:extLst>
                  <a:ext uri="{FF2B5EF4-FFF2-40B4-BE49-F238E27FC236}">
                    <a16:creationId xmlns:a16="http://schemas.microsoft.com/office/drawing/2014/main" id="{354BE780-03A0-441E-B8B9-F6B8F5BAB7C8}"/>
                  </a:ext>
                </a:extLst>
              </p:cNvPr>
              <p:cNvSpPr>
                <a:spLocks/>
              </p:cNvSpPr>
              <p:nvPr/>
            </p:nvSpPr>
            <p:spPr bwMode="auto">
              <a:xfrm>
                <a:off x="5631" y="665"/>
                <a:ext cx="100" cy="314"/>
              </a:xfrm>
              <a:custGeom>
                <a:avLst/>
                <a:gdLst>
                  <a:gd name="T0" fmla="*/ 21 w 60"/>
                  <a:gd name="T1" fmla="*/ 188 h 188"/>
                  <a:gd name="T2" fmla="*/ 15 w 60"/>
                  <a:gd name="T3" fmla="*/ 162 h 188"/>
                  <a:gd name="T4" fmla="*/ 2 w 60"/>
                  <a:gd name="T5" fmla="*/ 114 h 188"/>
                  <a:gd name="T6" fmla="*/ 0 w 60"/>
                  <a:gd name="T7" fmla="*/ 97 h 188"/>
                  <a:gd name="T8" fmla="*/ 41 w 60"/>
                  <a:gd name="T9" fmla="*/ 16 h 188"/>
                  <a:gd name="T10" fmla="*/ 60 w 60"/>
                  <a:gd name="T11" fmla="*/ 0 h 188"/>
                  <a:gd name="T12" fmla="*/ 57 w 60"/>
                  <a:gd name="T13" fmla="*/ 6 h 188"/>
                  <a:gd name="T14" fmla="*/ 18 w 60"/>
                  <a:gd name="T15" fmla="*/ 109 h 188"/>
                  <a:gd name="T16" fmla="*/ 20 w 60"/>
                  <a:gd name="T17" fmla="*/ 169 h 188"/>
                  <a:gd name="T18" fmla="*/ 21 w 60"/>
                  <a:gd name="T19" fmla="*/ 188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88">
                    <a:moveTo>
                      <a:pt x="21" y="188"/>
                    </a:moveTo>
                    <a:cubicBezTo>
                      <a:pt x="18" y="179"/>
                      <a:pt x="18" y="170"/>
                      <a:pt x="15" y="162"/>
                    </a:cubicBezTo>
                    <a:cubicBezTo>
                      <a:pt x="10" y="146"/>
                      <a:pt x="5" y="131"/>
                      <a:pt x="2" y="114"/>
                    </a:cubicBezTo>
                    <a:cubicBezTo>
                      <a:pt x="1" y="109"/>
                      <a:pt x="0" y="103"/>
                      <a:pt x="0" y="97"/>
                    </a:cubicBezTo>
                    <a:cubicBezTo>
                      <a:pt x="8" y="67"/>
                      <a:pt x="21" y="39"/>
                      <a:pt x="41" y="16"/>
                    </a:cubicBezTo>
                    <a:cubicBezTo>
                      <a:pt x="47" y="10"/>
                      <a:pt x="52" y="4"/>
                      <a:pt x="60" y="0"/>
                    </a:cubicBezTo>
                    <a:cubicBezTo>
                      <a:pt x="60" y="3"/>
                      <a:pt x="59" y="5"/>
                      <a:pt x="57" y="6"/>
                    </a:cubicBezTo>
                    <a:cubicBezTo>
                      <a:pt x="32" y="36"/>
                      <a:pt x="21" y="71"/>
                      <a:pt x="18" y="109"/>
                    </a:cubicBezTo>
                    <a:cubicBezTo>
                      <a:pt x="17" y="129"/>
                      <a:pt x="18" y="149"/>
                      <a:pt x="20" y="169"/>
                    </a:cubicBezTo>
                    <a:cubicBezTo>
                      <a:pt x="21" y="175"/>
                      <a:pt x="21" y="181"/>
                      <a:pt x="21" y="188"/>
                    </a:cubicBezTo>
                    <a:close/>
                  </a:path>
                </a:pathLst>
              </a:custGeom>
              <a:solidFill>
                <a:srgbClr val="72AD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3" name="Freeform 123">
                <a:extLst>
                  <a:ext uri="{FF2B5EF4-FFF2-40B4-BE49-F238E27FC236}">
                    <a16:creationId xmlns:a16="http://schemas.microsoft.com/office/drawing/2014/main" id="{D117F550-FDF3-42EA-8293-450098AA3E81}"/>
                  </a:ext>
                </a:extLst>
              </p:cNvPr>
              <p:cNvSpPr>
                <a:spLocks/>
              </p:cNvSpPr>
              <p:nvPr/>
            </p:nvSpPr>
            <p:spPr bwMode="auto">
              <a:xfrm>
                <a:off x="4066" y="3531"/>
                <a:ext cx="175" cy="113"/>
              </a:xfrm>
              <a:custGeom>
                <a:avLst/>
                <a:gdLst>
                  <a:gd name="T0" fmla="*/ 102 w 105"/>
                  <a:gd name="T1" fmla="*/ 0 h 68"/>
                  <a:gd name="T2" fmla="*/ 98 w 105"/>
                  <a:gd name="T3" fmla="*/ 16 h 68"/>
                  <a:gd name="T4" fmla="*/ 65 w 105"/>
                  <a:gd name="T5" fmla="*/ 36 h 68"/>
                  <a:gd name="T6" fmla="*/ 16 w 105"/>
                  <a:gd name="T7" fmla="*/ 59 h 68"/>
                  <a:gd name="T8" fmla="*/ 10 w 105"/>
                  <a:gd name="T9" fmla="*/ 65 h 68"/>
                  <a:gd name="T10" fmla="*/ 5 w 105"/>
                  <a:gd name="T11" fmla="*/ 67 h 68"/>
                  <a:gd name="T12" fmla="*/ 5 w 105"/>
                  <a:gd name="T13" fmla="*/ 66 h 68"/>
                  <a:gd name="T14" fmla="*/ 29 w 105"/>
                  <a:gd name="T15" fmla="*/ 25 h 68"/>
                  <a:gd name="T16" fmla="*/ 69 w 105"/>
                  <a:gd name="T17" fmla="*/ 18 h 68"/>
                  <a:gd name="T18" fmla="*/ 102 w 105"/>
                  <a:gd name="T1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68">
                    <a:moveTo>
                      <a:pt x="102" y="0"/>
                    </a:moveTo>
                    <a:cubicBezTo>
                      <a:pt x="105" y="6"/>
                      <a:pt x="101" y="11"/>
                      <a:pt x="98" y="16"/>
                    </a:cubicBezTo>
                    <a:cubicBezTo>
                      <a:pt x="89" y="27"/>
                      <a:pt x="77" y="31"/>
                      <a:pt x="65" y="36"/>
                    </a:cubicBezTo>
                    <a:cubicBezTo>
                      <a:pt x="48" y="43"/>
                      <a:pt x="30" y="47"/>
                      <a:pt x="16" y="59"/>
                    </a:cubicBezTo>
                    <a:cubicBezTo>
                      <a:pt x="13" y="61"/>
                      <a:pt x="11" y="62"/>
                      <a:pt x="10" y="65"/>
                    </a:cubicBezTo>
                    <a:cubicBezTo>
                      <a:pt x="9" y="67"/>
                      <a:pt x="7" y="68"/>
                      <a:pt x="5" y="67"/>
                    </a:cubicBezTo>
                    <a:cubicBezTo>
                      <a:pt x="5" y="67"/>
                      <a:pt x="5" y="66"/>
                      <a:pt x="5" y="66"/>
                    </a:cubicBezTo>
                    <a:cubicBezTo>
                      <a:pt x="0" y="43"/>
                      <a:pt x="7" y="31"/>
                      <a:pt x="29" y="25"/>
                    </a:cubicBezTo>
                    <a:cubicBezTo>
                      <a:pt x="42" y="21"/>
                      <a:pt x="56" y="21"/>
                      <a:pt x="69" y="18"/>
                    </a:cubicBezTo>
                    <a:cubicBezTo>
                      <a:pt x="82" y="15"/>
                      <a:pt x="94" y="10"/>
                      <a:pt x="102" y="0"/>
                    </a:cubicBezTo>
                    <a:close/>
                  </a:path>
                </a:pathLst>
              </a:custGeom>
              <a:solidFill>
                <a:srgbClr val="128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4" name="Freeform 124">
                <a:extLst>
                  <a:ext uri="{FF2B5EF4-FFF2-40B4-BE49-F238E27FC236}">
                    <a16:creationId xmlns:a16="http://schemas.microsoft.com/office/drawing/2014/main" id="{8DF65E01-FB1F-4FCB-B14C-B0C1325BBCB0}"/>
                  </a:ext>
                </a:extLst>
              </p:cNvPr>
              <p:cNvSpPr>
                <a:spLocks/>
              </p:cNvSpPr>
              <p:nvPr/>
            </p:nvSpPr>
            <p:spPr bwMode="auto">
              <a:xfrm>
                <a:off x="7053" y="660"/>
                <a:ext cx="85" cy="132"/>
              </a:xfrm>
              <a:custGeom>
                <a:avLst/>
                <a:gdLst>
                  <a:gd name="T0" fmla="*/ 51 w 51"/>
                  <a:gd name="T1" fmla="*/ 2 h 79"/>
                  <a:gd name="T2" fmla="*/ 39 w 51"/>
                  <a:gd name="T3" fmla="*/ 21 h 79"/>
                  <a:gd name="T4" fmla="*/ 42 w 51"/>
                  <a:gd name="T5" fmla="*/ 62 h 79"/>
                  <a:gd name="T6" fmla="*/ 31 w 51"/>
                  <a:gd name="T7" fmla="*/ 79 h 79"/>
                  <a:gd name="T8" fmla="*/ 29 w 51"/>
                  <a:gd name="T9" fmla="*/ 77 h 79"/>
                  <a:gd name="T10" fmla="*/ 7 w 51"/>
                  <a:gd name="T11" fmla="*/ 60 h 79"/>
                  <a:gd name="T12" fmla="*/ 1 w 51"/>
                  <a:gd name="T13" fmla="*/ 54 h 79"/>
                  <a:gd name="T14" fmla="*/ 19 w 51"/>
                  <a:gd name="T15" fmla="*/ 18 h 79"/>
                  <a:gd name="T16" fmla="*/ 49 w 51"/>
                  <a:gd name="T17" fmla="*/ 1 h 79"/>
                  <a:gd name="T18" fmla="*/ 51 w 51"/>
                  <a:gd name="T19" fmla="*/ 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79">
                    <a:moveTo>
                      <a:pt x="51" y="2"/>
                    </a:moveTo>
                    <a:cubicBezTo>
                      <a:pt x="44" y="4"/>
                      <a:pt x="39" y="12"/>
                      <a:pt x="39" y="21"/>
                    </a:cubicBezTo>
                    <a:cubicBezTo>
                      <a:pt x="38" y="35"/>
                      <a:pt x="40" y="49"/>
                      <a:pt x="42" y="62"/>
                    </a:cubicBezTo>
                    <a:cubicBezTo>
                      <a:pt x="43" y="67"/>
                      <a:pt x="35" y="78"/>
                      <a:pt x="31" y="79"/>
                    </a:cubicBezTo>
                    <a:cubicBezTo>
                      <a:pt x="30" y="79"/>
                      <a:pt x="29" y="78"/>
                      <a:pt x="29" y="77"/>
                    </a:cubicBezTo>
                    <a:cubicBezTo>
                      <a:pt x="23" y="70"/>
                      <a:pt x="14" y="66"/>
                      <a:pt x="7" y="60"/>
                    </a:cubicBezTo>
                    <a:cubicBezTo>
                      <a:pt x="5" y="59"/>
                      <a:pt x="2" y="57"/>
                      <a:pt x="1" y="54"/>
                    </a:cubicBezTo>
                    <a:cubicBezTo>
                      <a:pt x="0" y="39"/>
                      <a:pt x="9" y="28"/>
                      <a:pt x="19" y="18"/>
                    </a:cubicBezTo>
                    <a:cubicBezTo>
                      <a:pt x="28" y="10"/>
                      <a:pt x="38" y="4"/>
                      <a:pt x="49" y="1"/>
                    </a:cubicBezTo>
                    <a:cubicBezTo>
                      <a:pt x="51" y="0"/>
                      <a:pt x="51" y="0"/>
                      <a:pt x="51" y="2"/>
                    </a:cubicBezTo>
                    <a:close/>
                  </a:path>
                </a:pathLst>
              </a:custGeom>
              <a:solidFill>
                <a:srgbClr val="0D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5" name="Freeform 125">
                <a:extLst>
                  <a:ext uri="{FF2B5EF4-FFF2-40B4-BE49-F238E27FC236}">
                    <a16:creationId xmlns:a16="http://schemas.microsoft.com/office/drawing/2014/main" id="{07DF7ED1-CB42-4E37-B7B1-9870597F7E9D}"/>
                  </a:ext>
                </a:extLst>
              </p:cNvPr>
              <p:cNvSpPr>
                <a:spLocks/>
              </p:cNvSpPr>
              <p:nvPr/>
            </p:nvSpPr>
            <p:spPr bwMode="auto">
              <a:xfrm>
                <a:off x="5538" y="3608"/>
                <a:ext cx="143" cy="102"/>
              </a:xfrm>
              <a:custGeom>
                <a:avLst/>
                <a:gdLst>
                  <a:gd name="T0" fmla="*/ 85 w 86"/>
                  <a:gd name="T1" fmla="*/ 48 h 61"/>
                  <a:gd name="T2" fmla="*/ 82 w 86"/>
                  <a:gd name="T3" fmla="*/ 46 h 61"/>
                  <a:gd name="T4" fmla="*/ 55 w 86"/>
                  <a:gd name="T5" fmla="*/ 38 h 61"/>
                  <a:gd name="T6" fmla="*/ 51 w 86"/>
                  <a:gd name="T7" fmla="*/ 41 h 61"/>
                  <a:gd name="T8" fmla="*/ 51 w 86"/>
                  <a:gd name="T9" fmla="*/ 51 h 61"/>
                  <a:gd name="T10" fmla="*/ 46 w 86"/>
                  <a:gd name="T11" fmla="*/ 55 h 61"/>
                  <a:gd name="T12" fmla="*/ 34 w 86"/>
                  <a:gd name="T13" fmla="*/ 48 h 61"/>
                  <a:gd name="T14" fmla="*/ 14 w 86"/>
                  <a:gd name="T15" fmla="*/ 48 h 61"/>
                  <a:gd name="T16" fmla="*/ 5 w 86"/>
                  <a:gd name="T17" fmla="*/ 59 h 61"/>
                  <a:gd name="T18" fmla="*/ 3 w 86"/>
                  <a:gd name="T19" fmla="*/ 61 h 61"/>
                  <a:gd name="T20" fmla="*/ 2 w 86"/>
                  <a:gd name="T21" fmla="*/ 59 h 61"/>
                  <a:gd name="T22" fmla="*/ 14 w 86"/>
                  <a:gd name="T23" fmla="*/ 35 h 61"/>
                  <a:gd name="T24" fmla="*/ 19 w 86"/>
                  <a:gd name="T25" fmla="*/ 25 h 61"/>
                  <a:gd name="T26" fmla="*/ 19 w 86"/>
                  <a:gd name="T27" fmla="*/ 15 h 61"/>
                  <a:gd name="T28" fmla="*/ 28 w 86"/>
                  <a:gd name="T29" fmla="*/ 5 h 61"/>
                  <a:gd name="T30" fmla="*/ 34 w 86"/>
                  <a:gd name="T31" fmla="*/ 1 h 61"/>
                  <a:gd name="T32" fmla="*/ 40 w 86"/>
                  <a:gd name="T33" fmla="*/ 2 h 61"/>
                  <a:gd name="T34" fmla="*/ 43 w 86"/>
                  <a:gd name="T35" fmla="*/ 2 h 61"/>
                  <a:gd name="T36" fmla="*/ 56 w 86"/>
                  <a:gd name="T37" fmla="*/ 17 h 61"/>
                  <a:gd name="T38" fmla="*/ 64 w 86"/>
                  <a:gd name="T39" fmla="*/ 26 h 61"/>
                  <a:gd name="T40" fmla="*/ 78 w 86"/>
                  <a:gd name="T41" fmla="*/ 33 h 61"/>
                  <a:gd name="T42" fmla="*/ 84 w 86"/>
                  <a:gd name="T43" fmla="*/ 42 h 61"/>
                  <a:gd name="T44" fmla="*/ 85 w 86"/>
                  <a:gd name="T45" fmla="*/ 4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61">
                    <a:moveTo>
                      <a:pt x="85" y="48"/>
                    </a:moveTo>
                    <a:cubicBezTo>
                      <a:pt x="84" y="48"/>
                      <a:pt x="83" y="47"/>
                      <a:pt x="82" y="46"/>
                    </a:cubicBezTo>
                    <a:cubicBezTo>
                      <a:pt x="74" y="38"/>
                      <a:pt x="64" y="38"/>
                      <a:pt x="55" y="38"/>
                    </a:cubicBezTo>
                    <a:cubicBezTo>
                      <a:pt x="52" y="38"/>
                      <a:pt x="51" y="39"/>
                      <a:pt x="51" y="41"/>
                    </a:cubicBezTo>
                    <a:cubicBezTo>
                      <a:pt x="51" y="44"/>
                      <a:pt x="50" y="47"/>
                      <a:pt x="51" y="51"/>
                    </a:cubicBezTo>
                    <a:cubicBezTo>
                      <a:pt x="52" y="55"/>
                      <a:pt x="51" y="57"/>
                      <a:pt x="46" y="55"/>
                    </a:cubicBezTo>
                    <a:cubicBezTo>
                      <a:pt x="42" y="53"/>
                      <a:pt x="37" y="51"/>
                      <a:pt x="34" y="48"/>
                    </a:cubicBezTo>
                    <a:cubicBezTo>
                      <a:pt x="27" y="43"/>
                      <a:pt x="20" y="43"/>
                      <a:pt x="14" y="48"/>
                    </a:cubicBezTo>
                    <a:cubicBezTo>
                      <a:pt x="10" y="51"/>
                      <a:pt x="7" y="55"/>
                      <a:pt x="5" y="59"/>
                    </a:cubicBezTo>
                    <a:cubicBezTo>
                      <a:pt x="4" y="60"/>
                      <a:pt x="4" y="61"/>
                      <a:pt x="3" y="61"/>
                    </a:cubicBezTo>
                    <a:cubicBezTo>
                      <a:pt x="2" y="61"/>
                      <a:pt x="2" y="60"/>
                      <a:pt x="2" y="59"/>
                    </a:cubicBezTo>
                    <a:cubicBezTo>
                      <a:pt x="0" y="48"/>
                      <a:pt x="7" y="41"/>
                      <a:pt x="14" y="35"/>
                    </a:cubicBezTo>
                    <a:cubicBezTo>
                      <a:pt x="18" y="32"/>
                      <a:pt x="19" y="29"/>
                      <a:pt x="19" y="25"/>
                    </a:cubicBezTo>
                    <a:cubicBezTo>
                      <a:pt x="18" y="22"/>
                      <a:pt x="18" y="18"/>
                      <a:pt x="19" y="15"/>
                    </a:cubicBezTo>
                    <a:cubicBezTo>
                      <a:pt x="20" y="10"/>
                      <a:pt x="23" y="6"/>
                      <a:pt x="28" y="5"/>
                    </a:cubicBezTo>
                    <a:cubicBezTo>
                      <a:pt x="30" y="3"/>
                      <a:pt x="33" y="4"/>
                      <a:pt x="34" y="1"/>
                    </a:cubicBezTo>
                    <a:cubicBezTo>
                      <a:pt x="36" y="0"/>
                      <a:pt x="38" y="1"/>
                      <a:pt x="40" y="2"/>
                    </a:cubicBezTo>
                    <a:cubicBezTo>
                      <a:pt x="41" y="2"/>
                      <a:pt x="42" y="2"/>
                      <a:pt x="43" y="2"/>
                    </a:cubicBezTo>
                    <a:cubicBezTo>
                      <a:pt x="52" y="4"/>
                      <a:pt x="56" y="8"/>
                      <a:pt x="56" y="17"/>
                    </a:cubicBezTo>
                    <a:cubicBezTo>
                      <a:pt x="57" y="22"/>
                      <a:pt x="59" y="24"/>
                      <a:pt x="64" y="26"/>
                    </a:cubicBezTo>
                    <a:cubicBezTo>
                      <a:pt x="69" y="27"/>
                      <a:pt x="73" y="30"/>
                      <a:pt x="78" y="33"/>
                    </a:cubicBezTo>
                    <a:cubicBezTo>
                      <a:pt x="81" y="35"/>
                      <a:pt x="82" y="39"/>
                      <a:pt x="84" y="42"/>
                    </a:cubicBezTo>
                    <a:cubicBezTo>
                      <a:pt x="86" y="44"/>
                      <a:pt x="86" y="46"/>
                      <a:pt x="85" y="48"/>
                    </a:cubicBezTo>
                    <a:close/>
                  </a:path>
                </a:pathLst>
              </a:custGeom>
              <a:solidFill>
                <a:srgbClr val="7A9D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6" name="Freeform 126">
                <a:extLst>
                  <a:ext uri="{FF2B5EF4-FFF2-40B4-BE49-F238E27FC236}">
                    <a16:creationId xmlns:a16="http://schemas.microsoft.com/office/drawing/2014/main" id="{81B79588-F658-49C6-96EF-9F7B3087D7CF}"/>
                  </a:ext>
                </a:extLst>
              </p:cNvPr>
              <p:cNvSpPr>
                <a:spLocks/>
              </p:cNvSpPr>
              <p:nvPr/>
            </p:nvSpPr>
            <p:spPr bwMode="auto">
              <a:xfrm>
                <a:off x="7116" y="722"/>
                <a:ext cx="174" cy="155"/>
              </a:xfrm>
              <a:custGeom>
                <a:avLst/>
                <a:gdLst>
                  <a:gd name="T0" fmla="*/ 0 w 104"/>
                  <a:gd name="T1" fmla="*/ 58 h 93"/>
                  <a:gd name="T2" fmla="*/ 5 w 104"/>
                  <a:gd name="T3" fmla="*/ 57 h 93"/>
                  <a:gd name="T4" fmla="*/ 36 w 104"/>
                  <a:gd name="T5" fmla="*/ 28 h 93"/>
                  <a:gd name="T6" fmla="*/ 49 w 104"/>
                  <a:gd name="T7" fmla="*/ 0 h 93"/>
                  <a:gd name="T8" fmla="*/ 54 w 104"/>
                  <a:gd name="T9" fmla="*/ 9 h 93"/>
                  <a:gd name="T10" fmla="*/ 55 w 104"/>
                  <a:gd name="T11" fmla="*/ 15 h 93"/>
                  <a:gd name="T12" fmla="*/ 52 w 104"/>
                  <a:gd name="T13" fmla="*/ 23 h 93"/>
                  <a:gd name="T14" fmla="*/ 50 w 104"/>
                  <a:gd name="T15" fmla="*/ 26 h 93"/>
                  <a:gd name="T16" fmla="*/ 53 w 104"/>
                  <a:gd name="T17" fmla="*/ 25 h 93"/>
                  <a:gd name="T18" fmla="*/ 58 w 104"/>
                  <a:gd name="T19" fmla="*/ 27 h 93"/>
                  <a:gd name="T20" fmla="*/ 58 w 104"/>
                  <a:gd name="T21" fmla="*/ 40 h 93"/>
                  <a:gd name="T22" fmla="*/ 52 w 104"/>
                  <a:gd name="T23" fmla="*/ 40 h 93"/>
                  <a:gd name="T24" fmla="*/ 34 w 104"/>
                  <a:gd name="T25" fmla="*/ 41 h 93"/>
                  <a:gd name="T26" fmla="*/ 27 w 104"/>
                  <a:gd name="T27" fmla="*/ 48 h 93"/>
                  <a:gd name="T28" fmla="*/ 30 w 104"/>
                  <a:gd name="T29" fmla="*/ 56 h 93"/>
                  <a:gd name="T30" fmla="*/ 35 w 104"/>
                  <a:gd name="T31" fmla="*/ 56 h 93"/>
                  <a:gd name="T32" fmla="*/ 47 w 104"/>
                  <a:gd name="T33" fmla="*/ 48 h 93"/>
                  <a:gd name="T34" fmla="*/ 51 w 104"/>
                  <a:gd name="T35" fmla="*/ 41 h 93"/>
                  <a:gd name="T36" fmla="*/ 59 w 104"/>
                  <a:gd name="T37" fmla="*/ 45 h 93"/>
                  <a:gd name="T38" fmla="*/ 60 w 104"/>
                  <a:gd name="T39" fmla="*/ 47 h 93"/>
                  <a:gd name="T40" fmla="*/ 60 w 104"/>
                  <a:gd name="T41" fmla="*/ 47 h 93"/>
                  <a:gd name="T42" fmla="*/ 54 w 104"/>
                  <a:gd name="T43" fmla="*/ 65 h 93"/>
                  <a:gd name="T44" fmla="*/ 88 w 104"/>
                  <a:gd name="T45" fmla="*/ 49 h 93"/>
                  <a:gd name="T46" fmla="*/ 99 w 104"/>
                  <a:gd name="T47" fmla="*/ 35 h 93"/>
                  <a:gd name="T48" fmla="*/ 102 w 104"/>
                  <a:gd name="T49" fmla="*/ 30 h 93"/>
                  <a:gd name="T50" fmla="*/ 102 w 104"/>
                  <a:gd name="T51" fmla="*/ 34 h 93"/>
                  <a:gd name="T52" fmla="*/ 101 w 104"/>
                  <a:gd name="T53" fmla="*/ 45 h 93"/>
                  <a:gd name="T54" fmla="*/ 101 w 104"/>
                  <a:gd name="T55" fmla="*/ 54 h 93"/>
                  <a:gd name="T56" fmla="*/ 101 w 104"/>
                  <a:gd name="T57" fmla="*/ 65 h 93"/>
                  <a:gd name="T58" fmla="*/ 95 w 104"/>
                  <a:gd name="T59" fmla="*/ 68 h 93"/>
                  <a:gd name="T60" fmla="*/ 92 w 104"/>
                  <a:gd name="T61" fmla="*/ 64 h 93"/>
                  <a:gd name="T62" fmla="*/ 90 w 104"/>
                  <a:gd name="T63" fmla="*/ 62 h 93"/>
                  <a:gd name="T64" fmla="*/ 79 w 104"/>
                  <a:gd name="T65" fmla="*/ 67 h 93"/>
                  <a:gd name="T66" fmla="*/ 76 w 104"/>
                  <a:gd name="T67" fmla="*/ 69 h 93"/>
                  <a:gd name="T68" fmla="*/ 68 w 104"/>
                  <a:gd name="T69" fmla="*/ 75 h 93"/>
                  <a:gd name="T70" fmla="*/ 68 w 104"/>
                  <a:gd name="T71" fmla="*/ 80 h 93"/>
                  <a:gd name="T72" fmla="*/ 77 w 104"/>
                  <a:gd name="T73" fmla="*/ 88 h 93"/>
                  <a:gd name="T74" fmla="*/ 79 w 104"/>
                  <a:gd name="T75" fmla="*/ 93 h 93"/>
                  <a:gd name="T76" fmla="*/ 45 w 104"/>
                  <a:gd name="T77" fmla="*/ 70 h 93"/>
                  <a:gd name="T78" fmla="*/ 3 w 104"/>
                  <a:gd name="T79" fmla="*/ 59 h 93"/>
                  <a:gd name="T80" fmla="*/ 0 w 104"/>
                  <a:gd name="T81" fmla="*/ 5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4" h="93">
                    <a:moveTo>
                      <a:pt x="0" y="58"/>
                    </a:moveTo>
                    <a:cubicBezTo>
                      <a:pt x="2" y="58"/>
                      <a:pt x="4" y="58"/>
                      <a:pt x="5" y="57"/>
                    </a:cubicBezTo>
                    <a:cubicBezTo>
                      <a:pt x="15" y="46"/>
                      <a:pt x="26" y="38"/>
                      <a:pt x="36" y="28"/>
                    </a:cubicBezTo>
                    <a:cubicBezTo>
                      <a:pt x="44" y="20"/>
                      <a:pt x="49" y="11"/>
                      <a:pt x="49" y="0"/>
                    </a:cubicBezTo>
                    <a:cubicBezTo>
                      <a:pt x="52" y="2"/>
                      <a:pt x="51" y="6"/>
                      <a:pt x="54" y="9"/>
                    </a:cubicBezTo>
                    <a:cubicBezTo>
                      <a:pt x="55" y="11"/>
                      <a:pt x="55" y="13"/>
                      <a:pt x="55" y="15"/>
                    </a:cubicBezTo>
                    <a:cubicBezTo>
                      <a:pt x="57" y="19"/>
                      <a:pt x="56" y="22"/>
                      <a:pt x="52" y="23"/>
                    </a:cubicBezTo>
                    <a:cubicBezTo>
                      <a:pt x="50" y="23"/>
                      <a:pt x="50" y="25"/>
                      <a:pt x="50" y="26"/>
                    </a:cubicBezTo>
                    <a:cubicBezTo>
                      <a:pt x="52" y="29"/>
                      <a:pt x="52" y="25"/>
                      <a:pt x="53" y="25"/>
                    </a:cubicBezTo>
                    <a:cubicBezTo>
                      <a:pt x="55" y="25"/>
                      <a:pt x="57" y="25"/>
                      <a:pt x="58" y="27"/>
                    </a:cubicBezTo>
                    <a:cubicBezTo>
                      <a:pt x="60" y="29"/>
                      <a:pt x="60" y="40"/>
                      <a:pt x="58" y="40"/>
                    </a:cubicBezTo>
                    <a:cubicBezTo>
                      <a:pt x="56" y="42"/>
                      <a:pt x="54" y="41"/>
                      <a:pt x="52" y="40"/>
                    </a:cubicBezTo>
                    <a:cubicBezTo>
                      <a:pt x="46" y="36"/>
                      <a:pt x="40" y="36"/>
                      <a:pt x="34" y="41"/>
                    </a:cubicBezTo>
                    <a:cubicBezTo>
                      <a:pt x="31" y="43"/>
                      <a:pt x="31" y="47"/>
                      <a:pt x="27" y="48"/>
                    </a:cubicBezTo>
                    <a:cubicBezTo>
                      <a:pt x="26" y="48"/>
                      <a:pt x="28" y="56"/>
                      <a:pt x="30" y="56"/>
                    </a:cubicBezTo>
                    <a:cubicBezTo>
                      <a:pt x="32" y="56"/>
                      <a:pt x="33" y="56"/>
                      <a:pt x="35" y="56"/>
                    </a:cubicBezTo>
                    <a:cubicBezTo>
                      <a:pt x="42" y="57"/>
                      <a:pt x="46" y="55"/>
                      <a:pt x="47" y="48"/>
                    </a:cubicBezTo>
                    <a:cubicBezTo>
                      <a:pt x="48" y="45"/>
                      <a:pt x="47" y="41"/>
                      <a:pt x="51" y="41"/>
                    </a:cubicBezTo>
                    <a:cubicBezTo>
                      <a:pt x="54" y="40"/>
                      <a:pt x="56" y="43"/>
                      <a:pt x="59" y="45"/>
                    </a:cubicBezTo>
                    <a:cubicBezTo>
                      <a:pt x="59" y="46"/>
                      <a:pt x="59" y="47"/>
                      <a:pt x="60" y="47"/>
                    </a:cubicBezTo>
                    <a:cubicBezTo>
                      <a:pt x="60" y="47"/>
                      <a:pt x="60" y="47"/>
                      <a:pt x="60" y="47"/>
                    </a:cubicBezTo>
                    <a:cubicBezTo>
                      <a:pt x="60" y="54"/>
                      <a:pt x="58" y="59"/>
                      <a:pt x="54" y="65"/>
                    </a:cubicBezTo>
                    <a:cubicBezTo>
                      <a:pt x="65" y="60"/>
                      <a:pt x="77" y="55"/>
                      <a:pt x="88" y="49"/>
                    </a:cubicBezTo>
                    <a:cubicBezTo>
                      <a:pt x="93" y="45"/>
                      <a:pt x="97" y="41"/>
                      <a:pt x="99" y="35"/>
                    </a:cubicBezTo>
                    <a:cubicBezTo>
                      <a:pt x="99" y="33"/>
                      <a:pt x="99" y="31"/>
                      <a:pt x="102" y="30"/>
                    </a:cubicBezTo>
                    <a:cubicBezTo>
                      <a:pt x="102" y="31"/>
                      <a:pt x="102" y="33"/>
                      <a:pt x="102" y="34"/>
                    </a:cubicBezTo>
                    <a:cubicBezTo>
                      <a:pt x="103" y="38"/>
                      <a:pt x="103" y="41"/>
                      <a:pt x="101" y="45"/>
                    </a:cubicBezTo>
                    <a:cubicBezTo>
                      <a:pt x="99" y="48"/>
                      <a:pt x="99" y="51"/>
                      <a:pt x="101" y="54"/>
                    </a:cubicBezTo>
                    <a:cubicBezTo>
                      <a:pt x="104" y="58"/>
                      <a:pt x="102" y="61"/>
                      <a:pt x="101" y="65"/>
                    </a:cubicBezTo>
                    <a:cubicBezTo>
                      <a:pt x="100" y="67"/>
                      <a:pt x="98" y="68"/>
                      <a:pt x="95" y="68"/>
                    </a:cubicBezTo>
                    <a:cubicBezTo>
                      <a:pt x="93" y="68"/>
                      <a:pt x="92" y="66"/>
                      <a:pt x="92" y="64"/>
                    </a:cubicBezTo>
                    <a:cubicBezTo>
                      <a:pt x="92" y="64"/>
                      <a:pt x="91" y="63"/>
                      <a:pt x="90" y="62"/>
                    </a:cubicBezTo>
                    <a:cubicBezTo>
                      <a:pt x="87" y="65"/>
                      <a:pt x="83" y="67"/>
                      <a:pt x="79" y="67"/>
                    </a:cubicBezTo>
                    <a:cubicBezTo>
                      <a:pt x="78" y="67"/>
                      <a:pt x="76" y="68"/>
                      <a:pt x="76" y="69"/>
                    </a:cubicBezTo>
                    <a:cubicBezTo>
                      <a:pt x="74" y="72"/>
                      <a:pt x="72" y="74"/>
                      <a:pt x="68" y="75"/>
                    </a:cubicBezTo>
                    <a:cubicBezTo>
                      <a:pt x="65" y="76"/>
                      <a:pt x="65" y="77"/>
                      <a:pt x="68" y="80"/>
                    </a:cubicBezTo>
                    <a:cubicBezTo>
                      <a:pt x="71" y="82"/>
                      <a:pt x="75" y="84"/>
                      <a:pt x="77" y="88"/>
                    </a:cubicBezTo>
                    <a:cubicBezTo>
                      <a:pt x="79" y="89"/>
                      <a:pt x="80" y="90"/>
                      <a:pt x="79" y="93"/>
                    </a:cubicBezTo>
                    <a:cubicBezTo>
                      <a:pt x="68" y="84"/>
                      <a:pt x="57" y="76"/>
                      <a:pt x="45" y="70"/>
                    </a:cubicBezTo>
                    <a:cubicBezTo>
                      <a:pt x="31" y="65"/>
                      <a:pt x="17" y="61"/>
                      <a:pt x="3" y="59"/>
                    </a:cubicBezTo>
                    <a:cubicBezTo>
                      <a:pt x="2" y="59"/>
                      <a:pt x="1" y="59"/>
                      <a:pt x="0" y="58"/>
                    </a:cubicBezTo>
                    <a:close/>
                  </a:path>
                </a:pathLst>
              </a:custGeom>
              <a:solidFill>
                <a:srgbClr val="0E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7" name="Freeform 127">
                <a:extLst>
                  <a:ext uri="{FF2B5EF4-FFF2-40B4-BE49-F238E27FC236}">
                    <a16:creationId xmlns:a16="http://schemas.microsoft.com/office/drawing/2014/main" id="{F38B7F96-0F93-42F7-85ED-20948DA7BF4D}"/>
                  </a:ext>
                </a:extLst>
              </p:cNvPr>
              <p:cNvSpPr>
                <a:spLocks/>
              </p:cNvSpPr>
              <p:nvPr/>
            </p:nvSpPr>
            <p:spPr bwMode="auto">
              <a:xfrm>
                <a:off x="5511" y="3815"/>
                <a:ext cx="175" cy="257"/>
              </a:xfrm>
              <a:custGeom>
                <a:avLst/>
                <a:gdLst>
                  <a:gd name="T0" fmla="*/ 12 w 105"/>
                  <a:gd name="T1" fmla="*/ 121 h 154"/>
                  <a:gd name="T2" fmla="*/ 8 w 105"/>
                  <a:gd name="T3" fmla="*/ 133 h 154"/>
                  <a:gd name="T4" fmla="*/ 7 w 105"/>
                  <a:gd name="T5" fmla="*/ 138 h 154"/>
                  <a:gd name="T6" fmla="*/ 12 w 105"/>
                  <a:gd name="T7" fmla="*/ 136 h 154"/>
                  <a:gd name="T8" fmla="*/ 36 w 105"/>
                  <a:gd name="T9" fmla="*/ 120 h 154"/>
                  <a:gd name="T10" fmla="*/ 55 w 105"/>
                  <a:gd name="T11" fmla="*/ 100 h 154"/>
                  <a:gd name="T12" fmla="*/ 56 w 105"/>
                  <a:gd name="T13" fmla="*/ 98 h 154"/>
                  <a:gd name="T14" fmla="*/ 84 w 105"/>
                  <a:gd name="T15" fmla="*/ 60 h 154"/>
                  <a:gd name="T16" fmla="*/ 98 w 105"/>
                  <a:gd name="T17" fmla="*/ 30 h 154"/>
                  <a:gd name="T18" fmla="*/ 104 w 105"/>
                  <a:gd name="T19" fmla="*/ 1 h 154"/>
                  <a:gd name="T20" fmla="*/ 104 w 105"/>
                  <a:gd name="T21" fmla="*/ 0 h 154"/>
                  <a:gd name="T22" fmla="*/ 105 w 105"/>
                  <a:gd name="T23" fmla="*/ 2 h 154"/>
                  <a:gd name="T24" fmla="*/ 93 w 105"/>
                  <a:gd name="T25" fmla="*/ 56 h 154"/>
                  <a:gd name="T26" fmla="*/ 60 w 105"/>
                  <a:gd name="T27" fmla="*/ 117 h 154"/>
                  <a:gd name="T28" fmla="*/ 15 w 105"/>
                  <a:gd name="T29" fmla="*/ 151 h 154"/>
                  <a:gd name="T30" fmla="*/ 11 w 105"/>
                  <a:gd name="T31" fmla="*/ 153 h 154"/>
                  <a:gd name="T32" fmla="*/ 2 w 105"/>
                  <a:gd name="T33" fmla="*/ 151 h 154"/>
                  <a:gd name="T34" fmla="*/ 2 w 105"/>
                  <a:gd name="T35" fmla="*/ 142 h 154"/>
                  <a:gd name="T36" fmla="*/ 12 w 105"/>
                  <a:gd name="T37" fmla="*/ 12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154">
                    <a:moveTo>
                      <a:pt x="12" y="121"/>
                    </a:moveTo>
                    <a:cubicBezTo>
                      <a:pt x="14" y="126"/>
                      <a:pt x="9" y="129"/>
                      <a:pt x="8" y="133"/>
                    </a:cubicBezTo>
                    <a:cubicBezTo>
                      <a:pt x="7" y="135"/>
                      <a:pt x="5" y="137"/>
                      <a:pt x="7" y="138"/>
                    </a:cubicBezTo>
                    <a:cubicBezTo>
                      <a:pt x="8" y="140"/>
                      <a:pt x="10" y="137"/>
                      <a:pt x="12" y="136"/>
                    </a:cubicBezTo>
                    <a:cubicBezTo>
                      <a:pt x="21" y="133"/>
                      <a:pt x="29" y="127"/>
                      <a:pt x="36" y="120"/>
                    </a:cubicBezTo>
                    <a:cubicBezTo>
                      <a:pt x="43" y="114"/>
                      <a:pt x="51" y="110"/>
                      <a:pt x="55" y="100"/>
                    </a:cubicBezTo>
                    <a:cubicBezTo>
                      <a:pt x="55" y="100"/>
                      <a:pt x="56" y="99"/>
                      <a:pt x="56" y="98"/>
                    </a:cubicBezTo>
                    <a:cubicBezTo>
                      <a:pt x="69" y="88"/>
                      <a:pt x="75" y="73"/>
                      <a:pt x="84" y="60"/>
                    </a:cubicBezTo>
                    <a:cubicBezTo>
                      <a:pt x="90" y="50"/>
                      <a:pt x="94" y="40"/>
                      <a:pt x="98" y="30"/>
                    </a:cubicBezTo>
                    <a:cubicBezTo>
                      <a:pt x="102" y="21"/>
                      <a:pt x="103" y="11"/>
                      <a:pt x="104" y="1"/>
                    </a:cubicBezTo>
                    <a:cubicBezTo>
                      <a:pt x="104" y="1"/>
                      <a:pt x="104" y="1"/>
                      <a:pt x="104" y="0"/>
                    </a:cubicBezTo>
                    <a:cubicBezTo>
                      <a:pt x="105" y="1"/>
                      <a:pt x="105" y="1"/>
                      <a:pt x="105" y="2"/>
                    </a:cubicBezTo>
                    <a:cubicBezTo>
                      <a:pt x="104" y="20"/>
                      <a:pt x="99" y="38"/>
                      <a:pt x="93" y="56"/>
                    </a:cubicBezTo>
                    <a:cubicBezTo>
                      <a:pt x="85" y="78"/>
                      <a:pt x="75" y="99"/>
                      <a:pt x="60" y="117"/>
                    </a:cubicBezTo>
                    <a:cubicBezTo>
                      <a:pt x="48" y="133"/>
                      <a:pt x="33" y="144"/>
                      <a:pt x="15" y="151"/>
                    </a:cubicBezTo>
                    <a:cubicBezTo>
                      <a:pt x="14" y="152"/>
                      <a:pt x="12" y="152"/>
                      <a:pt x="11" y="153"/>
                    </a:cubicBezTo>
                    <a:cubicBezTo>
                      <a:pt x="8" y="153"/>
                      <a:pt x="4" y="154"/>
                      <a:pt x="2" y="151"/>
                    </a:cubicBezTo>
                    <a:cubicBezTo>
                      <a:pt x="0" y="148"/>
                      <a:pt x="0" y="145"/>
                      <a:pt x="2" y="142"/>
                    </a:cubicBezTo>
                    <a:cubicBezTo>
                      <a:pt x="5" y="135"/>
                      <a:pt x="9" y="128"/>
                      <a:pt x="12" y="121"/>
                    </a:cubicBezTo>
                    <a:close/>
                  </a:path>
                </a:pathLst>
              </a:custGeom>
              <a:solidFill>
                <a:srgbClr val="C9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8" name="Freeform 128">
                <a:extLst>
                  <a:ext uri="{FF2B5EF4-FFF2-40B4-BE49-F238E27FC236}">
                    <a16:creationId xmlns:a16="http://schemas.microsoft.com/office/drawing/2014/main" id="{52DC260A-C6EE-4198-B6A3-368327B8B1C7}"/>
                  </a:ext>
                </a:extLst>
              </p:cNvPr>
              <p:cNvSpPr>
                <a:spLocks/>
              </p:cNvSpPr>
              <p:nvPr/>
            </p:nvSpPr>
            <p:spPr bwMode="auto">
              <a:xfrm>
                <a:off x="6358" y="630"/>
                <a:ext cx="160" cy="119"/>
              </a:xfrm>
              <a:custGeom>
                <a:avLst/>
                <a:gdLst>
                  <a:gd name="T0" fmla="*/ 96 w 96"/>
                  <a:gd name="T1" fmla="*/ 3 h 71"/>
                  <a:gd name="T2" fmla="*/ 94 w 96"/>
                  <a:gd name="T3" fmla="*/ 12 h 71"/>
                  <a:gd name="T4" fmla="*/ 75 w 96"/>
                  <a:gd name="T5" fmla="*/ 35 h 71"/>
                  <a:gd name="T6" fmla="*/ 26 w 96"/>
                  <a:gd name="T7" fmla="*/ 59 h 71"/>
                  <a:gd name="T8" fmla="*/ 9 w 96"/>
                  <a:gd name="T9" fmla="*/ 71 h 71"/>
                  <a:gd name="T10" fmla="*/ 0 w 96"/>
                  <a:gd name="T11" fmla="*/ 53 h 71"/>
                  <a:gd name="T12" fmla="*/ 39 w 96"/>
                  <a:gd name="T13" fmla="*/ 30 h 71"/>
                  <a:gd name="T14" fmla="*/ 78 w 96"/>
                  <a:gd name="T15" fmla="*/ 18 h 71"/>
                  <a:gd name="T16" fmla="*/ 93 w 96"/>
                  <a:gd name="T17" fmla="*/ 3 h 71"/>
                  <a:gd name="T18" fmla="*/ 96 w 96"/>
                  <a:gd name="T19" fmla="*/ 2 h 71"/>
                  <a:gd name="T20" fmla="*/ 96 w 96"/>
                  <a:gd name="T21" fmla="*/ 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71">
                    <a:moveTo>
                      <a:pt x="96" y="3"/>
                    </a:moveTo>
                    <a:cubicBezTo>
                      <a:pt x="93" y="6"/>
                      <a:pt x="95" y="9"/>
                      <a:pt x="94" y="12"/>
                    </a:cubicBezTo>
                    <a:cubicBezTo>
                      <a:pt x="91" y="23"/>
                      <a:pt x="83" y="29"/>
                      <a:pt x="75" y="35"/>
                    </a:cubicBezTo>
                    <a:cubicBezTo>
                      <a:pt x="59" y="44"/>
                      <a:pt x="42" y="50"/>
                      <a:pt x="26" y="59"/>
                    </a:cubicBezTo>
                    <a:cubicBezTo>
                      <a:pt x="20" y="62"/>
                      <a:pt x="15" y="68"/>
                      <a:pt x="9" y="71"/>
                    </a:cubicBezTo>
                    <a:cubicBezTo>
                      <a:pt x="5" y="65"/>
                      <a:pt x="1" y="60"/>
                      <a:pt x="0" y="53"/>
                    </a:cubicBezTo>
                    <a:cubicBezTo>
                      <a:pt x="9" y="37"/>
                      <a:pt x="23" y="32"/>
                      <a:pt x="39" y="30"/>
                    </a:cubicBezTo>
                    <a:cubicBezTo>
                      <a:pt x="52" y="27"/>
                      <a:pt x="66" y="24"/>
                      <a:pt x="78" y="18"/>
                    </a:cubicBezTo>
                    <a:cubicBezTo>
                      <a:pt x="84" y="14"/>
                      <a:pt x="90" y="10"/>
                      <a:pt x="93" y="3"/>
                    </a:cubicBezTo>
                    <a:cubicBezTo>
                      <a:pt x="94" y="2"/>
                      <a:pt x="94" y="0"/>
                      <a:pt x="96" y="2"/>
                    </a:cubicBezTo>
                    <a:cubicBezTo>
                      <a:pt x="96" y="2"/>
                      <a:pt x="96" y="3"/>
                      <a:pt x="96" y="3"/>
                    </a:cubicBezTo>
                    <a:close/>
                  </a:path>
                </a:pathLst>
              </a:custGeom>
              <a:solidFill>
                <a:srgbClr val="618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9" name="Freeform 129">
                <a:extLst>
                  <a:ext uri="{FF2B5EF4-FFF2-40B4-BE49-F238E27FC236}">
                    <a16:creationId xmlns:a16="http://schemas.microsoft.com/office/drawing/2014/main" id="{8AF20EFC-6584-4E81-816E-56F93F01C7AF}"/>
                  </a:ext>
                </a:extLst>
              </p:cNvPr>
              <p:cNvSpPr>
                <a:spLocks/>
              </p:cNvSpPr>
              <p:nvPr/>
            </p:nvSpPr>
            <p:spPr bwMode="auto">
              <a:xfrm>
                <a:off x="3950" y="3517"/>
                <a:ext cx="99" cy="114"/>
              </a:xfrm>
              <a:custGeom>
                <a:avLst/>
                <a:gdLst>
                  <a:gd name="T0" fmla="*/ 58 w 59"/>
                  <a:gd name="T1" fmla="*/ 64 h 68"/>
                  <a:gd name="T2" fmla="*/ 54 w 59"/>
                  <a:gd name="T3" fmla="*/ 64 h 68"/>
                  <a:gd name="T4" fmla="*/ 27 w 59"/>
                  <a:gd name="T5" fmla="*/ 65 h 68"/>
                  <a:gd name="T6" fmla="*/ 3 w 59"/>
                  <a:gd name="T7" fmla="*/ 42 h 68"/>
                  <a:gd name="T8" fmla="*/ 9 w 59"/>
                  <a:gd name="T9" fmla="*/ 3 h 68"/>
                  <a:gd name="T10" fmla="*/ 11 w 59"/>
                  <a:gd name="T11" fmla="*/ 3 h 68"/>
                  <a:gd name="T12" fmla="*/ 28 w 59"/>
                  <a:gd name="T13" fmla="*/ 30 h 68"/>
                  <a:gd name="T14" fmla="*/ 53 w 59"/>
                  <a:gd name="T15" fmla="*/ 51 h 68"/>
                  <a:gd name="T16" fmla="*/ 59 w 59"/>
                  <a:gd name="T17" fmla="*/ 62 h 68"/>
                  <a:gd name="T18" fmla="*/ 58 w 59"/>
                  <a:gd name="T19"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8">
                    <a:moveTo>
                      <a:pt x="58" y="64"/>
                    </a:moveTo>
                    <a:cubicBezTo>
                      <a:pt x="56" y="64"/>
                      <a:pt x="55" y="64"/>
                      <a:pt x="54" y="64"/>
                    </a:cubicBezTo>
                    <a:cubicBezTo>
                      <a:pt x="45" y="68"/>
                      <a:pt x="36" y="68"/>
                      <a:pt x="27" y="65"/>
                    </a:cubicBezTo>
                    <a:cubicBezTo>
                      <a:pt x="14" y="62"/>
                      <a:pt x="6" y="55"/>
                      <a:pt x="3" y="42"/>
                    </a:cubicBezTo>
                    <a:cubicBezTo>
                      <a:pt x="0" y="28"/>
                      <a:pt x="3" y="15"/>
                      <a:pt x="9" y="3"/>
                    </a:cubicBezTo>
                    <a:cubicBezTo>
                      <a:pt x="10" y="0"/>
                      <a:pt x="11" y="0"/>
                      <a:pt x="11" y="3"/>
                    </a:cubicBezTo>
                    <a:cubicBezTo>
                      <a:pt x="10" y="16"/>
                      <a:pt x="19" y="23"/>
                      <a:pt x="28" y="30"/>
                    </a:cubicBezTo>
                    <a:cubicBezTo>
                      <a:pt x="37" y="36"/>
                      <a:pt x="45" y="43"/>
                      <a:pt x="53" y="51"/>
                    </a:cubicBezTo>
                    <a:cubicBezTo>
                      <a:pt x="56" y="54"/>
                      <a:pt x="59" y="57"/>
                      <a:pt x="59" y="62"/>
                    </a:cubicBezTo>
                    <a:cubicBezTo>
                      <a:pt x="59" y="63"/>
                      <a:pt x="59" y="64"/>
                      <a:pt x="58" y="64"/>
                    </a:cubicBezTo>
                    <a:close/>
                  </a:path>
                </a:pathLst>
              </a:custGeom>
              <a:solidFill>
                <a:srgbClr val="0D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0" name="Freeform 130">
                <a:extLst>
                  <a:ext uri="{FF2B5EF4-FFF2-40B4-BE49-F238E27FC236}">
                    <a16:creationId xmlns:a16="http://schemas.microsoft.com/office/drawing/2014/main" id="{296A7340-19F8-4375-8627-67ABB3D0D561}"/>
                  </a:ext>
                </a:extLst>
              </p:cNvPr>
              <p:cNvSpPr>
                <a:spLocks/>
              </p:cNvSpPr>
              <p:nvPr/>
            </p:nvSpPr>
            <p:spPr bwMode="auto">
              <a:xfrm>
                <a:off x="6104" y="953"/>
                <a:ext cx="72" cy="108"/>
              </a:xfrm>
              <a:custGeom>
                <a:avLst/>
                <a:gdLst>
                  <a:gd name="T0" fmla="*/ 43 w 43"/>
                  <a:gd name="T1" fmla="*/ 63 h 65"/>
                  <a:gd name="T2" fmla="*/ 38 w 43"/>
                  <a:gd name="T3" fmla="*/ 65 h 65"/>
                  <a:gd name="T4" fmla="*/ 5 w 43"/>
                  <a:gd name="T5" fmla="*/ 41 h 65"/>
                  <a:gd name="T6" fmla="*/ 15 w 43"/>
                  <a:gd name="T7" fmla="*/ 0 h 65"/>
                  <a:gd name="T8" fmla="*/ 24 w 43"/>
                  <a:gd name="T9" fmla="*/ 12 h 65"/>
                  <a:gd name="T10" fmla="*/ 36 w 43"/>
                  <a:gd name="T11" fmla="*/ 23 h 65"/>
                  <a:gd name="T12" fmla="*/ 40 w 43"/>
                  <a:gd name="T13" fmla="*/ 28 h 65"/>
                  <a:gd name="T14" fmla="*/ 41 w 43"/>
                  <a:gd name="T15" fmla="*/ 32 h 65"/>
                  <a:gd name="T16" fmla="*/ 42 w 43"/>
                  <a:gd name="T17" fmla="*/ 59 h 65"/>
                  <a:gd name="T18" fmla="*/ 43 w 43"/>
                  <a:gd name="T19" fmla="*/ 6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65">
                    <a:moveTo>
                      <a:pt x="43" y="63"/>
                    </a:moveTo>
                    <a:cubicBezTo>
                      <a:pt x="42" y="65"/>
                      <a:pt x="40" y="65"/>
                      <a:pt x="38" y="65"/>
                    </a:cubicBezTo>
                    <a:cubicBezTo>
                      <a:pt x="23" y="65"/>
                      <a:pt x="10" y="55"/>
                      <a:pt x="5" y="41"/>
                    </a:cubicBezTo>
                    <a:cubicBezTo>
                      <a:pt x="0" y="26"/>
                      <a:pt x="4" y="10"/>
                      <a:pt x="15" y="0"/>
                    </a:cubicBezTo>
                    <a:cubicBezTo>
                      <a:pt x="20" y="3"/>
                      <a:pt x="20" y="9"/>
                      <a:pt x="24" y="12"/>
                    </a:cubicBezTo>
                    <a:cubicBezTo>
                      <a:pt x="27" y="17"/>
                      <a:pt x="31" y="20"/>
                      <a:pt x="36" y="23"/>
                    </a:cubicBezTo>
                    <a:cubicBezTo>
                      <a:pt x="38" y="24"/>
                      <a:pt x="40" y="25"/>
                      <a:pt x="40" y="28"/>
                    </a:cubicBezTo>
                    <a:cubicBezTo>
                      <a:pt x="41" y="29"/>
                      <a:pt x="41" y="30"/>
                      <a:pt x="41" y="32"/>
                    </a:cubicBezTo>
                    <a:cubicBezTo>
                      <a:pt x="38" y="41"/>
                      <a:pt x="39" y="50"/>
                      <a:pt x="42" y="59"/>
                    </a:cubicBezTo>
                    <a:cubicBezTo>
                      <a:pt x="43" y="60"/>
                      <a:pt x="43" y="62"/>
                      <a:pt x="43" y="63"/>
                    </a:cubicBezTo>
                    <a:close/>
                  </a:path>
                </a:pathLst>
              </a:custGeom>
              <a:solidFill>
                <a:srgbClr val="3E2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1" name="Freeform 131">
                <a:extLst>
                  <a:ext uri="{FF2B5EF4-FFF2-40B4-BE49-F238E27FC236}">
                    <a16:creationId xmlns:a16="http://schemas.microsoft.com/office/drawing/2014/main" id="{67FF61C7-9AF9-4AAF-80E4-2F2C2E41AFFA}"/>
                  </a:ext>
                </a:extLst>
              </p:cNvPr>
              <p:cNvSpPr>
                <a:spLocks/>
              </p:cNvSpPr>
              <p:nvPr/>
            </p:nvSpPr>
            <p:spPr bwMode="auto">
              <a:xfrm>
                <a:off x="4766" y="712"/>
                <a:ext cx="150" cy="135"/>
              </a:xfrm>
              <a:custGeom>
                <a:avLst/>
                <a:gdLst>
                  <a:gd name="T0" fmla="*/ 30 w 90"/>
                  <a:gd name="T1" fmla="*/ 55 h 81"/>
                  <a:gd name="T2" fmla="*/ 29 w 90"/>
                  <a:gd name="T3" fmla="*/ 51 h 81"/>
                  <a:gd name="T4" fmla="*/ 5 w 90"/>
                  <a:gd name="T5" fmla="*/ 18 h 81"/>
                  <a:gd name="T6" fmla="*/ 2 w 90"/>
                  <a:gd name="T7" fmla="*/ 8 h 81"/>
                  <a:gd name="T8" fmla="*/ 9 w 90"/>
                  <a:gd name="T9" fmla="*/ 7 h 81"/>
                  <a:gd name="T10" fmla="*/ 25 w 90"/>
                  <a:gd name="T11" fmla="*/ 21 h 81"/>
                  <a:gd name="T12" fmla="*/ 28 w 90"/>
                  <a:gd name="T13" fmla="*/ 25 h 81"/>
                  <a:gd name="T14" fmla="*/ 54 w 90"/>
                  <a:gd name="T15" fmla="*/ 9 h 81"/>
                  <a:gd name="T16" fmla="*/ 87 w 90"/>
                  <a:gd name="T17" fmla="*/ 0 h 81"/>
                  <a:gd name="T18" fmla="*/ 88 w 90"/>
                  <a:gd name="T19" fmla="*/ 7 h 81"/>
                  <a:gd name="T20" fmla="*/ 75 w 90"/>
                  <a:gd name="T21" fmla="*/ 16 h 81"/>
                  <a:gd name="T22" fmla="*/ 51 w 90"/>
                  <a:gd name="T23" fmla="*/ 25 h 81"/>
                  <a:gd name="T24" fmla="*/ 40 w 90"/>
                  <a:gd name="T25" fmla="*/ 29 h 81"/>
                  <a:gd name="T26" fmla="*/ 35 w 90"/>
                  <a:gd name="T27" fmla="*/ 41 h 81"/>
                  <a:gd name="T28" fmla="*/ 38 w 90"/>
                  <a:gd name="T29" fmla="*/ 51 h 81"/>
                  <a:gd name="T30" fmla="*/ 37 w 90"/>
                  <a:gd name="T31" fmla="*/ 51 h 81"/>
                  <a:gd name="T32" fmla="*/ 40 w 90"/>
                  <a:gd name="T33" fmla="*/ 65 h 81"/>
                  <a:gd name="T34" fmla="*/ 40 w 90"/>
                  <a:gd name="T35" fmla="*/ 65 h 81"/>
                  <a:gd name="T36" fmla="*/ 55 w 90"/>
                  <a:gd name="T37" fmla="*/ 65 h 81"/>
                  <a:gd name="T38" fmla="*/ 59 w 90"/>
                  <a:gd name="T39" fmla="*/ 63 h 81"/>
                  <a:gd name="T40" fmla="*/ 59 w 90"/>
                  <a:gd name="T41" fmla="*/ 69 h 81"/>
                  <a:gd name="T42" fmla="*/ 48 w 90"/>
                  <a:gd name="T43" fmla="*/ 74 h 81"/>
                  <a:gd name="T44" fmla="*/ 40 w 90"/>
                  <a:gd name="T45" fmla="*/ 78 h 81"/>
                  <a:gd name="T46" fmla="*/ 32 w 90"/>
                  <a:gd name="T47" fmla="*/ 79 h 81"/>
                  <a:gd name="T48" fmla="*/ 15 w 90"/>
                  <a:gd name="T49" fmla="*/ 69 h 81"/>
                  <a:gd name="T50" fmla="*/ 11 w 90"/>
                  <a:gd name="T51" fmla="*/ 67 h 81"/>
                  <a:gd name="T52" fmla="*/ 11 w 90"/>
                  <a:gd name="T53" fmla="*/ 63 h 81"/>
                  <a:gd name="T54" fmla="*/ 14 w 90"/>
                  <a:gd name="T55" fmla="*/ 63 h 81"/>
                  <a:gd name="T56" fmla="*/ 25 w 90"/>
                  <a:gd name="T57" fmla="*/ 65 h 81"/>
                  <a:gd name="T58" fmla="*/ 32 w 90"/>
                  <a:gd name="T59" fmla="*/ 60 h 81"/>
                  <a:gd name="T60" fmla="*/ 30 w 90"/>
                  <a:gd name="T61" fmla="*/ 5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81">
                    <a:moveTo>
                      <a:pt x="30" y="55"/>
                    </a:moveTo>
                    <a:cubicBezTo>
                      <a:pt x="30" y="53"/>
                      <a:pt x="29" y="52"/>
                      <a:pt x="29" y="51"/>
                    </a:cubicBezTo>
                    <a:cubicBezTo>
                      <a:pt x="26" y="36"/>
                      <a:pt x="16" y="26"/>
                      <a:pt x="5" y="18"/>
                    </a:cubicBezTo>
                    <a:cubicBezTo>
                      <a:pt x="1" y="15"/>
                      <a:pt x="0" y="12"/>
                      <a:pt x="2" y="8"/>
                    </a:cubicBezTo>
                    <a:cubicBezTo>
                      <a:pt x="4" y="5"/>
                      <a:pt x="6" y="5"/>
                      <a:pt x="9" y="7"/>
                    </a:cubicBezTo>
                    <a:cubicBezTo>
                      <a:pt x="15" y="11"/>
                      <a:pt x="20" y="15"/>
                      <a:pt x="25" y="21"/>
                    </a:cubicBezTo>
                    <a:cubicBezTo>
                      <a:pt x="26" y="23"/>
                      <a:pt x="26" y="25"/>
                      <a:pt x="28" y="25"/>
                    </a:cubicBezTo>
                    <a:cubicBezTo>
                      <a:pt x="31" y="12"/>
                      <a:pt x="42" y="9"/>
                      <a:pt x="54" y="9"/>
                    </a:cubicBezTo>
                    <a:cubicBezTo>
                      <a:pt x="65" y="8"/>
                      <a:pt x="77" y="7"/>
                      <a:pt x="87" y="0"/>
                    </a:cubicBezTo>
                    <a:cubicBezTo>
                      <a:pt x="90" y="2"/>
                      <a:pt x="90" y="4"/>
                      <a:pt x="88" y="7"/>
                    </a:cubicBezTo>
                    <a:cubicBezTo>
                      <a:pt x="84" y="11"/>
                      <a:pt x="80" y="14"/>
                      <a:pt x="75" y="16"/>
                    </a:cubicBezTo>
                    <a:cubicBezTo>
                      <a:pt x="67" y="20"/>
                      <a:pt x="59" y="21"/>
                      <a:pt x="51" y="25"/>
                    </a:cubicBezTo>
                    <a:cubicBezTo>
                      <a:pt x="47" y="26"/>
                      <a:pt x="44" y="27"/>
                      <a:pt x="40" y="29"/>
                    </a:cubicBezTo>
                    <a:cubicBezTo>
                      <a:pt x="33" y="33"/>
                      <a:pt x="33" y="34"/>
                      <a:pt x="35" y="41"/>
                    </a:cubicBezTo>
                    <a:cubicBezTo>
                      <a:pt x="35" y="45"/>
                      <a:pt x="36" y="48"/>
                      <a:pt x="38" y="51"/>
                    </a:cubicBezTo>
                    <a:cubicBezTo>
                      <a:pt x="38" y="51"/>
                      <a:pt x="38" y="51"/>
                      <a:pt x="37" y="51"/>
                    </a:cubicBezTo>
                    <a:cubicBezTo>
                      <a:pt x="37" y="56"/>
                      <a:pt x="39" y="61"/>
                      <a:pt x="40" y="65"/>
                    </a:cubicBezTo>
                    <a:cubicBezTo>
                      <a:pt x="40" y="65"/>
                      <a:pt x="40" y="65"/>
                      <a:pt x="40" y="65"/>
                    </a:cubicBezTo>
                    <a:cubicBezTo>
                      <a:pt x="45" y="68"/>
                      <a:pt x="50" y="66"/>
                      <a:pt x="55" y="65"/>
                    </a:cubicBezTo>
                    <a:cubicBezTo>
                      <a:pt x="56" y="65"/>
                      <a:pt x="58" y="64"/>
                      <a:pt x="59" y="63"/>
                    </a:cubicBezTo>
                    <a:cubicBezTo>
                      <a:pt x="62" y="65"/>
                      <a:pt x="62" y="67"/>
                      <a:pt x="59" y="69"/>
                    </a:cubicBezTo>
                    <a:cubicBezTo>
                      <a:pt x="55" y="71"/>
                      <a:pt x="51" y="72"/>
                      <a:pt x="48" y="74"/>
                    </a:cubicBezTo>
                    <a:cubicBezTo>
                      <a:pt x="45" y="74"/>
                      <a:pt x="42" y="75"/>
                      <a:pt x="40" y="78"/>
                    </a:cubicBezTo>
                    <a:cubicBezTo>
                      <a:pt x="38" y="81"/>
                      <a:pt x="35" y="81"/>
                      <a:pt x="32" y="79"/>
                    </a:cubicBezTo>
                    <a:cubicBezTo>
                      <a:pt x="27" y="74"/>
                      <a:pt x="21" y="72"/>
                      <a:pt x="15" y="69"/>
                    </a:cubicBezTo>
                    <a:cubicBezTo>
                      <a:pt x="14" y="69"/>
                      <a:pt x="12" y="68"/>
                      <a:pt x="11" y="67"/>
                    </a:cubicBezTo>
                    <a:cubicBezTo>
                      <a:pt x="11" y="66"/>
                      <a:pt x="10" y="64"/>
                      <a:pt x="11" y="63"/>
                    </a:cubicBezTo>
                    <a:cubicBezTo>
                      <a:pt x="12" y="62"/>
                      <a:pt x="13" y="62"/>
                      <a:pt x="14" y="63"/>
                    </a:cubicBezTo>
                    <a:cubicBezTo>
                      <a:pt x="18" y="65"/>
                      <a:pt x="22" y="65"/>
                      <a:pt x="25" y="65"/>
                    </a:cubicBezTo>
                    <a:cubicBezTo>
                      <a:pt x="31" y="67"/>
                      <a:pt x="32" y="66"/>
                      <a:pt x="32" y="60"/>
                    </a:cubicBezTo>
                    <a:cubicBezTo>
                      <a:pt x="31" y="58"/>
                      <a:pt x="31" y="56"/>
                      <a:pt x="30" y="55"/>
                    </a:cubicBezTo>
                    <a:close/>
                  </a:path>
                </a:pathLst>
              </a:custGeom>
              <a:solidFill>
                <a:srgbClr val="148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2" name="Freeform 132">
                <a:extLst>
                  <a:ext uri="{FF2B5EF4-FFF2-40B4-BE49-F238E27FC236}">
                    <a16:creationId xmlns:a16="http://schemas.microsoft.com/office/drawing/2014/main" id="{B3DCE805-9E71-4D68-B564-47ACAB7F3874}"/>
                  </a:ext>
                </a:extLst>
              </p:cNvPr>
              <p:cNvSpPr>
                <a:spLocks/>
              </p:cNvSpPr>
              <p:nvPr/>
            </p:nvSpPr>
            <p:spPr bwMode="auto">
              <a:xfrm>
                <a:off x="6116" y="811"/>
                <a:ext cx="87" cy="101"/>
              </a:xfrm>
              <a:custGeom>
                <a:avLst/>
                <a:gdLst>
                  <a:gd name="T0" fmla="*/ 51 w 52"/>
                  <a:gd name="T1" fmla="*/ 5 h 61"/>
                  <a:gd name="T2" fmla="*/ 49 w 52"/>
                  <a:gd name="T3" fmla="*/ 16 h 61"/>
                  <a:gd name="T4" fmla="*/ 47 w 52"/>
                  <a:gd name="T5" fmla="*/ 32 h 61"/>
                  <a:gd name="T6" fmla="*/ 43 w 52"/>
                  <a:gd name="T7" fmla="*/ 37 h 61"/>
                  <a:gd name="T8" fmla="*/ 13 w 52"/>
                  <a:gd name="T9" fmla="*/ 57 h 61"/>
                  <a:gd name="T10" fmla="*/ 9 w 52"/>
                  <a:gd name="T11" fmla="*/ 61 h 61"/>
                  <a:gd name="T12" fmla="*/ 11 w 52"/>
                  <a:gd name="T13" fmla="*/ 19 h 61"/>
                  <a:gd name="T14" fmla="*/ 51 w 52"/>
                  <a:gd name="T15" fmla="*/ 5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61">
                    <a:moveTo>
                      <a:pt x="51" y="5"/>
                    </a:moveTo>
                    <a:cubicBezTo>
                      <a:pt x="52" y="9"/>
                      <a:pt x="51" y="13"/>
                      <a:pt x="49" y="16"/>
                    </a:cubicBezTo>
                    <a:cubicBezTo>
                      <a:pt x="46" y="21"/>
                      <a:pt x="47" y="27"/>
                      <a:pt x="47" y="32"/>
                    </a:cubicBezTo>
                    <a:cubicBezTo>
                      <a:pt x="47" y="35"/>
                      <a:pt x="46" y="36"/>
                      <a:pt x="43" y="37"/>
                    </a:cubicBezTo>
                    <a:cubicBezTo>
                      <a:pt x="29" y="38"/>
                      <a:pt x="19" y="45"/>
                      <a:pt x="13" y="57"/>
                    </a:cubicBezTo>
                    <a:cubicBezTo>
                      <a:pt x="12" y="60"/>
                      <a:pt x="9" y="58"/>
                      <a:pt x="9" y="61"/>
                    </a:cubicBezTo>
                    <a:cubicBezTo>
                      <a:pt x="0" y="49"/>
                      <a:pt x="1" y="32"/>
                      <a:pt x="11" y="19"/>
                    </a:cubicBezTo>
                    <a:cubicBezTo>
                      <a:pt x="20" y="6"/>
                      <a:pt x="37" y="0"/>
                      <a:pt x="51" y="5"/>
                    </a:cubicBezTo>
                    <a:close/>
                  </a:path>
                </a:pathLst>
              </a:custGeom>
              <a:solidFill>
                <a:srgbClr val="582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3" name="Freeform 133">
                <a:extLst>
                  <a:ext uri="{FF2B5EF4-FFF2-40B4-BE49-F238E27FC236}">
                    <a16:creationId xmlns:a16="http://schemas.microsoft.com/office/drawing/2014/main" id="{1010C07C-B37C-4071-87C6-0967752BE01A}"/>
                  </a:ext>
                </a:extLst>
              </p:cNvPr>
              <p:cNvSpPr>
                <a:spLocks/>
              </p:cNvSpPr>
              <p:nvPr/>
            </p:nvSpPr>
            <p:spPr bwMode="auto">
              <a:xfrm>
                <a:off x="3863" y="1715"/>
                <a:ext cx="211" cy="121"/>
              </a:xfrm>
              <a:custGeom>
                <a:avLst/>
                <a:gdLst>
                  <a:gd name="T0" fmla="*/ 93 w 126"/>
                  <a:gd name="T1" fmla="*/ 67 h 73"/>
                  <a:gd name="T2" fmla="*/ 69 w 126"/>
                  <a:gd name="T3" fmla="*/ 52 h 73"/>
                  <a:gd name="T4" fmla="*/ 64 w 126"/>
                  <a:gd name="T5" fmla="*/ 48 h 73"/>
                  <a:gd name="T6" fmla="*/ 23 w 126"/>
                  <a:gd name="T7" fmla="*/ 12 h 73"/>
                  <a:gd name="T8" fmla="*/ 10 w 126"/>
                  <a:gd name="T9" fmla="*/ 4 h 73"/>
                  <a:gd name="T10" fmla="*/ 0 w 126"/>
                  <a:gd name="T11" fmla="*/ 2 h 73"/>
                  <a:gd name="T12" fmla="*/ 3 w 126"/>
                  <a:gd name="T13" fmla="*/ 0 h 73"/>
                  <a:gd name="T14" fmla="*/ 51 w 126"/>
                  <a:gd name="T15" fmla="*/ 15 h 73"/>
                  <a:gd name="T16" fmla="*/ 69 w 126"/>
                  <a:gd name="T17" fmla="*/ 28 h 73"/>
                  <a:gd name="T18" fmla="*/ 91 w 126"/>
                  <a:gd name="T19" fmla="*/ 52 h 73"/>
                  <a:gd name="T20" fmla="*/ 100 w 126"/>
                  <a:gd name="T21" fmla="*/ 63 h 73"/>
                  <a:gd name="T22" fmla="*/ 108 w 126"/>
                  <a:gd name="T23" fmla="*/ 59 h 73"/>
                  <a:gd name="T24" fmla="*/ 117 w 126"/>
                  <a:gd name="T25" fmla="*/ 63 h 73"/>
                  <a:gd name="T26" fmla="*/ 118 w 126"/>
                  <a:gd name="T27" fmla="*/ 64 h 73"/>
                  <a:gd name="T28" fmla="*/ 126 w 126"/>
                  <a:gd name="T29" fmla="*/ 70 h 73"/>
                  <a:gd name="T30" fmla="*/ 121 w 126"/>
                  <a:gd name="T31" fmla="*/ 73 h 73"/>
                  <a:gd name="T32" fmla="*/ 93 w 126"/>
                  <a:gd name="T33" fmla="*/ 6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 h="73">
                    <a:moveTo>
                      <a:pt x="93" y="67"/>
                    </a:moveTo>
                    <a:cubicBezTo>
                      <a:pt x="86" y="61"/>
                      <a:pt x="78" y="56"/>
                      <a:pt x="69" y="52"/>
                    </a:cubicBezTo>
                    <a:cubicBezTo>
                      <a:pt x="67" y="51"/>
                      <a:pt x="65" y="50"/>
                      <a:pt x="64" y="48"/>
                    </a:cubicBezTo>
                    <a:cubicBezTo>
                      <a:pt x="51" y="35"/>
                      <a:pt x="38" y="22"/>
                      <a:pt x="23" y="12"/>
                    </a:cubicBezTo>
                    <a:cubicBezTo>
                      <a:pt x="19" y="9"/>
                      <a:pt x="15" y="7"/>
                      <a:pt x="10" y="4"/>
                    </a:cubicBezTo>
                    <a:cubicBezTo>
                      <a:pt x="7" y="2"/>
                      <a:pt x="4" y="2"/>
                      <a:pt x="0" y="2"/>
                    </a:cubicBezTo>
                    <a:cubicBezTo>
                      <a:pt x="1" y="0"/>
                      <a:pt x="1" y="0"/>
                      <a:pt x="3" y="0"/>
                    </a:cubicBezTo>
                    <a:cubicBezTo>
                      <a:pt x="21" y="1"/>
                      <a:pt x="37" y="6"/>
                      <a:pt x="51" y="15"/>
                    </a:cubicBezTo>
                    <a:cubicBezTo>
                      <a:pt x="58" y="19"/>
                      <a:pt x="64" y="23"/>
                      <a:pt x="69" y="28"/>
                    </a:cubicBezTo>
                    <a:cubicBezTo>
                      <a:pt x="77" y="36"/>
                      <a:pt x="84" y="44"/>
                      <a:pt x="91" y="52"/>
                    </a:cubicBezTo>
                    <a:cubicBezTo>
                      <a:pt x="94" y="56"/>
                      <a:pt x="95" y="62"/>
                      <a:pt x="100" y="63"/>
                    </a:cubicBezTo>
                    <a:cubicBezTo>
                      <a:pt x="103" y="62"/>
                      <a:pt x="106" y="61"/>
                      <a:pt x="108" y="59"/>
                    </a:cubicBezTo>
                    <a:cubicBezTo>
                      <a:pt x="112" y="56"/>
                      <a:pt x="117" y="58"/>
                      <a:pt x="117" y="63"/>
                    </a:cubicBezTo>
                    <a:cubicBezTo>
                      <a:pt x="117" y="64"/>
                      <a:pt x="118" y="64"/>
                      <a:pt x="118" y="64"/>
                    </a:cubicBezTo>
                    <a:cubicBezTo>
                      <a:pt x="122" y="64"/>
                      <a:pt x="124" y="66"/>
                      <a:pt x="126" y="70"/>
                    </a:cubicBezTo>
                    <a:cubicBezTo>
                      <a:pt x="125" y="73"/>
                      <a:pt x="123" y="73"/>
                      <a:pt x="121" y="73"/>
                    </a:cubicBezTo>
                    <a:cubicBezTo>
                      <a:pt x="111" y="71"/>
                      <a:pt x="102" y="70"/>
                      <a:pt x="93" y="67"/>
                    </a:cubicBezTo>
                    <a:close/>
                  </a:path>
                </a:pathLst>
              </a:custGeom>
              <a:solidFill>
                <a:srgbClr val="3C5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4" name="Freeform 134">
                <a:extLst>
                  <a:ext uri="{FF2B5EF4-FFF2-40B4-BE49-F238E27FC236}">
                    <a16:creationId xmlns:a16="http://schemas.microsoft.com/office/drawing/2014/main" id="{F73CF32F-23FF-4889-A56F-02166C958817}"/>
                  </a:ext>
                </a:extLst>
              </p:cNvPr>
              <p:cNvSpPr>
                <a:spLocks/>
              </p:cNvSpPr>
              <p:nvPr/>
            </p:nvSpPr>
            <p:spPr bwMode="auto">
              <a:xfrm>
                <a:off x="4814" y="705"/>
                <a:ext cx="109" cy="91"/>
              </a:xfrm>
              <a:custGeom>
                <a:avLst/>
                <a:gdLst>
                  <a:gd name="T0" fmla="*/ 6 w 65"/>
                  <a:gd name="T1" fmla="*/ 45 h 54"/>
                  <a:gd name="T2" fmla="*/ 7 w 65"/>
                  <a:gd name="T3" fmla="*/ 34 h 54"/>
                  <a:gd name="T4" fmla="*/ 32 w 65"/>
                  <a:gd name="T5" fmla="*/ 23 h 54"/>
                  <a:gd name="T6" fmla="*/ 57 w 65"/>
                  <a:gd name="T7" fmla="*/ 11 h 54"/>
                  <a:gd name="T8" fmla="*/ 58 w 65"/>
                  <a:gd name="T9" fmla="*/ 4 h 54"/>
                  <a:gd name="T10" fmla="*/ 61 w 65"/>
                  <a:gd name="T11" fmla="*/ 0 h 54"/>
                  <a:gd name="T12" fmla="*/ 47 w 65"/>
                  <a:gd name="T13" fmla="*/ 47 h 54"/>
                  <a:gd name="T14" fmla="*/ 22 w 65"/>
                  <a:gd name="T15" fmla="*/ 52 h 54"/>
                  <a:gd name="T16" fmla="*/ 6 w 65"/>
                  <a:gd name="T17" fmla="*/ 4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4">
                    <a:moveTo>
                      <a:pt x="6" y="45"/>
                    </a:moveTo>
                    <a:cubicBezTo>
                      <a:pt x="0" y="40"/>
                      <a:pt x="0" y="39"/>
                      <a:pt x="7" y="34"/>
                    </a:cubicBezTo>
                    <a:cubicBezTo>
                      <a:pt x="15" y="29"/>
                      <a:pt x="24" y="26"/>
                      <a:pt x="32" y="23"/>
                    </a:cubicBezTo>
                    <a:cubicBezTo>
                      <a:pt x="41" y="21"/>
                      <a:pt x="51" y="18"/>
                      <a:pt x="57" y="11"/>
                    </a:cubicBezTo>
                    <a:cubicBezTo>
                      <a:pt x="59" y="9"/>
                      <a:pt x="61" y="6"/>
                      <a:pt x="58" y="4"/>
                    </a:cubicBezTo>
                    <a:cubicBezTo>
                      <a:pt x="59" y="3"/>
                      <a:pt x="60" y="1"/>
                      <a:pt x="61" y="0"/>
                    </a:cubicBezTo>
                    <a:cubicBezTo>
                      <a:pt x="65" y="15"/>
                      <a:pt x="59" y="38"/>
                      <a:pt x="47" y="47"/>
                    </a:cubicBezTo>
                    <a:cubicBezTo>
                      <a:pt x="40" y="54"/>
                      <a:pt x="31" y="54"/>
                      <a:pt x="22" y="52"/>
                    </a:cubicBezTo>
                    <a:cubicBezTo>
                      <a:pt x="17" y="51"/>
                      <a:pt x="11" y="49"/>
                      <a:pt x="6" y="45"/>
                    </a:cubicBezTo>
                    <a:close/>
                  </a:path>
                </a:pathLst>
              </a:custGeom>
              <a:solidFill>
                <a:srgbClr val="1B7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5" name="Freeform 135">
                <a:extLst>
                  <a:ext uri="{FF2B5EF4-FFF2-40B4-BE49-F238E27FC236}">
                    <a16:creationId xmlns:a16="http://schemas.microsoft.com/office/drawing/2014/main" id="{3A4A9FA8-7E70-4DD9-AB6B-C62066FF5E4D}"/>
                  </a:ext>
                </a:extLst>
              </p:cNvPr>
              <p:cNvSpPr>
                <a:spLocks/>
              </p:cNvSpPr>
              <p:nvPr/>
            </p:nvSpPr>
            <p:spPr bwMode="auto">
              <a:xfrm>
                <a:off x="3913" y="2644"/>
                <a:ext cx="116" cy="130"/>
              </a:xfrm>
              <a:custGeom>
                <a:avLst/>
                <a:gdLst>
                  <a:gd name="T0" fmla="*/ 65 w 69"/>
                  <a:gd name="T1" fmla="*/ 49 h 78"/>
                  <a:gd name="T2" fmla="*/ 68 w 69"/>
                  <a:gd name="T3" fmla="*/ 62 h 78"/>
                  <a:gd name="T4" fmla="*/ 69 w 69"/>
                  <a:gd name="T5" fmla="*/ 70 h 78"/>
                  <a:gd name="T6" fmla="*/ 64 w 69"/>
                  <a:gd name="T7" fmla="*/ 77 h 78"/>
                  <a:gd name="T8" fmla="*/ 57 w 69"/>
                  <a:gd name="T9" fmla="*/ 71 h 78"/>
                  <a:gd name="T10" fmla="*/ 48 w 69"/>
                  <a:gd name="T11" fmla="*/ 49 h 78"/>
                  <a:gd name="T12" fmla="*/ 25 w 69"/>
                  <a:gd name="T13" fmla="*/ 29 h 78"/>
                  <a:gd name="T14" fmla="*/ 4 w 69"/>
                  <a:gd name="T15" fmla="*/ 23 h 78"/>
                  <a:gd name="T16" fmla="*/ 1 w 69"/>
                  <a:gd name="T17" fmla="*/ 17 h 78"/>
                  <a:gd name="T18" fmla="*/ 21 w 69"/>
                  <a:gd name="T19" fmla="*/ 8 h 78"/>
                  <a:gd name="T20" fmla="*/ 63 w 69"/>
                  <a:gd name="T21" fmla="*/ 46 h 78"/>
                  <a:gd name="T22" fmla="*/ 65 w 69"/>
                  <a:gd name="T23" fmla="*/ 4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78">
                    <a:moveTo>
                      <a:pt x="65" y="49"/>
                    </a:moveTo>
                    <a:cubicBezTo>
                      <a:pt x="65" y="53"/>
                      <a:pt x="67" y="58"/>
                      <a:pt x="68" y="62"/>
                    </a:cubicBezTo>
                    <a:cubicBezTo>
                      <a:pt x="69" y="64"/>
                      <a:pt x="69" y="67"/>
                      <a:pt x="69" y="70"/>
                    </a:cubicBezTo>
                    <a:cubicBezTo>
                      <a:pt x="69" y="74"/>
                      <a:pt x="67" y="77"/>
                      <a:pt x="64" y="77"/>
                    </a:cubicBezTo>
                    <a:cubicBezTo>
                      <a:pt x="60" y="78"/>
                      <a:pt x="58" y="75"/>
                      <a:pt x="57" y="71"/>
                    </a:cubicBezTo>
                    <a:cubicBezTo>
                      <a:pt x="56" y="63"/>
                      <a:pt x="53" y="55"/>
                      <a:pt x="48" y="49"/>
                    </a:cubicBezTo>
                    <a:cubicBezTo>
                      <a:pt x="43" y="39"/>
                      <a:pt x="34" y="34"/>
                      <a:pt x="25" y="29"/>
                    </a:cubicBezTo>
                    <a:cubicBezTo>
                      <a:pt x="18" y="26"/>
                      <a:pt x="11" y="24"/>
                      <a:pt x="4" y="23"/>
                    </a:cubicBezTo>
                    <a:cubicBezTo>
                      <a:pt x="0" y="22"/>
                      <a:pt x="0" y="20"/>
                      <a:pt x="1" y="17"/>
                    </a:cubicBezTo>
                    <a:cubicBezTo>
                      <a:pt x="8" y="0"/>
                      <a:pt x="6" y="2"/>
                      <a:pt x="21" y="8"/>
                    </a:cubicBezTo>
                    <a:cubicBezTo>
                      <a:pt x="39" y="15"/>
                      <a:pt x="54" y="28"/>
                      <a:pt x="63" y="46"/>
                    </a:cubicBezTo>
                    <a:cubicBezTo>
                      <a:pt x="63" y="47"/>
                      <a:pt x="64" y="48"/>
                      <a:pt x="65" y="49"/>
                    </a:cubicBezTo>
                    <a:close/>
                  </a:path>
                </a:pathLst>
              </a:custGeom>
              <a:solidFill>
                <a:srgbClr val="6483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6" name="Freeform 136">
                <a:extLst>
                  <a:ext uri="{FF2B5EF4-FFF2-40B4-BE49-F238E27FC236}">
                    <a16:creationId xmlns:a16="http://schemas.microsoft.com/office/drawing/2014/main" id="{85BA35DF-8062-4045-823A-E7022A9A43FD}"/>
                  </a:ext>
                </a:extLst>
              </p:cNvPr>
              <p:cNvSpPr>
                <a:spLocks/>
              </p:cNvSpPr>
              <p:nvPr/>
            </p:nvSpPr>
            <p:spPr bwMode="auto">
              <a:xfrm>
                <a:off x="4030" y="1776"/>
                <a:ext cx="198" cy="57"/>
              </a:xfrm>
              <a:custGeom>
                <a:avLst/>
                <a:gdLst>
                  <a:gd name="T0" fmla="*/ 26 w 118"/>
                  <a:gd name="T1" fmla="*/ 33 h 34"/>
                  <a:gd name="T2" fmla="*/ 17 w 118"/>
                  <a:gd name="T3" fmla="*/ 28 h 34"/>
                  <a:gd name="T4" fmla="*/ 16 w 118"/>
                  <a:gd name="T5" fmla="*/ 26 h 34"/>
                  <a:gd name="T6" fmla="*/ 14 w 118"/>
                  <a:gd name="T7" fmla="*/ 22 h 34"/>
                  <a:gd name="T8" fmla="*/ 9 w 118"/>
                  <a:gd name="T9" fmla="*/ 23 h 34"/>
                  <a:gd name="T10" fmla="*/ 0 w 118"/>
                  <a:gd name="T11" fmla="*/ 26 h 34"/>
                  <a:gd name="T12" fmla="*/ 10 w 118"/>
                  <a:gd name="T13" fmla="*/ 20 h 34"/>
                  <a:gd name="T14" fmla="*/ 54 w 118"/>
                  <a:gd name="T15" fmla="*/ 5 h 34"/>
                  <a:gd name="T16" fmla="*/ 56 w 118"/>
                  <a:gd name="T17" fmla="*/ 4 h 34"/>
                  <a:gd name="T18" fmla="*/ 118 w 118"/>
                  <a:gd name="T19" fmla="*/ 13 h 34"/>
                  <a:gd name="T20" fmla="*/ 114 w 118"/>
                  <a:gd name="T21" fmla="*/ 15 h 34"/>
                  <a:gd name="T22" fmla="*/ 64 w 118"/>
                  <a:gd name="T23" fmla="*/ 21 h 34"/>
                  <a:gd name="T24" fmla="*/ 32 w 118"/>
                  <a:gd name="T25" fmla="*/ 32 h 34"/>
                  <a:gd name="T26" fmla="*/ 26 w 118"/>
                  <a:gd name="T2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8" h="34">
                    <a:moveTo>
                      <a:pt x="26" y="33"/>
                    </a:moveTo>
                    <a:cubicBezTo>
                      <a:pt x="23" y="31"/>
                      <a:pt x="21" y="27"/>
                      <a:pt x="17" y="28"/>
                    </a:cubicBezTo>
                    <a:cubicBezTo>
                      <a:pt x="16" y="28"/>
                      <a:pt x="16" y="27"/>
                      <a:pt x="16" y="26"/>
                    </a:cubicBezTo>
                    <a:cubicBezTo>
                      <a:pt x="18" y="23"/>
                      <a:pt x="16" y="23"/>
                      <a:pt x="14" y="22"/>
                    </a:cubicBezTo>
                    <a:cubicBezTo>
                      <a:pt x="12" y="22"/>
                      <a:pt x="9" y="21"/>
                      <a:pt x="9" y="23"/>
                    </a:cubicBezTo>
                    <a:cubicBezTo>
                      <a:pt x="7" y="27"/>
                      <a:pt x="4" y="26"/>
                      <a:pt x="0" y="26"/>
                    </a:cubicBezTo>
                    <a:cubicBezTo>
                      <a:pt x="3" y="23"/>
                      <a:pt x="6" y="22"/>
                      <a:pt x="10" y="20"/>
                    </a:cubicBezTo>
                    <a:cubicBezTo>
                      <a:pt x="24" y="12"/>
                      <a:pt x="38" y="7"/>
                      <a:pt x="54" y="5"/>
                    </a:cubicBezTo>
                    <a:cubicBezTo>
                      <a:pt x="55" y="5"/>
                      <a:pt x="55" y="4"/>
                      <a:pt x="56" y="4"/>
                    </a:cubicBezTo>
                    <a:cubicBezTo>
                      <a:pt x="77" y="0"/>
                      <a:pt x="98" y="3"/>
                      <a:pt x="118" y="13"/>
                    </a:cubicBezTo>
                    <a:cubicBezTo>
                      <a:pt x="116" y="15"/>
                      <a:pt x="115" y="15"/>
                      <a:pt x="114" y="15"/>
                    </a:cubicBezTo>
                    <a:cubicBezTo>
                      <a:pt x="97" y="13"/>
                      <a:pt x="81" y="16"/>
                      <a:pt x="64" y="21"/>
                    </a:cubicBezTo>
                    <a:cubicBezTo>
                      <a:pt x="53" y="24"/>
                      <a:pt x="43" y="28"/>
                      <a:pt x="32" y="32"/>
                    </a:cubicBezTo>
                    <a:cubicBezTo>
                      <a:pt x="30" y="33"/>
                      <a:pt x="28" y="34"/>
                      <a:pt x="26" y="33"/>
                    </a:cubicBezTo>
                    <a:close/>
                  </a:path>
                </a:pathLst>
              </a:custGeom>
              <a:solidFill>
                <a:srgbClr val="3C5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7" name="Freeform 137">
                <a:extLst>
                  <a:ext uri="{FF2B5EF4-FFF2-40B4-BE49-F238E27FC236}">
                    <a16:creationId xmlns:a16="http://schemas.microsoft.com/office/drawing/2014/main" id="{C06347D3-8FB1-4D44-935F-81E8C94E7FDA}"/>
                  </a:ext>
                </a:extLst>
              </p:cNvPr>
              <p:cNvSpPr>
                <a:spLocks/>
              </p:cNvSpPr>
              <p:nvPr/>
            </p:nvSpPr>
            <p:spPr bwMode="auto">
              <a:xfrm>
                <a:off x="5588" y="1140"/>
                <a:ext cx="85" cy="155"/>
              </a:xfrm>
              <a:custGeom>
                <a:avLst/>
                <a:gdLst>
                  <a:gd name="T0" fmla="*/ 0 w 51"/>
                  <a:gd name="T1" fmla="*/ 79 h 93"/>
                  <a:gd name="T2" fmla="*/ 2 w 51"/>
                  <a:gd name="T3" fmla="*/ 76 h 93"/>
                  <a:gd name="T4" fmla="*/ 33 w 51"/>
                  <a:gd name="T5" fmla="*/ 41 h 93"/>
                  <a:gd name="T6" fmla="*/ 50 w 51"/>
                  <a:gd name="T7" fmla="*/ 0 h 93"/>
                  <a:gd name="T8" fmla="*/ 51 w 51"/>
                  <a:gd name="T9" fmla="*/ 5 h 93"/>
                  <a:gd name="T10" fmla="*/ 31 w 51"/>
                  <a:gd name="T11" fmla="*/ 85 h 93"/>
                  <a:gd name="T12" fmla="*/ 21 w 51"/>
                  <a:gd name="T13" fmla="*/ 91 h 93"/>
                  <a:gd name="T14" fmla="*/ 16 w 51"/>
                  <a:gd name="T15" fmla="*/ 91 h 93"/>
                  <a:gd name="T16" fmla="*/ 0 w 51"/>
                  <a:gd name="T17" fmla="*/ 7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93">
                    <a:moveTo>
                      <a:pt x="0" y="79"/>
                    </a:moveTo>
                    <a:cubicBezTo>
                      <a:pt x="0" y="78"/>
                      <a:pt x="1" y="77"/>
                      <a:pt x="2" y="76"/>
                    </a:cubicBezTo>
                    <a:cubicBezTo>
                      <a:pt x="17" y="69"/>
                      <a:pt x="26" y="56"/>
                      <a:pt x="33" y="41"/>
                    </a:cubicBezTo>
                    <a:cubicBezTo>
                      <a:pt x="40" y="28"/>
                      <a:pt x="45" y="14"/>
                      <a:pt x="50" y="0"/>
                    </a:cubicBezTo>
                    <a:cubicBezTo>
                      <a:pt x="50" y="2"/>
                      <a:pt x="50" y="4"/>
                      <a:pt x="51" y="5"/>
                    </a:cubicBezTo>
                    <a:cubicBezTo>
                      <a:pt x="48" y="33"/>
                      <a:pt x="42" y="59"/>
                      <a:pt x="31" y="85"/>
                    </a:cubicBezTo>
                    <a:cubicBezTo>
                      <a:pt x="29" y="90"/>
                      <a:pt x="26" y="92"/>
                      <a:pt x="21" y="91"/>
                    </a:cubicBezTo>
                    <a:cubicBezTo>
                      <a:pt x="19" y="91"/>
                      <a:pt x="18" y="91"/>
                      <a:pt x="16" y="91"/>
                    </a:cubicBezTo>
                    <a:cubicBezTo>
                      <a:pt x="7" y="93"/>
                      <a:pt x="2" y="87"/>
                      <a:pt x="0" y="79"/>
                    </a:cubicBezTo>
                    <a:close/>
                  </a:path>
                </a:pathLst>
              </a:custGeom>
              <a:solidFill>
                <a:srgbClr val="9FB4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8" name="Freeform 138">
                <a:extLst>
                  <a:ext uri="{FF2B5EF4-FFF2-40B4-BE49-F238E27FC236}">
                    <a16:creationId xmlns:a16="http://schemas.microsoft.com/office/drawing/2014/main" id="{CEDADA7B-63A1-4B02-83B5-6961DDA78893}"/>
                  </a:ext>
                </a:extLst>
              </p:cNvPr>
              <p:cNvSpPr>
                <a:spLocks/>
              </p:cNvSpPr>
              <p:nvPr/>
            </p:nvSpPr>
            <p:spPr bwMode="auto">
              <a:xfrm>
                <a:off x="3895" y="1847"/>
                <a:ext cx="247" cy="86"/>
              </a:xfrm>
              <a:custGeom>
                <a:avLst/>
                <a:gdLst>
                  <a:gd name="T0" fmla="*/ 113 w 148"/>
                  <a:gd name="T1" fmla="*/ 19 h 52"/>
                  <a:gd name="T2" fmla="*/ 107 w 148"/>
                  <a:gd name="T3" fmla="*/ 29 h 52"/>
                  <a:gd name="T4" fmla="*/ 105 w 148"/>
                  <a:gd name="T5" fmla="*/ 30 h 52"/>
                  <a:gd name="T6" fmla="*/ 88 w 148"/>
                  <a:gd name="T7" fmla="*/ 38 h 52"/>
                  <a:gd name="T8" fmla="*/ 81 w 148"/>
                  <a:gd name="T9" fmla="*/ 49 h 52"/>
                  <a:gd name="T10" fmla="*/ 70 w 148"/>
                  <a:gd name="T11" fmla="*/ 50 h 52"/>
                  <a:gd name="T12" fmla="*/ 62 w 148"/>
                  <a:gd name="T13" fmla="*/ 46 h 52"/>
                  <a:gd name="T14" fmla="*/ 50 w 148"/>
                  <a:gd name="T15" fmla="*/ 38 h 52"/>
                  <a:gd name="T16" fmla="*/ 45 w 148"/>
                  <a:gd name="T17" fmla="*/ 30 h 52"/>
                  <a:gd name="T18" fmla="*/ 49 w 148"/>
                  <a:gd name="T19" fmla="*/ 25 h 52"/>
                  <a:gd name="T20" fmla="*/ 50 w 148"/>
                  <a:gd name="T21" fmla="*/ 14 h 52"/>
                  <a:gd name="T22" fmla="*/ 38 w 148"/>
                  <a:gd name="T23" fmla="*/ 9 h 52"/>
                  <a:gd name="T24" fmla="*/ 23 w 148"/>
                  <a:gd name="T25" fmla="*/ 24 h 52"/>
                  <a:gd name="T26" fmla="*/ 18 w 148"/>
                  <a:gd name="T27" fmla="*/ 26 h 52"/>
                  <a:gd name="T28" fmla="*/ 13 w 148"/>
                  <a:gd name="T29" fmla="*/ 28 h 52"/>
                  <a:gd name="T30" fmla="*/ 0 w 148"/>
                  <a:gd name="T31" fmla="*/ 35 h 52"/>
                  <a:gd name="T32" fmla="*/ 13 w 148"/>
                  <a:gd name="T33" fmla="*/ 17 h 52"/>
                  <a:gd name="T34" fmla="*/ 27 w 148"/>
                  <a:gd name="T35" fmla="*/ 7 h 52"/>
                  <a:gd name="T36" fmla="*/ 48 w 148"/>
                  <a:gd name="T37" fmla="*/ 4 h 52"/>
                  <a:gd name="T38" fmla="*/ 73 w 148"/>
                  <a:gd name="T39" fmla="*/ 7 h 52"/>
                  <a:gd name="T40" fmla="*/ 81 w 148"/>
                  <a:gd name="T41" fmla="*/ 13 h 52"/>
                  <a:gd name="T42" fmla="*/ 97 w 148"/>
                  <a:gd name="T43" fmla="*/ 22 h 52"/>
                  <a:gd name="T44" fmla="*/ 110 w 148"/>
                  <a:gd name="T45" fmla="*/ 6 h 52"/>
                  <a:gd name="T46" fmla="*/ 118 w 148"/>
                  <a:gd name="T47" fmla="*/ 5 h 52"/>
                  <a:gd name="T48" fmla="*/ 132 w 148"/>
                  <a:gd name="T49" fmla="*/ 16 h 52"/>
                  <a:gd name="T50" fmla="*/ 136 w 148"/>
                  <a:gd name="T51" fmla="*/ 19 h 52"/>
                  <a:gd name="T52" fmla="*/ 148 w 148"/>
                  <a:gd name="T53" fmla="*/ 35 h 52"/>
                  <a:gd name="T54" fmla="*/ 134 w 148"/>
                  <a:gd name="T55" fmla="*/ 27 h 52"/>
                  <a:gd name="T56" fmla="*/ 130 w 148"/>
                  <a:gd name="T57" fmla="*/ 28 h 52"/>
                  <a:gd name="T58" fmla="*/ 125 w 148"/>
                  <a:gd name="T59" fmla="*/ 30 h 52"/>
                  <a:gd name="T60" fmla="*/ 122 w 148"/>
                  <a:gd name="T61" fmla="*/ 28 h 52"/>
                  <a:gd name="T62" fmla="*/ 119 w 148"/>
                  <a:gd name="T63" fmla="*/ 22 h 52"/>
                  <a:gd name="T64" fmla="*/ 119 w 148"/>
                  <a:gd name="T65" fmla="*/ 19 h 52"/>
                  <a:gd name="T66" fmla="*/ 120 w 148"/>
                  <a:gd name="T67" fmla="*/ 16 h 52"/>
                  <a:gd name="T68" fmla="*/ 116 w 148"/>
                  <a:gd name="T69" fmla="*/ 16 h 52"/>
                  <a:gd name="T70" fmla="*/ 113 w 148"/>
                  <a:gd name="T71"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8" h="52">
                    <a:moveTo>
                      <a:pt x="113" y="19"/>
                    </a:moveTo>
                    <a:cubicBezTo>
                      <a:pt x="112" y="23"/>
                      <a:pt x="111" y="27"/>
                      <a:pt x="107" y="29"/>
                    </a:cubicBezTo>
                    <a:cubicBezTo>
                      <a:pt x="106" y="30"/>
                      <a:pt x="106" y="30"/>
                      <a:pt x="105" y="30"/>
                    </a:cubicBezTo>
                    <a:cubicBezTo>
                      <a:pt x="99" y="30"/>
                      <a:pt x="93" y="33"/>
                      <a:pt x="88" y="38"/>
                    </a:cubicBezTo>
                    <a:cubicBezTo>
                      <a:pt x="88" y="43"/>
                      <a:pt x="85" y="46"/>
                      <a:pt x="81" y="49"/>
                    </a:cubicBezTo>
                    <a:cubicBezTo>
                      <a:pt x="78" y="51"/>
                      <a:pt x="74" y="52"/>
                      <a:pt x="70" y="50"/>
                    </a:cubicBezTo>
                    <a:cubicBezTo>
                      <a:pt x="68" y="49"/>
                      <a:pt x="65" y="47"/>
                      <a:pt x="62" y="46"/>
                    </a:cubicBezTo>
                    <a:cubicBezTo>
                      <a:pt x="58" y="44"/>
                      <a:pt x="53" y="41"/>
                      <a:pt x="50" y="38"/>
                    </a:cubicBezTo>
                    <a:cubicBezTo>
                      <a:pt x="49" y="35"/>
                      <a:pt x="45" y="34"/>
                      <a:pt x="45" y="30"/>
                    </a:cubicBezTo>
                    <a:cubicBezTo>
                      <a:pt x="45" y="28"/>
                      <a:pt x="47" y="27"/>
                      <a:pt x="49" y="25"/>
                    </a:cubicBezTo>
                    <a:cubicBezTo>
                      <a:pt x="52" y="22"/>
                      <a:pt x="53" y="18"/>
                      <a:pt x="50" y="14"/>
                    </a:cubicBezTo>
                    <a:cubicBezTo>
                      <a:pt x="48" y="10"/>
                      <a:pt x="41" y="7"/>
                      <a:pt x="38" y="9"/>
                    </a:cubicBezTo>
                    <a:cubicBezTo>
                      <a:pt x="31" y="12"/>
                      <a:pt x="24" y="15"/>
                      <a:pt x="23" y="24"/>
                    </a:cubicBezTo>
                    <a:cubicBezTo>
                      <a:pt x="22" y="25"/>
                      <a:pt x="20" y="26"/>
                      <a:pt x="18" y="26"/>
                    </a:cubicBezTo>
                    <a:cubicBezTo>
                      <a:pt x="17" y="27"/>
                      <a:pt x="15" y="28"/>
                      <a:pt x="13" y="28"/>
                    </a:cubicBezTo>
                    <a:cubicBezTo>
                      <a:pt x="8" y="29"/>
                      <a:pt x="5" y="33"/>
                      <a:pt x="0" y="35"/>
                    </a:cubicBezTo>
                    <a:cubicBezTo>
                      <a:pt x="3" y="28"/>
                      <a:pt x="8" y="22"/>
                      <a:pt x="13" y="17"/>
                    </a:cubicBezTo>
                    <a:cubicBezTo>
                      <a:pt x="18" y="14"/>
                      <a:pt x="22" y="9"/>
                      <a:pt x="27" y="7"/>
                    </a:cubicBezTo>
                    <a:cubicBezTo>
                      <a:pt x="33" y="3"/>
                      <a:pt x="40" y="0"/>
                      <a:pt x="48" y="4"/>
                    </a:cubicBezTo>
                    <a:cubicBezTo>
                      <a:pt x="55" y="13"/>
                      <a:pt x="64" y="11"/>
                      <a:pt x="73" y="7"/>
                    </a:cubicBezTo>
                    <a:cubicBezTo>
                      <a:pt x="77" y="7"/>
                      <a:pt x="80" y="9"/>
                      <a:pt x="81" y="13"/>
                    </a:cubicBezTo>
                    <a:cubicBezTo>
                      <a:pt x="85" y="21"/>
                      <a:pt x="90" y="24"/>
                      <a:pt x="97" y="22"/>
                    </a:cubicBezTo>
                    <a:cubicBezTo>
                      <a:pt x="105" y="21"/>
                      <a:pt x="110" y="15"/>
                      <a:pt x="110" y="6"/>
                    </a:cubicBezTo>
                    <a:cubicBezTo>
                      <a:pt x="112" y="2"/>
                      <a:pt x="115" y="4"/>
                      <a:pt x="118" y="5"/>
                    </a:cubicBezTo>
                    <a:cubicBezTo>
                      <a:pt x="123" y="8"/>
                      <a:pt x="127" y="13"/>
                      <a:pt x="132" y="16"/>
                    </a:cubicBezTo>
                    <a:cubicBezTo>
                      <a:pt x="133" y="17"/>
                      <a:pt x="134" y="19"/>
                      <a:pt x="136" y="19"/>
                    </a:cubicBezTo>
                    <a:cubicBezTo>
                      <a:pt x="141" y="23"/>
                      <a:pt x="145" y="29"/>
                      <a:pt x="148" y="35"/>
                    </a:cubicBezTo>
                    <a:cubicBezTo>
                      <a:pt x="143" y="33"/>
                      <a:pt x="139" y="30"/>
                      <a:pt x="134" y="27"/>
                    </a:cubicBezTo>
                    <a:cubicBezTo>
                      <a:pt x="132" y="25"/>
                      <a:pt x="131" y="27"/>
                      <a:pt x="130" y="28"/>
                    </a:cubicBezTo>
                    <a:cubicBezTo>
                      <a:pt x="128" y="28"/>
                      <a:pt x="127" y="29"/>
                      <a:pt x="125" y="30"/>
                    </a:cubicBezTo>
                    <a:cubicBezTo>
                      <a:pt x="123" y="30"/>
                      <a:pt x="122" y="30"/>
                      <a:pt x="122" y="28"/>
                    </a:cubicBezTo>
                    <a:cubicBezTo>
                      <a:pt x="122" y="25"/>
                      <a:pt x="121" y="23"/>
                      <a:pt x="119" y="22"/>
                    </a:cubicBezTo>
                    <a:cubicBezTo>
                      <a:pt x="117" y="21"/>
                      <a:pt x="117" y="19"/>
                      <a:pt x="119" y="19"/>
                    </a:cubicBezTo>
                    <a:cubicBezTo>
                      <a:pt x="120" y="18"/>
                      <a:pt x="122" y="17"/>
                      <a:pt x="120" y="16"/>
                    </a:cubicBezTo>
                    <a:cubicBezTo>
                      <a:pt x="119" y="15"/>
                      <a:pt x="118" y="15"/>
                      <a:pt x="116" y="16"/>
                    </a:cubicBezTo>
                    <a:cubicBezTo>
                      <a:pt x="115" y="17"/>
                      <a:pt x="114" y="19"/>
                      <a:pt x="113" y="19"/>
                    </a:cubicBezTo>
                    <a:close/>
                  </a:path>
                </a:pathLst>
              </a:custGeom>
              <a:solidFill>
                <a:srgbClr val="FDD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9" name="Freeform 139">
                <a:extLst>
                  <a:ext uri="{FF2B5EF4-FFF2-40B4-BE49-F238E27FC236}">
                    <a16:creationId xmlns:a16="http://schemas.microsoft.com/office/drawing/2014/main" id="{FE6C044B-F59B-49CA-BD46-234D0084CF21}"/>
                  </a:ext>
                </a:extLst>
              </p:cNvPr>
              <p:cNvSpPr>
                <a:spLocks/>
              </p:cNvSpPr>
              <p:nvPr/>
            </p:nvSpPr>
            <p:spPr bwMode="auto">
              <a:xfrm>
                <a:off x="4814" y="1621"/>
                <a:ext cx="102" cy="95"/>
              </a:xfrm>
              <a:custGeom>
                <a:avLst/>
                <a:gdLst>
                  <a:gd name="T0" fmla="*/ 56 w 61"/>
                  <a:gd name="T1" fmla="*/ 3 h 57"/>
                  <a:gd name="T2" fmla="*/ 58 w 61"/>
                  <a:gd name="T3" fmla="*/ 3 h 57"/>
                  <a:gd name="T4" fmla="*/ 57 w 61"/>
                  <a:gd name="T5" fmla="*/ 30 h 57"/>
                  <a:gd name="T6" fmla="*/ 14 w 61"/>
                  <a:gd name="T7" fmla="*/ 49 h 57"/>
                  <a:gd name="T8" fmla="*/ 7 w 61"/>
                  <a:gd name="T9" fmla="*/ 47 h 57"/>
                  <a:gd name="T10" fmla="*/ 1 w 61"/>
                  <a:gd name="T11" fmla="*/ 38 h 57"/>
                  <a:gd name="T12" fmla="*/ 36 w 61"/>
                  <a:gd name="T13" fmla="*/ 20 h 57"/>
                  <a:gd name="T14" fmla="*/ 50 w 61"/>
                  <a:gd name="T15" fmla="*/ 14 h 57"/>
                  <a:gd name="T16" fmla="*/ 56 w 61"/>
                  <a:gd name="T17" fmla="*/ 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57">
                    <a:moveTo>
                      <a:pt x="56" y="3"/>
                    </a:moveTo>
                    <a:cubicBezTo>
                      <a:pt x="56" y="2"/>
                      <a:pt x="57" y="0"/>
                      <a:pt x="58" y="3"/>
                    </a:cubicBezTo>
                    <a:cubicBezTo>
                      <a:pt x="61" y="12"/>
                      <a:pt x="59" y="21"/>
                      <a:pt x="57" y="30"/>
                    </a:cubicBezTo>
                    <a:cubicBezTo>
                      <a:pt x="50" y="50"/>
                      <a:pt x="34" y="57"/>
                      <a:pt x="14" y="49"/>
                    </a:cubicBezTo>
                    <a:cubicBezTo>
                      <a:pt x="12" y="48"/>
                      <a:pt x="10" y="45"/>
                      <a:pt x="7" y="47"/>
                    </a:cubicBezTo>
                    <a:cubicBezTo>
                      <a:pt x="4" y="45"/>
                      <a:pt x="0" y="43"/>
                      <a:pt x="1" y="38"/>
                    </a:cubicBezTo>
                    <a:cubicBezTo>
                      <a:pt x="11" y="29"/>
                      <a:pt x="24" y="25"/>
                      <a:pt x="36" y="20"/>
                    </a:cubicBezTo>
                    <a:cubicBezTo>
                      <a:pt x="41" y="19"/>
                      <a:pt x="46" y="17"/>
                      <a:pt x="50" y="14"/>
                    </a:cubicBezTo>
                    <a:cubicBezTo>
                      <a:pt x="53" y="11"/>
                      <a:pt x="55" y="7"/>
                      <a:pt x="56" y="3"/>
                    </a:cubicBezTo>
                    <a:close/>
                  </a:path>
                </a:pathLst>
              </a:custGeom>
              <a:solidFill>
                <a:srgbClr val="0D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0" name="Freeform 140">
                <a:extLst>
                  <a:ext uri="{FF2B5EF4-FFF2-40B4-BE49-F238E27FC236}">
                    <a16:creationId xmlns:a16="http://schemas.microsoft.com/office/drawing/2014/main" id="{4284AF39-4942-49C9-AC09-2EE6338137C9}"/>
                  </a:ext>
                </a:extLst>
              </p:cNvPr>
              <p:cNvSpPr>
                <a:spLocks/>
              </p:cNvSpPr>
              <p:nvPr/>
            </p:nvSpPr>
            <p:spPr bwMode="auto">
              <a:xfrm>
                <a:off x="7003" y="3568"/>
                <a:ext cx="97" cy="81"/>
              </a:xfrm>
              <a:custGeom>
                <a:avLst/>
                <a:gdLst>
                  <a:gd name="T0" fmla="*/ 49 w 58"/>
                  <a:gd name="T1" fmla="*/ 43 h 49"/>
                  <a:gd name="T2" fmla="*/ 28 w 58"/>
                  <a:gd name="T3" fmla="*/ 48 h 49"/>
                  <a:gd name="T4" fmla="*/ 9 w 58"/>
                  <a:gd name="T5" fmla="*/ 38 h 49"/>
                  <a:gd name="T6" fmla="*/ 1 w 58"/>
                  <a:gd name="T7" fmla="*/ 2 h 49"/>
                  <a:gd name="T8" fmla="*/ 3 w 58"/>
                  <a:gd name="T9" fmla="*/ 0 h 49"/>
                  <a:gd name="T10" fmla="*/ 3 w 58"/>
                  <a:gd name="T11" fmla="*/ 0 h 49"/>
                  <a:gd name="T12" fmla="*/ 3 w 58"/>
                  <a:gd name="T13" fmla="*/ 1 h 49"/>
                  <a:gd name="T14" fmla="*/ 21 w 58"/>
                  <a:gd name="T15" fmla="*/ 17 h 49"/>
                  <a:gd name="T16" fmla="*/ 41 w 58"/>
                  <a:gd name="T17" fmla="*/ 25 h 49"/>
                  <a:gd name="T18" fmla="*/ 48 w 58"/>
                  <a:gd name="T19" fmla="*/ 29 h 49"/>
                  <a:gd name="T20" fmla="*/ 57 w 58"/>
                  <a:gd name="T21" fmla="*/ 31 h 49"/>
                  <a:gd name="T22" fmla="*/ 49 w 58"/>
                  <a:gd name="T23"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49">
                    <a:moveTo>
                      <a:pt x="49" y="43"/>
                    </a:moveTo>
                    <a:cubicBezTo>
                      <a:pt x="42" y="46"/>
                      <a:pt x="36" y="49"/>
                      <a:pt x="28" y="48"/>
                    </a:cubicBezTo>
                    <a:cubicBezTo>
                      <a:pt x="20" y="48"/>
                      <a:pt x="14" y="45"/>
                      <a:pt x="9" y="38"/>
                    </a:cubicBezTo>
                    <a:cubicBezTo>
                      <a:pt x="1" y="27"/>
                      <a:pt x="0" y="15"/>
                      <a:pt x="1" y="2"/>
                    </a:cubicBezTo>
                    <a:cubicBezTo>
                      <a:pt x="1" y="1"/>
                      <a:pt x="1" y="0"/>
                      <a:pt x="3" y="0"/>
                    </a:cubicBezTo>
                    <a:cubicBezTo>
                      <a:pt x="3" y="0"/>
                      <a:pt x="3" y="0"/>
                      <a:pt x="3" y="0"/>
                    </a:cubicBezTo>
                    <a:cubicBezTo>
                      <a:pt x="3" y="0"/>
                      <a:pt x="3" y="1"/>
                      <a:pt x="3" y="1"/>
                    </a:cubicBezTo>
                    <a:cubicBezTo>
                      <a:pt x="6" y="9"/>
                      <a:pt x="13" y="14"/>
                      <a:pt x="21" y="17"/>
                    </a:cubicBezTo>
                    <a:cubicBezTo>
                      <a:pt x="28" y="20"/>
                      <a:pt x="34" y="22"/>
                      <a:pt x="41" y="25"/>
                    </a:cubicBezTo>
                    <a:cubicBezTo>
                      <a:pt x="44" y="26"/>
                      <a:pt x="47" y="27"/>
                      <a:pt x="48" y="29"/>
                    </a:cubicBezTo>
                    <a:cubicBezTo>
                      <a:pt x="51" y="32"/>
                      <a:pt x="54" y="32"/>
                      <a:pt x="57" y="31"/>
                    </a:cubicBezTo>
                    <a:cubicBezTo>
                      <a:pt x="58" y="38"/>
                      <a:pt x="56" y="41"/>
                      <a:pt x="49" y="43"/>
                    </a:cubicBezTo>
                    <a:close/>
                  </a:path>
                </a:pathLst>
              </a:custGeom>
              <a:solidFill>
                <a:srgbClr val="0D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1" name="Freeform 141">
                <a:extLst>
                  <a:ext uri="{FF2B5EF4-FFF2-40B4-BE49-F238E27FC236}">
                    <a16:creationId xmlns:a16="http://schemas.microsoft.com/office/drawing/2014/main" id="{72041822-D966-4C65-8E27-D0FCF69BB171}"/>
                  </a:ext>
                </a:extLst>
              </p:cNvPr>
              <p:cNvSpPr>
                <a:spLocks/>
              </p:cNvSpPr>
              <p:nvPr/>
            </p:nvSpPr>
            <p:spPr bwMode="auto">
              <a:xfrm>
                <a:off x="6983" y="1673"/>
                <a:ext cx="90" cy="137"/>
              </a:xfrm>
              <a:custGeom>
                <a:avLst/>
                <a:gdLst>
                  <a:gd name="T0" fmla="*/ 54 w 54"/>
                  <a:gd name="T1" fmla="*/ 1 h 82"/>
                  <a:gd name="T2" fmla="*/ 37 w 54"/>
                  <a:gd name="T3" fmla="*/ 35 h 82"/>
                  <a:gd name="T4" fmla="*/ 31 w 54"/>
                  <a:gd name="T5" fmla="*/ 44 h 82"/>
                  <a:gd name="T6" fmla="*/ 8 w 54"/>
                  <a:gd name="T7" fmla="*/ 64 h 82"/>
                  <a:gd name="T8" fmla="*/ 3 w 54"/>
                  <a:gd name="T9" fmla="*/ 81 h 82"/>
                  <a:gd name="T10" fmla="*/ 3 w 54"/>
                  <a:gd name="T11" fmla="*/ 82 h 82"/>
                  <a:gd name="T12" fmla="*/ 25 w 54"/>
                  <a:gd name="T13" fmla="*/ 13 h 82"/>
                  <a:gd name="T14" fmla="*/ 54 w 54"/>
                  <a:gd name="T15" fmla="*/ 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82">
                    <a:moveTo>
                      <a:pt x="54" y="1"/>
                    </a:moveTo>
                    <a:cubicBezTo>
                      <a:pt x="40" y="8"/>
                      <a:pt x="36" y="20"/>
                      <a:pt x="37" y="35"/>
                    </a:cubicBezTo>
                    <a:cubicBezTo>
                      <a:pt x="38" y="39"/>
                      <a:pt x="35" y="42"/>
                      <a:pt x="31" y="44"/>
                    </a:cubicBezTo>
                    <a:cubicBezTo>
                      <a:pt x="22" y="48"/>
                      <a:pt x="13" y="54"/>
                      <a:pt x="8" y="64"/>
                    </a:cubicBezTo>
                    <a:cubicBezTo>
                      <a:pt x="5" y="69"/>
                      <a:pt x="3" y="75"/>
                      <a:pt x="3" y="81"/>
                    </a:cubicBezTo>
                    <a:cubicBezTo>
                      <a:pt x="3" y="81"/>
                      <a:pt x="3" y="82"/>
                      <a:pt x="3" y="82"/>
                    </a:cubicBezTo>
                    <a:cubicBezTo>
                      <a:pt x="0" y="56"/>
                      <a:pt x="4" y="32"/>
                      <a:pt x="25" y="13"/>
                    </a:cubicBezTo>
                    <a:cubicBezTo>
                      <a:pt x="33" y="6"/>
                      <a:pt x="42" y="0"/>
                      <a:pt x="54" y="1"/>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2" name="Freeform 142">
                <a:extLst>
                  <a:ext uri="{FF2B5EF4-FFF2-40B4-BE49-F238E27FC236}">
                    <a16:creationId xmlns:a16="http://schemas.microsoft.com/office/drawing/2014/main" id="{638D2217-C89F-4D18-9490-447732D19092}"/>
                  </a:ext>
                </a:extLst>
              </p:cNvPr>
              <p:cNvSpPr>
                <a:spLocks/>
              </p:cNvSpPr>
              <p:nvPr/>
            </p:nvSpPr>
            <p:spPr bwMode="auto">
              <a:xfrm>
                <a:off x="6911" y="2603"/>
                <a:ext cx="92" cy="139"/>
              </a:xfrm>
              <a:custGeom>
                <a:avLst/>
                <a:gdLst>
                  <a:gd name="T0" fmla="*/ 52 w 55"/>
                  <a:gd name="T1" fmla="*/ 44 h 83"/>
                  <a:gd name="T2" fmla="*/ 51 w 55"/>
                  <a:gd name="T3" fmla="*/ 56 h 83"/>
                  <a:gd name="T4" fmla="*/ 50 w 55"/>
                  <a:gd name="T5" fmla="*/ 64 h 83"/>
                  <a:gd name="T6" fmla="*/ 47 w 55"/>
                  <a:gd name="T7" fmla="*/ 74 h 83"/>
                  <a:gd name="T8" fmla="*/ 45 w 55"/>
                  <a:gd name="T9" fmla="*/ 79 h 83"/>
                  <a:gd name="T10" fmla="*/ 43 w 55"/>
                  <a:gd name="T11" fmla="*/ 83 h 83"/>
                  <a:gd name="T12" fmla="*/ 27 w 55"/>
                  <a:gd name="T13" fmla="*/ 43 h 83"/>
                  <a:gd name="T14" fmla="*/ 21 w 55"/>
                  <a:gd name="T15" fmla="*/ 32 h 83"/>
                  <a:gd name="T16" fmla="*/ 17 w 55"/>
                  <a:gd name="T17" fmla="*/ 22 h 83"/>
                  <a:gd name="T18" fmla="*/ 15 w 55"/>
                  <a:gd name="T19" fmla="*/ 19 h 83"/>
                  <a:gd name="T20" fmla="*/ 0 w 55"/>
                  <a:gd name="T21" fmla="*/ 0 h 83"/>
                  <a:gd name="T22" fmla="*/ 1 w 55"/>
                  <a:gd name="T23" fmla="*/ 0 h 83"/>
                  <a:gd name="T24" fmla="*/ 46 w 55"/>
                  <a:gd name="T25" fmla="*/ 37 h 83"/>
                  <a:gd name="T26" fmla="*/ 52 w 55"/>
                  <a:gd name="T27" fmla="*/ 4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83">
                    <a:moveTo>
                      <a:pt x="52" y="44"/>
                    </a:moveTo>
                    <a:cubicBezTo>
                      <a:pt x="54" y="48"/>
                      <a:pt x="55" y="52"/>
                      <a:pt x="51" y="56"/>
                    </a:cubicBezTo>
                    <a:cubicBezTo>
                      <a:pt x="49" y="58"/>
                      <a:pt x="49" y="62"/>
                      <a:pt x="50" y="64"/>
                    </a:cubicBezTo>
                    <a:cubicBezTo>
                      <a:pt x="52" y="69"/>
                      <a:pt x="51" y="72"/>
                      <a:pt x="47" y="74"/>
                    </a:cubicBezTo>
                    <a:cubicBezTo>
                      <a:pt x="46" y="75"/>
                      <a:pt x="45" y="77"/>
                      <a:pt x="45" y="79"/>
                    </a:cubicBezTo>
                    <a:cubicBezTo>
                      <a:pt x="44" y="80"/>
                      <a:pt x="44" y="81"/>
                      <a:pt x="43" y="83"/>
                    </a:cubicBezTo>
                    <a:cubicBezTo>
                      <a:pt x="39" y="69"/>
                      <a:pt x="32" y="56"/>
                      <a:pt x="27" y="43"/>
                    </a:cubicBezTo>
                    <a:cubicBezTo>
                      <a:pt x="26" y="39"/>
                      <a:pt x="23" y="36"/>
                      <a:pt x="21" y="32"/>
                    </a:cubicBezTo>
                    <a:cubicBezTo>
                      <a:pt x="19" y="29"/>
                      <a:pt x="17" y="26"/>
                      <a:pt x="17" y="22"/>
                    </a:cubicBezTo>
                    <a:cubicBezTo>
                      <a:pt x="18" y="20"/>
                      <a:pt x="17" y="19"/>
                      <a:pt x="15" y="19"/>
                    </a:cubicBezTo>
                    <a:cubicBezTo>
                      <a:pt x="8" y="15"/>
                      <a:pt x="4" y="7"/>
                      <a:pt x="0" y="0"/>
                    </a:cubicBezTo>
                    <a:cubicBezTo>
                      <a:pt x="0" y="0"/>
                      <a:pt x="1" y="0"/>
                      <a:pt x="1" y="0"/>
                    </a:cubicBezTo>
                    <a:cubicBezTo>
                      <a:pt x="17" y="11"/>
                      <a:pt x="33" y="22"/>
                      <a:pt x="46" y="37"/>
                    </a:cubicBezTo>
                    <a:cubicBezTo>
                      <a:pt x="48" y="39"/>
                      <a:pt x="50" y="42"/>
                      <a:pt x="52" y="44"/>
                    </a:cubicBezTo>
                    <a:close/>
                  </a:path>
                </a:pathLst>
              </a:custGeom>
              <a:solidFill>
                <a:srgbClr val="6D7B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3" name="Freeform 143">
                <a:extLst>
                  <a:ext uri="{FF2B5EF4-FFF2-40B4-BE49-F238E27FC236}">
                    <a16:creationId xmlns:a16="http://schemas.microsoft.com/office/drawing/2014/main" id="{285EAF7E-A139-46B4-AA6A-71AB993A9477}"/>
                  </a:ext>
                </a:extLst>
              </p:cNvPr>
              <p:cNvSpPr>
                <a:spLocks/>
              </p:cNvSpPr>
              <p:nvPr/>
            </p:nvSpPr>
            <p:spPr bwMode="auto">
              <a:xfrm>
                <a:off x="6301" y="675"/>
                <a:ext cx="82" cy="132"/>
              </a:xfrm>
              <a:custGeom>
                <a:avLst/>
                <a:gdLst>
                  <a:gd name="T0" fmla="*/ 34 w 49"/>
                  <a:gd name="T1" fmla="*/ 26 h 79"/>
                  <a:gd name="T2" fmla="*/ 43 w 49"/>
                  <a:gd name="T3" fmla="*/ 44 h 79"/>
                  <a:gd name="T4" fmla="*/ 48 w 49"/>
                  <a:gd name="T5" fmla="*/ 60 h 79"/>
                  <a:gd name="T6" fmla="*/ 49 w 49"/>
                  <a:gd name="T7" fmla="*/ 79 h 79"/>
                  <a:gd name="T8" fmla="*/ 40 w 49"/>
                  <a:gd name="T9" fmla="*/ 75 h 79"/>
                  <a:gd name="T10" fmla="*/ 4 w 49"/>
                  <a:gd name="T11" fmla="*/ 22 h 79"/>
                  <a:gd name="T12" fmla="*/ 2 w 49"/>
                  <a:gd name="T13" fmla="*/ 15 h 79"/>
                  <a:gd name="T14" fmla="*/ 21 w 49"/>
                  <a:gd name="T15" fmla="*/ 10 h 79"/>
                  <a:gd name="T16" fmla="*/ 34 w 49"/>
                  <a:gd name="T17" fmla="*/ 2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79">
                    <a:moveTo>
                      <a:pt x="34" y="26"/>
                    </a:moveTo>
                    <a:cubicBezTo>
                      <a:pt x="38" y="32"/>
                      <a:pt x="41" y="37"/>
                      <a:pt x="43" y="44"/>
                    </a:cubicBezTo>
                    <a:cubicBezTo>
                      <a:pt x="45" y="49"/>
                      <a:pt x="46" y="55"/>
                      <a:pt x="48" y="60"/>
                    </a:cubicBezTo>
                    <a:cubicBezTo>
                      <a:pt x="48" y="66"/>
                      <a:pt x="49" y="73"/>
                      <a:pt x="49" y="79"/>
                    </a:cubicBezTo>
                    <a:cubicBezTo>
                      <a:pt x="46" y="79"/>
                      <a:pt x="42" y="78"/>
                      <a:pt x="40" y="75"/>
                    </a:cubicBezTo>
                    <a:cubicBezTo>
                      <a:pt x="37" y="51"/>
                      <a:pt x="25" y="34"/>
                      <a:pt x="4" y="22"/>
                    </a:cubicBezTo>
                    <a:cubicBezTo>
                      <a:pt x="1" y="20"/>
                      <a:pt x="0" y="18"/>
                      <a:pt x="2" y="15"/>
                    </a:cubicBezTo>
                    <a:cubicBezTo>
                      <a:pt x="9" y="0"/>
                      <a:pt x="7" y="0"/>
                      <a:pt x="21" y="10"/>
                    </a:cubicBezTo>
                    <a:cubicBezTo>
                      <a:pt x="26" y="14"/>
                      <a:pt x="31" y="20"/>
                      <a:pt x="34" y="26"/>
                    </a:cubicBezTo>
                    <a:close/>
                  </a:path>
                </a:pathLst>
              </a:custGeom>
              <a:solidFill>
                <a:srgbClr val="683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4" name="Freeform 144">
                <a:extLst>
                  <a:ext uri="{FF2B5EF4-FFF2-40B4-BE49-F238E27FC236}">
                    <a16:creationId xmlns:a16="http://schemas.microsoft.com/office/drawing/2014/main" id="{A39E32E2-0BF9-49E7-8E9E-D137908C0A8A}"/>
                  </a:ext>
                </a:extLst>
              </p:cNvPr>
              <p:cNvSpPr>
                <a:spLocks/>
              </p:cNvSpPr>
              <p:nvPr/>
            </p:nvSpPr>
            <p:spPr bwMode="auto">
              <a:xfrm>
                <a:off x="7200" y="2587"/>
                <a:ext cx="82" cy="138"/>
              </a:xfrm>
              <a:custGeom>
                <a:avLst/>
                <a:gdLst>
                  <a:gd name="T0" fmla="*/ 7 w 49"/>
                  <a:gd name="T1" fmla="*/ 83 h 83"/>
                  <a:gd name="T2" fmla="*/ 5 w 49"/>
                  <a:gd name="T3" fmla="*/ 76 h 83"/>
                  <a:gd name="T4" fmla="*/ 3 w 49"/>
                  <a:gd name="T5" fmla="*/ 64 h 83"/>
                  <a:gd name="T6" fmla="*/ 1 w 49"/>
                  <a:gd name="T7" fmla="*/ 57 h 83"/>
                  <a:gd name="T8" fmla="*/ 0 w 49"/>
                  <a:gd name="T9" fmla="*/ 44 h 83"/>
                  <a:gd name="T10" fmla="*/ 42 w 49"/>
                  <a:gd name="T11" fmla="*/ 5 h 83"/>
                  <a:gd name="T12" fmla="*/ 49 w 49"/>
                  <a:gd name="T13" fmla="*/ 0 h 83"/>
                  <a:gd name="T14" fmla="*/ 44 w 49"/>
                  <a:gd name="T15" fmla="*/ 14 h 83"/>
                  <a:gd name="T16" fmla="*/ 37 w 49"/>
                  <a:gd name="T17" fmla="*/ 15 h 83"/>
                  <a:gd name="T18" fmla="*/ 30 w 49"/>
                  <a:gd name="T19" fmla="*/ 27 h 83"/>
                  <a:gd name="T20" fmla="*/ 11 w 49"/>
                  <a:gd name="T21" fmla="*/ 72 h 83"/>
                  <a:gd name="T22" fmla="*/ 7 w 49"/>
                  <a:gd name="T23"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83">
                    <a:moveTo>
                      <a:pt x="7" y="83"/>
                    </a:moveTo>
                    <a:cubicBezTo>
                      <a:pt x="5" y="81"/>
                      <a:pt x="3" y="80"/>
                      <a:pt x="5" y="76"/>
                    </a:cubicBezTo>
                    <a:cubicBezTo>
                      <a:pt x="7" y="72"/>
                      <a:pt x="6" y="67"/>
                      <a:pt x="3" y="64"/>
                    </a:cubicBezTo>
                    <a:cubicBezTo>
                      <a:pt x="0" y="62"/>
                      <a:pt x="0" y="60"/>
                      <a:pt x="1" y="57"/>
                    </a:cubicBezTo>
                    <a:cubicBezTo>
                      <a:pt x="4" y="52"/>
                      <a:pt x="1" y="48"/>
                      <a:pt x="0" y="44"/>
                    </a:cubicBezTo>
                    <a:cubicBezTo>
                      <a:pt x="13" y="29"/>
                      <a:pt x="26" y="16"/>
                      <a:pt x="42" y="5"/>
                    </a:cubicBezTo>
                    <a:cubicBezTo>
                      <a:pt x="44" y="4"/>
                      <a:pt x="46" y="3"/>
                      <a:pt x="49" y="0"/>
                    </a:cubicBezTo>
                    <a:cubicBezTo>
                      <a:pt x="47" y="6"/>
                      <a:pt x="45" y="10"/>
                      <a:pt x="44" y="14"/>
                    </a:cubicBezTo>
                    <a:cubicBezTo>
                      <a:pt x="41" y="12"/>
                      <a:pt x="39" y="13"/>
                      <a:pt x="37" y="15"/>
                    </a:cubicBezTo>
                    <a:cubicBezTo>
                      <a:pt x="35" y="19"/>
                      <a:pt x="32" y="23"/>
                      <a:pt x="30" y="27"/>
                    </a:cubicBezTo>
                    <a:cubicBezTo>
                      <a:pt x="23" y="42"/>
                      <a:pt x="16" y="57"/>
                      <a:pt x="11" y="72"/>
                    </a:cubicBezTo>
                    <a:cubicBezTo>
                      <a:pt x="10" y="76"/>
                      <a:pt x="9" y="79"/>
                      <a:pt x="7" y="83"/>
                    </a:cubicBezTo>
                    <a:close/>
                  </a:path>
                </a:pathLst>
              </a:custGeom>
              <a:solidFill>
                <a:srgbClr val="7E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5" name="Freeform 145">
                <a:extLst>
                  <a:ext uri="{FF2B5EF4-FFF2-40B4-BE49-F238E27FC236}">
                    <a16:creationId xmlns:a16="http://schemas.microsoft.com/office/drawing/2014/main" id="{E9FB90AA-6EC9-4791-BCDD-34663D6AE81D}"/>
                  </a:ext>
                </a:extLst>
              </p:cNvPr>
              <p:cNvSpPr>
                <a:spLocks/>
              </p:cNvSpPr>
              <p:nvPr/>
            </p:nvSpPr>
            <p:spPr bwMode="auto">
              <a:xfrm>
                <a:off x="3917" y="1826"/>
                <a:ext cx="205" cy="56"/>
              </a:xfrm>
              <a:custGeom>
                <a:avLst/>
                <a:gdLst>
                  <a:gd name="T0" fmla="*/ 123 w 123"/>
                  <a:gd name="T1" fmla="*/ 31 h 33"/>
                  <a:gd name="T2" fmla="*/ 120 w 123"/>
                  <a:gd name="T3" fmla="*/ 31 h 33"/>
                  <a:gd name="T4" fmla="*/ 107 w 123"/>
                  <a:gd name="T5" fmla="*/ 21 h 33"/>
                  <a:gd name="T6" fmla="*/ 97 w 123"/>
                  <a:gd name="T7" fmla="*/ 18 h 33"/>
                  <a:gd name="T8" fmla="*/ 92 w 123"/>
                  <a:gd name="T9" fmla="*/ 18 h 33"/>
                  <a:gd name="T10" fmla="*/ 81 w 123"/>
                  <a:gd name="T11" fmla="*/ 13 h 33"/>
                  <a:gd name="T12" fmla="*/ 69 w 123"/>
                  <a:gd name="T13" fmla="*/ 20 h 33"/>
                  <a:gd name="T14" fmla="*/ 67 w 123"/>
                  <a:gd name="T15" fmla="*/ 26 h 33"/>
                  <a:gd name="T16" fmla="*/ 60 w 123"/>
                  <a:gd name="T17" fmla="*/ 21 h 33"/>
                  <a:gd name="T18" fmla="*/ 62 w 123"/>
                  <a:gd name="T19" fmla="*/ 15 h 33"/>
                  <a:gd name="T20" fmla="*/ 62 w 123"/>
                  <a:gd name="T21" fmla="*/ 11 h 33"/>
                  <a:gd name="T22" fmla="*/ 57 w 123"/>
                  <a:gd name="T23" fmla="*/ 11 h 33"/>
                  <a:gd name="T24" fmla="*/ 55 w 123"/>
                  <a:gd name="T25" fmla="*/ 15 h 33"/>
                  <a:gd name="T26" fmla="*/ 56 w 123"/>
                  <a:gd name="T27" fmla="*/ 17 h 33"/>
                  <a:gd name="T28" fmla="*/ 53 w 123"/>
                  <a:gd name="T29" fmla="*/ 20 h 33"/>
                  <a:gd name="T30" fmla="*/ 44 w 123"/>
                  <a:gd name="T31" fmla="*/ 20 h 33"/>
                  <a:gd name="T32" fmla="*/ 41 w 123"/>
                  <a:gd name="T33" fmla="*/ 17 h 33"/>
                  <a:gd name="T34" fmla="*/ 41 w 123"/>
                  <a:gd name="T35" fmla="*/ 14 h 33"/>
                  <a:gd name="T36" fmla="*/ 37 w 123"/>
                  <a:gd name="T37" fmla="*/ 15 h 33"/>
                  <a:gd name="T38" fmla="*/ 35 w 123"/>
                  <a:gd name="T39" fmla="*/ 17 h 33"/>
                  <a:gd name="T40" fmla="*/ 5 w 123"/>
                  <a:gd name="T41" fmla="*/ 26 h 33"/>
                  <a:gd name="T42" fmla="*/ 0 w 123"/>
                  <a:gd name="T43" fmla="*/ 29 h 33"/>
                  <a:gd name="T44" fmla="*/ 15 w 123"/>
                  <a:gd name="T45" fmla="*/ 14 h 33"/>
                  <a:gd name="T46" fmla="*/ 20 w 123"/>
                  <a:gd name="T47" fmla="*/ 12 h 33"/>
                  <a:gd name="T48" fmla="*/ 61 w 123"/>
                  <a:gd name="T49" fmla="*/ 0 h 33"/>
                  <a:gd name="T50" fmla="*/ 89 w 123"/>
                  <a:gd name="T51" fmla="*/ 5 h 33"/>
                  <a:gd name="T52" fmla="*/ 106 w 123"/>
                  <a:gd name="T53" fmla="*/ 14 h 33"/>
                  <a:gd name="T54" fmla="*/ 115 w 123"/>
                  <a:gd name="T55" fmla="*/ 23 h 33"/>
                  <a:gd name="T56" fmla="*/ 123 w 123"/>
                  <a:gd name="T5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3" h="33">
                    <a:moveTo>
                      <a:pt x="123" y="31"/>
                    </a:moveTo>
                    <a:cubicBezTo>
                      <a:pt x="122" y="33"/>
                      <a:pt x="121" y="32"/>
                      <a:pt x="120" y="31"/>
                    </a:cubicBezTo>
                    <a:cubicBezTo>
                      <a:pt x="116" y="27"/>
                      <a:pt x="112" y="24"/>
                      <a:pt x="107" y="21"/>
                    </a:cubicBezTo>
                    <a:cubicBezTo>
                      <a:pt x="104" y="19"/>
                      <a:pt x="101" y="15"/>
                      <a:pt x="97" y="18"/>
                    </a:cubicBezTo>
                    <a:cubicBezTo>
                      <a:pt x="95" y="20"/>
                      <a:pt x="94" y="18"/>
                      <a:pt x="92" y="18"/>
                    </a:cubicBezTo>
                    <a:cubicBezTo>
                      <a:pt x="89" y="16"/>
                      <a:pt x="85" y="14"/>
                      <a:pt x="81" y="13"/>
                    </a:cubicBezTo>
                    <a:cubicBezTo>
                      <a:pt x="75" y="11"/>
                      <a:pt x="70" y="13"/>
                      <a:pt x="69" y="20"/>
                    </a:cubicBezTo>
                    <a:cubicBezTo>
                      <a:pt x="68" y="22"/>
                      <a:pt x="69" y="24"/>
                      <a:pt x="67" y="26"/>
                    </a:cubicBezTo>
                    <a:cubicBezTo>
                      <a:pt x="66" y="22"/>
                      <a:pt x="64" y="20"/>
                      <a:pt x="60" y="21"/>
                    </a:cubicBezTo>
                    <a:cubicBezTo>
                      <a:pt x="59" y="18"/>
                      <a:pt x="61" y="17"/>
                      <a:pt x="62" y="15"/>
                    </a:cubicBezTo>
                    <a:cubicBezTo>
                      <a:pt x="63" y="14"/>
                      <a:pt x="63" y="12"/>
                      <a:pt x="62" y="11"/>
                    </a:cubicBezTo>
                    <a:cubicBezTo>
                      <a:pt x="60" y="10"/>
                      <a:pt x="58" y="10"/>
                      <a:pt x="57" y="11"/>
                    </a:cubicBezTo>
                    <a:cubicBezTo>
                      <a:pt x="55" y="12"/>
                      <a:pt x="55" y="13"/>
                      <a:pt x="55" y="15"/>
                    </a:cubicBezTo>
                    <a:cubicBezTo>
                      <a:pt x="55" y="15"/>
                      <a:pt x="56" y="16"/>
                      <a:pt x="56" y="17"/>
                    </a:cubicBezTo>
                    <a:cubicBezTo>
                      <a:pt x="57" y="20"/>
                      <a:pt x="55" y="21"/>
                      <a:pt x="53" y="20"/>
                    </a:cubicBezTo>
                    <a:cubicBezTo>
                      <a:pt x="49" y="18"/>
                      <a:pt x="47" y="18"/>
                      <a:pt x="44" y="20"/>
                    </a:cubicBezTo>
                    <a:cubicBezTo>
                      <a:pt x="42" y="21"/>
                      <a:pt x="40" y="20"/>
                      <a:pt x="41" y="17"/>
                    </a:cubicBezTo>
                    <a:cubicBezTo>
                      <a:pt x="41" y="16"/>
                      <a:pt x="43" y="15"/>
                      <a:pt x="41" y="14"/>
                    </a:cubicBezTo>
                    <a:cubicBezTo>
                      <a:pt x="39" y="13"/>
                      <a:pt x="38" y="14"/>
                      <a:pt x="37" y="15"/>
                    </a:cubicBezTo>
                    <a:cubicBezTo>
                      <a:pt x="36" y="16"/>
                      <a:pt x="35" y="17"/>
                      <a:pt x="35" y="17"/>
                    </a:cubicBezTo>
                    <a:cubicBezTo>
                      <a:pt x="23" y="13"/>
                      <a:pt x="14" y="20"/>
                      <a:pt x="5" y="26"/>
                    </a:cubicBezTo>
                    <a:cubicBezTo>
                      <a:pt x="4" y="27"/>
                      <a:pt x="3" y="30"/>
                      <a:pt x="0" y="29"/>
                    </a:cubicBezTo>
                    <a:cubicBezTo>
                      <a:pt x="4" y="23"/>
                      <a:pt x="11" y="20"/>
                      <a:pt x="15" y="14"/>
                    </a:cubicBezTo>
                    <a:cubicBezTo>
                      <a:pt x="17" y="13"/>
                      <a:pt x="18" y="13"/>
                      <a:pt x="20" y="12"/>
                    </a:cubicBezTo>
                    <a:cubicBezTo>
                      <a:pt x="32" y="4"/>
                      <a:pt x="46" y="1"/>
                      <a:pt x="61" y="0"/>
                    </a:cubicBezTo>
                    <a:cubicBezTo>
                      <a:pt x="71" y="0"/>
                      <a:pt x="80" y="2"/>
                      <a:pt x="89" y="5"/>
                    </a:cubicBezTo>
                    <a:cubicBezTo>
                      <a:pt x="95" y="6"/>
                      <a:pt x="101" y="9"/>
                      <a:pt x="106" y="14"/>
                    </a:cubicBezTo>
                    <a:cubicBezTo>
                      <a:pt x="107" y="18"/>
                      <a:pt x="112" y="19"/>
                      <a:pt x="115" y="23"/>
                    </a:cubicBezTo>
                    <a:cubicBezTo>
                      <a:pt x="117" y="26"/>
                      <a:pt x="120" y="28"/>
                      <a:pt x="123" y="31"/>
                    </a:cubicBezTo>
                    <a:close/>
                  </a:path>
                </a:pathLst>
              </a:custGeom>
              <a:solidFill>
                <a:srgbClr val="FAB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6" name="Freeform 146">
                <a:extLst>
                  <a:ext uri="{FF2B5EF4-FFF2-40B4-BE49-F238E27FC236}">
                    <a16:creationId xmlns:a16="http://schemas.microsoft.com/office/drawing/2014/main" id="{F3F58903-86C7-42F8-8428-E3DD03D301F6}"/>
                  </a:ext>
                </a:extLst>
              </p:cNvPr>
              <p:cNvSpPr>
                <a:spLocks/>
              </p:cNvSpPr>
              <p:nvPr/>
            </p:nvSpPr>
            <p:spPr bwMode="auto">
              <a:xfrm>
                <a:off x="4066" y="1796"/>
                <a:ext cx="155" cy="54"/>
              </a:xfrm>
              <a:custGeom>
                <a:avLst/>
                <a:gdLst>
                  <a:gd name="T0" fmla="*/ 17 w 93"/>
                  <a:gd name="T1" fmla="*/ 32 h 32"/>
                  <a:gd name="T2" fmla="*/ 0 w 93"/>
                  <a:gd name="T3" fmla="*/ 23 h 32"/>
                  <a:gd name="T4" fmla="*/ 5 w 93"/>
                  <a:gd name="T5" fmla="*/ 21 h 32"/>
                  <a:gd name="T6" fmla="*/ 57 w 93"/>
                  <a:gd name="T7" fmla="*/ 3 h 32"/>
                  <a:gd name="T8" fmla="*/ 85 w 93"/>
                  <a:gd name="T9" fmla="*/ 0 h 32"/>
                  <a:gd name="T10" fmla="*/ 93 w 93"/>
                  <a:gd name="T11" fmla="*/ 3 h 32"/>
                  <a:gd name="T12" fmla="*/ 74 w 93"/>
                  <a:gd name="T13" fmla="*/ 7 h 32"/>
                  <a:gd name="T14" fmla="*/ 23 w 93"/>
                  <a:gd name="T15" fmla="*/ 29 h 32"/>
                  <a:gd name="T16" fmla="*/ 17 w 93"/>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32">
                    <a:moveTo>
                      <a:pt x="17" y="32"/>
                    </a:moveTo>
                    <a:cubicBezTo>
                      <a:pt x="11" y="30"/>
                      <a:pt x="6" y="26"/>
                      <a:pt x="0" y="23"/>
                    </a:cubicBezTo>
                    <a:cubicBezTo>
                      <a:pt x="1" y="22"/>
                      <a:pt x="3" y="21"/>
                      <a:pt x="5" y="21"/>
                    </a:cubicBezTo>
                    <a:cubicBezTo>
                      <a:pt x="22" y="14"/>
                      <a:pt x="39" y="7"/>
                      <a:pt x="57" y="3"/>
                    </a:cubicBezTo>
                    <a:cubicBezTo>
                      <a:pt x="66" y="1"/>
                      <a:pt x="76" y="0"/>
                      <a:pt x="85" y="0"/>
                    </a:cubicBezTo>
                    <a:cubicBezTo>
                      <a:pt x="88" y="0"/>
                      <a:pt x="91" y="1"/>
                      <a:pt x="93" y="3"/>
                    </a:cubicBezTo>
                    <a:cubicBezTo>
                      <a:pt x="87" y="4"/>
                      <a:pt x="81" y="5"/>
                      <a:pt x="74" y="7"/>
                    </a:cubicBezTo>
                    <a:cubicBezTo>
                      <a:pt x="56" y="11"/>
                      <a:pt x="40" y="20"/>
                      <a:pt x="23" y="29"/>
                    </a:cubicBezTo>
                    <a:cubicBezTo>
                      <a:pt x="21" y="30"/>
                      <a:pt x="19" y="31"/>
                      <a:pt x="17" y="32"/>
                    </a:cubicBezTo>
                    <a:close/>
                  </a:path>
                </a:pathLst>
              </a:custGeom>
              <a:solidFill>
                <a:srgbClr val="6183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7" name="Freeform 147">
                <a:extLst>
                  <a:ext uri="{FF2B5EF4-FFF2-40B4-BE49-F238E27FC236}">
                    <a16:creationId xmlns:a16="http://schemas.microsoft.com/office/drawing/2014/main" id="{DEC3F617-153D-459B-8CA9-F4D1D43FA703}"/>
                  </a:ext>
                </a:extLst>
              </p:cNvPr>
              <p:cNvSpPr>
                <a:spLocks/>
              </p:cNvSpPr>
              <p:nvPr/>
            </p:nvSpPr>
            <p:spPr bwMode="auto">
              <a:xfrm>
                <a:off x="3965" y="3522"/>
                <a:ext cx="97" cy="101"/>
              </a:xfrm>
              <a:custGeom>
                <a:avLst/>
                <a:gdLst>
                  <a:gd name="T0" fmla="*/ 49 w 58"/>
                  <a:gd name="T1" fmla="*/ 59 h 60"/>
                  <a:gd name="T2" fmla="*/ 26 w 58"/>
                  <a:gd name="T3" fmla="*/ 34 h 60"/>
                  <a:gd name="T4" fmla="*/ 2 w 58"/>
                  <a:gd name="T5" fmla="*/ 10 h 60"/>
                  <a:gd name="T6" fmla="*/ 2 w 58"/>
                  <a:gd name="T7" fmla="*/ 0 h 60"/>
                  <a:gd name="T8" fmla="*/ 25 w 58"/>
                  <a:gd name="T9" fmla="*/ 19 h 60"/>
                  <a:gd name="T10" fmla="*/ 37 w 58"/>
                  <a:gd name="T11" fmla="*/ 25 h 60"/>
                  <a:gd name="T12" fmla="*/ 50 w 58"/>
                  <a:gd name="T13" fmla="*/ 59 h 60"/>
                  <a:gd name="T14" fmla="*/ 49 w 58"/>
                  <a:gd name="T15" fmla="*/ 59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0">
                    <a:moveTo>
                      <a:pt x="49" y="59"/>
                    </a:moveTo>
                    <a:cubicBezTo>
                      <a:pt x="45" y="48"/>
                      <a:pt x="35" y="41"/>
                      <a:pt x="26" y="34"/>
                    </a:cubicBezTo>
                    <a:cubicBezTo>
                      <a:pt x="17" y="27"/>
                      <a:pt x="7" y="21"/>
                      <a:pt x="2" y="10"/>
                    </a:cubicBezTo>
                    <a:cubicBezTo>
                      <a:pt x="1" y="7"/>
                      <a:pt x="0" y="3"/>
                      <a:pt x="2" y="0"/>
                    </a:cubicBezTo>
                    <a:cubicBezTo>
                      <a:pt x="7" y="10"/>
                      <a:pt x="16" y="15"/>
                      <a:pt x="25" y="19"/>
                    </a:cubicBezTo>
                    <a:cubicBezTo>
                      <a:pt x="29" y="21"/>
                      <a:pt x="33" y="23"/>
                      <a:pt x="37" y="25"/>
                    </a:cubicBezTo>
                    <a:cubicBezTo>
                      <a:pt x="55" y="33"/>
                      <a:pt x="58" y="42"/>
                      <a:pt x="50" y="59"/>
                    </a:cubicBezTo>
                    <a:cubicBezTo>
                      <a:pt x="50" y="60"/>
                      <a:pt x="49" y="60"/>
                      <a:pt x="49" y="59"/>
                    </a:cubicBezTo>
                    <a:close/>
                  </a:path>
                </a:pathLst>
              </a:custGeom>
              <a:solidFill>
                <a:srgbClr val="168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8" name="Freeform 148">
                <a:extLst>
                  <a:ext uri="{FF2B5EF4-FFF2-40B4-BE49-F238E27FC236}">
                    <a16:creationId xmlns:a16="http://schemas.microsoft.com/office/drawing/2014/main" id="{CF2BB304-F343-4769-8D9E-45AC3B70FB10}"/>
                  </a:ext>
                </a:extLst>
              </p:cNvPr>
              <p:cNvSpPr>
                <a:spLocks/>
              </p:cNvSpPr>
              <p:nvPr/>
            </p:nvSpPr>
            <p:spPr bwMode="auto">
              <a:xfrm>
                <a:off x="7222" y="779"/>
                <a:ext cx="70" cy="98"/>
              </a:xfrm>
              <a:custGeom>
                <a:avLst/>
                <a:gdLst>
                  <a:gd name="T0" fmla="*/ 16 w 42"/>
                  <a:gd name="T1" fmla="*/ 59 h 59"/>
                  <a:gd name="T2" fmla="*/ 4 w 42"/>
                  <a:gd name="T3" fmla="*/ 47 h 59"/>
                  <a:gd name="T4" fmla="*/ 0 w 42"/>
                  <a:gd name="T5" fmla="*/ 42 h 59"/>
                  <a:gd name="T6" fmla="*/ 5 w 42"/>
                  <a:gd name="T7" fmla="*/ 39 h 59"/>
                  <a:gd name="T8" fmla="*/ 11 w 42"/>
                  <a:gd name="T9" fmla="*/ 34 h 59"/>
                  <a:gd name="T10" fmla="*/ 14 w 42"/>
                  <a:gd name="T11" fmla="*/ 32 h 59"/>
                  <a:gd name="T12" fmla="*/ 28 w 42"/>
                  <a:gd name="T13" fmla="*/ 25 h 59"/>
                  <a:gd name="T14" fmla="*/ 30 w 42"/>
                  <a:gd name="T15" fmla="*/ 30 h 59"/>
                  <a:gd name="T16" fmla="*/ 32 w 42"/>
                  <a:gd name="T17" fmla="*/ 33 h 59"/>
                  <a:gd name="T18" fmla="*/ 36 w 42"/>
                  <a:gd name="T19" fmla="*/ 31 h 59"/>
                  <a:gd name="T20" fmla="*/ 37 w 42"/>
                  <a:gd name="T21" fmla="*/ 21 h 59"/>
                  <a:gd name="T22" fmla="*/ 36 w 42"/>
                  <a:gd name="T23" fmla="*/ 10 h 59"/>
                  <a:gd name="T24" fmla="*/ 39 w 42"/>
                  <a:gd name="T25" fmla="*/ 0 h 59"/>
                  <a:gd name="T26" fmla="*/ 32 w 42"/>
                  <a:gd name="T27" fmla="*/ 47 h 59"/>
                  <a:gd name="T28" fmla="*/ 17 w 42"/>
                  <a:gd name="T29" fmla="*/ 59 h 59"/>
                  <a:gd name="T30" fmla="*/ 16 w 42"/>
                  <a:gd name="T31"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59">
                    <a:moveTo>
                      <a:pt x="16" y="59"/>
                    </a:moveTo>
                    <a:cubicBezTo>
                      <a:pt x="14" y="53"/>
                      <a:pt x="9" y="50"/>
                      <a:pt x="4" y="47"/>
                    </a:cubicBezTo>
                    <a:cubicBezTo>
                      <a:pt x="2" y="46"/>
                      <a:pt x="0" y="45"/>
                      <a:pt x="0" y="42"/>
                    </a:cubicBezTo>
                    <a:cubicBezTo>
                      <a:pt x="0" y="39"/>
                      <a:pt x="3" y="39"/>
                      <a:pt x="5" y="39"/>
                    </a:cubicBezTo>
                    <a:cubicBezTo>
                      <a:pt x="8" y="38"/>
                      <a:pt x="11" y="37"/>
                      <a:pt x="11" y="34"/>
                    </a:cubicBezTo>
                    <a:cubicBezTo>
                      <a:pt x="12" y="32"/>
                      <a:pt x="13" y="31"/>
                      <a:pt x="14" y="32"/>
                    </a:cubicBezTo>
                    <a:cubicBezTo>
                      <a:pt x="20" y="33"/>
                      <a:pt x="25" y="30"/>
                      <a:pt x="28" y="25"/>
                    </a:cubicBezTo>
                    <a:cubicBezTo>
                      <a:pt x="30" y="26"/>
                      <a:pt x="29" y="28"/>
                      <a:pt x="30" y="30"/>
                    </a:cubicBezTo>
                    <a:cubicBezTo>
                      <a:pt x="31" y="31"/>
                      <a:pt x="30" y="33"/>
                      <a:pt x="32" y="33"/>
                    </a:cubicBezTo>
                    <a:cubicBezTo>
                      <a:pt x="34" y="33"/>
                      <a:pt x="36" y="32"/>
                      <a:pt x="36" y="31"/>
                    </a:cubicBezTo>
                    <a:cubicBezTo>
                      <a:pt x="38" y="28"/>
                      <a:pt x="40" y="25"/>
                      <a:pt x="37" y="21"/>
                    </a:cubicBezTo>
                    <a:cubicBezTo>
                      <a:pt x="34" y="18"/>
                      <a:pt x="33" y="15"/>
                      <a:pt x="36" y="10"/>
                    </a:cubicBezTo>
                    <a:cubicBezTo>
                      <a:pt x="38" y="7"/>
                      <a:pt x="39" y="4"/>
                      <a:pt x="39" y="0"/>
                    </a:cubicBezTo>
                    <a:cubicBezTo>
                      <a:pt x="42" y="17"/>
                      <a:pt x="41" y="33"/>
                      <a:pt x="32" y="47"/>
                    </a:cubicBezTo>
                    <a:cubicBezTo>
                      <a:pt x="28" y="53"/>
                      <a:pt x="23" y="57"/>
                      <a:pt x="17" y="59"/>
                    </a:cubicBezTo>
                    <a:cubicBezTo>
                      <a:pt x="17" y="59"/>
                      <a:pt x="16" y="59"/>
                      <a:pt x="16" y="59"/>
                    </a:cubicBezTo>
                    <a:close/>
                  </a:path>
                </a:pathLst>
              </a:custGeom>
              <a:solidFill>
                <a:srgbClr val="0E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9" name="Freeform 149">
                <a:extLst>
                  <a:ext uri="{FF2B5EF4-FFF2-40B4-BE49-F238E27FC236}">
                    <a16:creationId xmlns:a16="http://schemas.microsoft.com/office/drawing/2014/main" id="{35C72E34-F578-4892-820F-15CF34CD4143}"/>
                  </a:ext>
                </a:extLst>
              </p:cNvPr>
              <p:cNvSpPr>
                <a:spLocks/>
              </p:cNvSpPr>
              <p:nvPr/>
            </p:nvSpPr>
            <p:spPr bwMode="auto">
              <a:xfrm>
                <a:off x="4767" y="1634"/>
                <a:ext cx="64" cy="111"/>
              </a:xfrm>
              <a:custGeom>
                <a:avLst/>
                <a:gdLst>
                  <a:gd name="T0" fmla="*/ 29 w 38"/>
                  <a:gd name="T1" fmla="*/ 30 h 66"/>
                  <a:gd name="T2" fmla="*/ 35 w 38"/>
                  <a:gd name="T3" fmla="*/ 39 h 66"/>
                  <a:gd name="T4" fmla="*/ 37 w 38"/>
                  <a:gd name="T5" fmla="*/ 48 h 66"/>
                  <a:gd name="T6" fmla="*/ 38 w 38"/>
                  <a:gd name="T7" fmla="*/ 61 h 66"/>
                  <a:gd name="T8" fmla="*/ 34 w 38"/>
                  <a:gd name="T9" fmla="*/ 66 h 66"/>
                  <a:gd name="T10" fmla="*/ 29 w 38"/>
                  <a:gd name="T11" fmla="*/ 61 h 66"/>
                  <a:gd name="T12" fmla="*/ 27 w 38"/>
                  <a:gd name="T13" fmla="*/ 47 h 66"/>
                  <a:gd name="T14" fmla="*/ 5 w 38"/>
                  <a:gd name="T15" fmla="*/ 18 h 66"/>
                  <a:gd name="T16" fmla="*/ 3 w 38"/>
                  <a:gd name="T17" fmla="*/ 10 h 66"/>
                  <a:gd name="T18" fmla="*/ 18 w 38"/>
                  <a:gd name="T19" fmla="*/ 8 h 66"/>
                  <a:gd name="T20" fmla="*/ 28 w 38"/>
                  <a:gd name="T21" fmla="*/ 21 h 66"/>
                  <a:gd name="T22" fmla="*/ 29 w 38"/>
                  <a:gd name="T23" fmla="*/ 3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66">
                    <a:moveTo>
                      <a:pt x="29" y="30"/>
                    </a:moveTo>
                    <a:cubicBezTo>
                      <a:pt x="29" y="35"/>
                      <a:pt x="34" y="35"/>
                      <a:pt x="35" y="39"/>
                    </a:cubicBezTo>
                    <a:cubicBezTo>
                      <a:pt x="35" y="42"/>
                      <a:pt x="36" y="45"/>
                      <a:pt x="37" y="48"/>
                    </a:cubicBezTo>
                    <a:cubicBezTo>
                      <a:pt x="37" y="52"/>
                      <a:pt x="37" y="57"/>
                      <a:pt x="38" y="61"/>
                    </a:cubicBezTo>
                    <a:cubicBezTo>
                      <a:pt x="38" y="64"/>
                      <a:pt x="37" y="66"/>
                      <a:pt x="34" y="66"/>
                    </a:cubicBezTo>
                    <a:cubicBezTo>
                      <a:pt x="31" y="66"/>
                      <a:pt x="29" y="65"/>
                      <a:pt x="29" y="61"/>
                    </a:cubicBezTo>
                    <a:cubicBezTo>
                      <a:pt x="29" y="56"/>
                      <a:pt x="29" y="52"/>
                      <a:pt x="27" y="47"/>
                    </a:cubicBezTo>
                    <a:cubicBezTo>
                      <a:pt x="24" y="34"/>
                      <a:pt x="16" y="25"/>
                      <a:pt x="5" y="18"/>
                    </a:cubicBezTo>
                    <a:cubicBezTo>
                      <a:pt x="0" y="16"/>
                      <a:pt x="1" y="14"/>
                      <a:pt x="3" y="10"/>
                    </a:cubicBezTo>
                    <a:cubicBezTo>
                      <a:pt x="10" y="2"/>
                      <a:pt x="8" y="0"/>
                      <a:pt x="18" y="8"/>
                    </a:cubicBezTo>
                    <a:cubicBezTo>
                      <a:pt x="23" y="12"/>
                      <a:pt x="26" y="16"/>
                      <a:pt x="28" y="21"/>
                    </a:cubicBezTo>
                    <a:cubicBezTo>
                      <a:pt x="32" y="24"/>
                      <a:pt x="32" y="27"/>
                      <a:pt x="29" y="30"/>
                    </a:cubicBezTo>
                    <a:close/>
                  </a:path>
                </a:pathLst>
              </a:custGeom>
              <a:solidFill>
                <a:srgbClr val="673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0" name="Freeform 150">
                <a:extLst>
                  <a:ext uri="{FF2B5EF4-FFF2-40B4-BE49-F238E27FC236}">
                    <a16:creationId xmlns:a16="http://schemas.microsoft.com/office/drawing/2014/main" id="{7A13B5DA-EA04-4C76-B56D-A948B5EBAEB3}"/>
                  </a:ext>
                </a:extLst>
              </p:cNvPr>
              <p:cNvSpPr>
                <a:spLocks/>
              </p:cNvSpPr>
              <p:nvPr/>
            </p:nvSpPr>
            <p:spPr bwMode="auto">
              <a:xfrm>
                <a:off x="7078" y="3593"/>
                <a:ext cx="60" cy="107"/>
              </a:xfrm>
              <a:custGeom>
                <a:avLst/>
                <a:gdLst>
                  <a:gd name="T0" fmla="*/ 4 w 36"/>
                  <a:gd name="T1" fmla="*/ 28 h 64"/>
                  <a:gd name="T2" fmla="*/ 12 w 36"/>
                  <a:gd name="T3" fmla="*/ 16 h 64"/>
                  <a:gd name="T4" fmla="*/ 13 w 36"/>
                  <a:gd name="T5" fmla="*/ 12 h 64"/>
                  <a:gd name="T6" fmla="*/ 23 w 36"/>
                  <a:gd name="T7" fmla="*/ 2 h 64"/>
                  <a:gd name="T8" fmla="*/ 30 w 36"/>
                  <a:gd name="T9" fmla="*/ 3 h 64"/>
                  <a:gd name="T10" fmla="*/ 33 w 36"/>
                  <a:gd name="T11" fmla="*/ 7 h 64"/>
                  <a:gd name="T12" fmla="*/ 32 w 36"/>
                  <a:gd name="T13" fmla="*/ 15 h 64"/>
                  <a:gd name="T14" fmla="*/ 13 w 36"/>
                  <a:gd name="T15" fmla="*/ 37 h 64"/>
                  <a:gd name="T16" fmla="*/ 9 w 36"/>
                  <a:gd name="T17" fmla="*/ 51 h 64"/>
                  <a:gd name="T18" fmla="*/ 9 w 36"/>
                  <a:gd name="T19" fmla="*/ 54 h 64"/>
                  <a:gd name="T20" fmla="*/ 3 w 36"/>
                  <a:gd name="T21" fmla="*/ 64 h 64"/>
                  <a:gd name="T22" fmla="*/ 0 w 36"/>
                  <a:gd name="T23" fmla="*/ 54 h 64"/>
                  <a:gd name="T24" fmla="*/ 2 w 36"/>
                  <a:gd name="T25" fmla="*/ 37 h 64"/>
                  <a:gd name="T26" fmla="*/ 4 w 36"/>
                  <a:gd name="T2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64">
                    <a:moveTo>
                      <a:pt x="4" y="28"/>
                    </a:moveTo>
                    <a:cubicBezTo>
                      <a:pt x="8" y="25"/>
                      <a:pt x="13" y="22"/>
                      <a:pt x="12" y="16"/>
                    </a:cubicBezTo>
                    <a:cubicBezTo>
                      <a:pt x="10" y="14"/>
                      <a:pt x="11" y="13"/>
                      <a:pt x="13" y="12"/>
                    </a:cubicBezTo>
                    <a:cubicBezTo>
                      <a:pt x="15" y="8"/>
                      <a:pt x="19" y="5"/>
                      <a:pt x="23" y="2"/>
                    </a:cubicBezTo>
                    <a:cubicBezTo>
                      <a:pt x="26" y="0"/>
                      <a:pt x="28" y="0"/>
                      <a:pt x="30" y="3"/>
                    </a:cubicBezTo>
                    <a:cubicBezTo>
                      <a:pt x="31" y="4"/>
                      <a:pt x="32" y="5"/>
                      <a:pt x="33" y="7"/>
                    </a:cubicBezTo>
                    <a:cubicBezTo>
                      <a:pt x="36" y="10"/>
                      <a:pt x="36" y="12"/>
                      <a:pt x="32" y="15"/>
                    </a:cubicBezTo>
                    <a:cubicBezTo>
                      <a:pt x="23" y="20"/>
                      <a:pt x="16" y="27"/>
                      <a:pt x="13" y="37"/>
                    </a:cubicBezTo>
                    <a:cubicBezTo>
                      <a:pt x="10" y="41"/>
                      <a:pt x="9" y="46"/>
                      <a:pt x="9" y="51"/>
                    </a:cubicBezTo>
                    <a:cubicBezTo>
                      <a:pt x="9" y="52"/>
                      <a:pt x="9" y="53"/>
                      <a:pt x="9" y="54"/>
                    </a:cubicBezTo>
                    <a:cubicBezTo>
                      <a:pt x="9" y="58"/>
                      <a:pt x="8" y="64"/>
                      <a:pt x="3" y="64"/>
                    </a:cubicBezTo>
                    <a:cubicBezTo>
                      <a:pt x="0" y="64"/>
                      <a:pt x="0" y="58"/>
                      <a:pt x="0" y="54"/>
                    </a:cubicBezTo>
                    <a:cubicBezTo>
                      <a:pt x="0" y="48"/>
                      <a:pt x="2" y="43"/>
                      <a:pt x="2" y="37"/>
                    </a:cubicBezTo>
                    <a:cubicBezTo>
                      <a:pt x="4" y="34"/>
                      <a:pt x="4" y="31"/>
                      <a:pt x="4" y="28"/>
                    </a:cubicBezTo>
                    <a:close/>
                  </a:path>
                </a:pathLst>
              </a:custGeom>
              <a:solidFill>
                <a:srgbClr val="683C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1" name="Freeform 151">
                <a:extLst>
                  <a:ext uri="{FF2B5EF4-FFF2-40B4-BE49-F238E27FC236}">
                    <a16:creationId xmlns:a16="http://schemas.microsoft.com/office/drawing/2014/main" id="{5DB49CD7-43EF-4BDB-943F-3E48DA78E579}"/>
                  </a:ext>
                </a:extLst>
              </p:cNvPr>
              <p:cNvSpPr>
                <a:spLocks/>
              </p:cNvSpPr>
              <p:nvPr/>
            </p:nvSpPr>
            <p:spPr bwMode="auto">
              <a:xfrm>
                <a:off x="7120" y="1735"/>
                <a:ext cx="80" cy="75"/>
              </a:xfrm>
              <a:custGeom>
                <a:avLst/>
                <a:gdLst>
                  <a:gd name="T0" fmla="*/ 0 w 48"/>
                  <a:gd name="T1" fmla="*/ 20 h 45"/>
                  <a:gd name="T2" fmla="*/ 7 w 48"/>
                  <a:gd name="T3" fmla="*/ 2 h 45"/>
                  <a:gd name="T4" fmla="*/ 11 w 48"/>
                  <a:gd name="T5" fmla="*/ 2 h 45"/>
                  <a:gd name="T6" fmla="*/ 34 w 48"/>
                  <a:gd name="T7" fmla="*/ 16 h 45"/>
                  <a:gd name="T8" fmla="*/ 48 w 48"/>
                  <a:gd name="T9" fmla="*/ 41 h 45"/>
                  <a:gd name="T10" fmla="*/ 48 w 48"/>
                  <a:gd name="T11" fmla="*/ 44 h 45"/>
                  <a:gd name="T12" fmla="*/ 45 w 48"/>
                  <a:gd name="T13" fmla="*/ 43 h 45"/>
                  <a:gd name="T14" fmla="*/ 16 w 48"/>
                  <a:gd name="T15" fmla="*/ 24 h 45"/>
                  <a:gd name="T16" fmla="*/ 6 w 48"/>
                  <a:gd name="T17" fmla="*/ 21 h 45"/>
                  <a:gd name="T18" fmla="*/ 0 w 48"/>
                  <a:gd name="T19" fmla="*/ 2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5">
                    <a:moveTo>
                      <a:pt x="0" y="20"/>
                    </a:moveTo>
                    <a:cubicBezTo>
                      <a:pt x="1" y="13"/>
                      <a:pt x="5" y="8"/>
                      <a:pt x="7" y="2"/>
                    </a:cubicBezTo>
                    <a:cubicBezTo>
                      <a:pt x="8" y="0"/>
                      <a:pt x="9" y="1"/>
                      <a:pt x="11" y="2"/>
                    </a:cubicBezTo>
                    <a:cubicBezTo>
                      <a:pt x="18" y="7"/>
                      <a:pt x="27" y="10"/>
                      <a:pt x="34" y="16"/>
                    </a:cubicBezTo>
                    <a:cubicBezTo>
                      <a:pt x="42" y="23"/>
                      <a:pt x="46" y="31"/>
                      <a:pt x="48" y="41"/>
                    </a:cubicBezTo>
                    <a:cubicBezTo>
                      <a:pt x="48" y="42"/>
                      <a:pt x="48" y="44"/>
                      <a:pt x="48" y="44"/>
                    </a:cubicBezTo>
                    <a:cubicBezTo>
                      <a:pt x="47" y="45"/>
                      <a:pt x="46" y="43"/>
                      <a:pt x="45" y="43"/>
                    </a:cubicBezTo>
                    <a:cubicBezTo>
                      <a:pt x="37" y="33"/>
                      <a:pt x="30" y="23"/>
                      <a:pt x="16" y="24"/>
                    </a:cubicBezTo>
                    <a:cubicBezTo>
                      <a:pt x="12" y="24"/>
                      <a:pt x="10" y="20"/>
                      <a:pt x="6" y="21"/>
                    </a:cubicBezTo>
                    <a:cubicBezTo>
                      <a:pt x="4" y="20"/>
                      <a:pt x="2" y="20"/>
                      <a:pt x="0" y="20"/>
                    </a:cubicBezTo>
                    <a:close/>
                  </a:path>
                </a:pathLst>
              </a:custGeom>
              <a:solidFill>
                <a:srgbClr val="626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2" name="Freeform 152">
                <a:extLst>
                  <a:ext uri="{FF2B5EF4-FFF2-40B4-BE49-F238E27FC236}">
                    <a16:creationId xmlns:a16="http://schemas.microsoft.com/office/drawing/2014/main" id="{527F3C41-D99E-4A5B-A3AF-D39A855FF10C}"/>
                  </a:ext>
                </a:extLst>
              </p:cNvPr>
              <p:cNvSpPr>
                <a:spLocks/>
              </p:cNvSpPr>
              <p:nvPr/>
            </p:nvSpPr>
            <p:spPr bwMode="auto">
              <a:xfrm>
                <a:off x="4814" y="1626"/>
                <a:ext cx="97" cy="62"/>
              </a:xfrm>
              <a:custGeom>
                <a:avLst/>
                <a:gdLst>
                  <a:gd name="T0" fmla="*/ 1 w 58"/>
                  <a:gd name="T1" fmla="*/ 35 h 37"/>
                  <a:gd name="T2" fmla="*/ 0 w 58"/>
                  <a:gd name="T3" fmla="*/ 26 h 37"/>
                  <a:gd name="T4" fmla="*/ 21 w 58"/>
                  <a:gd name="T5" fmla="*/ 11 h 37"/>
                  <a:gd name="T6" fmla="*/ 43 w 58"/>
                  <a:gd name="T7" fmla="*/ 8 h 37"/>
                  <a:gd name="T8" fmla="*/ 56 w 58"/>
                  <a:gd name="T9" fmla="*/ 0 h 37"/>
                  <a:gd name="T10" fmla="*/ 50 w 58"/>
                  <a:gd name="T11" fmla="*/ 12 h 37"/>
                  <a:gd name="T12" fmla="*/ 28 w 58"/>
                  <a:gd name="T13" fmla="*/ 22 h 37"/>
                  <a:gd name="T14" fmla="*/ 5 w 58"/>
                  <a:gd name="T15" fmla="*/ 35 h 37"/>
                  <a:gd name="T16" fmla="*/ 1 w 58"/>
                  <a:gd name="T17"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37">
                    <a:moveTo>
                      <a:pt x="1" y="35"/>
                    </a:moveTo>
                    <a:cubicBezTo>
                      <a:pt x="1" y="32"/>
                      <a:pt x="2" y="29"/>
                      <a:pt x="0" y="26"/>
                    </a:cubicBezTo>
                    <a:cubicBezTo>
                      <a:pt x="4" y="16"/>
                      <a:pt x="11" y="12"/>
                      <a:pt x="21" y="11"/>
                    </a:cubicBezTo>
                    <a:cubicBezTo>
                      <a:pt x="28" y="10"/>
                      <a:pt x="36" y="10"/>
                      <a:pt x="43" y="8"/>
                    </a:cubicBezTo>
                    <a:cubicBezTo>
                      <a:pt x="48" y="6"/>
                      <a:pt x="52" y="4"/>
                      <a:pt x="56" y="0"/>
                    </a:cubicBezTo>
                    <a:cubicBezTo>
                      <a:pt x="58" y="6"/>
                      <a:pt x="54" y="9"/>
                      <a:pt x="50" y="12"/>
                    </a:cubicBezTo>
                    <a:cubicBezTo>
                      <a:pt x="44" y="17"/>
                      <a:pt x="36" y="20"/>
                      <a:pt x="28" y="22"/>
                    </a:cubicBezTo>
                    <a:cubicBezTo>
                      <a:pt x="20" y="25"/>
                      <a:pt x="12" y="28"/>
                      <a:pt x="5" y="35"/>
                    </a:cubicBezTo>
                    <a:cubicBezTo>
                      <a:pt x="4" y="36"/>
                      <a:pt x="3" y="37"/>
                      <a:pt x="1" y="35"/>
                    </a:cubicBezTo>
                    <a:close/>
                  </a:path>
                </a:pathLst>
              </a:custGeom>
              <a:solidFill>
                <a:srgbClr val="138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3" name="Freeform 153">
                <a:extLst>
                  <a:ext uri="{FF2B5EF4-FFF2-40B4-BE49-F238E27FC236}">
                    <a16:creationId xmlns:a16="http://schemas.microsoft.com/office/drawing/2014/main" id="{D24294E0-897D-4AA4-971E-0D7DCABC608C}"/>
                  </a:ext>
                </a:extLst>
              </p:cNvPr>
              <p:cNvSpPr>
                <a:spLocks/>
              </p:cNvSpPr>
              <p:nvPr/>
            </p:nvSpPr>
            <p:spPr bwMode="auto">
              <a:xfrm>
                <a:off x="7157" y="737"/>
                <a:ext cx="60" cy="82"/>
              </a:xfrm>
              <a:custGeom>
                <a:avLst/>
                <a:gdLst>
                  <a:gd name="T0" fmla="*/ 36 w 36"/>
                  <a:gd name="T1" fmla="*/ 38 h 49"/>
                  <a:gd name="T2" fmla="*/ 30 w 36"/>
                  <a:gd name="T3" fmla="*/ 35 h 49"/>
                  <a:gd name="T4" fmla="*/ 26 w 36"/>
                  <a:gd name="T5" fmla="*/ 33 h 49"/>
                  <a:gd name="T6" fmla="*/ 25 w 36"/>
                  <a:gd name="T7" fmla="*/ 38 h 49"/>
                  <a:gd name="T8" fmla="*/ 14 w 36"/>
                  <a:gd name="T9" fmla="*/ 49 h 49"/>
                  <a:gd name="T10" fmla="*/ 4 w 36"/>
                  <a:gd name="T11" fmla="*/ 49 h 49"/>
                  <a:gd name="T12" fmla="*/ 1 w 36"/>
                  <a:gd name="T13" fmla="*/ 48 h 49"/>
                  <a:gd name="T14" fmla="*/ 0 w 36"/>
                  <a:gd name="T15" fmla="*/ 38 h 49"/>
                  <a:gd name="T16" fmla="*/ 0 w 36"/>
                  <a:gd name="T17" fmla="*/ 37 h 49"/>
                  <a:gd name="T18" fmla="*/ 13 w 36"/>
                  <a:gd name="T19" fmla="*/ 27 h 49"/>
                  <a:gd name="T20" fmla="*/ 28 w 36"/>
                  <a:gd name="T21" fmla="*/ 29 h 49"/>
                  <a:gd name="T22" fmla="*/ 33 w 36"/>
                  <a:gd name="T23" fmla="*/ 31 h 49"/>
                  <a:gd name="T24" fmla="*/ 35 w 36"/>
                  <a:gd name="T25" fmla="*/ 26 h 49"/>
                  <a:gd name="T26" fmla="*/ 34 w 36"/>
                  <a:gd name="T27" fmla="*/ 21 h 49"/>
                  <a:gd name="T28" fmla="*/ 31 w 36"/>
                  <a:gd name="T29" fmla="*/ 17 h 49"/>
                  <a:gd name="T30" fmla="*/ 28 w 36"/>
                  <a:gd name="T31" fmla="*/ 20 h 49"/>
                  <a:gd name="T32" fmla="*/ 27 w 36"/>
                  <a:gd name="T33" fmla="*/ 22 h 49"/>
                  <a:gd name="T34" fmla="*/ 25 w 36"/>
                  <a:gd name="T35" fmla="*/ 19 h 49"/>
                  <a:gd name="T36" fmla="*/ 24 w 36"/>
                  <a:gd name="T37" fmla="*/ 15 h 49"/>
                  <a:gd name="T38" fmla="*/ 25 w 36"/>
                  <a:gd name="T39" fmla="*/ 12 h 49"/>
                  <a:gd name="T40" fmla="*/ 30 w 36"/>
                  <a:gd name="T41" fmla="*/ 6 h 49"/>
                  <a:gd name="T42" fmla="*/ 30 w 36"/>
                  <a:gd name="T43" fmla="*/ 0 h 49"/>
                  <a:gd name="T44" fmla="*/ 36 w 36"/>
                  <a:gd name="T45" fmla="*/ 31 h 49"/>
                  <a:gd name="T46" fmla="*/ 36 w 36"/>
                  <a:gd name="T47"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 h="49">
                    <a:moveTo>
                      <a:pt x="36" y="38"/>
                    </a:moveTo>
                    <a:cubicBezTo>
                      <a:pt x="34" y="37"/>
                      <a:pt x="32" y="36"/>
                      <a:pt x="30" y="35"/>
                    </a:cubicBezTo>
                    <a:cubicBezTo>
                      <a:pt x="29" y="34"/>
                      <a:pt x="28" y="32"/>
                      <a:pt x="26" y="33"/>
                    </a:cubicBezTo>
                    <a:cubicBezTo>
                      <a:pt x="25" y="34"/>
                      <a:pt x="25" y="36"/>
                      <a:pt x="25" y="38"/>
                    </a:cubicBezTo>
                    <a:cubicBezTo>
                      <a:pt x="25" y="44"/>
                      <a:pt x="20" y="49"/>
                      <a:pt x="14" y="49"/>
                    </a:cubicBezTo>
                    <a:cubicBezTo>
                      <a:pt x="10" y="49"/>
                      <a:pt x="7" y="48"/>
                      <a:pt x="4" y="49"/>
                    </a:cubicBezTo>
                    <a:cubicBezTo>
                      <a:pt x="3" y="49"/>
                      <a:pt x="2" y="49"/>
                      <a:pt x="1" y="48"/>
                    </a:cubicBezTo>
                    <a:cubicBezTo>
                      <a:pt x="5" y="44"/>
                      <a:pt x="1" y="42"/>
                      <a:pt x="0" y="38"/>
                    </a:cubicBezTo>
                    <a:cubicBezTo>
                      <a:pt x="0" y="38"/>
                      <a:pt x="0" y="37"/>
                      <a:pt x="0" y="37"/>
                    </a:cubicBezTo>
                    <a:cubicBezTo>
                      <a:pt x="7" y="37"/>
                      <a:pt x="8" y="30"/>
                      <a:pt x="13" y="27"/>
                    </a:cubicBezTo>
                    <a:cubicBezTo>
                      <a:pt x="17" y="25"/>
                      <a:pt x="25" y="26"/>
                      <a:pt x="28" y="29"/>
                    </a:cubicBezTo>
                    <a:cubicBezTo>
                      <a:pt x="30" y="30"/>
                      <a:pt x="31" y="32"/>
                      <a:pt x="33" y="31"/>
                    </a:cubicBezTo>
                    <a:cubicBezTo>
                      <a:pt x="35" y="30"/>
                      <a:pt x="35" y="28"/>
                      <a:pt x="35" y="26"/>
                    </a:cubicBezTo>
                    <a:cubicBezTo>
                      <a:pt x="35" y="24"/>
                      <a:pt x="33" y="23"/>
                      <a:pt x="34" y="21"/>
                    </a:cubicBezTo>
                    <a:cubicBezTo>
                      <a:pt x="34" y="18"/>
                      <a:pt x="33" y="18"/>
                      <a:pt x="31" y="17"/>
                    </a:cubicBezTo>
                    <a:cubicBezTo>
                      <a:pt x="29" y="16"/>
                      <a:pt x="29" y="18"/>
                      <a:pt x="28" y="20"/>
                    </a:cubicBezTo>
                    <a:cubicBezTo>
                      <a:pt x="28" y="21"/>
                      <a:pt x="28" y="22"/>
                      <a:pt x="27" y="22"/>
                    </a:cubicBezTo>
                    <a:cubicBezTo>
                      <a:pt x="25" y="22"/>
                      <a:pt x="25" y="21"/>
                      <a:pt x="25" y="19"/>
                    </a:cubicBezTo>
                    <a:cubicBezTo>
                      <a:pt x="25" y="18"/>
                      <a:pt x="25" y="16"/>
                      <a:pt x="24" y="15"/>
                    </a:cubicBezTo>
                    <a:cubicBezTo>
                      <a:pt x="23" y="13"/>
                      <a:pt x="24" y="12"/>
                      <a:pt x="25" y="12"/>
                    </a:cubicBezTo>
                    <a:cubicBezTo>
                      <a:pt x="32" y="14"/>
                      <a:pt x="31" y="10"/>
                      <a:pt x="30" y="6"/>
                    </a:cubicBezTo>
                    <a:cubicBezTo>
                      <a:pt x="30" y="4"/>
                      <a:pt x="30" y="2"/>
                      <a:pt x="30" y="0"/>
                    </a:cubicBezTo>
                    <a:cubicBezTo>
                      <a:pt x="35" y="10"/>
                      <a:pt x="36" y="20"/>
                      <a:pt x="36" y="31"/>
                    </a:cubicBezTo>
                    <a:cubicBezTo>
                      <a:pt x="36" y="33"/>
                      <a:pt x="36" y="36"/>
                      <a:pt x="36" y="38"/>
                    </a:cubicBezTo>
                    <a:close/>
                  </a:path>
                </a:pathLst>
              </a:custGeom>
              <a:solidFill>
                <a:srgbClr val="0E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4" name="Freeform 154">
                <a:extLst>
                  <a:ext uri="{FF2B5EF4-FFF2-40B4-BE49-F238E27FC236}">
                    <a16:creationId xmlns:a16="http://schemas.microsoft.com/office/drawing/2014/main" id="{70330BE2-51A2-46B5-A061-C8C15E96ACFC}"/>
                  </a:ext>
                </a:extLst>
              </p:cNvPr>
              <p:cNvSpPr>
                <a:spLocks/>
              </p:cNvSpPr>
              <p:nvPr/>
            </p:nvSpPr>
            <p:spPr bwMode="auto">
              <a:xfrm>
                <a:off x="7006" y="3569"/>
                <a:ext cx="94" cy="59"/>
              </a:xfrm>
              <a:custGeom>
                <a:avLst/>
                <a:gdLst>
                  <a:gd name="T0" fmla="*/ 56 w 56"/>
                  <a:gd name="T1" fmla="*/ 26 h 35"/>
                  <a:gd name="T2" fmla="*/ 55 w 56"/>
                  <a:gd name="T3" fmla="*/ 30 h 35"/>
                  <a:gd name="T4" fmla="*/ 48 w 56"/>
                  <a:gd name="T5" fmla="*/ 31 h 35"/>
                  <a:gd name="T6" fmla="*/ 23 w 56"/>
                  <a:gd name="T7" fmla="*/ 19 h 35"/>
                  <a:gd name="T8" fmla="*/ 6 w 56"/>
                  <a:gd name="T9" fmla="*/ 11 h 35"/>
                  <a:gd name="T10" fmla="*/ 1 w 56"/>
                  <a:gd name="T11" fmla="*/ 0 h 35"/>
                  <a:gd name="T12" fmla="*/ 32 w 56"/>
                  <a:gd name="T13" fmla="*/ 11 h 35"/>
                  <a:gd name="T14" fmla="*/ 46 w 56"/>
                  <a:gd name="T15" fmla="*/ 14 h 35"/>
                  <a:gd name="T16" fmla="*/ 56 w 56"/>
                  <a:gd name="T17" fmla="*/ 2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5">
                    <a:moveTo>
                      <a:pt x="56" y="26"/>
                    </a:moveTo>
                    <a:cubicBezTo>
                      <a:pt x="55" y="27"/>
                      <a:pt x="55" y="29"/>
                      <a:pt x="55" y="30"/>
                    </a:cubicBezTo>
                    <a:cubicBezTo>
                      <a:pt x="53" y="35"/>
                      <a:pt x="51" y="35"/>
                      <a:pt x="48" y="31"/>
                    </a:cubicBezTo>
                    <a:cubicBezTo>
                      <a:pt x="41" y="24"/>
                      <a:pt x="31" y="23"/>
                      <a:pt x="23" y="19"/>
                    </a:cubicBezTo>
                    <a:cubicBezTo>
                      <a:pt x="17" y="17"/>
                      <a:pt x="11" y="15"/>
                      <a:pt x="6" y="11"/>
                    </a:cubicBezTo>
                    <a:cubicBezTo>
                      <a:pt x="3" y="8"/>
                      <a:pt x="0" y="5"/>
                      <a:pt x="1" y="0"/>
                    </a:cubicBezTo>
                    <a:cubicBezTo>
                      <a:pt x="10" y="8"/>
                      <a:pt x="21" y="9"/>
                      <a:pt x="32" y="11"/>
                    </a:cubicBezTo>
                    <a:cubicBezTo>
                      <a:pt x="37" y="11"/>
                      <a:pt x="41" y="12"/>
                      <a:pt x="46" y="14"/>
                    </a:cubicBezTo>
                    <a:cubicBezTo>
                      <a:pt x="51" y="16"/>
                      <a:pt x="53" y="21"/>
                      <a:pt x="56" y="26"/>
                    </a:cubicBezTo>
                    <a:close/>
                  </a:path>
                </a:pathLst>
              </a:custGeom>
              <a:solidFill>
                <a:srgbClr val="138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5" name="Freeform 155">
                <a:extLst>
                  <a:ext uri="{FF2B5EF4-FFF2-40B4-BE49-F238E27FC236}">
                    <a16:creationId xmlns:a16="http://schemas.microsoft.com/office/drawing/2014/main" id="{550E3D7B-42AD-48FD-99DB-0B56BAB2831C}"/>
                  </a:ext>
                </a:extLst>
              </p:cNvPr>
              <p:cNvSpPr>
                <a:spLocks/>
              </p:cNvSpPr>
              <p:nvPr/>
            </p:nvSpPr>
            <p:spPr bwMode="auto">
              <a:xfrm>
                <a:off x="7200" y="767"/>
                <a:ext cx="87" cy="67"/>
              </a:xfrm>
              <a:custGeom>
                <a:avLst/>
                <a:gdLst>
                  <a:gd name="T0" fmla="*/ 52 w 52"/>
                  <a:gd name="T1" fmla="*/ 3 h 40"/>
                  <a:gd name="T2" fmla="*/ 15 w 52"/>
                  <a:gd name="T3" fmla="*/ 34 h 40"/>
                  <a:gd name="T4" fmla="*/ 0 w 52"/>
                  <a:gd name="T5" fmla="*/ 40 h 40"/>
                  <a:gd name="T6" fmla="*/ 10 w 52"/>
                  <a:gd name="T7" fmla="*/ 20 h 40"/>
                  <a:gd name="T8" fmla="*/ 34 w 52"/>
                  <a:gd name="T9" fmla="*/ 14 h 40"/>
                  <a:gd name="T10" fmla="*/ 50 w 52"/>
                  <a:gd name="T11" fmla="*/ 2 h 40"/>
                  <a:gd name="T12" fmla="*/ 51 w 52"/>
                  <a:gd name="T13" fmla="*/ 1 h 40"/>
                  <a:gd name="T14" fmla="*/ 52 w 52"/>
                  <a:gd name="T15" fmla="*/ 3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0">
                    <a:moveTo>
                      <a:pt x="52" y="3"/>
                    </a:moveTo>
                    <a:cubicBezTo>
                      <a:pt x="48" y="23"/>
                      <a:pt x="30" y="27"/>
                      <a:pt x="15" y="34"/>
                    </a:cubicBezTo>
                    <a:cubicBezTo>
                      <a:pt x="11" y="37"/>
                      <a:pt x="7" y="39"/>
                      <a:pt x="0" y="40"/>
                    </a:cubicBezTo>
                    <a:cubicBezTo>
                      <a:pt x="6" y="34"/>
                      <a:pt x="7" y="27"/>
                      <a:pt x="10" y="20"/>
                    </a:cubicBezTo>
                    <a:cubicBezTo>
                      <a:pt x="18" y="19"/>
                      <a:pt x="26" y="17"/>
                      <a:pt x="34" y="14"/>
                    </a:cubicBezTo>
                    <a:cubicBezTo>
                      <a:pt x="40" y="11"/>
                      <a:pt x="46" y="8"/>
                      <a:pt x="50" y="2"/>
                    </a:cubicBezTo>
                    <a:cubicBezTo>
                      <a:pt x="50" y="1"/>
                      <a:pt x="50" y="0"/>
                      <a:pt x="51" y="1"/>
                    </a:cubicBezTo>
                    <a:cubicBezTo>
                      <a:pt x="52" y="2"/>
                      <a:pt x="52" y="3"/>
                      <a:pt x="52" y="3"/>
                    </a:cubicBezTo>
                    <a:close/>
                  </a:path>
                </a:pathLst>
              </a:custGeom>
              <a:solidFill>
                <a:srgbClr val="138E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6" name="Freeform 156">
                <a:extLst>
                  <a:ext uri="{FF2B5EF4-FFF2-40B4-BE49-F238E27FC236}">
                    <a16:creationId xmlns:a16="http://schemas.microsoft.com/office/drawing/2014/main" id="{AB5685C0-C6EA-4515-B34C-857632EDF54F}"/>
                  </a:ext>
                </a:extLst>
              </p:cNvPr>
              <p:cNvSpPr>
                <a:spLocks/>
              </p:cNvSpPr>
              <p:nvPr/>
            </p:nvSpPr>
            <p:spPr bwMode="auto">
              <a:xfrm>
                <a:off x="6924" y="747"/>
                <a:ext cx="79" cy="77"/>
              </a:xfrm>
              <a:custGeom>
                <a:avLst/>
                <a:gdLst>
                  <a:gd name="T0" fmla="*/ 40 w 47"/>
                  <a:gd name="T1" fmla="*/ 25 h 46"/>
                  <a:gd name="T2" fmla="*/ 47 w 47"/>
                  <a:gd name="T3" fmla="*/ 46 h 46"/>
                  <a:gd name="T4" fmla="*/ 11 w 47"/>
                  <a:gd name="T5" fmla="*/ 25 h 46"/>
                  <a:gd name="T6" fmla="*/ 0 w 47"/>
                  <a:gd name="T7" fmla="*/ 3 h 46"/>
                  <a:gd name="T8" fmla="*/ 2 w 47"/>
                  <a:gd name="T9" fmla="*/ 3 h 46"/>
                  <a:gd name="T10" fmla="*/ 40 w 47"/>
                  <a:gd name="T11" fmla="*/ 25 h 46"/>
                </a:gdLst>
                <a:ahLst/>
                <a:cxnLst>
                  <a:cxn ang="0">
                    <a:pos x="T0" y="T1"/>
                  </a:cxn>
                  <a:cxn ang="0">
                    <a:pos x="T2" y="T3"/>
                  </a:cxn>
                  <a:cxn ang="0">
                    <a:pos x="T4" y="T5"/>
                  </a:cxn>
                  <a:cxn ang="0">
                    <a:pos x="T6" y="T7"/>
                  </a:cxn>
                  <a:cxn ang="0">
                    <a:pos x="T8" y="T9"/>
                  </a:cxn>
                  <a:cxn ang="0">
                    <a:pos x="T10" y="T11"/>
                  </a:cxn>
                </a:cxnLst>
                <a:rect l="0" t="0" r="r" b="b"/>
                <a:pathLst>
                  <a:path w="47" h="46">
                    <a:moveTo>
                      <a:pt x="40" y="25"/>
                    </a:moveTo>
                    <a:cubicBezTo>
                      <a:pt x="41" y="32"/>
                      <a:pt x="43" y="40"/>
                      <a:pt x="47" y="46"/>
                    </a:cubicBezTo>
                    <a:cubicBezTo>
                      <a:pt x="35" y="39"/>
                      <a:pt x="22" y="33"/>
                      <a:pt x="11" y="25"/>
                    </a:cubicBezTo>
                    <a:cubicBezTo>
                      <a:pt x="4" y="20"/>
                      <a:pt x="1" y="12"/>
                      <a:pt x="0" y="3"/>
                    </a:cubicBezTo>
                    <a:cubicBezTo>
                      <a:pt x="0" y="1"/>
                      <a:pt x="1" y="0"/>
                      <a:pt x="2" y="3"/>
                    </a:cubicBezTo>
                    <a:cubicBezTo>
                      <a:pt x="11" y="17"/>
                      <a:pt x="25" y="21"/>
                      <a:pt x="40" y="25"/>
                    </a:cubicBezTo>
                    <a:close/>
                  </a:path>
                </a:pathLst>
              </a:custGeom>
              <a:solidFill>
                <a:srgbClr val="57A3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7" name="Freeform 157">
                <a:extLst>
                  <a:ext uri="{FF2B5EF4-FFF2-40B4-BE49-F238E27FC236}">
                    <a16:creationId xmlns:a16="http://schemas.microsoft.com/office/drawing/2014/main" id="{CC8FC182-C057-4B98-9EDE-09F5A6B39700}"/>
                  </a:ext>
                </a:extLst>
              </p:cNvPr>
              <p:cNvSpPr>
                <a:spLocks/>
              </p:cNvSpPr>
              <p:nvPr/>
            </p:nvSpPr>
            <p:spPr bwMode="auto">
              <a:xfrm>
                <a:off x="5609" y="3606"/>
                <a:ext cx="69" cy="72"/>
              </a:xfrm>
              <a:custGeom>
                <a:avLst/>
                <a:gdLst>
                  <a:gd name="T0" fmla="*/ 41 w 41"/>
                  <a:gd name="T1" fmla="*/ 43 h 43"/>
                  <a:gd name="T2" fmla="*/ 40 w 41"/>
                  <a:gd name="T3" fmla="*/ 43 h 43"/>
                  <a:gd name="T4" fmla="*/ 19 w 41"/>
                  <a:gd name="T5" fmla="*/ 28 h 43"/>
                  <a:gd name="T6" fmla="*/ 12 w 41"/>
                  <a:gd name="T7" fmla="*/ 19 h 43"/>
                  <a:gd name="T8" fmla="*/ 0 w 41"/>
                  <a:gd name="T9" fmla="*/ 3 h 43"/>
                  <a:gd name="T10" fmla="*/ 37 w 41"/>
                  <a:gd name="T11" fmla="*/ 27 h 43"/>
                  <a:gd name="T12" fmla="*/ 41 w 41"/>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41" h="43">
                    <a:moveTo>
                      <a:pt x="41" y="43"/>
                    </a:moveTo>
                    <a:cubicBezTo>
                      <a:pt x="41" y="43"/>
                      <a:pt x="40" y="43"/>
                      <a:pt x="40" y="43"/>
                    </a:cubicBezTo>
                    <a:cubicBezTo>
                      <a:pt x="36" y="34"/>
                      <a:pt x="27" y="30"/>
                      <a:pt x="19" y="28"/>
                    </a:cubicBezTo>
                    <a:cubicBezTo>
                      <a:pt x="14" y="26"/>
                      <a:pt x="12" y="24"/>
                      <a:pt x="12" y="19"/>
                    </a:cubicBezTo>
                    <a:cubicBezTo>
                      <a:pt x="12" y="11"/>
                      <a:pt x="7" y="6"/>
                      <a:pt x="0" y="3"/>
                    </a:cubicBezTo>
                    <a:cubicBezTo>
                      <a:pt x="16" y="0"/>
                      <a:pt x="31" y="12"/>
                      <a:pt x="37" y="27"/>
                    </a:cubicBezTo>
                    <a:cubicBezTo>
                      <a:pt x="39" y="32"/>
                      <a:pt x="41" y="37"/>
                      <a:pt x="41" y="43"/>
                    </a:cubicBezTo>
                    <a:close/>
                  </a:path>
                </a:pathLst>
              </a:custGeom>
              <a:solidFill>
                <a:srgbClr val="5772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8" name="Freeform 158">
                <a:extLst>
                  <a:ext uri="{FF2B5EF4-FFF2-40B4-BE49-F238E27FC236}">
                    <a16:creationId xmlns:a16="http://schemas.microsoft.com/office/drawing/2014/main" id="{C30C14C4-721B-4A34-9072-E942947BAEDB}"/>
                  </a:ext>
                </a:extLst>
              </p:cNvPr>
              <p:cNvSpPr>
                <a:spLocks/>
              </p:cNvSpPr>
              <p:nvPr/>
            </p:nvSpPr>
            <p:spPr bwMode="auto">
              <a:xfrm>
                <a:off x="5531" y="3614"/>
                <a:ext cx="53" cy="92"/>
              </a:xfrm>
              <a:custGeom>
                <a:avLst/>
                <a:gdLst>
                  <a:gd name="T0" fmla="*/ 32 w 32"/>
                  <a:gd name="T1" fmla="*/ 1 h 55"/>
                  <a:gd name="T2" fmla="*/ 24 w 32"/>
                  <a:gd name="T3" fmla="*/ 23 h 55"/>
                  <a:gd name="T4" fmla="*/ 23 w 32"/>
                  <a:gd name="T5" fmla="*/ 29 h 55"/>
                  <a:gd name="T6" fmla="*/ 6 w 32"/>
                  <a:gd name="T7" fmla="*/ 55 h 55"/>
                  <a:gd name="T8" fmla="*/ 21 w 32"/>
                  <a:gd name="T9" fmla="*/ 5 h 55"/>
                  <a:gd name="T10" fmla="*/ 32 w 32"/>
                  <a:gd name="T11" fmla="*/ 1 h 55"/>
                </a:gdLst>
                <a:ahLst/>
                <a:cxnLst>
                  <a:cxn ang="0">
                    <a:pos x="T0" y="T1"/>
                  </a:cxn>
                  <a:cxn ang="0">
                    <a:pos x="T2" y="T3"/>
                  </a:cxn>
                  <a:cxn ang="0">
                    <a:pos x="T4" y="T5"/>
                  </a:cxn>
                  <a:cxn ang="0">
                    <a:pos x="T6" y="T7"/>
                  </a:cxn>
                  <a:cxn ang="0">
                    <a:pos x="T8" y="T9"/>
                  </a:cxn>
                  <a:cxn ang="0">
                    <a:pos x="T10" y="T11"/>
                  </a:cxn>
                </a:cxnLst>
                <a:rect l="0" t="0" r="r" b="b"/>
                <a:pathLst>
                  <a:path w="32" h="55">
                    <a:moveTo>
                      <a:pt x="32" y="1"/>
                    </a:moveTo>
                    <a:cubicBezTo>
                      <a:pt x="24" y="6"/>
                      <a:pt x="23" y="14"/>
                      <a:pt x="24" y="23"/>
                    </a:cubicBezTo>
                    <a:cubicBezTo>
                      <a:pt x="25" y="26"/>
                      <a:pt x="25" y="27"/>
                      <a:pt x="23" y="29"/>
                    </a:cubicBezTo>
                    <a:cubicBezTo>
                      <a:pt x="14" y="35"/>
                      <a:pt x="7" y="43"/>
                      <a:pt x="6" y="55"/>
                    </a:cubicBezTo>
                    <a:cubicBezTo>
                      <a:pt x="0" y="38"/>
                      <a:pt x="7" y="15"/>
                      <a:pt x="21" y="5"/>
                    </a:cubicBezTo>
                    <a:cubicBezTo>
                      <a:pt x="25" y="2"/>
                      <a:pt x="28" y="0"/>
                      <a:pt x="32" y="1"/>
                    </a:cubicBezTo>
                    <a:close/>
                  </a:path>
                </a:pathLst>
              </a:custGeom>
              <a:solidFill>
                <a:srgbClr val="5873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9" name="Freeform 159">
                <a:extLst>
                  <a:ext uri="{FF2B5EF4-FFF2-40B4-BE49-F238E27FC236}">
                    <a16:creationId xmlns:a16="http://schemas.microsoft.com/office/drawing/2014/main" id="{2AA9791B-B846-425F-A6B3-D0CE0B253752}"/>
                  </a:ext>
                </a:extLst>
              </p:cNvPr>
              <p:cNvSpPr>
                <a:spLocks/>
              </p:cNvSpPr>
              <p:nvPr/>
            </p:nvSpPr>
            <p:spPr bwMode="auto">
              <a:xfrm>
                <a:off x="7000" y="2627"/>
                <a:ext cx="53" cy="58"/>
              </a:xfrm>
              <a:custGeom>
                <a:avLst/>
                <a:gdLst>
                  <a:gd name="T0" fmla="*/ 16 w 32"/>
                  <a:gd name="T1" fmla="*/ 0 h 35"/>
                  <a:gd name="T2" fmla="*/ 21 w 32"/>
                  <a:gd name="T3" fmla="*/ 2 h 35"/>
                  <a:gd name="T4" fmla="*/ 27 w 32"/>
                  <a:gd name="T5" fmla="*/ 2 h 35"/>
                  <a:gd name="T6" fmla="*/ 32 w 32"/>
                  <a:gd name="T7" fmla="*/ 7 h 35"/>
                  <a:gd name="T8" fmla="*/ 28 w 32"/>
                  <a:gd name="T9" fmla="*/ 12 h 35"/>
                  <a:gd name="T10" fmla="*/ 13 w 32"/>
                  <a:gd name="T11" fmla="*/ 10 h 35"/>
                  <a:gd name="T12" fmla="*/ 10 w 32"/>
                  <a:gd name="T13" fmla="*/ 9 h 35"/>
                  <a:gd name="T14" fmla="*/ 9 w 32"/>
                  <a:gd name="T15" fmla="*/ 12 h 35"/>
                  <a:gd name="T16" fmla="*/ 7 w 32"/>
                  <a:gd name="T17" fmla="*/ 20 h 35"/>
                  <a:gd name="T18" fmla="*/ 14 w 32"/>
                  <a:gd name="T19" fmla="*/ 21 h 35"/>
                  <a:gd name="T20" fmla="*/ 23 w 32"/>
                  <a:gd name="T21" fmla="*/ 24 h 35"/>
                  <a:gd name="T22" fmla="*/ 27 w 32"/>
                  <a:gd name="T23" fmla="*/ 25 h 35"/>
                  <a:gd name="T24" fmla="*/ 25 w 32"/>
                  <a:gd name="T25" fmla="*/ 29 h 35"/>
                  <a:gd name="T26" fmla="*/ 3 w 32"/>
                  <a:gd name="T27" fmla="*/ 25 h 35"/>
                  <a:gd name="T28" fmla="*/ 0 w 32"/>
                  <a:gd name="T29" fmla="*/ 25 h 35"/>
                  <a:gd name="T30" fmla="*/ 9 w 32"/>
                  <a:gd name="T31" fmla="*/ 5 h 35"/>
                  <a:gd name="T32" fmla="*/ 16 w 32"/>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5">
                    <a:moveTo>
                      <a:pt x="16" y="0"/>
                    </a:moveTo>
                    <a:cubicBezTo>
                      <a:pt x="17" y="3"/>
                      <a:pt x="19" y="2"/>
                      <a:pt x="21" y="2"/>
                    </a:cubicBezTo>
                    <a:cubicBezTo>
                      <a:pt x="23" y="2"/>
                      <a:pt x="25" y="2"/>
                      <a:pt x="27" y="2"/>
                    </a:cubicBezTo>
                    <a:cubicBezTo>
                      <a:pt x="29" y="3"/>
                      <a:pt x="31" y="5"/>
                      <a:pt x="32" y="7"/>
                    </a:cubicBezTo>
                    <a:cubicBezTo>
                      <a:pt x="32" y="10"/>
                      <a:pt x="30" y="11"/>
                      <a:pt x="28" y="12"/>
                    </a:cubicBezTo>
                    <a:cubicBezTo>
                      <a:pt x="23" y="13"/>
                      <a:pt x="17" y="15"/>
                      <a:pt x="13" y="10"/>
                    </a:cubicBezTo>
                    <a:cubicBezTo>
                      <a:pt x="12" y="9"/>
                      <a:pt x="11" y="8"/>
                      <a:pt x="10" y="9"/>
                    </a:cubicBezTo>
                    <a:cubicBezTo>
                      <a:pt x="9" y="9"/>
                      <a:pt x="9" y="11"/>
                      <a:pt x="9" y="12"/>
                    </a:cubicBezTo>
                    <a:cubicBezTo>
                      <a:pt x="10" y="15"/>
                      <a:pt x="10" y="17"/>
                      <a:pt x="7" y="20"/>
                    </a:cubicBezTo>
                    <a:cubicBezTo>
                      <a:pt x="10" y="19"/>
                      <a:pt x="12" y="19"/>
                      <a:pt x="14" y="21"/>
                    </a:cubicBezTo>
                    <a:cubicBezTo>
                      <a:pt x="17" y="23"/>
                      <a:pt x="20" y="24"/>
                      <a:pt x="23" y="24"/>
                    </a:cubicBezTo>
                    <a:cubicBezTo>
                      <a:pt x="24" y="24"/>
                      <a:pt x="26" y="23"/>
                      <a:pt x="27" y="25"/>
                    </a:cubicBezTo>
                    <a:cubicBezTo>
                      <a:pt x="27" y="27"/>
                      <a:pt x="26" y="28"/>
                      <a:pt x="25" y="29"/>
                    </a:cubicBezTo>
                    <a:cubicBezTo>
                      <a:pt x="18" y="35"/>
                      <a:pt x="7" y="33"/>
                      <a:pt x="3" y="25"/>
                    </a:cubicBezTo>
                    <a:cubicBezTo>
                      <a:pt x="2" y="24"/>
                      <a:pt x="1" y="25"/>
                      <a:pt x="0" y="25"/>
                    </a:cubicBezTo>
                    <a:cubicBezTo>
                      <a:pt x="4" y="19"/>
                      <a:pt x="9" y="13"/>
                      <a:pt x="9" y="5"/>
                    </a:cubicBezTo>
                    <a:cubicBezTo>
                      <a:pt x="10" y="3"/>
                      <a:pt x="13" y="0"/>
                      <a:pt x="16" y="0"/>
                    </a:cubicBezTo>
                    <a:close/>
                  </a:path>
                </a:pathLst>
              </a:custGeom>
              <a:solidFill>
                <a:srgbClr val="FEDA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0" name="Freeform 160">
                <a:extLst>
                  <a:ext uri="{FF2B5EF4-FFF2-40B4-BE49-F238E27FC236}">
                    <a16:creationId xmlns:a16="http://schemas.microsoft.com/office/drawing/2014/main" id="{59F16745-7D4F-4019-9960-F2A68E52CAFE}"/>
                  </a:ext>
                </a:extLst>
              </p:cNvPr>
              <p:cNvSpPr>
                <a:spLocks/>
              </p:cNvSpPr>
              <p:nvPr/>
            </p:nvSpPr>
            <p:spPr bwMode="auto">
              <a:xfrm>
                <a:off x="5558" y="3568"/>
                <a:ext cx="46" cy="43"/>
              </a:xfrm>
              <a:custGeom>
                <a:avLst/>
                <a:gdLst>
                  <a:gd name="T0" fmla="*/ 28 w 28"/>
                  <a:gd name="T1" fmla="*/ 26 h 26"/>
                  <a:gd name="T2" fmla="*/ 22 w 28"/>
                  <a:gd name="T3" fmla="*/ 25 h 26"/>
                  <a:gd name="T4" fmla="*/ 4 w 28"/>
                  <a:gd name="T5" fmla="*/ 12 h 26"/>
                  <a:gd name="T6" fmla="*/ 1 w 28"/>
                  <a:gd name="T7" fmla="*/ 8 h 26"/>
                  <a:gd name="T8" fmla="*/ 6 w 28"/>
                  <a:gd name="T9" fmla="*/ 1 h 26"/>
                  <a:gd name="T10" fmla="*/ 28 w 28"/>
                  <a:gd name="T11" fmla="*/ 26 h 26"/>
                </a:gdLst>
                <a:ahLst/>
                <a:cxnLst>
                  <a:cxn ang="0">
                    <a:pos x="T0" y="T1"/>
                  </a:cxn>
                  <a:cxn ang="0">
                    <a:pos x="T2" y="T3"/>
                  </a:cxn>
                  <a:cxn ang="0">
                    <a:pos x="T4" y="T5"/>
                  </a:cxn>
                  <a:cxn ang="0">
                    <a:pos x="T6" y="T7"/>
                  </a:cxn>
                  <a:cxn ang="0">
                    <a:pos x="T8" y="T9"/>
                  </a:cxn>
                  <a:cxn ang="0">
                    <a:pos x="T10" y="T11"/>
                  </a:cxn>
                </a:cxnLst>
                <a:rect l="0" t="0" r="r" b="b"/>
                <a:pathLst>
                  <a:path w="28" h="26">
                    <a:moveTo>
                      <a:pt x="28" y="26"/>
                    </a:moveTo>
                    <a:cubicBezTo>
                      <a:pt x="26" y="26"/>
                      <a:pt x="24" y="26"/>
                      <a:pt x="22" y="25"/>
                    </a:cubicBezTo>
                    <a:cubicBezTo>
                      <a:pt x="18" y="15"/>
                      <a:pt x="15" y="12"/>
                      <a:pt x="4" y="12"/>
                    </a:cubicBezTo>
                    <a:cubicBezTo>
                      <a:pt x="1" y="12"/>
                      <a:pt x="0" y="11"/>
                      <a:pt x="1" y="8"/>
                    </a:cubicBezTo>
                    <a:cubicBezTo>
                      <a:pt x="2" y="5"/>
                      <a:pt x="0" y="0"/>
                      <a:pt x="6" y="1"/>
                    </a:cubicBezTo>
                    <a:cubicBezTo>
                      <a:pt x="18" y="3"/>
                      <a:pt x="26" y="12"/>
                      <a:pt x="28" y="26"/>
                    </a:cubicBezTo>
                    <a:close/>
                  </a:path>
                </a:pathLst>
              </a:custGeom>
              <a:solidFill>
                <a:srgbClr val="597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1" name="Freeform 161">
                <a:extLst>
                  <a:ext uri="{FF2B5EF4-FFF2-40B4-BE49-F238E27FC236}">
                    <a16:creationId xmlns:a16="http://schemas.microsoft.com/office/drawing/2014/main" id="{299D24D0-A219-4A67-8187-3EDAF1C28D78}"/>
                  </a:ext>
                </a:extLst>
              </p:cNvPr>
              <p:cNvSpPr>
                <a:spLocks/>
              </p:cNvSpPr>
              <p:nvPr/>
            </p:nvSpPr>
            <p:spPr bwMode="auto">
              <a:xfrm>
                <a:off x="4040" y="3621"/>
                <a:ext cx="37" cy="37"/>
              </a:xfrm>
              <a:custGeom>
                <a:avLst/>
                <a:gdLst>
                  <a:gd name="T0" fmla="*/ 4 w 22"/>
                  <a:gd name="T1" fmla="*/ 0 h 22"/>
                  <a:gd name="T2" fmla="*/ 5 w 22"/>
                  <a:gd name="T3" fmla="*/ 0 h 22"/>
                  <a:gd name="T4" fmla="*/ 9 w 22"/>
                  <a:gd name="T5" fmla="*/ 7 h 22"/>
                  <a:gd name="T6" fmla="*/ 19 w 22"/>
                  <a:gd name="T7" fmla="*/ 14 h 22"/>
                  <a:gd name="T8" fmla="*/ 21 w 22"/>
                  <a:gd name="T9" fmla="*/ 17 h 22"/>
                  <a:gd name="T10" fmla="*/ 5 w 22"/>
                  <a:gd name="T11" fmla="*/ 22 h 22"/>
                  <a:gd name="T12" fmla="*/ 0 w 22"/>
                  <a:gd name="T13" fmla="*/ 18 h 22"/>
                  <a:gd name="T14" fmla="*/ 4 w 22"/>
                  <a:gd name="T15" fmla="*/ 2 h 22"/>
                  <a:gd name="T16" fmla="*/ 4 w 22"/>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2">
                    <a:moveTo>
                      <a:pt x="4" y="0"/>
                    </a:moveTo>
                    <a:cubicBezTo>
                      <a:pt x="4" y="0"/>
                      <a:pt x="5" y="0"/>
                      <a:pt x="5" y="0"/>
                    </a:cubicBezTo>
                    <a:cubicBezTo>
                      <a:pt x="7" y="2"/>
                      <a:pt x="9" y="4"/>
                      <a:pt x="9" y="7"/>
                    </a:cubicBezTo>
                    <a:cubicBezTo>
                      <a:pt x="10" y="13"/>
                      <a:pt x="14" y="14"/>
                      <a:pt x="19" y="14"/>
                    </a:cubicBezTo>
                    <a:cubicBezTo>
                      <a:pt x="20" y="15"/>
                      <a:pt x="22" y="15"/>
                      <a:pt x="21" y="17"/>
                    </a:cubicBezTo>
                    <a:cubicBezTo>
                      <a:pt x="15" y="17"/>
                      <a:pt x="10" y="19"/>
                      <a:pt x="5" y="22"/>
                    </a:cubicBezTo>
                    <a:cubicBezTo>
                      <a:pt x="3" y="20"/>
                      <a:pt x="2" y="18"/>
                      <a:pt x="0" y="18"/>
                    </a:cubicBezTo>
                    <a:cubicBezTo>
                      <a:pt x="8" y="12"/>
                      <a:pt x="8" y="12"/>
                      <a:pt x="4" y="2"/>
                    </a:cubicBezTo>
                    <a:cubicBezTo>
                      <a:pt x="4" y="2"/>
                      <a:pt x="4" y="1"/>
                      <a:pt x="4" y="0"/>
                    </a:cubicBezTo>
                    <a:close/>
                  </a:path>
                </a:pathLst>
              </a:custGeom>
              <a:solidFill>
                <a:srgbClr val="67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2" name="Freeform 162">
                <a:extLst>
                  <a:ext uri="{FF2B5EF4-FFF2-40B4-BE49-F238E27FC236}">
                    <a16:creationId xmlns:a16="http://schemas.microsoft.com/office/drawing/2014/main" id="{8F04644E-3491-4992-BE47-895FC954EA8D}"/>
                  </a:ext>
                </a:extLst>
              </p:cNvPr>
              <p:cNvSpPr>
                <a:spLocks/>
              </p:cNvSpPr>
              <p:nvPr/>
            </p:nvSpPr>
            <p:spPr bwMode="auto">
              <a:xfrm>
                <a:off x="4787" y="1208"/>
                <a:ext cx="40" cy="12"/>
              </a:xfrm>
              <a:custGeom>
                <a:avLst/>
                <a:gdLst>
                  <a:gd name="T0" fmla="*/ 2 w 24"/>
                  <a:gd name="T1" fmla="*/ 0 h 7"/>
                  <a:gd name="T2" fmla="*/ 23 w 24"/>
                  <a:gd name="T3" fmla="*/ 1 h 7"/>
                  <a:gd name="T4" fmla="*/ 23 w 24"/>
                  <a:gd name="T5" fmla="*/ 7 h 7"/>
                  <a:gd name="T6" fmla="*/ 6 w 24"/>
                  <a:gd name="T7" fmla="*/ 5 h 7"/>
                  <a:gd name="T8" fmla="*/ 2 w 24"/>
                  <a:gd name="T9" fmla="*/ 0 h 7"/>
                </a:gdLst>
                <a:ahLst/>
                <a:cxnLst>
                  <a:cxn ang="0">
                    <a:pos x="T0" y="T1"/>
                  </a:cxn>
                  <a:cxn ang="0">
                    <a:pos x="T2" y="T3"/>
                  </a:cxn>
                  <a:cxn ang="0">
                    <a:pos x="T4" y="T5"/>
                  </a:cxn>
                  <a:cxn ang="0">
                    <a:pos x="T6" y="T7"/>
                  </a:cxn>
                  <a:cxn ang="0">
                    <a:pos x="T8" y="T9"/>
                  </a:cxn>
                </a:cxnLst>
                <a:rect l="0" t="0" r="r" b="b"/>
                <a:pathLst>
                  <a:path w="24" h="7">
                    <a:moveTo>
                      <a:pt x="2" y="0"/>
                    </a:moveTo>
                    <a:cubicBezTo>
                      <a:pt x="9" y="0"/>
                      <a:pt x="16" y="0"/>
                      <a:pt x="23" y="1"/>
                    </a:cubicBezTo>
                    <a:cubicBezTo>
                      <a:pt x="23" y="3"/>
                      <a:pt x="24" y="5"/>
                      <a:pt x="23" y="7"/>
                    </a:cubicBezTo>
                    <a:cubicBezTo>
                      <a:pt x="18" y="6"/>
                      <a:pt x="12" y="3"/>
                      <a:pt x="6" y="5"/>
                    </a:cubicBezTo>
                    <a:cubicBezTo>
                      <a:pt x="1" y="7"/>
                      <a:pt x="0" y="5"/>
                      <a:pt x="2" y="0"/>
                    </a:cubicBezTo>
                    <a:close/>
                  </a:path>
                </a:pathLst>
              </a:custGeom>
              <a:solidFill>
                <a:srgbClr val="4A7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3" name="Freeform 163">
                <a:extLst>
                  <a:ext uri="{FF2B5EF4-FFF2-40B4-BE49-F238E27FC236}">
                    <a16:creationId xmlns:a16="http://schemas.microsoft.com/office/drawing/2014/main" id="{04D276BE-E5F6-4CD4-A9CA-E20244173669}"/>
                  </a:ext>
                </a:extLst>
              </p:cNvPr>
              <p:cNvSpPr>
                <a:spLocks/>
              </p:cNvSpPr>
              <p:nvPr/>
            </p:nvSpPr>
            <p:spPr bwMode="auto">
              <a:xfrm>
                <a:off x="6396" y="2079"/>
                <a:ext cx="67" cy="58"/>
              </a:xfrm>
              <a:custGeom>
                <a:avLst/>
                <a:gdLst>
                  <a:gd name="T0" fmla="*/ 2 w 40"/>
                  <a:gd name="T1" fmla="*/ 35 h 35"/>
                  <a:gd name="T2" fmla="*/ 3 w 40"/>
                  <a:gd name="T3" fmla="*/ 32 h 35"/>
                  <a:gd name="T4" fmla="*/ 35 w 40"/>
                  <a:gd name="T5" fmla="*/ 2 h 35"/>
                  <a:gd name="T6" fmla="*/ 40 w 40"/>
                  <a:gd name="T7" fmla="*/ 0 h 35"/>
                  <a:gd name="T8" fmla="*/ 2 w 40"/>
                  <a:gd name="T9" fmla="*/ 35 h 35"/>
                </a:gdLst>
                <a:ahLst/>
                <a:cxnLst>
                  <a:cxn ang="0">
                    <a:pos x="T0" y="T1"/>
                  </a:cxn>
                  <a:cxn ang="0">
                    <a:pos x="T2" y="T3"/>
                  </a:cxn>
                  <a:cxn ang="0">
                    <a:pos x="T4" y="T5"/>
                  </a:cxn>
                  <a:cxn ang="0">
                    <a:pos x="T6" y="T7"/>
                  </a:cxn>
                  <a:cxn ang="0">
                    <a:pos x="T8" y="T9"/>
                  </a:cxn>
                </a:cxnLst>
                <a:rect l="0" t="0" r="r" b="b"/>
                <a:pathLst>
                  <a:path w="40" h="35">
                    <a:moveTo>
                      <a:pt x="2" y="35"/>
                    </a:moveTo>
                    <a:cubicBezTo>
                      <a:pt x="0" y="34"/>
                      <a:pt x="2" y="33"/>
                      <a:pt x="3" y="32"/>
                    </a:cubicBezTo>
                    <a:cubicBezTo>
                      <a:pt x="14" y="22"/>
                      <a:pt x="25" y="12"/>
                      <a:pt x="35" y="2"/>
                    </a:cubicBezTo>
                    <a:cubicBezTo>
                      <a:pt x="37" y="1"/>
                      <a:pt x="38" y="0"/>
                      <a:pt x="40" y="0"/>
                    </a:cubicBezTo>
                    <a:cubicBezTo>
                      <a:pt x="28" y="13"/>
                      <a:pt x="14" y="24"/>
                      <a:pt x="2" y="35"/>
                    </a:cubicBezTo>
                    <a:close/>
                  </a:path>
                </a:pathLst>
              </a:custGeom>
              <a:solidFill>
                <a:srgbClr val="8A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4" name="Freeform 164">
                <a:extLst>
                  <a:ext uri="{FF2B5EF4-FFF2-40B4-BE49-F238E27FC236}">
                    <a16:creationId xmlns:a16="http://schemas.microsoft.com/office/drawing/2014/main" id="{6C937415-961C-4DB5-97C9-FFC40EB965E1}"/>
                  </a:ext>
                </a:extLst>
              </p:cNvPr>
              <p:cNvSpPr>
                <a:spLocks/>
              </p:cNvSpPr>
              <p:nvPr/>
            </p:nvSpPr>
            <p:spPr bwMode="auto">
              <a:xfrm>
                <a:off x="7076" y="2575"/>
                <a:ext cx="52" cy="3"/>
              </a:xfrm>
              <a:custGeom>
                <a:avLst/>
                <a:gdLst>
                  <a:gd name="T0" fmla="*/ 31 w 31"/>
                  <a:gd name="T1" fmla="*/ 2 h 2"/>
                  <a:gd name="T2" fmla="*/ 0 w 31"/>
                  <a:gd name="T3" fmla="*/ 2 h 2"/>
                  <a:gd name="T4" fmla="*/ 31 w 31"/>
                  <a:gd name="T5" fmla="*/ 2 h 2"/>
                </a:gdLst>
                <a:ahLst/>
                <a:cxnLst>
                  <a:cxn ang="0">
                    <a:pos x="T0" y="T1"/>
                  </a:cxn>
                  <a:cxn ang="0">
                    <a:pos x="T2" y="T3"/>
                  </a:cxn>
                  <a:cxn ang="0">
                    <a:pos x="T4" y="T5"/>
                  </a:cxn>
                </a:cxnLst>
                <a:rect l="0" t="0" r="r" b="b"/>
                <a:pathLst>
                  <a:path w="31" h="2">
                    <a:moveTo>
                      <a:pt x="31" y="2"/>
                    </a:moveTo>
                    <a:cubicBezTo>
                      <a:pt x="21" y="2"/>
                      <a:pt x="11" y="2"/>
                      <a:pt x="0" y="2"/>
                    </a:cubicBezTo>
                    <a:cubicBezTo>
                      <a:pt x="11" y="0"/>
                      <a:pt x="21" y="0"/>
                      <a:pt x="31" y="2"/>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5" name="Freeform 165">
                <a:extLst>
                  <a:ext uri="{FF2B5EF4-FFF2-40B4-BE49-F238E27FC236}">
                    <a16:creationId xmlns:a16="http://schemas.microsoft.com/office/drawing/2014/main" id="{5D67FC81-361A-4BFE-B890-8DC2BA19D65B}"/>
                  </a:ext>
                </a:extLst>
              </p:cNvPr>
              <p:cNvSpPr>
                <a:spLocks/>
              </p:cNvSpPr>
              <p:nvPr/>
            </p:nvSpPr>
            <p:spPr bwMode="auto">
              <a:xfrm>
                <a:off x="4794" y="4139"/>
                <a:ext cx="38" cy="3"/>
              </a:xfrm>
              <a:custGeom>
                <a:avLst/>
                <a:gdLst>
                  <a:gd name="T0" fmla="*/ 0 w 23"/>
                  <a:gd name="T1" fmla="*/ 0 h 2"/>
                  <a:gd name="T2" fmla="*/ 23 w 23"/>
                  <a:gd name="T3" fmla="*/ 0 h 2"/>
                  <a:gd name="T4" fmla="*/ 0 w 23"/>
                  <a:gd name="T5" fmla="*/ 0 h 2"/>
                </a:gdLst>
                <a:ahLst/>
                <a:cxnLst>
                  <a:cxn ang="0">
                    <a:pos x="T0" y="T1"/>
                  </a:cxn>
                  <a:cxn ang="0">
                    <a:pos x="T2" y="T3"/>
                  </a:cxn>
                  <a:cxn ang="0">
                    <a:pos x="T4" y="T5"/>
                  </a:cxn>
                </a:cxnLst>
                <a:rect l="0" t="0" r="r" b="b"/>
                <a:pathLst>
                  <a:path w="23" h="2">
                    <a:moveTo>
                      <a:pt x="0" y="0"/>
                    </a:moveTo>
                    <a:cubicBezTo>
                      <a:pt x="8" y="0"/>
                      <a:pt x="15" y="0"/>
                      <a:pt x="23" y="0"/>
                    </a:cubicBezTo>
                    <a:cubicBezTo>
                      <a:pt x="15" y="2"/>
                      <a:pt x="8" y="2"/>
                      <a:pt x="0" y="0"/>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6" name="Freeform 166">
                <a:extLst>
                  <a:ext uri="{FF2B5EF4-FFF2-40B4-BE49-F238E27FC236}">
                    <a16:creationId xmlns:a16="http://schemas.microsoft.com/office/drawing/2014/main" id="{5E26A4A8-D309-4C84-8D10-39918F81017E}"/>
                  </a:ext>
                </a:extLst>
              </p:cNvPr>
              <p:cNvSpPr>
                <a:spLocks/>
              </p:cNvSpPr>
              <p:nvPr/>
            </p:nvSpPr>
            <p:spPr bwMode="auto">
              <a:xfrm>
                <a:off x="5586" y="824"/>
                <a:ext cx="5" cy="30"/>
              </a:xfrm>
              <a:custGeom>
                <a:avLst/>
                <a:gdLst>
                  <a:gd name="T0" fmla="*/ 1 w 3"/>
                  <a:gd name="T1" fmla="*/ 0 h 18"/>
                  <a:gd name="T2" fmla="*/ 2 w 3"/>
                  <a:gd name="T3" fmla="*/ 18 h 18"/>
                  <a:gd name="T4" fmla="*/ 0 w 3"/>
                  <a:gd name="T5" fmla="*/ 14 h 18"/>
                  <a:gd name="T6" fmla="*/ 1 w 3"/>
                  <a:gd name="T7" fmla="*/ 0 h 18"/>
                </a:gdLst>
                <a:ahLst/>
                <a:cxnLst>
                  <a:cxn ang="0">
                    <a:pos x="T0" y="T1"/>
                  </a:cxn>
                  <a:cxn ang="0">
                    <a:pos x="T2" y="T3"/>
                  </a:cxn>
                  <a:cxn ang="0">
                    <a:pos x="T4" y="T5"/>
                  </a:cxn>
                  <a:cxn ang="0">
                    <a:pos x="T6" y="T7"/>
                  </a:cxn>
                </a:cxnLst>
                <a:rect l="0" t="0" r="r" b="b"/>
                <a:pathLst>
                  <a:path w="3" h="18">
                    <a:moveTo>
                      <a:pt x="1" y="0"/>
                    </a:moveTo>
                    <a:cubicBezTo>
                      <a:pt x="3" y="6"/>
                      <a:pt x="2" y="12"/>
                      <a:pt x="2" y="18"/>
                    </a:cubicBezTo>
                    <a:cubicBezTo>
                      <a:pt x="0" y="17"/>
                      <a:pt x="0" y="16"/>
                      <a:pt x="0" y="14"/>
                    </a:cubicBezTo>
                    <a:cubicBezTo>
                      <a:pt x="3" y="10"/>
                      <a:pt x="0" y="4"/>
                      <a:pt x="1" y="0"/>
                    </a:cubicBezTo>
                    <a:close/>
                  </a:path>
                </a:pathLst>
              </a:custGeom>
              <a:solidFill>
                <a:srgbClr val="B6C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7" name="Freeform 167">
                <a:extLst>
                  <a:ext uri="{FF2B5EF4-FFF2-40B4-BE49-F238E27FC236}">
                    <a16:creationId xmlns:a16="http://schemas.microsoft.com/office/drawing/2014/main" id="{2D592EB6-75B6-4019-BF32-4CD26F342B88}"/>
                  </a:ext>
                </a:extLst>
              </p:cNvPr>
              <p:cNvSpPr>
                <a:spLocks/>
              </p:cNvSpPr>
              <p:nvPr/>
            </p:nvSpPr>
            <p:spPr bwMode="auto">
              <a:xfrm>
                <a:off x="6271" y="799"/>
                <a:ext cx="23" cy="10"/>
              </a:xfrm>
              <a:custGeom>
                <a:avLst/>
                <a:gdLst>
                  <a:gd name="T0" fmla="*/ 14 w 14"/>
                  <a:gd name="T1" fmla="*/ 5 h 6"/>
                  <a:gd name="T2" fmla="*/ 0 w 14"/>
                  <a:gd name="T3" fmla="*/ 1 h 6"/>
                  <a:gd name="T4" fmla="*/ 1 w 14"/>
                  <a:gd name="T5" fmla="*/ 0 h 6"/>
                  <a:gd name="T6" fmla="*/ 2 w 14"/>
                  <a:gd name="T7" fmla="*/ 0 h 6"/>
                  <a:gd name="T8" fmla="*/ 14 w 14"/>
                  <a:gd name="T9" fmla="*/ 5 h 6"/>
                </a:gdLst>
                <a:ahLst/>
                <a:cxnLst>
                  <a:cxn ang="0">
                    <a:pos x="T0" y="T1"/>
                  </a:cxn>
                  <a:cxn ang="0">
                    <a:pos x="T2" y="T3"/>
                  </a:cxn>
                  <a:cxn ang="0">
                    <a:pos x="T4" y="T5"/>
                  </a:cxn>
                  <a:cxn ang="0">
                    <a:pos x="T6" y="T7"/>
                  </a:cxn>
                  <a:cxn ang="0">
                    <a:pos x="T8" y="T9"/>
                  </a:cxn>
                </a:cxnLst>
                <a:rect l="0" t="0" r="r" b="b"/>
                <a:pathLst>
                  <a:path w="14" h="6">
                    <a:moveTo>
                      <a:pt x="14" y="5"/>
                    </a:moveTo>
                    <a:cubicBezTo>
                      <a:pt x="9" y="6"/>
                      <a:pt x="5" y="2"/>
                      <a:pt x="0" y="1"/>
                    </a:cubicBezTo>
                    <a:cubicBezTo>
                      <a:pt x="0" y="1"/>
                      <a:pt x="1" y="0"/>
                      <a:pt x="1" y="0"/>
                    </a:cubicBezTo>
                    <a:cubicBezTo>
                      <a:pt x="1" y="0"/>
                      <a:pt x="1" y="0"/>
                      <a:pt x="2" y="0"/>
                    </a:cubicBezTo>
                    <a:cubicBezTo>
                      <a:pt x="6" y="1"/>
                      <a:pt x="10" y="3"/>
                      <a:pt x="14" y="5"/>
                    </a:cubicBezTo>
                    <a:close/>
                  </a:path>
                </a:pathLst>
              </a:custGeom>
              <a:solidFill>
                <a:srgbClr val="3D2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8" name="Freeform 168">
                <a:extLst>
                  <a:ext uri="{FF2B5EF4-FFF2-40B4-BE49-F238E27FC236}">
                    <a16:creationId xmlns:a16="http://schemas.microsoft.com/office/drawing/2014/main" id="{607AB90A-9ECE-47B6-A02D-9A95804D7A99}"/>
                  </a:ext>
                </a:extLst>
              </p:cNvPr>
              <p:cNvSpPr>
                <a:spLocks/>
              </p:cNvSpPr>
              <p:nvPr/>
            </p:nvSpPr>
            <p:spPr bwMode="auto">
              <a:xfrm>
                <a:off x="5534" y="664"/>
                <a:ext cx="17" cy="16"/>
              </a:xfrm>
              <a:custGeom>
                <a:avLst/>
                <a:gdLst>
                  <a:gd name="T0" fmla="*/ 10 w 10"/>
                  <a:gd name="T1" fmla="*/ 10 h 10"/>
                  <a:gd name="T2" fmla="*/ 0 w 10"/>
                  <a:gd name="T3" fmla="*/ 0 h 10"/>
                  <a:gd name="T4" fmla="*/ 10 w 10"/>
                  <a:gd name="T5" fmla="*/ 10 h 10"/>
                </a:gdLst>
                <a:ahLst/>
                <a:cxnLst>
                  <a:cxn ang="0">
                    <a:pos x="T0" y="T1"/>
                  </a:cxn>
                  <a:cxn ang="0">
                    <a:pos x="T2" y="T3"/>
                  </a:cxn>
                  <a:cxn ang="0">
                    <a:pos x="T4" y="T5"/>
                  </a:cxn>
                </a:cxnLst>
                <a:rect l="0" t="0" r="r" b="b"/>
                <a:pathLst>
                  <a:path w="10" h="10">
                    <a:moveTo>
                      <a:pt x="10" y="10"/>
                    </a:moveTo>
                    <a:cubicBezTo>
                      <a:pt x="6" y="7"/>
                      <a:pt x="3" y="4"/>
                      <a:pt x="0" y="0"/>
                    </a:cubicBezTo>
                    <a:cubicBezTo>
                      <a:pt x="5" y="2"/>
                      <a:pt x="8" y="6"/>
                      <a:pt x="10" y="10"/>
                    </a:cubicBezTo>
                    <a:close/>
                  </a:path>
                </a:pathLst>
              </a:custGeom>
              <a:solidFill>
                <a:srgbClr val="B6C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9" name="Freeform 169">
                <a:extLst>
                  <a:ext uri="{FF2B5EF4-FFF2-40B4-BE49-F238E27FC236}">
                    <a16:creationId xmlns:a16="http://schemas.microsoft.com/office/drawing/2014/main" id="{65FB0B1E-AEB2-41B1-83A7-19E4906A1578}"/>
                  </a:ext>
                </a:extLst>
              </p:cNvPr>
              <p:cNvSpPr>
                <a:spLocks/>
              </p:cNvSpPr>
              <p:nvPr/>
            </p:nvSpPr>
            <p:spPr bwMode="auto">
              <a:xfrm>
                <a:off x="6381" y="2144"/>
                <a:ext cx="12" cy="15"/>
              </a:xfrm>
              <a:custGeom>
                <a:avLst/>
                <a:gdLst>
                  <a:gd name="T0" fmla="*/ 0 w 7"/>
                  <a:gd name="T1" fmla="*/ 9 h 9"/>
                  <a:gd name="T2" fmla="*/ 7 w 7"/>
                  <a:gd name="T3" fmla="*/ 0 h 9"/>
                  <a:gd name="T4" fmla="*/ 0 w 7"/>
                  <a:gd name="T5" fmla="*/ 9 h 9"/>
                </a:gdLst>
                <a:ahLst/>
                <a:cxnLst>
                  <a:cxn ang="0">
                    <a:pos x="T0" y="T1"/>
                  </a:cxn>
                  <a:cxn ang="0">
                    <a:pos x="T2" y="T3"/>
                  </a:cxn>
                  <a:cxn ang="0">
                    <a:pos x="T4" y="T5"/>
                  </a:cxn>
                </a:cxnLst>
                <a:rect l="0" t="0" r="r" b="b"/>
                <a:pathLst>
                  <a:path w="7" h="9">
                    <a:moveTo>
                      <a:pt x="0" y="9"/>
                    </a:moveTo>
                    <a:cubicBezTo>
                      <a:pt x="1" y="4"/>
                      <a:pt x="3" y="2"/>
                      <a:pt x="7" y="0"/>
                    </a:cubicBezTo>
                    <a:cubicBezTo>
                      <a:pt x="5" y="3"/>
                      <a:pt x="2" y="6"/>
                      <a:pt x="0" y="9"/>
                    </a:cubicBezTo>
                    <a:close/>
                  </a:path>
                </a:pathLst>
              </a:custGeom>
              <a:solidFill>
                <a:srgbClr val="8A1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0" name="Freeform 170">
                <a:extLst>
                  <a:ext uri="{FF2B5EF4-FFF2-40B4-BE49-F238E27FC236}">
                    <a16:creationId xmlns:a16="http://schemas.microsoft.com/office/drawing/2014/main" id="{E9061CE5-24BE-4091-8C4C-7D9AD6DAF39C}"/>
                  </a:ext>
                </a:extLst>
              </p:cNvPr>
              <p:cNvSpPr>
                <a:spLocks/>
              </p:cNvSpPr>
              <p:nvPr/>
            </p:nvSpPr>
            <p:spPr bwMode="auto">
              <a:xfrm>
                <a:off x="3892" y="2777"/>
                <a:ext cx="112" cy="166"/>
              </a:xfrm>
              <a:custGeom>
                <a:avLst/>
                <a:gdLst>
                  <a:gd name="T0" fmla="*/ 18 w 67"/>
                  <a:gd name="T1" fmla="*/ 99 h 99"/>
                  <a:gd name="T2" fmla="*/ 17 w 67"/>
                  <a:gd name="T3" fmla="*/ 97 h 99"/>
                  <a:gd name="T4" fmla="*/ 0 w 67"/>
                  <a:gd name="T5" fmla="*/ 45 h 99"/>
                  <a:gd name="T6" fmla="*/ 37 w 67"/>
                  <a:gd name="T7" fmla="*/ 1 h 99"/>
                  <a:gd name="T8" fmla="*/ 53 w 67"/>
                  <a:gd name="T9" fmla="*/ 3 h 99"/>
                  <a:gd name="T10" fmla="*/ 58 w 67"/>
                  <a:gd name="T11" fmla="*/ 31 h 99"/>
                  <a:gd name="T12" fmla="*/ 38 w 67"/>
                  <a:gd name="T13" fmla="*/ 46 h 99"/>
                  <a:gd name="T14" fmla="*/ 19 w 67"/>
                  <a:gd name="T15" fmla="*/ 81 h 99"/>
                  <a:gd name="T16" fmla="*/ 18 w 67"/>
                  <a:gd name="T1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99">
                    <a:moveTo>
                      <a:pt x="18" y="99"/>
                    </a:moveTo>
                    <a:cubicBezTo>
                      <a:pt x="18" y="98"/>
                      <a:pt x="17" y="98"/>
                      <a:pt x="17" y="97"/>
                    </a:cubicBezTo>
                    <a:cubicBezTo>
                      <a:pt x="8" y="80"/>
                      <a:pt x="0" y="64"/>
                      <a:pt x="0" y="45"/>
                    </a:cubicBezTo>
                    <a:cubicBezTo>
                      <a:pt x="0" y="24"/>
                      <a:pt x="16" y="5"/>
                      <a:pt x="37" y="1"/>
                    </a:cubicBezTo>
                    <a:cubicBezTo>
                      <a:pt x="43" y="0"/>
                      <a:pt x="48" y="1"/>
                      <a:pt x="53" y="3"/>
                    </a:cubicBezTo>
                    <a:cubicBezTo>
                      <a:pt x="65" y="9"/>
                      <a:pt x="67" y="22"/>
                      <a:pt x="58" y="31"/>
                    </a:cubicBezTo>
                    <a:cubicBezTo>
                      <a:pt x="52" y="37"/>
                      <a:pt x="44" y="41"/>
                      <a:pt x="38" y="46"/>
                    </a:cubicBezTo>
                    <a:cubicBezTo>
                      <a:pt x="26" y="55"/>
                      <a:pt x="20" y="66"/>
                      <a:pt x="19" y="81"/>
                    </a:cubicBezTo>
                    <a:cubicBezTo>
                      <a:pt x="19" y="87"/>
                      <a:pt x="17" y="92"/>
                      <a:pt x="18" y="99"/>
                    </a:cubicBezTo>
                    <a:close/>
                  </a:path>
                </a:pathLst>
              </a:custGeom>
              <a:solidFill>
                <a:srgbClr val="EF7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1" name="Freeform 171">
                <a:extLst>
                  <a:ext uri="{FF2B5EF4-FFF2-40B4-BE49-F238E27FC236}">
                    <a16:creationId xmlns:a16="http://schemas.microsoft.com/office/drawing/2014/main" id="{3E3745A3-730F-42BE-958A-8D6CE7FABF34}"/>
                  </a:ext>
                </a:extLst>
              </p:cNvPr>
              <p:cNvSpPr>
                <a:spLocks/>
              </p:cNvSpPr>
              <p:nvPr/>
            </p:nvSpPr>
            <p:spPr bwMode="auto">
              <a:xfrm>
                <a:off x="4894" y="1816"/>
                <a:ext cx="99" cy="343"/>
              </a:xfrm>
              <a:custGeom>
                <a:avLst/>
                <a:gdLst>
                  <a:gd name="T0" fmla="*/ 8 w 59"/>
                  <a:gd name="T1" fmla="*/ 0 h 205"/>
                  <a:gd name="T2" fmla="*/ 11 w 59"/>
                  <a:gd name="T3" fmla="*/ 30 h 205"/>
                  <a:gd name="T4" fmla="*/ 26 w 59"/>
                  <a:gd name="T5" fmla="*/ 59 h 205"/>
                  <a:gd name="T6" fmla="*/ 49 w 59"/>
                  <a:gd name="T7" fmla="*/ 102 h 205"/>
                  <a:gd name="T8" fmla="*/ 57 w 59"/>
                  <a:gd name="T9" fmla="*/ 145 h 205"/>
                  <a:gd name="T10" fmla="*/ 29 w 59"/>
                  <a:gd name="T11" fmla="*/ 202 h 205"/>
                  <a:gd name="T12" fmla="*/ 12 w 59"/>
                  <a:gd name="T13" fmla="*/ 204 h 205"/>
                  <a:gd name="T14" fmla="*/ 7 w 59"/>
                  <a:gd name="T15" fmla="*/ 185 h 205"/>
                  <a:gd name="T16" fmla="*/ 25 w 59"/>
                  <a:gd name="T17" fmla="*/ 155 h 205"/>
                  <a:gd name="T18" fmla="*/ 29 w 59"/>
                  <a:gd name="T19" fmla="*/ 139 h 205"/>
                  <a:gd name="T20" fmla="*/ 15 w 59"/>
                  <a:gd name="T21" fmla="*/ 74 h 205"/>
                  <a:gd name="T22" fmla="*/ 2 w 59"/>
                  <a:gd name="T23" fmla="*/ 18 h 205"/>
                  <a:gd name="T24" fmla="*/ 8 w 59"/>
                  <a:gd name="T25"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205">
                    <a:moveTo>
                      <a:pt x="8" y="0"/>
                    </a:moveTo>
                    <a:cubicBezTo>
                      <a:pt x="9" y="10"/>
                      <a:pt x="8" y="20"/>
                      <a:pt x="11" y="30"/>
                    </a:cubicBezTo>
                    <a:cubicBezTo>
                      <a:pt x="15" y="40"/>
                      <a:pt x="20" y="50"/>
                      <a:pt x="26" y="59"/>
                    </a:cubicBezTo>
                    <a:cubicBezTo>
                      <a:pt x="36" y="72"/>
                      <a:pt x="43" y="86"/>
                      <a:pt x="49" y="102"/>
                    </a:cubicBezTo>
                    <a:cubicBezTo>
                      <a:pt x="53" y="116"/>
                      <a:pt x="56" y="130"/>
                      <a:pt x="57" y="145"/>
                    </a:cubicBezTo>
                    <a:cubicBezTo>
                      <a:pt x="59" y="165"/>
                      <a:pt x="47" y="191"/>
                      <a:pt x="29" y="202"/>
                    </a:cubicBezTo>
                    <a:cubicBezTo>
                      <a:pt x="24" y="205"/>
                      <a:pt x="18" y="205"/>
                      <a:pt x="12" y="204"/>
                    </a:cubicBezTo>
                    <a:cubicBezTo>
                      <a:pt x="4" y="202"/>
                      <a:pt x="2" y="194"/>
                      <a:pt x="7" y="185"/>
                    </a:cubicBezTo>
                    <a:cubicBezTo>
                      <a:pt x="13" y="175"/>
                      <a:pt x="19" y="165"/>
                      <a:pt x="25" y="155"/>
                    </a:cubicBezTo>
                    <a:cubicBezTo>
                      <a:pt x="29" y="150"/>
                      <a:pt x="29" y="144"/>
                      <a:pt x="29" y="139"/>
                    </a:cubicBezTo>
                    <a:cubicBezTo>
                      <a:pt x="31" y="116"/>
                      <a:pt x="25" y="95"/>
                      <a:pt x="15" y="74"/>
                    </a:cubicBezTo>
                    <a:cubicBezTo>
                      <a:pt x="6" y="57"/>
                      <a:pt x="0" y="38"/>
                      <a:pt x="2" y="18"/>
                    </a:cubicBezTo>
                    <a:cubicBezTo>
                      <a:pt x="2" y="12"/>
                      <a:pt x="3" y="5"/>
                      <a:pt x="8" y="0"/>
                    </a:cubicBezTo>
                    <a:close/>
                  </a:path>
                </a:pathLst>
              </a:custGeom>
              <a:solidFill>
                <a:srgbClr val="7A9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2" name="Freeform 172">
                <a:extLst>
                  <a:ext uri="{FF2B5EF4-FFF2-40B4-BE49-F238E27FC236}">
                    <a16:creationId xmlns:a16="http://schemas.microsoft.com/office/drawing/2014/main" id="{3BB5F994-3596-4230-B161-B62AFD36B117}"/>
                  </a:ext>
                </a:extLst>
              </p:cNvPr>
              <p:cNvSpPr>
                <a:spLocks/>
              </p:cNvSpPr>
              <p:nvPr/>
            </p:nvSpPr>
            <p:spPr bwMode="auto">
              <a:xfrm>
                <a:off x="4670" y="826"/>
                <a:ext cx="311" cy="90"/>
              </a:xfrm>
              <a:custGeom>
                <a:avLst/>
                <a:gdLst>
                  <a:gd name="T0" fmla="*/ 119 w 186"/>
                  <a:gd name="T1" fmla="*/ 7 h 54"/>
                  <a:gd name="T2" fmla="*/ 125 w 186"/>
                  <a:gd name="T3" fmla="*/ 8 h 54"/>
                  <a:gd name="T4" fmla="*/ 162 w 186"/>
                  <a:gd name="T5" fmla="*/ 17 h 54"/>
                  <a:gd name="T6" fmla="*/ 186 w 186"/>
                  <a:gd name="T7" fmla="*/ 46 h 54"/>
                  <a:gd name="T8" fmla="*/ 163 w 186"/>
                  <a:gd name="T9" fmla="*/ 32 h 54"/>
                  <a:gd name="T10" fmla="*/ 141 w 186"/>
                  <a:gd name="T11" fmla="*/ 30 h 54"/>
                  <a:gd name="T12" fmla="*/ 128 w 186"/>
                  <a:gd name="T13" fmla="*/ 37 h 54"/>
                  <a:gd name="T14" fmla="*/ 106 w 186"/>
                  <a:gd name="T15" fmla="*/ 51 h 54"/>
                  <a:gd name="T16" fmla="*/ 58 w 186"/>
                  <a:gd name="T17" fmla="*/ 34 h 54"/>
                  <a:gd name="T18" fmla="*/ 34 w 186"/>
                  <a:gd name="T19" fmla="*/ 24 h 54"/>
                  <a:gd name="T20" fmla="*/ 0 w 186"/>
                  <a:gd name="T21" fmla="*/ 39 h 54"/>
                  <a:gd name="T22" fmla="*/ 46 w 186"/>
                  <a:gd name="T23" fmla="*/ 2 h 54"/>
                  <a:gd name="T24" fmla="*/ 59 w 186"/>
                  <a:gd name="T25" fmla="*/ 3 h 54"/>
                  <a:gd name="T26" fmla="*/ 64 w 186"/>
                  <a:gd name="T27" fmla="*/ 0 h 54"/>
                  <a:gd name="T28" fmla="*/ 71 w 186"/>
                  <a:gd name="T29" fmla="*/ 13 h 54"/>
                  <a:gd name="T30" fmla="*/ 66 w 186"/>
                  <a:gd name="T31" fmla="*/ 19 h 54"/>
                  <a:gd name="T32" fmla="*/ 66 w 186"/>
                  <a:gd name="T33" fmla="*/ 23 h 54"/>
                  <a:gd name="T34" fmla="*/ 88 w 186"/>
                  <a:gd name="T35" fmla="*/ 22 h 54"/>
                  <a:gd name="T36" fmla="*/ 94 w 186"/>
                  <a:gd name="T37" fmla="*/ 21 h 54"/>
                  <a:gd name="T38" fmla="*/ 119 w 186"/>
                  <a:gd name="T39" fmla="*/ 23 h 54"/>
                  <a:gd name="T40" fmla="*/ 112 w 186"/>
                  <a:gd name="T41" fmla="*/ 15 h 54"/>
                  <a:gd name="T42" fmla="*/ 119 w 186"/>
                  <a:gd name="T43" fmla="*/ 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6" h="54">
                    <a:moveTo>
                      <a:pt x="119" y="7"/>
                    </a:moveTo>
                    <a:cubicBezTo>
                      <a:pt x="120" y="12"/>
                      <a:pt x="124" y="8"/>
                      <a:pt x="125" y="8"/>
                    </a:cubicBezTo>
                    <a:cubicBezTo>
                      <a:pt x="140" y="1"/>
                      <a:pt x="151" y="8"/>
                      <a:pt x="162" y="17"/>
                    </a:cubicBezTo>
                    <a:cubicBezTo>
                      <a:pt x="172" y="25"/>
                      <a:pt x="179" y="35"/>
                      <a:pt x="186" y="46"/>
                    </a:cubicBezTo>
                    <a:cubicBezTo>
                      <a:pt x="179" y="41"/>
                      <a:pt x="172" y="35"/>
                      <a:pt x="163" y="32"/>
                    </a:cubicBezTo>
                    <a:cubicBezTo>
                      <a:pt x="156" y="30"/>
                      <a:pt x="149" y="28"/>
                      <a:pt x="141" y="30"/>
                    </a:cubicBezTo>
                    <a:cubicBezTo>
                      <a:pt x="135" y="31"/>
                      <a:pt x="131" y="33"/>
                      <a:pt x="128" y="37"/>
                    </a:cubicBezTo>
                    <a:cubicBezTo>
                      <a:pt x="122" y="44"/>
                      <a:pt x="116" y="50"/>
                      <a:pt x="106" y="51"/>
                    </a:cubicBezTo>
                    <a:cubicBezTo>
                      <a:pt x="87" y="54"/>
                      <a:pt x="71" y="51"/>
                      <a:pt x="58" y="34"/>
                    </a:cubicBezTo>
                    <a:cubicBezTo>
                      <a:pt x="52" y="26"/>
                      <a:pt x="43" y="23"/>
                      <a:pt x="34" y="24"/>
                    </a:cubicBezTo>
                    <a:cubicBezTo>
                      <a:pt x="21" y="26"/>
                      <a:pt x="10" y="30"/>
                      <a:pt x="0" y="39"/>
                    </a:cubicBezTo>
                    <a:cubicBezTo>
                      <a:pt x="8" y="23"/>
                      <a:pt x="30" y="6"/>
                      <a:pt x="46" y="2"/>
                    </a:cubicBezTo>
                    <a:cubicBezTo>
                      <a:pt x="51" y="1"/>
                      <a:pt x="55" y="1"/>
                      <a:pt x="59" y="3"/>
                    </a:cubicBezTo>
                    <a:cubicBezTo>
                      <a:pt x="64" y="6"/>
                      <a:pt x="64" y="4"/>
                      <a:pt x="64" y="0"/>
                    </a:cubicBezTo>
                    <a:cubicBezTo>
                      <a:pt x="69" y="3"/>
                      <a:pt x="69" y="9"/>
                      <a:pt x="71" y="13"/>
                    </a:cubicBezTo>
                    <a:cubicBezTo>
                      <a:pt x="72" y="16"/>
                      <a:pt x="68" y="17"/>
                      <a:pt x="66" y="19"/>
                    </a:cubicBezTo>
                    <a:cubicBezTo>
                      <a:pt x="64" y="20"/>
                      <a:pt x="64" y="21"/>
                      <a:pt x="66" y="23"/>
                    </a:cubicBezTo>
                    <a:cubicBezTo>
                      <a:pt x="73" y="28"/>
                      <a:pt x="81" y="30"/>
                      <a:pt x="88" y="22"/>
                    </a:cubicBezTo>
                    <a:cubicBezTo>
                      <a:pt x="90" y="19"/>
                      <a:pt x="91" y="18"/>
                      <a:pt x="94" y="21"/>
                    </a:cubicBezTo>
                    <a:cubicBezTo>
                      <a:pt x="102" y="30"/>
                      <a:pt x="108" y="31"/>
                      <a:pt x="119" y="23"/>
                    </a:cubicBezTo>
                    <a:cubicBezTo>
                      <a:pt x="117" y="20"/>
                      <a:pt x="111" y="19"/>
                      <a:pt x="112" y="15"/>
                    </a:cubicBezTo>
                    <a:cubicBezTo>
                      <a:pt x="113" y="12"/>
                      <a:pt x="115" y="8"/>
                      <a:pt x="119" y="7"/>
                    </a:cubicBezTo>
                    <a:close/>
                  </a:path>
                </a:pathLst>
              </a:custGeom>
              <a:solidFill>
                <a:srgbClr val="EF7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3" name="Freeform 173">
                <a:extLst>
                  <a:ext uri="{FF2B5EF4-FFF2-40B4-BE49-F238E27FC236}">
                    <a16:creationId xmlns:a16="http://schemas.microsoft.com/office/drawing/2014/main" id="{676F402B-9F2E-43D4-90D2-B4E298853E4E}"/>
                  </a:ext>
                </a:extLst>
              </p:cNvPr>
              <p:cNvSpPr>
                <a:spLocks/>
              </p:cNvSpPr>
              <p:nvPr/>
            </p:nvSpPr>
            <p:spPr bwMode="auto">
              <a:xfrm>
                <a:off x="4615" y="941"/>
                <a:ext cx="368" cy="267"/>
              </a:xfrm>
              <a:custGeom>
                <a:avLst/>
                <a:gdLst>
                  <a:gd name="T0" fmla="*/ 14 w 220"/>
                  <a:gd name="T1" fmla="*/ 0 h 160"/>
                  <a:gd name="T2" fmla="*/ 61 w 220"/>
                  <a:gd name="T3" fmla="*/ 119 h 160"/>
                  <a:gd name="T4" fmla="*/ 220 w 220"/>
                  <a:gd name="T5" fmla="*/ 89 h 160"/>
                  <a:gd name="T6" fmla="*/ 145 w 220"/>
                  <a:gd name="T7" fmla="*/ 150 h 160"/>
                  <a:gd name="T8" fmla="*/ 28 w 220"/>
                  <a:gd name="T9" fmla="*/ 106 h 160"/>
                  <a:gd name="T10" fmla="*/ 14 w 220"/>
                  <a:gd name="T11" fmla="*/ 0 h 160"/>
                </a:gdLst>
                <a:ahLst/>
                <a:cxnLst>
                  <a:cxn ang="0">
                    <a:pos x="T0" y="T1"/>
                  </a:cxn>
                  <a:cxn ang="0">
                    <a:pos x="T2" y="T3"/>
                  </a:cxn>
                  <a:cxn ang="0">
                    <a:pos x="T4" y="T5"/>
                  </a:cxn>
                  <a:cxn ang="0">
                    <a:pos x="T6" y="T7"/>
                  </a:cxn>
                  <a:cxn ang="0">
                    <a:pos x="T8" y="T9"/>
                  </a:cxn>
                  <a:cxn ang="0">
                    <a:pos x="T10" y="T11"/>
                  </a:cxn>
                </a:cxnLst>
                <a:rect l="0" t="0" r="r" b="b"/>
                <a:pathLst>
                  <a:path w="220" h="160">
                    <a:moveTo>
                      <a:pt x="14" y="0"/>
                    </a:moveTo>
                    <a:cubicBezTo>
                      <a:pt x="6" y="49"/>
                      <a:pt x="18" y="91"/>
                      <a:pt x="61" y="119"/>
                    </a:cubicBezTo>
                    <a:cubicBezTo>
                      <a:pt x="122" y="158"/>
                      <a:pt x="176" y="143"/>
                      <a:pt x="220" y="89"/>
                    </a:cubicBezTo>
                    <a:cubicBezTo>
                      <a:pt x="210" y="117"/>
                      <a:pt x="180" y="143"/>
                      <a:pt x="145" y="150"/>
                    </a:cubicBezTo>
                    <a:cubicBezTo>
                      <a:pt x="97" y="160"/>
                      <a:pt x="57" y="146"/>
                      <a:pt x="28" y="106"/>
                    </a:cubicBezTo>
                    <a:cubicBezTo>
                      <a:pt x="4" y="74"/>
                      <a:pt x="0" y="38"/>
                      <a:pt x="14" y="0"/>
                    </a:cubicBezTo>
                    <a:close/>
                  </a:path>
                </a:pathLst>
              </a:custGeom>
              <a:solidFill>
                <a:srgbClr val="C746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4" name="Freeform 174">
                <a:extLst>
                  <a:ext uri="{FF2B5EF4-FFF2-40B4-BE49-F238E27FC236}">
                    <a16:creationId xmlns:a16="http://schemas.microsoft.com/office/drawing/2014/main" id="{7822C106-EB74-4293-92B3-288500B08999}"/>
                  </a:ext>
                </a:extLst>
              </p:cNvPr>
              <p:cNvSpPr>
                <a:spLocks/>
              </p:cNvSpPr>
              <p:nvPr/>
            </p:nvSpPr>
            <p:spPr bwMode="auto">
              <a:xfrm>
                <a:off x="4772" y="811"/>
                <a:ext cx="101" cy="70"/>
              </a:xfrm>
              <a:custGeom>
                <a:avLst/>
                <a:gdLst>
                  <a:gd name="T0" fmla="*/ 58 w 60"/>
                  <a:gd name="T1" fmla="*/ 16 h 42"/>
                  <a:gd name="T2" fmla="*/ 60 w 60"/>
                  <a:gd name="T3" fmla="*/ 31 h 42"/>
                  <a:gd name="T4" fmla="*/ 30 w 60"/>
                  <a:gd name="T5" fmla="*/ 29 h 42"/>
                  <a:gd name="T6" fmla="*/ 2 w 60"/>
                  <a:gd name="T7" fmla="*/ 32 h 42"/>
                  <a:gd name="T8" fmla="*/ 3 w 60"/>
                  <a:gd name="T9" fmla="*/ 27 h 42"/>
                  <a:gd name="T10" fmla="*/ 6 w 60"/>
                  <a:gd name="T11" fmla="*/ 17 h 42"/>
                  <a:gd name="T12" fmla="*/ 3 w 60"/>
                  <a:gd name="T13" fmla="*/ 9 h 42"/>
                  <a:gd name="T14" fmla="*/ 4 w 60"/>
                  <a:gd name="T15" fmla="*/ 7 h 42"/>
                  <a:gd name="T16" fmla="*/ 5 w 60"/>
                  <a:gd name="T17" fmla="*/ 1 h 42"/>
                  <a:gd name="T18" fmla="*/ 10 w 60"/>
                  <a:gd name="T19" fmla="*/ 4 h 42"/>
                  <a:gd name="T20" fmla="*/ 8 w 60"/>
                  <a:gd name="T21" fmla="*/ 5 h 42"/>
                  <a:gd name="T22" fmla="*/ 9 w 60"/>
                  <a:gd name="T23" fmla="*/ 7 h 42"/>
                  <a:gd name="T24" fmla="*/ 20 w 60"/>
                  <a:gd name="T25" fmla="*/ 12 h 42"/>
                  <a:gd name="T26" fmla="*/ 28 w 60"/>
                  <a:gd name="T27" fmla="*/ 18 h 42"/>
                  <a:gd name="T28" fmla="*/ 36 w 60"/>
                  <a:gd name="T29" fmla="*/ 17 h 42"/>
                  <a:gd name="T30" fmla="*/ 41 w 60"/>
                  <a:gd name="T31" fmla="*/ 13 h 42"/>
                  <a:gd name="T32" fmla="*/ 54 w 60"/>
                  <a:gd name="T33" fmla="*/ 8 h 42"/>
                  <a:gd name="T34" fmla="*/ 55 w 60"/>
                  <a:gd name="T35" fmla="*/ 4 h 42"/>
                  <a:gd name="T36" fmla="*/ 59 w 60"/>
                  <a:gd name="T37" fmla="*/ 6 h 42"/>
                  <a:gd name="T38" fmla="*/ 58 w 60"/>
                  <a:gd name="T39"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42">
                    <a:moveTo>
                      <a:pt x="58" y="16"/>
                    </a:moveTo>
                    <a:cubicBezTo>
                      <a:pt x="51" y="25"/>
                      <a:pt x="51" y="25"/>
                      <a:pt x="60" y="31"/>
                    </a:cubicBezTo>
                    <a:cubicBezTo>
                      <a:pt x="51" y="42"/>
                      <a:pt x="38" y="41"/>
                      <a:pt x="30" y="29"/>
                    </a:cubicBezTo>
                    <a:cubicBezTo>
                      <a:pt x="21" y="40"/>
                      <a:pt x="13" y="41"/>
                      <a:pt x="2" y="32"/>
                    </a:cubicBezTo>
                    <a:cubicBezTo>
                      <a:pt x="0" y="30"/>
                      <a:pt x="0" y="28"/>
                      <a:pt x="3" y="27"/>
                    </a:cubicBezTo>
                    <a:cubicBezTo>
                      <a:pt x="9" y="25"/>
                      <a:pt x="11" y="22"/>
                      <a:pt x="6" y="17"/>
                    </a:cubicBezTo>
                    <a:cubicBezTo>
                      <a:pt x="4" y="15"/>
                      <a:pt x="5" y="11"/>
                      <a:pt x="3" y="9"/>
                    </a:cubicBezTo>
                    <a:cubicBezTo>
                      <a:pt x="4" y="8"/>
                      <a:pt x="4" y="7"/>
                      <a:pt x="4" y="7"/>
                    </a:cubicBezTo>
                    <a:cubicBezTo>
                      <a:pt x="4" y="4"/>
                      <a:pt x="3" y="2"/>
                      <a:pt x="5" y="1"/>
                    </a:cubicBezTo>
                    <a:cubicBezTo>
                      <a:pt x="8" y="0"/>
                      <a:pt x="9" y="2"/>
                      <a:pt x="10" y="4"/>
                    </a:cubicBezTo>
                    <a:cubicBezTo>
                      <a:pt x="10" y="4"/>
                      <a:pt x="8" y="4"/>
                      <a:pt x="8" y="5"/>
                    </a:cubicBezTo>
                    <a:cubicBezTo>
                      <a:pt x="7" y="6"/>
                      <a:pt x="8" y="7"/>
                      <a:pt x="9" y="7"/>
                    </a:cubicBezTo>
                    <a:cubicBezTo>
                      <a:pt x="13" y="9"/>
                      <a:pt x="16" y="11"/>
                      <a:pt x="20" y="12"/>
                    </a:cubicBezTo>
                    <a:cubicBezTo>
                      <a:pt x="23" y="14"/>
                      <a:pt x="26" y="15"/>
                      <a:pt x="28" y="18"/>
                    </a:cubicBezTo>
                    <a:cubicBezTo>
                      <a:pt x="30" y="21"/>
                      <a:pt x="34" y="21"/>
                      <a:pt x="36" y="17"/>
                    </a:cubicBezTo>
                    <a:cubicBezTo>
                      <a:pt x="37" y="14"/>
                      <a:pt x="39" y="14"/>
                      <a:pt x="41" y="13"/>
                    </a:cubicBezTo>
                    <a:cubicBezTo>
                      <a:pt x="46" y="12"/>
                      <a:pt x="50" y="10"/>
                      <a:pt x="54" y="8"/>
                    </a:cubicBezTo>
                    <a:cubicBezTo>
                      <a:pt x="56" y="8"/>
                      <a:pt x="57" y="6"/>
                      <a:pt x="55" y="4"/>
                    </a:cubicBezTo>
                    <a:cubicBezTo>
                      <a:pt x="58" y="2"/>
                      <a:pt x="59" y="4"/>
                      <a:pt x="59" y="6"/>
                    </a:cubicBezTo>
                    <a:cubicBezTo>
                      <a:pt x="58" y="10"/>
                      <a:pt x="58" y="13"/>
                      <a:pt x="58" y="16"/>
                    </a:cubicBezTo>
                    <a:close/>
                  </a:path>
                </a:pathLst>
              </a:custGeom>
              <a:solidFill>
                <a:srgbClr val="156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5" name="Freeform 175">
                <a:extLst>
                  <a:ext uri="{FF2B5EF4-FFF2-40B4-BE49-F238E27FC236}">
                    <a16:creationId xmlns:a16="http://schemas.microsoft.com/office/drawing/2014/main" id="{778E0B3E-79FA-487C-8122-3C0827FF139A}"/>
                  </a:ext>
                </a:extLst>
              </p:cNvPr>
              <p:cNvSpPr>
                <a:spLocks/>
              </p:cNvSpPr>
              <p:nvPr/>
            </p:nvSpPr>
            <p:spPr bwMode="auto">
              <a:xfrm>
                <a:off x="4807" y="804"/>
                <a:ext cx="14" cy="22"/>
              </a:xfrm>
              <a:custGeom>
                <a:avLst/>
                <a:gdLst>
                  <a:gd name="T0" fmla="*/ 5 w 8"/>
                  <a:gd name="T1" fmla="*/ 0 h 13"/>
                  <a:gd name="T2" fmla="*/ 8 w 8"/>
                  <a:gd name="T3" fmla="*/ 6 h 13"/>
                  <a:gd name="T4" fmla="*/ 6 w 8"/>
                  <a:gd name="T5" fmla="*/ 12 h 13"/>
                  <a:gd name="T6" fmla="*/ 0 w 8"/>
                  <a:gd name="T7" fmla="*/ 10 h 13"/>
                  <a:gd name="T8" fmla="*/ 6 w 8"/>
                  <a:gd name="T9" fmla="*/ 4 h 13"/>
                  <a:gd name="T10" fmla="*/ 5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5" y="0"/>
                    </a:moveTo>
                    <a:cubicBezTo>
                      <a:pt x="7" y="2"/>
                      <a:pt x="7" y="4"/>
                      <a:pt x="8" y="6"/>
                    </a:cubicBezTo>
                    <a:cubicBezTo>
                      <a:pt x="8" y="8"/>
                      <a:pt x="8" y="11"/>
                      <a:pt x="6" y="12"/>
                    </a:cubicBezTo>
                    <a:cubicBezTo>
                      <a:pt x="3" y="13"/>
                      <a:pt x="2" y="12"/>
                      <a:pt x="0" y="10"/>
                    </a:cubicBezTo>
                    <a:cubicBezTo>
                      <a:pt x="5" y="11"/>
                      <a:pt x="7" y="9"/>
                      <a:pt x="6" y="4"/>
                    </a:cubicBezTo>
                    <a:cubicBezTo>
                      <a:pt x="5" y="3"/>
                      <a:pt x="5" y="1"/>
                      <a:pt x="5" y="0"/>
                    </a:cubicBezTo>
                    <a:close/>
                  </a:path>
                </a:pathLst>
              </a:custGeom>
              <a:solidFill>
                <a:srgbClr val="156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6" name="Freeform 176">
                <a:extLst>
                  <a:ext uri="{FF2B5EF4-FFF2-40B4-BE49-F238E27FC236}">
                    <a16:creationId xmlns:a16="http://schemas.microsoft.com/office/drawing/2014/main" id="{226BE3C9-B746-4979-8744-A29C86A7F122}"/>
                  </a:ext>
                </a:extLst>
              </p:cNvPr>
              <p:cNvSpPr>
                <a:spLocks/>
              </p:cNvSpPr>
              <p:nvPr/>
            </p:nvSpPr>
            <p:spPr bwMode="auto">
              <a:xfrm>
                <a:off x="4832" y="821"/>
                <a:ext cx="25" cy="5"/>
              </a:xfrm>
              <a:custGeom>
                <a:avLst/>
                <a:gdLst>
                  <a:gd name="T0" fmla="*/ 15 w 15"/>
                  <a:gd name="T1" fmla="*/ 0 h 3"/>
                  <a:gd name="T2" fmla="*/ 3 w 15"/>
                  <a:gd name="T3" fmla="*/ 3 h 3"/>
                  <a:gd name="T4" fmla="*/ 0 w 15"/>
                  <a:gd name="T5" fmla="*/ 0 h 3"/>
                  <a:gd name="T6" fmla="*/ 15 w 15"/>
                  <a:gd name="T7" fmla="*/ 0 h 3"/>
                </a:gdLst>
                <a:ahLst/>
                <a:cxnLst>
                  <a:cxn ang="0">
                    <a:pos x="T0" y="T1"/>
                  </a:cxn>
                  <a:cxn ang="0">
                    <a:pos x="T2" y="T3"/>
                  </a:cxn>
                  <a:cxn ang="0">
                    <a:pos x="T4" y="T5"/>
                  </a:cxn>
                  <a:cxn ang="0">
                    <a:pos x="T6" y="T7"/>
                  </a:cxn>
                </a:cxnLst>
                <a:rect l="0" t="0" r="r" b="b"/>
                <a:pathLst>
                  <a:path w="15" h="3">
                    <a:moveTo>
                      <a:pt x="15" y="0"/>
                    </a:moveTo>
                    <a:cubicBezTo>
                      <a:pt x="11" y="2"/>
                      <a:pt x="7" y="2"/>
                      <a:pt x="3" y="3"/>
                    </a:cubicBezTo>
                    <a:cubicBezTo>
                      <a:pt x="2" y="3"/>
                      <a:pt x="0" y="3"/>
                      <a:pt x="0" y="0"/>
                    </a:cubicBezTo>
                    <a:cubicBezTo>
                      <a:pt x="5" y="0"/>
                      <a:pt x="10" y="0"/>
                      <a:pt x="15" y="0"/>
                    </a:cubicBezTo>
                    <a:close/>
                  </a:path>
                </a:pathLst>
              </a:custGeom>
              <a:solidFill>
                <a:srgbClr val="156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7" name="Freeform 177">
                <a:extLst>
                  <a:ext uri="{FF2B5EF4-FFF2-40B4-BE49-F238E27FC236}">
                    <a16:creationId xmlns:a16="http://schemas.microsoft.com/office/drawing/2014/main" id="{9A6DD67A-4967-4FE8-8DB2-07C65424743B}"/>
                  </a:ext>
                </a:extLst>
              </p:cNvPr>
              <p:cNvSpPr>
                <a:spLocks/>
              </p:cNvSpPr>
              <p:nvPr/>
            </p:nvSpPr>
            <p:spPr bwMode="auto">
              <a:xfrm>
                <a:off x="4826" y="797"/>
                <a:ext cx="6" cy="24"/>
              </a:xfrm>
              <a:custGeom>
                <a:avLst/>
                <a:gdLst>
                  <a:gd name="T0" fmla="*/ 4 w 4"/>
                  <a:gd name="T1" fmla="*/ 14 h 14"/>
                  <a:gd name="T2" fmla="*/ 1 w 4"/>
                  <a:gd name="T3" fmla="*/ 0 h 14"/>
                  <a:gd name="T4" fmla="*/ 4 w 4"/>
                  <a:gd name="T5" fmla="*/ 14 h 14"/>
                </a:gdLst>
                <a:ahLst/>
                <a:cxnLst>
                  <a:cxn ang="0">
                    <a:pos x="T0" y="T1"/>
                  </a:cxn>
                  <a:cxn ang="0">
                    <a:pos x="T2" y="T3"/>
                  </a:cxn>
                  <a:cxn ang="0">
                    <a:pos x="T4" y="T5"/>
                  </a:cxn>
                </a:cxnLst>
                <a:rect l="0" t="0" r="r" b="b"/>
                <a:pathLst>
                  <a:path w="4" h="14">
                    <a:moveTo>
                      <a:pt x="4" y="14"/>
                    </a:moveTo>
                    <a:cubicBezTo>
                      <a:pt x="0" y="10"/>
                      <a:pt x="0" y="5"/>
                      <a:pt x="1" y="0"/>
                    </a:cubicBezTo>
                    <a:cubicBezTo>
                      <a:pt x="2" y="5"/>
                      <a:pt x="4" y="10"/>
                      <a:pt x="4" y="14"/>
                    </a:cubicBezTo>
                    <a:close/>
                  </a:path>
                </a:pathLst>
              </a:custGeom>
              <a:solidFill>
                <a:srgbClr val="156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8" name="Freeform 178">
                <a:extLst>
                  <a:ext uri="{FF2B5EF4-FFF2-40B4-BE49-F238E27FC236}">
                    <a16:creationId xmlns:a16="http://schemas.microsoft.com/office/drawing/2014/main" id="{04554358-9C07-4AFF-B159-4253ECEB9FA6}"/>
                  </a:ext>
                </a:extLst>
              </p:cNvPr>
              <p:cNvSpPr>
                <a:spLocks/>
              </p:cNvSpPr>
              <p:nvPr/>
            </p:nvSpPr>
            <p:spPr bwMode="auto">
              <a:xfrm>
                <a:off x="6968" y="841"/>
                <a:ext cx="282" cy="100"/>
              </a:xfrm>
              <a:custGeom>
                <a:avLst/>
                <a:gdLst>
                  <a:gd name="T0" fmla="*/ 100 w 169"/>
                  <a:gd name="T1" fmla="*/ 11 h 60"/>
                  <a:gd name="T2" fmla="*/ 107 w 169"/>
                  <a:gd name="T3" fmla="*/ 10 h 60"/>
                  <a:gd name="T4" fmla="*/ 150 w 169"/>
                  <a:gd name="T5" fmla="*/ 18 h 60"/>
                  <a:gd name="T6" fmla="*/ 166 w 169"/>
                  <a:gd name="T7" fmla="*/ 35 h 60"/>
                  <a:gd name="T8" fmla="*/ 167 w 169"/>
                  <a:gd name="T9" fmla="*/ 38 h 60"/>
                  <a:gd name="T10" fmla="*/ 164 w 169"/>
                  <a:gd name="T11" fmla="*/ 38 h 60"/>
                  <a:gd name="T12" fmla="*/ 159 w 169"/>
                  <a:gd name="T13" fmla="*/ 32 h 60"/>
                  <a:gd name="T14" fmla="*/ 159 w 169"/>
                  <a:gd name="T15" fmla="*/ 32 h 60"/>
                  <a:gd name="T16" fmla="*/ 158 w 169"/>
                  <a:gd name="T17" fmla="*/ 32 h 60"/>
                  <a:gd name="T18" fmla="*/ 149 w 169"/>
                  <a:gd name="T19" fmla="*/ 32 h 60"/>
                  <a:gd name="T20" fmla="*/ 133 w 169"/>
                  <a:gd name="T21" fmla="*/ 29 h 60"/>
                  <a:gd name="T22" fmla="*/ 125 w 169"/>
                  <a:gd name="T23" fmla="*/ 32 h 60"/>
                  <a:gd name="T24" fmla="*/ 106 w 169"/>
                  <a:gd name="T25" fmla="*/ 48 h 60"/>
                  <a:gd name="T26" fmla="*/ 98 w 169"/>
                  <a:gd name="T27" fmla="*/ 49 h 60"/>
                  <a:gd name="T28" fmla="*/ 90 w 169"/>
                  <a:gd name="T29" fmla="*/ 55 h 60"/>
                  <a:gd name="T30" fmla="*/ 85 w 169"/>
                  <a:gd name="T31" fmla="*/ 57 h 60"/>
                  <a:gd name="T32" fmla="*/ 70 w 169"/>
                  <a:gd name="T33" fmla="*/ 52 h 60"/>
                  <a:gd name="T34" fmla="*/ 61 w 169"/>
                  <a:gd name="T35" fmla="*/ 49 h 60"/>
                  <a:gd name="T36" fmla="*/ 52 w 169"/>
                  <a:gd name="T37" fmla="*/ 45 h 60"/>
                  <a:gd name="T38" fmla="*/ 36 w 169"/>
                  <a:gd name="T39" fmla="*/ 29 h 60"/>
                  <a:gd name="T40" fmla="*/ 33 w 169"/>
                  <a:gd name="T41" fmla="*/ 28 h 60"/>
                  <a:gd name="T42" fmla="*/ 23 w 169"/>
                  <a:gd name="T43" fmla="*/ 26 h 60"/>
                  <a:gd name="T44" fmla="*/ 8 w 169"/>
                  <a:gd name="T45" fmla="*/ 23 h 60"/>
                  <a:gd name="T46" fmla="*/ 0 w 169"/>
                  <a:gd name="T47" fmla="*/ 22 h 60"/>
                  <a:gd name="T48" fmla="*/ 2 w 169"/>
                  <a:gd name="T49" fmla="*/ 19 h 60"/>
                  <a:gd name="T50" fmla="*/ 43 w 169"/>
                  <a:gd name="T51" fmla="*/ 3 h 60"/>
                  <a:gd name="T52" fmla="*/ 62 w 169"/>
                  <a:gd name="T53" fmla="*/ 10 h 60"/>
                  <a:gd name="T54" fmla="*/ 64 w 169"/>
                  <a:gd name="T55" fmla="*/ 10 h 60"/>
                  <a:gd name="T56" fmla="*/ 72 w 169"/>
                  <a:gd name="T57" fmla="*/ 10 h 60"/>
                  <a:gd name="T58" fmla="*/ 93 w 169"/>
                  <a:gd name="T59" fmla="*/ 13 h 60"/>
                  <a:gd name="T60" fmla="*/ 100 w 169"/>
                  <a:gd name="T61" fmla="*/ 1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9" h="60">
                    <a:moveTo>
                      <a:pt x="100" y="11"/>
                    </a:moveTo>
                    <a:cubicBezTo>
                      <a:pt x="103" y="12"/>
                      <a:pt x="105" y="10"/>
                      <a:pt x="107" y="10"/>
                    </a:cubicBezTo>
                    <a:cubicBezTo>
                      <a:pt x="124" y="3"/>
                      <a:pt x="138" y="7"/>
                      <a:pt x="150" y="18"/>
                    </a:cubicBezTo>
                    <a:cubicBezTo>
                      <a:pt x="156" y="23"/>
                      <a:pt x="162" y="28"/>
                      <a:pt x="166" y="35"/>
                    </a:cubicBezTo>
                    <a:cubicBezTo>
                      <a:pt x="167" y="36"/>
                      <a:pt x="169" y="37"/>
                      <a:pt x="167" y="38"/>
                    </a:cubicBezTo>
                    <a:cubicBezTo>
                      <a:pt x="166" y="40"/>
                      <a:pt x="165" y="38"/>
                      <a:pt x="164" y="38"/>
                    </a:cubicBezTo>
                    <a:cubicBezTo>
                      <a:pt x="161" y="36"/>
                      <a:pt x="159" y="35"/>
                      <a:pt x="159" y="32"/>
                    </a:cubicBezTo>
                    <a:cubicBezTo>
                      <a:pt x="159" y="32"/>
                      <a:pt x="159" y="32"/>
                      <a:pt x="159" y="32"/>
                    </a:cubicBezTo>
                    <a:cubicBezTo>
                      <a:pt x="159" y="32"/>
                      <a:pt x="159" y="32"/>
                      <a:pt x="158" y="32"/>
                    </a:cubicBezTo>
                    <a:cubicBezTo>
                      <a:pt x="155" y="32"/>
                      <a:pt x="152" y="32"/>
                      <a:pt x="149" y="32"/>
                    </a:cubicBezTo>
                    <a:cubicBezTo>
                      <a:pt x="143" y="33"/>
                      <a:pt x="138" y="31"/>
                      <a:pt x="133" y="29"/>
                    </a:cubicBezTo>
                    <a:cubicBezTo>
                      <a:pt x="130" y="30"/>
                      <a:pt x="128" y="31"/>
                      <a:pt x="125" y="32"/>
                    </a:cubicBezTo>
                    <a:cubicBezTo>
                      <a:pt x="118" y="37"/>
                      <a:pt x="112" y="43"/>
                      <a:pt x="106" y="48"/>
                    </a:cubicBezTo>
                    <a:cubicBezTo>
                      <a:pt x="103" y="50"/>
                      <a:pt x="101" y="49"/>
                      <a:pt x="98" y="49"/>
                    </a:cubicBezTo>
                    <a:cubicBezTo>
                      <a:pt x="94" y="49"/>
                      <a:pt x="91" y="51"/>
                      <a:pt x="90" y="55"/>
                    </a:cubicBezTo>
                    <a:cubicBezTo>
                      <a:pt x="88" y="55"/>
                      <a:pt x="86" y="57"/>
                      <a:pt x="85" y="57"/>
                    </a:cubicBezTo>
                    <a:cubicBezTo>
                      <a:pt x="79" y="60"/>
                      <a:pt x="74" y="59"/>
                      <a:pt x="70" y="52"/>
                    </a:cubicBezTo>
                    <a:cubicBezTo>
                      <a:pt x="68" y="49"/>
                      <a:pt x="65" y="48"/>
                      <a:pt x="61" y="49"/>
                    </a:cubicBezTo>
                    <a:cubicBezTo>
                      <a:pt x="57" y="50"/>
                      <a:pt x="55" y="47"/>
                      <a:pt x="52" y="45"/>
                    </a:cubicBezTo>
                    <a:cubicBezTo>
                      <a:pt x="47" y="39"/>
                      <a:pt x="42" y="33"/>
                      <a:pt x="36" y="29"/>
                    </a:cubicBezTo>
                    <a:cubicBezTo>
                      <a:pt x="35" y="28"/>
                      <a:pt x="34" y="28"/>
                      <a:pt x="33" y="28"/>
                    </a:cubicBezTo>
                    <a:cubicBezTo>
                      <a:pt x="31" y="25"/>
                      <a:pt x="27" y="25"/>
                      <a:pt x="23" y="26"/>
                    </a:cubicBezTo>
                    <a:cubicBezTo>
                      <a:pt x="18" y="25"/>
                      <a:pt x="13" y="24"/>
                      <a:pt x="8" y="23"/>
                    </a:cubicBezTo>
                    <a:cubicBezTo>
                      <a:pt x="5" y="25"/>
                      <a:pt x="2" y="24"/>
                      <a:pt x="0" y="22"/>
                    </a:cubicBezTo>
                    <a:cubicBezTo>
                      <a:pt x="0" y="21"/>
                      <a:pt x="0" y="20"/>
                      <a:pt x="2" y="19"/>
                    </a:cubicBezTo>
                    <a:cubicBezTo>
                      <a:pt x="13" y="8"/>
                      <a:pt x="27" y="0"/>
                      <a:pt x="43" y="3"/>
                    </a:cubicBezTo>
                    <a:cubicBezTo>
                      <a:pt x="50" y="4"/>
                      <a:pt x="56" y="7"/>
                      <a:pt x="62" y="10"/>
                    </a:cubicBezTo>
                    <a:cubicBezTo>
                      <a:pt x="63" y="10"/>
                      <a:pt x="63" y="11"/>
                      <a:pt x="64" y="10"/>
                    </a:cubicBezTo>
                    <a:cubicBezTo>
                      <a:pt x="67" y="10"/>
                      <a:pt x="69" y="10"/>
                      <a:pt x="72" y="10"/>
                    </a:cubicBezTo>
                    <a:cubicBezTo>
                      <a:pt x="79" y="10"/>
                      <a:pt x="86" y="9"/>
                      <a:pt x="93" y="13"/>
                    </a:cubicBezTo>
                    <a:cubicBezTo>
                      <a:pt x="96" y="12"/>
                      <a:pt x="98" y="11"/>
                      <a:pt x="100" y="11"/>
                    </a:cubicBezTo>
                    <a:close/>
                  </a:path>
                </a:pathLst>
              </a:custGeom>
              <a:solidFill>
                <a:srgbClr val="E21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9" name="Freeform 179">
                <a:extLst>
                  <a:ext uri="{FF2B5EF4-FFF2-40B4-BE49-F238E27FC236}">
                    <a16:creationId xmlns:a16="http://schemas.microsoft.com/office/drawing/2014/main" id="{8F83E14A-B794-44C8-8B2D-6449EE52A8E2}"/>
                  </a:ext>
                </a:extLst>
              </p:cNvPr>
              <p:cNvSpPr>
                <a:spLocks/>
              </p:cNvSpPr>
              <p:nvPr/>
            </p:nvSpPr>
            <p:spPr bwMode="auto">
              <a:xfrm>
                <a:off x="6954" y="1111"/>
                <a:ext cx="249" cy="152"/>
              </a:xfrm>
              <a:custGeom>
                <a:avLst/>
                <a:gdLst>
                  <a:gd name="T0" fmla="*/ 9 w 149"/>
                  <a:gd name="T1" fmla="*/ 6 h 91"/>
                  <a:gd name="T2" fmla="*/ 16 w 149"/>
                  <a:gd name="T3" fmla="*/ 19 h 91"/>
                  <a:gd name="T4" fmla="*/ 22 w 149"/>
                  <a:gd name="T5" fmla="*/ 19 h 91"/>
                  <a:gd name="T6" fmla="*/ 29 w 149"/>
                  <a:gd name="T7" fmla="*/ 27 h 91"/>
                  <a:gd name="T8" fmla="*/ 42 w 149"/>
                  <a:gd name="T9" fmla="*/ 44 h 91"/>
                  <a:gd name="T10" fmla="*/ 48 w 149"/>
                  <a:gd name="T11" fmla="*/ 51 h 91"/>
                  <a:gd name="T12" fmla="*/ 61 w 149"/>
                  <a:gd name="T13" fmla="*/ 61 h 91"/>
                  <a:gd name="T14" fmla="*/ 61 w 149"/>
                  <a:gd name="T15" fmla="*/ 63 h 91"/>
                  <a:gd name="T16" fmla="*/ 64 w 149"/>
                  <a:gd name="T17" fmla="*/ 68 h 91"/>
                  <a:gd name="T18" fmla="*/ 68 w 149"/>
                  <a:gd name="T19" fmla="*/ 65 h 91"/>
                  <a:gd name="T20" fmla="*/ 70 w 149"/>
                  <a:gd name="T21" fmla="*/ 63 h 91"/>
                  <a:gd name="T22" fmla="*/ 88 w 149"/>
                  <a:gd name="T23" fmla="*/ 63 h 91"/>
                  <a:gd name="T24" fmla="*/ 89 w 149"/>
                  <a:gd name="T25" fmla="*/ 64 h 91"/>
                  <a:gd name="T26" fmla="*/ 93 w 149"/>
                  <a:gd name="T27" fmla="*/ 70 h 91"/>
                  <a:gd name="T28" fmla="*/ 95 w 149"/>
                  <a:gd name="T29" fmla="*/ 62 h 91"/>
                  <a:gd name="T30" fmla="*/ 110 w 149"/>
                  <a:gd name="T31" fmla="*/ 55 h 91"/>
                  <a:gd name="T32" fmla="*/ 115 w 149"/>
                  <a:gd name="T33" fmla="*/ 50 h 91"/>
                  <a:gd name="T34" fmla="*/ 117 w 149"/>
                  <a:gd name="T35" fmla="*/ 51 h 91"/>
                  <a:gd name="T36" fmla="*/ 136 w 149"/>
                  <a:gd name="T37" fmla="*/ 34 h 91"/>
                  <a:gd name="T38" fmla="*/ 142 w 149"/>
                  <a:gd name="T39" fmla="*/ 29 h 91"/>
                  <a:gd name="T40" fmla="*/ 149 w 149"/>
                  <a:gd name="T41" fmla="*/ 26 h 91"/>
                  <a:gd name="T42" fmla="*/ 144 w 149"/>
                  <a:gd name="T43" fmla="*/ 36 h 91"/>
                  <a:gd name="T44" fmla="*/ 105 w 149"/>
                  <a:gd name="T45" fmla="*/ 76 h 91"/>
                  <a:gd name="T46" fmla="*/ 53 w 149"/>
                  <a:gd name="T47" fmla="*/ 76 h 91"/>
                  <a:gd name="T48" fmla="*/ 25 w 149"/>
                  <a:gd name="T49" fmla="*/ 44 h 91"/>
                  <a:gd name="T50" fmla="*/ 4 w 149"/>
                  <a:gd name="T51" fmla="*/ 10 h 91"/>
                  <a:gd name="T52" fmla="*/ 4 w 149"/>
                  <a:gd name="T53" fmla="*/ 0 h 91"/>
                  <a:gd name="T54" fmla="*/ 9 w 149"/>
                  <a:gd name="T55" fmla="*/ 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9" h="91">
                    <a:moveTo>
                      <a:pt x="9" y="6"/>
                    </a:moveTo>
                    <a:cubicBezTo>
                      <a:pt x="9" y="12"/>
                      <a:pt x="13" y="15"/>
                      <a:pt x="16" y="19"/>
                    </a:cubicBezTo>
                    <a:cubicBezTo>
                      <a:pt x="18" y="21"/>
                      <a:pt x="20" y="21"/>
                      <a:pt x="22" y="19"/>
                    </a:cubicBezTo>
                    <a:cubicBezTo>
                      <a:pt x="24" y="22"/>
                      <a:pt x="24" y="26"/>
                      <a:pt x="29" y="27"/>
                    </a:cubicBezTo>
                    <a:cubicBezTo>
                      <a:pt x="28" y="34"/>
                      <a:pt x="33" y="41"/>
                      <a:pt x="42" y="44"/>
                    </a:cubicBezTo>
                    <a:cubicBezTo>
                      <a:pt x="44" y="46"/>
                      <a:pt x="46" y="49"/>
                      <a:pt x="48" y="51"/>
                    </a:cubicBezTo>
                    <a:cubicBezTo>
                      <a:pt x="52" y="54"/>
                      <a:pt x="56" y="58"/>
                      <a:pt x="61" y="61"/>
                    </a:cubicBezTo>
                    <a:cubicBezTo>
                      <a:pt x="61" y="61"/>
                      <a:pt x="61" y="62"/>
                      <a:pt x="61" y="63"/>
                    </a:cubicBezTo>
                    <a:cubicBezTo>
                      <a:pt x="61" y="65"/>
                      <a:pt x="62" y="68"/>
                      <a:pt x="64" y="68"/>
                    </a:cubicBezTo>
                    <a:cubicBezTo>
                      <a:pt x="66" y="69"/>
                      <a:pt x="67" y="66"/>
                      <a:pt x="68" y="65"/>
                    </a:cubicBezTo>
                    <a:cubicBezTo>
                      <a:pt x="69" y="64"/>
                      <a:pt x="69" y="64"/>
                      <a:pt x="70" y="63"/>
                    </a:cubicBezTo>
                    <a:cubicBezTo>
                      <a:pt x="76" y="66"/>
                      <a:pt x="82" y="64"/>
                      <a:pt x="88" y="63"/>
                    </a:cubicBezTo>
                    <a:cubicBezTo>
                      <a:pt x="88" y="64"/>
                      <a:pt x="89" y="64"/>
                      <a:pt x="89" y="64"/>
                    </a:cubicBezTo>
                    <a:cubicBezTo>
                      <a:pt x="90" y="66"/>
                      <a:pt x="90" y="71"/>
                      <a:pt x="93" y="70"/>
                    </a:cubicBezTo>
                    <a:cubicBezTo>
                      <a:pt x="97" y="69"/>
                      <a:pt x="95" y="65"/>
                      <a:pt x="95" y="62"/>
                    </a:cubicBezTo>
                    <a:cubicBezTo>
                      <a:pt x="100" y="60"/>
                      <a:pt x="105" y="58"/>
                      <a:pt x="110" y="55"/>
                    </a:cubicBezTo>
                    <a:cubicBezTo>
                      <a:pt x="111" y="52"/>
                      <a:pt x="112" y="50"/>
                      <a:pt x="115" y="50"/>
                    </a:cubicBezTo>
                    <a:cubicBezTo>
                      <a:pt x="115" y="50"/>
                      <a:pt x="116" y="51"/>
                      <a:pt x="117" y="51"/>
                    </a:cubicBezTo>
                    <a:cubicBezTo>
                      <a:pt x="124" y="46"/>
                      <a:pt x="132" y="42"/>
                      <a:pt x="136" y="34"/>
                    </a:cubicBezTo>
                    <a:cubicBezTo>
                      <a:pt x="138" y="32"/>
                      <a:pt x="139" y="29"/>
                      <a:pt x="142" y="29"/>
                    </a:cubicBezTo>
                    <a:cubicBezTo>
                      <a:pt x="145" y="30"/>
                      <a:pt x="146" y="26"/>
                      <a:pt x="149" y="26"/>
                    </a:cubicBezTo>
                    <a:cubicBezTo>
                      <a:pt x="149" y="31"/>
                      <a:pt x="146" y="33"/>
                      <a:pt x="144" y="36"/>
                    </a:cubicBezTo>
                    <a:cubicBezTo>
                      <a:pt x="133" y="51"/>
                      <a:pt x="120" y="65"/>
                      <a:pt x="105" y="76"/>
                    </a:cubicBezTo>
                    <a:cubicBezTo>
                      <a:pt x="88" y="89"/>
                      <a:pt x="70" y="91"/>
                      <a:pt x="53" y="76"/>
                    </a:cubicBezTo>
                    <a:cubicBezTo>
                      <a:pt x="42" y="67"/>
                      <a:pt x="33" y="55"/>
                      <a:pt x="25" y="44"/>
                    </a:cubicBezTo>
                    <a:cubicBezTo>
                      <a:pt x="17" y="33"/>
                      <a:pt x="10" y="22"/>
                      <a:pt x="4" y="10"/>
                    </a:cubicBezTo>
                    <a:cubicBezTo>
                      <a:pt x="2" y="7"/>
                      <a:pt x="0" y="3"/>
                      <a:pt x="4" y="0"/>
                    </a:cubicBezTo>
                    <a:cubicBezTo>
                      <a:pt x="7" y="2"/>
                      <a:pt x="8" y="4"/>
                      <a:pt x="9" y="6"/>
                    </a:cubicBezTo>
                    <a:close/>
                  </a:path>
                </a:pathLst>
              </a:custGeom>
              <a:solidFill>
                <a:srgbClr val="9E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0" name="Freeform 180">
                <a:extLst>
                  <a:ext uri="{FF2B5EF4-FFF2-40B4-BE49-F238E27FC236}">
                    <a16:creationId xmlns:a16="http://schemas.microsoft.com/office/drawing/2014/main" id="{7241DAC5-D292-4C25-8389-16C5288C6060}"/>
                  </a:ext>
                </a:extLst>
              </p:cNvPr>
              <p:cNvSpPr>
                <a:spLocks/>
              </p:cNvSpPr>
              <p:nvPr/>
            </p:nvSpPr>
            <p:spPr bwMode="auto">
              <a:xfrm>
                <a:off x="6961" y="1103"/>
                <a:ext cx="18" cy="18"/>
              </a:xfrm>
              <a:custGeom>
                <a:avLst/>
                <a:gdLst>
                  <a:gd name="T0" fmla="*/ 5 w 11"/>
                  <a:gd name="T1" fmla="*/ 11 h 11"/>
                  <a:gd name="T2" fmla="*/ 0 w 11"/>
                  <a:gd name="T3" fmla="*/ 5 h 11"/>
                  <a:gd name="T4" fmla="*/ 5 w 11"/>
                  <a:gd name="T5" fmla="*/ 0 h 11"/>
                  <a:gd name="T6" fmla="*/ 10 w 11"/>
                  <a:gd name="T7" fmla="*/ 2 h 11"/>
                  <a:gd name="T8" fmla="*/ 8 w 11"/>
                  <a:gd name="T9" fmla="*/ 9 h 11"/>
                  <a:gd name="T10" fmla="*/ 5 w 11"/>
                  <a:gd name="T11" fmla="*/ 11 h 11"/>
                </a:gdLst>
                <a:ahLst/>
                <a:cxnLst>
                  <a:cxn ang="0">
                    <a:pos x="T0" y="T1"/>
                  </a:cxn>
                  <a:cxn ang="0">
                    <a:pos x="T2" y="T3"/>
                  </a:cxn>
                  <a:cxn ang="0">
                    <a:pos x="T4" y="T5"/>
                  </a:cxn>
                  <a:cxn ang="0">
                    <a:pos x="T6" y="T7"/>
                  </a:cxn>
                  <a:cxn ang="0">
                    <a:pos x="T8" y="T9"/>
                  </a:cxn>
                  <a:cxn ang="0">
                    <a:pos x="T10" y="T11"/>
                  </a:cxn>
                </a:cxnLst>
                <a:rect l="0" t="0" r="r" b="b"/>
                <a:pathLst>
                  <a:path w="11" h="11">
                    <a:moveTo>
                      <a:pt x="5" y="11"/>
                    </a:moveTo>
                    <a:cubicBezTo>
                      <a:pt x="2" y="11"/>
                      <a:pt x="1" y="8"/>
                      <a:pt x="0" y="5"/>
                    </a:cubicBezTo>
                    <a:cubicBezTo>
                      <a:pt x="0" y="3"/>
                      <a:pt x="1" y="0"/>
                      <a:pt x="5" y="0"/>
                    </a:cubicBezTo>
                    <a:cubicBezTo>
                      <a:pt x="7" y="0"/>
                      <a:pt x="9" y="0"/>
                      <a:pt x="10" y="2"/>
                    </a:cubicBezTo>
                    <a:cubicBezTo>
                      <a:pt x="11" y="5"/>
                      <a:pt x="9" y="7"/>
                      <a:pt x="8" y="9"/>
                    </a:cubicBezTo>
                    <a:cubicBezTo>
                      <a:pt x="7" y="10"/>
                      <a:pt x="6" y="11"/>
                      <a:pt x="5" y="11"/>
                    </a:cubicBezTo>
                    <a:close/>
                  </a:path>
                </a:pathLst>
              </a:custGeom>
              <a:solidFill>
                <a:srgbClr val="F5A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1" name="Freeform 181">
                <a:extLst>
                  <a:ext uri="{FF2B5EF4-FFF2-40B4-BE49-F238E27FC236}">
                    <a16:creationId xmlns:a16="http://schemas.microsoft.com/office/drawing/2014/main" id="{C7DCBDE5-1E8A-465F-9140-5C0F89924D3B}"/>
                  </a:ext>
                </a:extLst>
              </p:cNvPr>
              <p:cNvSpPr>
                <a:spLocks/>
              </p:cNvSpPr>
              <p:nvPr/>
            </p:nvSpPr>
            <p:spPr bwMode="auto">
              <a:xfrm>
                <a:off x="7100" y="1110"/>
                <a:ext cx="15" cy="18"/>
              </a:xfrm>
              <a:custGeom>
                <a:avLst/>
                <a:gdLst>
                  <a:gd name="T0" fmla="*/ 9 w 9"/>
                  <a:gd name="T1" fmla="*/ 4 h 11"/>
                  <a:gd name="T2" fmla="*/ 4 w 9"/>
                  <a:gd name="T3" fmla="*/ 11 h 11"/>
                  <a:gd name="T4" fmla="*/ 0 w 9"/>
                  <a:gd name="T5" fmla="*/ 5 h 11"/>
                  <a:gd name="T6" fmla="*/ 4 w 9"/>
                  <a:gd name="T7" fmla="*/ 0 h 11"/>
                  <a:gd name="T8" fmla="*/ 9 w 9"/>
                  <a:gd name="T9" fmla="*/ 4 h 11"/>
                </a:gdLst>
                <a:ahLst/>
                <a:cxnLst>
                  <a:cxn ang="0">
                    <a:pos x="T0" y="T1"/>
                  </a:cxn>
                  <a:cxn ang="0">
                    <a:pos x="T2" y="T3"/>
                  </a:cxn>
                  <a:cxn ang="0">
                    <a:pos x="T4" y="T5"/>
                  </a:cxn>
                  <a:cxn ang="0">
                    <a:pos x="T6" y="T7"/>
                  </a:cxn>
                  <a:cxn ang="0">
                    <a:pos x="T8" y="T9"/>
                  </a:cxn>
                </a:cxnLst>
                <a:rect l="0" t="0" r="r" b="b"/>
                <a:pathLst>
                  <a:path w="9" h="11">
                    <a:moveTo>
                      <a:pt x="9" y="4"/>
                    </a:moveTo>
                    <a:cubicBezTo>
                      <a:pt x="9" y="7"/>
                      <a:pt x="8" y="11"/>
                      <a:pt x="4" y="11"/>
                    </a:cubicBezTo>
                    <a:cubicBezTo>
                      <a:pt x="1" y="11"/>
                      <a:pt x="0" y="7"/>
                      <a:pt x="0" y="5"/>
                    </a:cubicBezTo>
                    <a:cubicBezTo>
                      <a:pt x="0" y="1"/>
                      <a:pt x="1" y="0"/>
                      <a:pt x="4" y="0"/>
                    </a:cubicBezTo>
                    <a:cubicBezTo>
                      <a:pt x="7" y="0"/>
                      <a:pt x="9" y="1"/>
                      <a:pt x="9" y="4"/>
                    </a:cubicBezTo>
                    <a:close/>
                  </a:path>
                </a:pathLst>
              </a:custGeom>
              <a:solidFill>
                <a:srgbClr val="F5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2" name="Freeform 182">
                <a:extLst>
                  <a:ext uri="{FF2B5EF4-FFF2-40B4-BE49-F238E27FC236}">
                    <a16:creationId xmlns:a16="http://schemas.microsoft.com/office/drawing/2014/main" id="{50F03A61-C4EC-4BEA-B3E9-2772ABA26350}"/>
                  </a:ext>
                </a:extLst>
              </p:cNvPr>
              <p:cNvSpPr>
                <a:spLocks/>
              </p:cNvSpPr>
              <p:nvPr/>
            </p:nvSpPr>
            <p:spPr bwMode="auto">
              <a:xfrm>
                <a:off x="7133" y="961"/>
                <a:ext cx="17" cy="18"/>
              </a:xfrm>
              <a:custGeom>
                <a:avLst/>
                <a:gdLst>
                  <a:gd name="T0" fmla="*/ 5 w 10"/>
                  <a:gd name="T1" fmla="*/ 0 h 11"/>
                  <a:gd name="T2" fmla="*/ 10 w 10"/>
                  <a:gd name="T3" fmla="*/ 5 h 11"/>
                  <a:gd name="T4" fmla="*/ 5 w 10"/>
                  <a:gd name="T5" fmla="*/ 11 h 11"/>
                  <a:gd name="T6" fmla="*/ 1 w 10"/>
                  <a:gd name="T7" fmla="*/ 5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1"/>
                      <a:pt x="10" y="2"/>
                      <a:pt x="10" y="5"/>
                    </a:cubicBezTo>
                    <a:cubicBezTo>
                      <a:pt x="10" y="8"/>
                      <a:pt x="8" y="11"/>
                      <a:pt x="5" y="11"/>
                    </a:cubicBezTo>
                    <a:cubicBezTo>
                      <a:pt x="2" y="11"/>
                      <a:pt x="1" y="8"/>
                      <a:pt x="1" y="5"/>
                    </a:cubicBezTo>
                    <a:cubicBezTo>
                      <a:pt x="0" y="1"/>
                      <a:pt x="3" y="1"/>
                      <a:pt x="5" y="0"/>
                    </a:cubicBezTo>
                    <a:close/>
                  </a:path>
                </a:pathLst>
              </a:custGeom>
              <a:solidFill>
                <a:srgbClr val="F5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3" name="Freeform 183">
                <a:extLst>
                  <a:ext uri="{FF2B5EF4-FFF2-40B4-BE49-F238E27FC236}">
                    <a16:creationId xmlns:a16="http://schemas.microsoft.com/office/drawing/2014/main" id="{B7E272F9-A411-4EA3-A27F-78AD1964F271}"/>
                  </a:ext>
                </a:extLst>
              </p:cNvPr>
              <p:cNvSpPr>
                <a:spLocks/>
              </p:cNvSpPr>
              <p:nvPr/>
            </p:nvSpPr>
            <p:spPr bwMode="auto">
              <a:xfrm>
                <a:off x="7085" y="1145"/>
                <a:ext cx="18" cy="18"/>
              </a:xfrm>
              <a:custGeom>
                <a:avLst/>
                <a:gdLst>
                  <a:gd name="T0" fmla="*/ 11 w 11"/>
                  <a:gd name="T1" fmla="*/ 4 h 11"/>
                  <a:gd name="T2" fmla="*/ 6 w 11"/>
                  <a:gd name="T3" fmla="*/ 10 h 11"/>
                  <a:gd name="T4" fmla="*/ 1 w 11"/>
                  <a:gd name="T5" fmla="*/ 4 h 11"/>
                  <a:gd name="T6" fmla="*/ 5 w 11"/>
                  <a:gd name="T7" fmla="*/ 0 h 11"/>
                  <a:gd name="T8" fmla="*/ 11 w 11"/>
                  <a:gd name="T9" fmla="*/ 4 h 11"/>
                </a:gdLst>
                <a:ahLst/>
                <a:cxnLst>
                  <a:cxn ang="0">
                    <a:pos x="T0" y="T1"/>
                  </a:cxn>
                  <a:cxn ang="0">
                    <a:pos x="T2" y="T3"/>
                  </a:cxn>
                  <a:cxn ang="0">
                    <a:pos x="T4" y="T5"/>
                  </a:cxn>
                  <a:cxn ang="0">
                    <a:pos x="T6" y="T7"/>
                  </a:cxn>
                  <a:cxn ang="0">
                    <a:pos x="T8" y="T9"/>
                  </a:cxn>
                </a:cxnLst>
                <a:rect l="0" t="0" r="r" b="b"/>
                <a:pathLst>
                  <a:path w="11" h="11">
                    <a:moveTo>
                      <a:pt x="11" y="4"/>
                    </a:moveTo>
                    <a:cubicBezTo>
                      <a:pt x="10" y="7"/>
                      <a:pt x="9" y="10"/>
                      <a:pt x="6" y="10"/>
                    </a:cubicBezTo>
                    <a:cubicBezTo>
                      <a:pt x="2" y="11"/>
                      <a:pt x="1" y="7"/>
                      <a:pt x="1" y="4"/>
                    </a:cubicBezTo>
                    <a:cubicBezTo>
                      <a:pt x="0" y="2"/>
                      <a:pt x="3" y="0"/>
                      <a:pt x="5" y="0"/>
                    </a:cubicBezTo>
                    <a:cubicBezTo>
                      <a:pt x="8" y="0"/>
                      <a:pt x="10" y="1"/>
                      <a:pt x="11" y="4"/>
                    </a:cubicBezTo>
                    <a:close/>
                  </a:path>
                </a:pathLst>
              </a:custGeom>
              <a:solidFill>
                <a:srgbClr val="F5A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4" name="Freeform 184">
                <a:extLst>
                  <a:ext uri="{FF2B5EF4-FFF2-40B4-BE49-F238E27FC236}">
                    <a16:creationId xmlns:a16="http://schemas.microsoft.com/office/drawing/2014/main" id="{68A165D1-23FD-468A-8B0D-C95F457DFEEA}"/>
                  </a:ext>
                </a:extLst>
              </p:cNvPr>
              <p:cNvSpPr>
                <a:spLocks/>
              </p:cNvSpPr>
              <p:nvPr/>
            </p:nvSpPr>
            <p:spPr bwMode="auto">
              <a:xfrm>
                <a:off x="7197" y="924"/>
                <a:ext cx="15" cy="20"/>
              </a:xfrm>
              <a:custGeom>
                <a:avLst/>
                <a:gdLst>
                  <a:gd name="T0" fmla="*/ 4 w 9"/>
                  <a:gd name="T1" fmla="*/ 12 h 12"/>
                  <a:gd name="T2" fmla="*/ 0 w 9"/>
                  <a:gd name="T3" fmla="*/ 5 h 12"/>
                  <a:gd name="T4" fmla="*/ 4 w 9"/>
                  <a:gd name="T5" fmla="*/ 1 h 12"/>
                  <a:gd name="T6" fmla="*/ 9 w 9"/>
                  <a:gd name="T7" fmla="*/ 5 h 12"/>
                  <a:gd name="T8" fmla="*/ 4 w 9"/>
                  <a:gd name="T9" fmla="*/ 12 h 12"/>
                </a:gdLst>
                <a:ahLst/>
                <a:cxnLst>
                  <a:cxn ang="0">
                    <a:pos x="T0" y="T1"/>
                  </a:cxn>
                  <a:cxn ang="0">
                    <a:pos x="T2" y="T3"/>
                  </a:cxn>
                  <a:cxn ang="0">
                    <a:pos x="T4" y="T5"/>
                  </a:cxn>
                  <a:cxn ang="0">
                    <a:pos x="T6" y="T7"/>
                  </a:cxn>
                  <a:cxn ang="0">
                    <a:pos x="T8" y="T9"/>
                  </a:cxn>
                </a:cxnLst>
                <a:rect l="0" t="0" r="r" b="b"/>
                <a:pathLst>
                  <a:path w="9" h="12">
                    <a:moveTo>
                      <a:pt x="4" y="12"/>
                    </a:moveTo>
                    <a:cubicBezTo>
                      <a:pt x="1" y="10"/>
                      <a:pt x="0" y="8"/>
                      <a:pt x="0" y="5"/>
                    </a:cubicBezTo>
                    <a:cubicBezTo>
                      <a:pt x="0" y="2"/>
                      <a:pt x="2" y="1"/>
                      <a:pt x="4" y="1"/>
                    </a:cubicBezTo>
                    <a:cubicBezTo>
                      <a:pt x="7" y="0"/>
                      <a:pt x="9" y="2"/>
                      <a:pt x="9" y="5"/>
                    </a:cubicBezTo>
                    <a:cubicBezTo>
                      <a:pt x="9" y="8"/>
                      <a:pt x="8" y="10"/>
                      <a:pt x="4" y="12"/>
                    </a:cubicBezTo>
                    <a:close/>
                  </a:path>
                </a:pathLst>
              </a:custGeom>
              <a:solidFill>
                <a:srgbClr val="F6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5" name="Freeform 185">
                <a:extLst>
                  <a:ext uri="{FF2B5EF4-FFF2-40B4-BE49-F238E27FC236}">
                    <a16:creationId xmlns:a16="http://schemas.microsoft.com/office/drawing/2014/main" id="{B062A1D6-5BA6-4AA4-9E30-59ADC3533FB7}"/>
                  </a:ext>
                </a:extLst>
              </p:cNvPr>
              <p:cNvSpPr>
                <a:spLocks/>
              </p:cNvSpPr>
              <p:nvPr/>
            </p:nvSpPr>
            <p:spPr bwMode="auto">
              <a:xfrm>
                <a:off x="7051" y="1210"/>
                <a:ext cx="20" cy="22"/>
              </a:xfrm>
              <a:custGeom>
                <a:avLst/>
                <a:gdLst>
                  <a:gd name="T0" fmla="*/ 12 w 12"/>
                  <a:gd name="T1" fmla="*/ 4 h 13"/>
                  <a:gd name="T2" fmla="*/ 11 w 12"/>
                  <a:gd name="T3" fmla="*/ 6 h 13"/>
                  <a:gd name="T4" fmla="*/ 5 w 12"/>
                  <a:gd name="T5" fmla="*/ 11 h 13"/>
                  <a:gd name="T6" fmla="*/ 3 w 12"/>
                  <a:gd name="T7" fmla="*/ 2 h 13"/>
                  <a:gd name="T8" fmla="*/ 12 w 12"/>
                  <a:gd name="T9" fmla="*/ 4 h 13"/>
                </a:gdLst>
                <a:ahLst/>
                <a:cxnLst>
                  <a:cxn ang="0">
                    <a:pos x="T0" y="T1"/>
                  </a:cxn>
                  <a:cxn ang="0">
                    <a:pos x="T2" y="T3"/>
                  </a:cxn>
                  <a:cxn ang="0">
                    <a:pos x="T4" y="T5"/>
                  </a:cxn>
                  <a:cxn ang="0">
                    <a:pos x="T6" y="T7"/>
                  </a:cxn>
                  <a:cxn ang="0">
                    <a:pos x="T8" y="T9"/>
                  </a:cxn>
                </a:cxnLst>
                <a:rect l="0" t="0" r="r" b="b"/>
                <a:pathLst>
                  <a:path w="12" h="13">
                    <a:moveTo>
                      <a:pt x="12" y="4"/>
                    </a:moveTo>
                    <a:cubicBezTo>
                      <a:pt x="12" y="5"/>
                      <a:pt x="12" y="6"/>
                      <a:pt x="11" y="6"/>
                    </a:cubicBezTo>
                    <a:cubicBezTo>
                      <a:pt x="10" y="9"/>
                      <a:pt x="9" y="13"/>
                      <a:pt x="5" y="11"/>
                    </a:cubicBezTo>
                    <a:cubicBezTo>
                      <a:pt x="2" y="10"/>
                      <a:pt x="0" y="6"/>
                      <a:pt x="3" y="2"/>
                    </a:cubicBezTo>
                    <a:cubicBezTo>
                      <a:pt x="7" y="0"/>
                      <a:pt x="10" y="1"/>
                      <a:pt x="12" y="4"/>
                    </a:cubicBezTo>
                    <a:close/>
                  </a:path>
                </a:pathLst>
              </a:custGeom>
              <a:solidFill>
                <a:srgbClr val="F4A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6" name="Freeform 186">
                <a:extLst>
                  <a:ext uri="{FF2B5EF4-FFF2-40B4-BE49-F238E27FC236}">
                    <a16:creationId xmlns:a16="http://schemas.microsoft.com/office/drawing/2014/main" id="{93E88EBD-8534-4CDC-8D5C-D18902BA9168}"/>
                  </a:ext>
                </a:extLst>
              </p:cNvPr>
              <p:cNvSpPr>
                <a:spLocks/>
              </p:cNvSpPr>
              <p:nvPr/>
            </p:nvSpPr>
            <p:spPr bwMode="auto">
              <a:xfrm>
                <a:off x="7218" y="1076"/>
                <a:ext cx="17" cy="19"/>
              </a:xfrm>
              <a:custGeom>
                <a:avLst/>
                <a:gdLst>
                  <a:gd name="T0" fmla="*/ 10 w 10"/>
                  <a:gd name="T1" fmla="*/ 5 h 11"/>
                  <a:gd name="T2" fmla="*/ 4 w 10"/>
                  <a:gd name="T3" fmla="*/ 11 h 11"/>
                  <a:gd name="T4" fmla="*/ 0 w 10"/>
                  <a:gd name="T5" fmla="*/ 5 h 11"/>
                  <a:gd name="T6" fmla="*/ 4 w 10"/>
                  <a:gd name="T7" fmla="*/ 0 h 11"/>
                  <a:gd name="T8" fmla="*/ 10 w 10"/>
                  <a:gd name="T9" fmla="*/ 5 h 11"/>
                </a:gdLst>
                <a:ahLst/>
                <a:cxnLst>
                  <a:cxn ang="0">
                    <a:pos x="T0" y="T1"/>
                  </a:cxn>
                  <a:cxn ang="0">
                    <a:pos x="T2" y="T3"/>
                  </a:cxn>
                  <a:cxn ang="0">
                    <a:pos x="T4" y="T5"/>
                  </a:cxn>
                  <a:cxn ang="0">
                    <a:pos x="T6" y="T7"/>
                  </a:cxn>
                  <a:cxn ang="0">
                    <a:pos x="T8" y="T9"/>
                  </a:cxn>
                </a:cxnLst>
                <a:rect l="0" t="0" r="r" b="b"/>
                <a:pathLst>
                  <a:path w="10" h="11">
                    <a:moveTo>
                      <a:pt x="10" y="5"/>
                    </a:moveTo>
                    <a:cubicBezTo>
                      <a:pt x="9" y="7"/>
                      <a:pt x="7" y="11"/>
                      <a:pt x="4" y="11"/>
                    </a:cubicBezTo>
                    <a:cubicBezTo>
                      <a:pt x="1" y="11"/>
                      <a:pt x="0" y="8"/>
                      <a:pt x="0" y="5"/>
                    </a:cubicBezTo>
                    <a:cubicBezTo>
                      <a:pt x="0" y="2"/>
                      <a:pt x="2" y="0"/>
                      <a:pt x="4" y="0"/>
                    </a:cubicBezTo>
                    <a:cubicBezTo>
                      <a:pt x="7" y="0"/>
                      <a:pt x="9" y="1"/>
                      <a:pt x="10" y="5"/>
                    </a:cubicBezTo>
                    <a:close/>
                  </a:path>
                </a:pathLst>
              </a:custGeom>
              <a:solidFill>
                <a:srgbClr val="F5A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7" name="Freeform 187">
                <a:extLst>
                  <a:ext uri="{FF2B5EF4-FFF2-40B4-BE49-F238E27FC236}">
                    <a16:creationId xmlns:a16="http://schemas.microsoft.com/office/drawing/2014/main" id="{92D1A52A-0A16-4618-937E-4F7E1F7CCE82}"/>
                  </a:ext>
                </a:extLst>
              </p:cNvPr>
              <p:cNvSpPr>
                <a:spLocks/>
              </p:cNvSpPr>
              <p:nvPr/>
            </p:nvSpPr>
            <p:spPr bwMode="auto">
              <a:xfrm>
                <a:off x="7207" y="1001"/>
                <a:ext cx="16" cy="18"/>
              </a:xfrm>
              <a:custGeom>
                <a:avLst/>
                <a:gdLst>
                  <a:gd name="T0" fmla="*/ 10 w 10"/>
                  <a:gd name="T1" fmla="*/ 4 h 11"/>
                  <a:gd name="T2" fmla="*/ 5 w 10"/>
                  <a:gd name="T3" fmla="*/ 10 h 11"/>
                  <a:gd name="T4" fmla="*/ 0 w 10"/>
                  <a:gd name="T5" fmla="*/ 4 h 11"/>
                  <a:gd name="T6" fmla="*/ 5 w 10"/>
                  <a:gd name="T7" fmla="*/ 0 h 11"/>
                  <a:gd name="T8" fmla="*/ 10 w 10"/>
                  <a:gd name="T9" fmla="*/ 4 h 11"/>
                </a:gdLst>
                <a:ahLst/>
                <a:cxnLst>
                  <a:cxn ang="0">
                    <a:pos x="T0" y="T1"/>
                  </a:cxn>
                  <a:cxn ang="0">
                    <a:pos x="T2" y="T3"/>
                  </a:cxn>
                  <a:cxn ang="0">
                    <a:pos x="T4" y="T5"/>
                  </a:cxn>
                  <a:cxn ang="0">
                    <a:pos x="T6" y="T7"/>
                  </a:cxn>
                  <a:cxn ang="0">
                    <a:pos x="T8" y="T9"/>
                  </a:cxn>
                </a:cxnLst>
                <a:rect l="0" t="0" r="r" b="b"/>
                <a:pathLst>
                  <a:path w="10" h="11">
                    <a:moveTo>
                      <a:pt x="10" y="4"/>
                    </a:moveTo>
                    <a:cubicBezTo>
                      <a:pt x="9" y="7"/>
                      <a:pt x="9" y="11"/>
                      <a:pt x="5" y="10"/>
                    </a:cubicBezTo>
                    <a:cubicBezTo>
                      <a:pt x="2" y="10"/>
                      <a:pt x="1" y="7"/>
                      <a:pt x="0" y="4"/>
                    </a:cubicBezTo>
                    <a:cubicBezTo>
                      <a:pt x="0" y="1"/>
                      <a:pt x="3" y="0"/>
                      <a:pt x="5" y="0"/>
                    </a:cubicBezTo>
                    <a:cubicBezTo>
                      <a:pt x="8" y="0"/>
                      <a:pt x="10" y="1"/>
                      <a:pt x="10" y="4"/>
                    </a:cubicBezTo>
                    <a:close/>
                  </a:path>
                </a:pathLst>
              </a:custGeom>
              <a:solidFill>
                <a:srgbClr val="F6A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8" name="Freeform 188">
                <a:extLst>
                  <a:ext uri="{FF2B5EF4-FFF2-40B4-BE49-F238E27FC236}">
                    <a16:creationId xmlns:a16="http://schemas.microsoft.com/office/drawing/2014/main" id="{C9369407-46B7-4A3C-86F8-CB79BFFA7399}"/>
                  </a:ext>
                </a:extLst>
              </p:cNvPr>
              <p:cNvSpPr>
                <a:spLocks/>
              </p:cNvSpPr>
              <p:nvPr/>
            </p:nvSpPr>
            <p:spPr bwMode="auto">
              <a:xfrm>
                <a:off x="7168" y="1075"/>
                <a:ext cx="17" cy="16"/>
              </a:xfrm>
              <a:custGeom>
                <a:avLst/>
                <a:gdLst>
                  <a:gd name="T0" fmla="*/ 4 w 10"/>
                  <a:gd name="T1" fmla="*/ 10 h 10"/>
                  <a:gd name="T2" fmla="*/ 0 w 10"/>
                  <a:gd name="T3" fmla="*/ 4 h 10"/>
                  <a:gd name="T4" fmla="*/ 4 w 10"/>
                  <a:gd name="T5" fmla="*/ 0 h 10"/>
                  <a:gd name="T6" fmla="*/ 9 w 10"/>
                  <a:gd name="T7" fmla="*/ 4 h 10"/>
                  <a:gd name="T8" fmla="*/ 4 w 10"/>
                  <a:gd name="T9" fmla="*/ 10 h 10"/>
                </a:gdLst>
                <a:ahLst/>
                <a:cxnLst>
                  <a:cxn ang="0">
                    <a:pos x="T0" y="T1"/>
                  </a:cxn>
                  <a:cxn ang="0">
                    <a:pos x="T2" y="T3"/>
                  </a:cxn>
                  <a:cxn ang="0">
                    <a:pos x="T4" y="T5"/>
                  </a:cxn>
                  <a:cxn ang="0">
                    <a:pos x="T6" y="T7"/>
                  </a:cxn>
                  <a:cxn ang="0">
                    <a:pos x="T8" y="T9"/>
                  </a:cxn>
                </a:cxnLst>
                <a:rect l="0" t="0" r="r" b="b"/>
                <a:pathLst>
                  <a:path w="10" h="10">
                    <a:moveTo>
                      <a:pt x="4" y="10"/>
                    </a:moveTo>
                    <a:cubicBezTo>
                      <a:pt x="1" y="9"/>
                      <a:pt x="0" y="7"/>
                      <a:pt x="0" y="4"/>
                    </a:cubicBezTo>
                    <a:cubicBezTo>
                      <a:pt x="0" y="1"/>
                      <a:pt x="1" y="0"/>
                      <a:pt x="4" y="0"/>
                    </a:cubicBezTo>
                    <a:cubicBezTo>
                      <a:pt x="7" y="0"/>
                      <a:pt x="10" y="1"/>
                      <a:pt x="9" y="4"/>
                    </a:cubicBezTo>
                    <a:cubicBezTo>
                      <a:pt x="9" y="7"/>
                      <a:pt x="7" y="10"/>
                      <a:pt x="4" y="10"/>
                    </a:cubicBezTo>
                    <a:close/>
                  </a:path>
                </a:pathLst>
              </a:custGeom>
              <a:solidFill>
                <a:srgbClr val="F5A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9" name="Freeform 189">
                <a:extLst>
                  <a:ext uri="{FF2B5EF4-FFF2-40B4-BE49-F238E27FC236}">
                    <a16:creationId xmlns:a16="http://schemas.microsoft.com/office/drawing/2014/main" id="{A1005418-DFC6-4EAC-A01B-910725151B14}"/>
                  </a:ext>
                </a:extLst>
              </p:cNvPr>
              <p:cNvSpPr>
                <a:spLocks/>
              </p:cNvSpPr>
              <p:nvPr/>
            </p:nvSpPr>
            <p:spPr bwMode="auto">
              <a:xfrm>
                <a:off x="6993" y="954"/>
                <a:ext cx="15" cy="19"/>
              </a:xfrm>
              <a:custGeom>
                <a:avLst/>
                <a:gdLst>
                  <a:gd name="T0" fmla="*/ 4 w 9"/>
                  <a:gd name="T1" fmla="*/ 0 h 11"/>
                  <a:gd name="T2" fmla="*/ 9 w 9"/>
                  <a:gd name="T3" fmla="*/ 4 h 11"/>
                  <a:gd name="T4" fmla="*/ 4 w 9"/>
                  <a:gd name="T5" fmla="*/ 10 h 11"/>
                  <a:gd name="T6" fmla="*/ 0 w 9"/>
                  <a:gd name="T7" fmla="*/ 4 h 11"/>
                  <a:gd name="T8" fmla="*/ 4 w 9"/>
                  <a:gd name="T9" fmla="*/ 0 h 11"/>
                </a:gdLst>
                <a:ahLst/>
                <a:cxnLst>
                  <a:cxn ang="0">
                    <a:pos x="T0" y="T1"/>
                  </a:cxn>
                  <a:cxn ang="0">
                    <a:pos x="T2" y="T3"/>
                  </a:cxn>
                  <a:cxn ang="0">
                    <a:pos x="T4" y="T5"/>
                  </a:cxn>
                  <a:cxn ang="0">
                    <a:pos x="T6" y="T7"/>
                  </a:cxn>
                  <a:cxn ang="0">
                    <a:pos x="T8" y="T9"/>
                  </a:cxn>
                </a:cxnLst>
                <a:rect l="0" t="0" r="r" b="b"/>
                <a:pathLst>
                  <a:path w="9" h="11">
                    <a:moveTo>
                      <a:pt x="4" y="0"/>
                    </a:moveTo>
                    <a:cubicBezTo>
                      <a:pt x="7" y="0"/>
                      <a:pt x="9" y="1"/>
                      <a:pt x="9" y="4"/>
                    </a:cubicBezTo>
                    <a:cubicBezTo>
                      <a:pt x="9" y="7"/>
                      <a:pt x="8" y="10"/>
                      <a:pt x="4" y="10"/>
                    </a:cubicBezTo>
                    <a:cubicBezTo>
                      <a:pt x="1" y="11"/>
                      <a:pt x="0" y="7"/>
                      <a:pt x="0" y="4"/>
                    </a:cubicBezTo>
                    <a:cubicBezTo>
                      <a:pt x="0" y="1"/>
                      <a:pt x="1" y="0"/>
                      <a:pt x="4" y="0"/>
                    </a:cubicBezTo>
                    <a:close/>
                  </a:path>
                </a:pathLst>
              </a:custGeom>
              <a:solidFill>
                <a:srgbClr val="F6A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0" name="Freeform 190">
                <a:extLst>
                  <a:ext uri="{FF2B5EF4-FFF2-40B4-BE49-F238E27FC236}">
                    <a16:creationId xmlns:a16="http://schemas.microsoft.com/office/drawing/2014/main" id="{608FFF07-CEE9-4D82-BF82-065DD376C5E9}"/>
                  </a:ext>
                </a:extLst>
              </p:cNvPr>
              <p:cNvSpPr>
                <a:spLocks/>
              </p:cNvSpPr>
              <p:nvPr/>
            </p:nvSpPr>
            <p:spPr bwMode="auto">
              <a:xfrm>
                <a:off x="7147" y="1111"/>
                <a:ext cx="16" cy="20"/>
              </a:xfrm>
              <a:custGeom>
                <a:avLst/>
                <a:gdLst>
                  <a:gd name="T0" fmla="*/ 4 w 10"/>
                  <a:gd name="T1" fmla="*/ 12 h 12"/>
                  <a:gd name="T2" fmla="*/ 0 w 10"/>
                  <a:gd name="T3" fmla="*/ 5 h 12"/>
                  <a:gd name="T4" fmla="*/ 5 w 10"/>
                  <a:gd name="T5" fmla="*/ 1 h 12"/>
                  <a:gd name="T6" fmla="*/ 9 w 10"/>
                  <a:gd name="T7" fmla="*/ 6 h 12"/>
                  <a:gd name="T8" fmla="*/ 4 w 10"/>
                  <a:gd name="T9" fmla="*/ 12 h 12"/>
                </a:gdLst>
                <a:ahLst/>
                <a:cxnLst>
                  <a:cxn ang="0">
                    <a:pos x="T0" y="T1"/>
                  </a:cxn>
                  <a:cxn ang="0">
                    <a:pos x="T2" y="T3"/>
                  </a:cxn>
                  <a:cxn ang="0">
                    <a:pos x="T4" y="T5"/>
                  </a:cxn>
                  <a:cxn ang="0">
                    <a:pos x="T6" y="T7"/>
                  </a:cxn>
                  <a:cxn ang="0">
                    <a:pos x="T8" y="T9"/>
                  </a:cxn>
                </a:cxnLst>
                <a:rect l="0" t="0" r="r" b="b"/>
                <a:pathLst>
                  <a:path w="10" h="12">
                    <a:moveTo>
                      <a:pt x="4" y="12"/>
                    </a:moveTo>
                    <a:cubicBezTo>
                      <a:pt x="1" y="10"/>
                      <a:pt x="0" y="8"/>
                      <a:pt x="0" y="5"/>
                    </a:cubicBezTo>
                    <a:cubicBezTo>
                      <a:pt x="0" y="2"/>
                      <a:pt x="2" y="0"/>
                      <a:pt x="5" y="1"/>
                    </a:cubicBezTo>
                    <a:cubicBezTo>
                      <a:pt x="8" y="1"/>
                      <a:pt x="10" y="3"/>
                      <a:pt x="9" y="6"/>
                    </a:cubicBezTo>
                    <a:cubicBezTo>
                      <a:pt x="9" y="8"/>
                      <a:pt x="7" y="11"/>
                      <a:pt x="4" y="12"/>
                    </a:cubicBezTo>
                    <a:close/>
                  </a:path>
                </a:pathLst>
              </a:custGeom>
              <a:solidFill>
                <a:srgbClr val="F6A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1" name="Freeform 191">
                <a:extLst>
                  <a:ext uri="{FF2B5EF4-FFF2-40B4-BE49-F238E27FC236}">
                    <a16:creationId xmlns:a16="http://schemas.microsoft.com/office/drawing/2014/main" id="{42EE80CF-C51B-4FFA-8469-14D630E6CE4D}"/>
                  </a:ext>
                </a:extLst>
              </p:cNvPr>
              <p:cNvSpPr>
                <a:spLocks/>
              </p:cNvSpPr>
              <p:nvPr/>
            </p:nvSpPr>
            <p:spPr bwMode="auto">
              <a:xfrm>
                <a:off x="6948" y="1061"/>
                <a:ext cx="16" cy="20"/>
              </a:xfrm>
              <a:custGeom>
                <a:avLst/>
                <a:gdLst>
                  <a:gd name="T0" fmla="*/ 10 w 10"/>
                  <a:gd name="T1" fmla="*/ 5 h 12"/>
                  <a:gd name="T2" fmla="*/ 4 w 10"/>
                  <a:gd name="T3" fmla="*/ 11 h 12"/>
                  <a:gd name="T4" fmla="*/ 0 w 10"/>
                  <a:gd name="T5" fmla="*/ 4 h 12"/>
                  <a:gd name="T6" fmla="*/ 5 w 10"/>
                  <a:gd name="T7" fmla="*/ 1 h 12"/>
                  <a:gd name="T8" fmla="*/ 10 w 10"/>
                  <a:gd name="T9" fmla="*/ 5 h 12"/>
                </a:gdLst>
                <a:ahLst/>
                <a:cxnLst>
                  <a:cxn ang="0">
                    <a:pos x="T0" y="T1"/>
                  </a:cxn>
                  <a:cxn ang="0">
                    <a:pos x="T2" y="T3"/>
                  </a:cxn>
                  <a:cxn ang="0">
                    <a:pos x="T4" y="T5"/>
                  </a:cxn>
                  <a:cxn ang="0">
                    <a:pos x="T6" y="T7"/>
                  </a:cxn>
                  <a:cxn ang="0">
                    <a:pos x="T8" y="T9"/>
                  </a:cxn>
                </a:cxnLst>
                <a:rect l="0" t="0" r="r" b="b"/>
                <a:pathLst>
                  <a:path w="10" h="12">
                    <a:moveTo>
                      <a:pt x="10" y="5"/>
                    </a:moveTo>
                    <a:cubicBezTo>
                      <a:pt x="8" y="8"/>
                      <a:pt x="7" y="12"/>
                      <a:pt x="4" y="11"/>
                    </a:cubicBezTo>
                    <a:cubicBezTo>
                      <a:pt x="1" y="11"/>
                      <a:pt x="0" y="8"/>
                      <a:pt x="0" y="4"/>
                    </a:cubicBezTo>
                    <a:cubicBezTo>
                      <a:pt x="0" y="2"/>
                      <a:pt x="2" y="0"/>
                      <a:pt x="5" y="1"/>
                    </a:cubicBezTo>
                    <a:cubicBezTo>
                      <a:pt x="7" y="1"/>
                      <a:pt x="9" y="3"/>
                      <a:pt x="10" y="5"/>
                    </a:cubicBezTo>
                    <a:close/>
                  </a:path>
                </a:pathLst>
              </a:custGeom>
              <a:solidFill>
                <a:srgbClr val="F6A8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2" name="Freeform 192">
                <a:extLst>
                  <a:ext uri="{FF2B5EF4-FFF2-40B4-BE49-F238E27FC236}">
                    <a16:creationId xmlns:a16="http://schemas.microsoft.com/office/drawing/2014/main" id="{AA513EEB-4CEF-49EB-8FFA-7182DB7CA68C}"/>
                  </a:ext>
                </a:extLst>
              </p:cNvPr>
              <p:cNvSpPr>
                <a:spLocks/>
              </p:cNvSpPr>
              <p:nvPr/>
            </p:nvSpPr>
            <p:spPr bwMode="auto">
              <a:xfrm>
                <a:off x="7177" y="887"/>
                <a:ext cx="16" cy="20"/>
              </a:xfrm>
              <a:custGeom>
                <a:avLst/>
                <a:gdLst>
                  <a:gd name="T0" fmla="*/ 0 w 10"/>
                  <a:gd name="T1" fmla="*/ 4 h 12"/>
                  <a:gd name="T2" fmla="*/ 8 w 10"/>
                  <a:gd name="T3" fmla="*/ 1 h 12"/>
                  <a:gd name="T4" fmla="*/ 9 w 10"/>
                  <a:gd name="T5" fmla="*/ 5 h 12"/>
                  <a:gd name="T6" fmla="*/ 6 w 10"/>
                  <a:gd name="T7" fmla="*/ 11 h 12"/>
                  <a:gd name="T8" fmla="*/ 1 w 10"/>
                  <a:gd name="T9" fmla="*/ 7 h 12"/>
                  <a:gd name="T10" fmla="*/ 0 w 10"/>
                  <a:gd name="T11" fmla="*/ 4 h 12"/>
                </a:gdLst>
                <a:ahLst/>
                <a:cxnLst>
                  <a:cxn ang="0">
                    <a:pos x="T0" y="T1"/>
                  </a:cxn>
                  <a:cxn ang="0">
                    <a:pos x="T2" y="T3"/>
                  </a:cxn>
                  <a:cxn ang="0">
                    <a:pos x="T4" y="T5"/>
                  </a:cxn>
                  <a:cxn ang="0">
                    <a:pos x="T6" y="T7"/>
                  </a:cxn>
                  <a:cxn ang="0">
                    <a:pos x="T8" y="T9"/>
                  </a:cxn>
                  <a:cxn ang="0">
                    <a:pos x="T10" y="T11"/>
                  </a:cxn>
                </a:cxnLst>
                <a:rect l="0" t="0" r="r" b="b"/>
                <a:pathLst>
                  <a:path w="10" h="12">
                    <a:moveTo>
                      <a:pt x="0" y="4"/>
                    </a:moveTo>
                    <a:cubicBezTo>
                      <a:pt x="2" y="1"/>
                      <a:pt x="5" y="0"/>
                      <a:pt x="8" y="1"/>
                    </a:cubicBezTo>
                    <a:cubicBezTo>
                      <a:pt x="9" y="2"/>
                      <a:pt x="9" y="3"/>
                      <a:pt x="9" y="5"/>
                    </a:cubicBezTo>
                    <a:cubicBezTo>
                      <a:pt x="10" y="8"/>
                      <a:pt x="8" y="10"/>
                      <a:pt x="6" y="11"/>
                    </a:cubicBezTo>
                    <a:cubicBezTo>
                      <a:pt x="2" y="12"/>
                      <a:pt x="2" y="9"/>
                      <a:pt x="1" y="7"/>
                    </a:cubicBezTo>
                    <a:cubicBezTo>
                      <a:pt x="0" y="6"/>
                      <a:pt x="0" y="5"/>
                      <a:pt x="0" y="4"/>
                    </a:cubicBezTo>
                    <a:close/>
                  </a:path>
                </a:pathLst>
              </a:custGeom>
              <a:solidFill>
                <a:srgbClr val="F5A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3" name="Freeform 193">
                <a:extLst>
                  <a:ext uri="{FF2B5EF4-FFF2-40B4-BE49-F238E27FC236}">
                    <a16:creationId xmlns:a16="http://schemas.microsoft.com/office/drawing/2014/main" id="{7ED82DD9-4089-4B15-BBEF-FD600E2D698F}"/>
                  </a:ext>
                </a:extLst>
              </p:cNvPr>
              <p:cNvSpPr>
                <a:spLocks/>
              </p:cNvSpPr>
              <p:nvPr/>
            </p:nvSpPr>
            <p:spPr bwMode="auto">
              <a:xfrm>
                <a:off x="7133" y="1146"/>
                <a:ext cx="17" cy="19"/>
              </a:xfrm>
              <a:custGeom>
                <a:avLst/>
                <a:gdLst>
                  <a:gd name="T0" fmla="*/ 4 w 10"/>
                  <a:gd name="T1" fmla="*/ 11 h 11"/>
                  <a:gd name="T2" fmla="*/ 0 w 10"/>
                  <a:gd name="T3" fmla="*/ 4 h 11"/>
                  <a:gd name="T4" fmla="*/ 5 w 10"/>
                  <a:gd name="T5" fmla="*/ 0 h 11"/>
                  <a:gd name="T6" fmla="*/ 9 w 10"/>
                  <a:gd name="T7" fmla="*/ 5 h 11"/>
                  <a:gd name="T8" fmla="*/ 4 w 10"/>
                  <a:gd name="T9" fmla="*/ 11 h 11"/>
                </a:gdLst>
                <a:ahLst/>
                <a:cxnLst>
                  <a:cxn ang="0">
                    <a:pos x="T0" y="T1"/>
                  </a:cxn>
                  <a:cxn ang="0">
                    <a:pos x="T2" y="T3"/>
                  </a:cxn>
                  <a:cxn ang="0">
                    <a:pos x="T4" y="T5"/>
                  </a:cxn>
                  <a:cxn ang="0">
                    <a:pos x="T6" y="T7"/>
                  </a:cxn>
                  <a:cxn ang="0">
                    <a:pos x="T8" y="T9"/>
                  </a:cxn>
                </a:cxnLst>
                <a:rect l="0" t="0" r="r" b="b"/>
                <a:pathLst>
                  <a:path w="10" h="11">
                    <a:moveTo>
                      <a:pt x="4" y="11"/>
                    </a:moveTo>
                    <a:cubicBezTo>
                      <a:pt x="1" y="10"/>
                      <a:pt x="0" y="7"/>
                      <a:pt x="0" y="4"/>
                    </a:cubicBezTo>
                    <a:cubicBezTo>
                      <a:pt x="0" y="1"/>
                      <a:pt x="3" y="0"/>
                      <a:pt x="5" y="0"/>
                    </a:cubicBezTo>
                    <a:cubicBezTo>
                      <a:pt x="8" y="1"/>
                      <a:pt x="10" y="2"/>
                      <a:pt x="9" y="5"/>
                    </a:cubicBezTo>
                    <a:cubicBezTo>
                      <a:pt x="9" y="8"/>
                      <a:pt x="7" y="11"/>
                      <a:pt x="4" y="11"/>
                    </a:cubicBezTo>
                    <a:close/>
                  </a:path>
                </a:pathLst>
              </a:custGeom>
              <a:solidFill>
                <a:srgbClr val="F6A8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4" name="Freeform 194">
                <a:extLst>
                  <a:ext uri="{FF2B5EF4-FFF2-40B4-BE49-F238E27FC236}">
                    <a16:creationId xmlns:a16="http://schemas.microsoft.com/office/drawing/2014/main" id="{AA85DD22-4754-4373-B1AC-F36FB29B8D17}"/>
                  </a:ext>
                </a:extLst>
              </p:cNvPr>
              <p:cNvSpPr>
                <a:spLocks/>
              </p:cNvSpPr>
              <p:nvPr/>
            </p:nvSpPr>
            <p:spPr bwMode="auto">
              <a:xfrm>
                <a:off x="6974" y="914"/>
                <a:ext cx="17" cy="17"/>
              </a:xfrm>
              <a:custGeom>
                <a:avLst/>
                <a:gdLst>
                  <a:gd name="T0" fmla="*/ 5 w 10"/>
                  <a:gd name="T1" fmla="*/ 0 h 10"/>
                  <a:gd name="T2" fmla="*/ 10 w 10"/>
                  <a:gd name="T3" fmla="*/ 4 h 10"/>
                  <a:gd name="T4" fmla="*/ 5 w 10"/>
                  <a:gd name="T5" fmla="*/ 10 h 10"/>
                  <a:gd name="T6" fmla="*/ 0 w 10"/>
                  <a:gd name="T7" fmla="*/ 4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7" y="0"/>
                      <a:pt x="10" y="1"/>
                      <a:pt x="10" y="4"/>
                    </a:cubicBezTo>
                    <a:cubicBezTo>
                      <a:pt x="10" y="7"/>
                      <a:pt x="8" y="10"/>
                      <a:pt x="5" y="10"/>
                    </a:cubicBezTo>
                    <a:cubicBezTo>
                      <a:pt x="2" y="10"/>
                      <a:pt x="0" y="7"/>
                      <a:pt x="0" y="4"/>
                    </a:cubicBezTo>
                    <a:cubicBezTo>
                      <a:pt x="0" y="1"/>
                      <a:pt x="2" y="0"/>
                      <a:pt x="5" y="0"/>
                    </a:cubicBezTo>
                    <a:close/>
                  </a:path>
                </a:pathLst>
              </a:custGeom>
              <a:solidFill>
                <a:srgbClr val="F6A8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5" name="Freeform 195">
                <a:extLst>
                  <a:ext uri="{FF2B5EF4-FFF2-40B4-BE49-F238E27FC236}">
                    <a16:creationId xmlns:a16="http://schemas.microsoft.com/office/drawing/2014/main" id="{29787205-1BE8-4CA7-82B5-AC5370509147}"/>
                  </a:ext>
                </a:extLst>
              </p:cNvPr>
              <p:cNvSpPr>
                <a:spLocks/>
              </p:cNvSpPr>
              <p:nvPr/>
            </p:nvSpPr>
            <p:spPr bwMode="auto">
              <a:xfrm>
                <a:off x="7023" y="916"/>
                <a:ext cx="17" cy="18"/>
              </a:xfrm>
              <a:custGeom>
                <a:avLst/>
                <a:gdLst>
                  <a:gd name="T0" fmla="*/ 4 w 10"/>
                  <a:gd name="T1" fmla="*/ 11 h 11"/>
                  <a:gd name="T2" fmla="*/ 0 w 10"/>
                  <a:gd name="T3" fmla="*/ 4 h 11"/>
                  <a:gd name="T4" fmla="*/ 4 w 10"/>
                  <a:gd name="T5" fmla="*/ 0 h 11"/>
                  <a:gd name="T6" fmla="*/ 9 w 10"/>
                  <a:gd name="T7" fmla="*/ 5 h 11"/>
                  <a:gd name="T8" fmla="*/ 4 w 10"/>
                  <a:gd name="T9" fmla="*/ 11 h 11"/>
                </a:gdLst>
                <a:ahLst/>
                <a:cxnLst>
                  <a:cxn ang="0">
                    <a:pos x="T0" y="T1"/>
                  </a:cxn>
                  <a:cxn ang="0">
                    <a:pos x="T2" y="T3"/>
                  </a:cxn>
                  <a:cxn ang="0">
                    <a:pos x="T4" y="T5"/>
                  </a:cxn>
                  <a:cxn ang="0">
                    <a:pos x="T6" y="T7"/>
                  </a:cxn>
                  <a:cxn ang="0">
                    <a:pos x="T8" y="T9"/>
                  </a:cxn>
                </a:cxnLst>
                <a:rect l="0" t="0" r="r" b="b"/>
                <a:pathLst>
                  <a:path w="10" h="11">
                    <a:moveTo>
                      <a:pt x="4" y="11"/>
                    </a:moveTo>
                    <a:cubicBezTo>
                      <a:pt x="1" y="10"/>
                      <a:pt x="0" y="7"/>
                      <a:pt x="0" y="4"/>
                    </a:cubicBezTo>
                    <a:cubicBezTo>
                      <a:pt x="0" y="1"/>
                      <a:pt x="1" y="0"/>
                      <a:pt x="4" y="0"/>
                    </a:cubicBezTo>
                    <a:cubicBezTo>
                      <a:pt x="7" y="0"/>
                      <a:pt x="10" y="2"/>
                      <a:pt x="9" y="5"/>
                    </a:cubicBezTo>
                    <a:cubicBezTo>
                      <a:pt x="9" y="8"/>
                      <a:pt x="7" y="10"/>
                      <a:pt x="4" y="11"/>
                    </a:cubicBezTo>
                    <a:close/>
                  </a:path>
                </a:pathLst>
              </a:custGeom>
              <a:solidFill>
                <a:srgbClr val="F5A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6" name="Freeform 196">
                <a:extLst>
                  <a:ext uri="{FF2B5EF4-FFF2-40B4-BE49-F238E27FC236}">
                    <a16:creationId xmlns:a16="http://schemas.microsoft.com/office/drawing/2014/main" id="{1AEA9BF5-1976-4820-81C3-2373F10AF8FD}"/>
                  </a:ext>
                </a:extLst>
              </p:cNvPr>
              <p:cNvSpPr>
                <a:spLocks/>
              </p:cNvSpPr>
              <p:nvPr/>
            </p:nvSpPr>
            <p:spPr bwMode="auto">
              <a:xfrm>
                <a:off x="7018" y="991"/>
                <a:ext cx="17" cy="18"/>
              </a:xfrm>
              <a:custGeom>
                <a:avLst/>
                <a:gdLst>
                  <a:gd name="T0" fmla="*/ 10 w 10"/>
                  <a:gd name="T1" fmla="*/ 5 h 11"/>
                  <a:gd name="T2" fmla="*/ 5 w 10"/>
                  <a:gd name="T3" fmla="*/ 10 h 11"/>
                  <a:gd name="T4" fmla="*/ 0 w 10"/>
                  <a:gd name="T5" fmla="*/ 4 h 11"/>
                  <a:gd name="T6" fmla="*/ 5 w 10"/>
                  <a:gd name="T7" fmla="*/ 0 h 11"/>
                  <a:gd name="T8" fmla="*/ 10 w 10"/>
                  <a:gd name="T9" fmla="*/ 5 h 11"/>
                </a:gdLst>
                <a:ahLst/>
                <a:cxnLst>
                  <a:cxn ang="0">
                    <a:pos x="T0" y="T1"/>
                  </a:cxn>
                  <a:cxn ang="0">
                    <a:pos x="T2" y="T3"/>
                  </a:cxn>
                  <a:cxn ang="0">
                    <a:pos x="T4" y="T5"/>
                  </a:cxn>
                  <a:cxn ang="0">
                    <a:pos x="T6" y="T7"/>
                  </a:cxn>
                  <a:cxn ang="0">
                    <a:pos x="T8" y="T9"/>
                  </a:cxn>
                </a:cxnLst>
                <a:rect l="0" t="0" r="r" b="b"/>
                <a:pathLst>
                  <a:path w="10" h="11">
                    <a:moveTo>
                      <a:pt x="10" y="5"/>
                    </a:moveTo>
                    <a:cubicBezTo>
                      <a:pt x="9" y="7"/>
                      <a:pt x="8" y="11"/>
                      <a:pt x="5" y="10"/>
                    </a:cubicBezTo>
                    <a:cubicBezTo>
                      <a:pt x="1" y="10"/>
                      <a:pt x="0" y="7"/>
                      <a:pt x="0" y="4"/>
                    </a:cubicBezTo>
                    <a:cubicBezTo>
                      <a:pt x="1" y="1"/>
                      <a:pt x="3" y="0"/>
                      <a:pt x="5" y="0"/>
                    </a:cubicBezTo>
                    <a:cubicBezTo>
                      <a:pt x="8" y="0"/>
                      <a:pt x="10" y="2"/>
                      <a:pt x="10" y="5"/>
                    </a:cubicBezTo>
                    <a:close/>
                  </a:path>
                </a:pathLst>
              </a:custGeom>
              <a:solidFill>
                <a:srgbClr val="F5A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7" name="Freeform 197">
                <a:extLst>
                  <a:ext uri="{FF2B5EF4-FFF2-40B4-BE49-F238E27FC236}">
                    <a16:creationId xmlns:a16="http://schemas.microsoft.com/office/drawing/2014/main" id="{DBF1CE23-3A71-4A27-B633-7944231E3B40}"/>
                  </a:ext>
                </a:extLst>
              </p:cNvPr>
              <p:cNvSpPr>
                <a:spLocks/>
              </p:cNvSpPr>
              <p:nvPr/>
            </p:nvSpPr>
            <p:spPr bwMode="auto">
              <a:xfrm>
                <a:off x="7040" y="1143"/>
                <a:ext cx="16" cy="17"/>
              </a:xfrm>
              <a:custGeom>
                <a:avLst/>
                <a:gdLst>
                  <a:gd name="T0" fmla="*/ 10 w 10"/>
                  <a:gd name="T1" fmla="*/ 4 h 10"/>
                  <a:gd name="T2" fmla="*/ 6 w 10"/>
                  <a:gd name="T3" fmla="*/ 10 h 10"/>
                  <a:gd name="T4" fmla="*/ 1 w 10"/>
                  <a:gd name="T5" fmla="*/ 4 h 10"/>
                  <a:gd name="T6" fmla="*/ 6 w 10"/>
                  <a:gd name="T7" fmla="*/ 0 h 10"/>
                  <a:gd name="T8" fmla="*/ 10 w 10"/>
                  <a:gd name="T9" fmla="*/ 4 h 10"/>
                </a:gdLst>
                <a:ahLst/>
                <a:cxnLst>
                  <a:cxn ang="0">
                    <a:pos x="T0" y="T1"/>
                  </a:cxn>
                  <a:cxn ang="0">
                    <a:pos x="T2" y="T3"/>
                  </a:cxn>
                  <a:cxn ang="0">
                    <a:pos x="T4" y="T5"/>
                  </a:cxn>
                  <a:cxn ang="0">
                    <a:pos x="T6" y="T7"/>
                  </a:cxn>
                  <a:cxn ang="0">
                    <a:pos x="T8" y="T9"/>
                  </a:cxn>
                </a:cxnLst>
                <a:rect l="0" t="0" r="r" b="b"/>
                <a:pathLst>
                  <a:path w="10" h="10">
                    <a:moveTo>
                      <a:pt x="10" y="4"/>
                    </a:moveTo>
                    <a:cubicBezTo>
                      <a:pt x="10" y="7"/>
                      <a:pt x="9" y="10"/>
                      <a:pt x="6" y="10"/>
                    </a:cubicBezTo>
                    <a:cubicBezTo>
                      <a:pt x="2" y="10"/>
                      <a:pt x="1" y="7"/>
                      <a:pt x="1" y="4"/>
                    </a:cubicBezTo>
                    <a:cubicBezTo>
                      <a:pt x="0" y="1"/>
                      <a:pt x="3" y="0"/>
                      <a:pt x="6" y="0"/>
                    </a:cubicBezTo>
                    <a:cubicBezTo>
                      <a:pt x="8" y="0"/>
                      <a:pt x="10" y="1"/>
                      <a:pt x="10" y="4"/>
                    </a:cubicBezTo>
                    <a:close/>
                  </a:path>
                </a:pathLst>
              </a:custGeom>
              <a:solidFill>
                <a:srgbClr val="F6A8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8" name="Freeform 198">
                <a:extLst>
                  <a:ext uri="{FF2B5EF4-FFF2-40B4-BE49-F238E27FC236}">
                    <a16:creationId xmlns:a16="http://schemas.microsoft.com/office/drawing/2014/main" id="{AAEB0C84-2148-42B2-A743-1491E3E491E8}"/>
                  </a:ext>
                </a:extLst>
              </p:cNvPr>
              <p:cNvSpPr>
                <a:spLocks/>
              </p:cNvSpPr>
              <p:nvPr/>
            </p:nvSpPr>
            <p:spPr bwMode="auto">
              <a:xfrm>
                <a:off x="6934" y="912"/>
                <a:ext cx="17" cy="17"/>
              </a:xfrm>
              <a:custGeom>
                <a:avLst/>
                <a:gdLst>
                  <a:gd name="T0" fmla="*/ 4 w 10"/>
                  <a:gd name="T1" fmla="*/ 0 h 10"/>
                  <a:gd name="T2" fmla="*/ 9 w 10"/>
                  <a:gd name="T3" fmla="*/ 4 h 10"/>
                  <a:gd name="T4" fmla="*/ 5 w 10"/>
                  <a:gd name="T5" fmla="*/ 10 h 10"/>
                  <a:gd name="T6" fmla="*/ 0 w 10"/>
                  <a:gd name="T7" fmla="*/ 3 h 10"/>
                  <a:gd name="T8" fmla="*/ 4 w 10"/>
                  <a:gd name="T9" fmla="*/ 0 h 10"/>
                </a:gdLst>
                <a:ahLst/>
                <a:cxnLst>
                  <a:cxn ang="0">
                    <a:pos x="T0" y="T1"/>
                  </a:cxn>
                  <a:cxn ang="0">
                    <a:pos x="T2" y="T3"/>
                  </a:cxn>
                  <a:cxn ang="0">
                    <a:pos x="T4" y="T5"/>
                  </a:cxn>
                  <a:cxn ang="0">
                    <a:pos x="T6" y="T7"/>
                  </a:cxn>
                  <a:cxn ang="0">
                    <a:pos x="T8" y="T9"/>
                  </a:cxn>
                </a:cxnLst>
                <a:rect l="0" t="0" r="r" b="b"/>
                <a:pathLst>
                  <a:path w="10" h="10">
                    <a:moveTo>
                      <a:pt x="4" y="0"/>
                    </a:moveTo>
                    <a:cubicBezTo>
                      <a:pt x="8" y="0"/>
                      <a:pt x="10" y="1"/>
                      <a:pt x="9" y="4"/>
                    </a:cubicBezTo>
                    <a:cubicBezTo>
                      <a:pt x="9" y="7"/>
                      <a:pt x="8" y="10"/>
                      <a:pt x="5" y="10"/>
                    </a:cubicBezTo>
                    <a:cubicBezTo>
                      <a:pt x="1" y="10"/>
                      <a:pt x="0" y="6"/>
                      <a:pt x="0" y="3"/>
                    </a:cubicBezTo>
                    <a:cubicBezTo>
                      <a:pt x="0" y="0"/>
                      <a:pt x="2" y="0"/>
                      <a:pt x="4" y="0"/>
                    </a:cubicBezTo>
                    <a:close/>
                  </a:path>
                </a:pathLst>
              </a:custGeom>
              <a:solidFill>
                <a:srgbClr val="F5A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9" name="Freeform 199">
                <a:extLst>
                  <a:ext uri="{FF2B5EF4-FFF2-40B4-BE49-F238E27FC236}">
                    <a16:creationId xmlns:a16="http://schemas.microsoft.com/office/drawing/2014/main" id="{D1D1B19D-FB5E-4D1E-B22D-FB4E1DE964C7}"/>
                  </a:ext>
                </a:extLst>
              </p:cNvPr>
              <p:cNvSpPr>
                <a:spLocks/>
              </p:cNvSpPr>
              <p:nvPr/>
            </p:nvSpPr>
            <p:spPr bwMode="auto">
              <a:xfrm>
                <a:off x="7177" y="1039"/>
                <a:ext cx="16" cy="19"/>
              </a:xfrm>
              <a:custGeom>
                <a:avLst/>
                <a:gdLst>
                  <a:gd name="T0" fmla="*/ 10 w 10"/>
                  <a:gd name="T1" fmla="*/ 4 h 11"/>
                  <a:gd name="T2" fmla="*/ 5 w 10"/>
                  <a:gd name="T3" fmla="*/ 10 h 11"/>
                  <a:gd name="T4" fmla="*/ 1 w 10"/>
                  <a:gd name="T5" fmla="*/ 4 h 11"/>
                  <a:gd name="T6" fmla="*/ 5 w 10"/>
                  <a:gd name="T7" fmla="*/ 0 h 11"/>
                  <a:gd name="T8" fmla="*/ 10 w 10"/>
                  <a:gd name="T9" fmla="*/ 4 h 11"/>
                </a:gdLst>
                <a:ahLst/>
                <a:cxnLst>
                  <a:cxn ang="0">
                    <a:pos x="T0" y="T1"/>
                  </a:cxn>
                  <a:cxn ang="0">
                    <a:pos x="T2" y="T3"/>
                  </a:cxn>
                  <a:cxn ang="0">
                    <a:pos x="T4" y="T5"/>
                  </a:cxn>
                  <a:cxn ang="0">
                    <a:pos x="T6" y="T7"/>
                  </a:cxn>
                  <a:cxn ang="0">
                    <a:pos x="T8" y="T9"/>
                  </a:cxn>
                </a:cxnLst>
                <a:rect l="0" t="0" r="r" b="b"/>
                <a:pathLst>
                  <a:path w="10" h="11">
                    <a:moveTo>
                      <a:pt x="10" y="4"/>
                    </a:moveTo>
                    <a:cubicBezTo>
                      <a:pt x="9" y="7"/>
                      <a:pt x="9" y="10"/>
                      <a:pt x="5" y="10"/>
                    </a:cubicBezTo>
                    <a:cubicBezTo>
                      <a:pt x="2" y="11"/>
                      <a:pt x="1" y="7"/>
                      <a:pt x="1" y="4"/>
                    </a:cubicBezTo>
                    <a:cubicBezTo>
                      <a:pt x="0" y="1"/>
                      <a:pt x="2" y="0"/>
                      <a:pt x="5" y="0"/>
                    </a:cubicBezTo>
                    <a:cubicBezTo>
                      <a:pt x="8" y="0"/>
                      <a:pt x="10" y="1"/>
                      <a:pt x="10" y="4"/>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0" name="Freeform 200">
                <a:extLst>
                  <a:ext uri="{FF2B5EF4-FFF2-40B4-BE49-F238E27FC236}">
                    <a16:creationId xmlns:a16="http://schemas.microsoft.com/office/drawing/2014/main" id="{87078C2F-4470-4B18-A374-A75E5464F98B}"/>
                  </a:ext>
                </a:extLst>
              </p:cNvPr>
              <p:cNvSpPr>
                <a:spLocks/>
              </p:cNvSpPr>
              <p:nvPr/>
            </p:nvSpPr>
            <p:spPr bwMode="auto">
              <a:xfrm>
                <a:off x="7130" y="1036"/>
                <a:ext cx="17" cy="18"/>
              </a:xfrm>
              <a:custGeom>
                <a:avLst/>
                <a:gdLst>
                  <a:gd name="T0" fmla="*/ 5 w 10"/>
                  <a:gd name="T1" fmla="*/ 0 h 11"/>
                  <a:gd name="T2" fmla="*/ 10 w 10"/>
                  <a:gd name="T3" fmla="*/ 5 h 11"/>
                  <a:gd name="T4" fmla="*/ 5 w 10"/>
                  <a:gd name="T5" fmla="*/ 11 h 11"/>
                  <a:gd name="T6" fmla="*/ 0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1"/>
                      <a:pt x="10" y="1"/>
                      <a:pt x="10" y="5"/>
                    </a:cubicBezTo>
                    <a:cubicBezTo>
                      <a:pt x="9" y="8"/>
                      <a:pt x="8" y="11"/>
                      <a:pt x="5" y="11"/>
                    </a:cubicBezTo>
                    <a:cubicBezTo>
                      <a:pt x="2" y="11"/>
                      <a:pt x="0" y="7"/>
                      <a:pt x="0" y="4"/>
                    </a:cubicBezTo>
                    <a:cubicBezTo>
                      <a:pt x="0" y="1"/>
                      <a:pt x="2" y="1"/>
                      <a:pt x="5" y="0"/>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1" name="Freeform 201">
                <a:extLst>
                  <a:ext uri="{FF2B5EF4-FFF2-40B4-BE49-F238E27FC236}">
                    <a16:creationId xmlns:a16="http://schemas.microsoft.com/office/drawing/2014/main" id="{20F99F0B-E73F-43D8-999B-80940F0306C9}"/>
                  </a:ext>
                </a:extLst>
              </p:cNvPr>
              <p:cNvSpPr>
                <a:spLocks/>
              </p:cNvSpPr>
              <p:nvPr/>
            </p:nvSpPr>
            <p:spPr bwMode="auto">
              <a:xfrm>
                <a:off x="7083" y="1034"/>
                <a:ext cx="17" cy="17"/>
              </a:xfrm>
              <a:custGeom>
                <a:avLst/>
                <a:gdLst>
                  <a:gd name="T0" fmla="*/ 5 w 10"/>
                  <a:gd name="T1" fmla="*/ 0 h 10"/>
                  <a:gd name="T2" fmla="*/ 9 w 10"/>
                  <a:gd name="T3" fmla="*/ 4 h 10"/>
                  <a:gd name="T4" fmla="*/ 4 w 10"/>
                  <a:gd name="T5" fmla="*/ 10 h 10"/>
                  <a:gd name="T6" fmla="*/ 0 w 10"/>
                  <a:gd name="T7" fmla="*/ 4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7" y="0"/>
                      <a:pt x="10" y="1"/>
                      <a:pt x="9" y="4"/>
                    </a:cubicBezTo>
                    <a:cubicBezTo>
                      <a:pt x="9" y="7"/>
                      <a:pt x="8" y="10"/>
                      <a:pt x="4" y="10"/>
                    </a:cubicBezTo>
                    <a:cubicBezTo>
                      <a:pt x="1" y="10"/>
                      <a:pt x="0" y="7"/>
                      <a:pt x="0" y="4"/>
                    </a:cubicBezTo>
                    <a:cubicBezTo>
                      <a:pt x="0" y="1"/>
                      <a:pt x="2" y="0"/>
                      <a:pt x="5" y="0"/>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2" name="Freeform 202">
                <a:extLst>
                  <a:ext uri="{FF2B5EF4-FFF2-40B4-BE49-F238E27FC236}">
                    <a16:creationId xmlns:a16="http://schemas.microsoft.com/office/drawing/2014/main" id="{AF2A403C-2A72-4952-8999-0821ABEB5266}"/>
                  </a:ext>
                </a:extLst>
              </p:cNvPr>
              <p:cNvSpPr>
                <a:spLocks/>
              </p:cNvSpPr>
              <p:nvPr/>
            </p:nvSpPr>
            <p:spPr bwMode="auto">
              <a:xfrm>
                <a:off x="7035" y="1031"/>
                <a:ext cx="16" cy="18"/>
              </a:xfrm>
              <a:custGeom>
                <a:avLst/>
                <a:gdLst>
                  <a:gd name="T0" fmla="*/ 5 w 10"/>
                  <a:gd name="T1" fmla="*/ 0 h 11"/>
                  <a:gd name="T2" fmla="*/ 10 w 10"/>
                  <a:gd name="T3" fmla="*/ 5 h 11"/>
                  <a:gd name="T4" fmla="*/ 5 w 10"/>
                  <a:gd name="T5" fmla="*/ 11 h 11"/>
                  <a:gd name="T6" fmla="*/ 0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1"/>
                      <a:pt x="10" y="1"/>
                      <a:pt x="10" y="5"/>
                    </a:cubicBezTo>
                    <a:cubicBezTo>
                      <a:pt x="10" y="7"/>
                      <a:pt x="9" y="11"/>
                      <a:pt x="5" y="11"/>
                    </a:cubicBezTo>
                    <a:cubicBezTo>
                      <a:pt x="2" y="11"/>
                      <a:pt x="1" y="7"/>
                      <a:pt x="0" y="4"/>
                    </a:cubicBezTo>
                    <a:cubicBezTo>
                      <a:pt x="0" y="1"/>
                      <a:pt x="3" y="0"/>
                      <a:pt x="5" y="0"/>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3" name="Freeform 203">
                <a:extLst>
                  <a:ext uri="{FF2B5EF4-FFF2-40B4-BE49-F238E27FC236}">
                    <a16:creationId xmlns:a16="http://schemas.microsoft.com/office/drawing/2014/main" id="{9A5C2718-4E2B-4D80-AB8F-B61AE7DAEF7B}"/>
                  </a:ext>
                </a:extLst>
              </p:cNvPr>
              <p:cNvSpPr>
                <a:spLocks/>
              </p:cNvSpPr>
              <p:nvPr/>
            </p:nvSpPr>
            <p:spPr bwMode="auto">
              <a:xfrm>
                <a:off x="6988" y="1029"/>
                <a:ext cx="17" cy="17"/>
              </a:xfrm>
              <a:custGeom>
                <a:avLst/>
                <a:gdLst>
                  <a:gd name="T0" fmla="*/ 10 w 10"/>
                  <a:gd name="T1" fmla="*/ 4 h 10"/>
                  <a:gd name="T2" fmla="*/ 5 w 10"/>
                  <a:gd name="T3" fmla="*/ 10 h 10"/>
                  <a:gd name="T4" fmla="*/ 0 w 10"/>
                  <a:gd name="T5" fmla="*/ 5 h 10"/>
                  <a:gd name="T6" fmla="*/ 4 w 10"/>
                  <a:gd name="T7" fmla="*/ 0 h 10"/>
                  <a:gd name="T8" fmla="*/ 10 w 10"/>
                  <a:gd name="T9" fmla="*/ 4 h 10"/>
                </a:gdLst>
                <a:ahLst/>
                <a:cxnLst>
                  <a:cxn ang="0">
                    <a:pos x="T0" y="T1"/>
                  </a:cxn>
                  <a:cxn ang="0">
                    <a:pos x="T2" y="T3"/>
                  </a:cxn>
                  <a:cxn ang="0">
                    <a:pos x="T4" y="T5"/>
                  </a:cxn>
                  <a:cxn ang="0">
                    <a:pos x="T6" y="T7"/>
                  </a:cxn>
                  <a:cxn ang="0">
                    <a:pos x="T8" y="T9"/>
                  </a:cxn>
                </a:cxnLst>
                <a:rect l="0" t="0" r="r" b="b"/>
                <a:pathLst>
                  <a:path w="10" h="10">
                    <a:moveTo>
                      <a:pt x="10" y="4"/>
                    </a:moveTo>
                    <a:cubicBezTo>
                      <a:pt x="9" y="7"/>
                      <a:pt x="8" y="10"/>
                      <a:pt x="5" y="10"/>
                    </a:cubicBezTo>
                    <a:cubicBezTo>
                      <a:pt x="2" y="10"/>
                      <a:pt x="1" y="7"/>
                      <a:pt x="0" y="5"/>
                    </a:cubicBezTo>
                    <a:cubicBezTo>
                      <a:pt x="0" y="2"/>
                      <a:pt x="1" y="0"/>
                      <a:pt x="4" y="0"/>
                    </a:cubicBezTo>
                    <a:cubicBezTo>
                      <a:pt x="7" y="0"/>
                      <a:pt x="9" y="1"/>
                      <a:pt x="10" y="4"/>
                    </a:cubicBezTo>
                    <a:close/>
                  </a:path>
                </a:pathLst>
              </a:custGeom>
              <a:solidFill>
                <a:srgbClr val="F6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4" name="Freeform 204">
                <a:extLst>
                  <a:ext uri="{FF2B5EF4-FFF2-40B4-BE49-F238E27FC236}">
                    <a16:creationId xmlns:a16="http://schemas.microsoft.com/office/drawing/2014/main" id="{30E92C6F-DBEC-4466-B937-93DAA82ADC30}"/>
                  </a:ext>
                </a:extLst>
              </p:cNvPr>
              <p:cNvSpPr>
                <a:spLocks/>
              </p:cNvSpPr>
              <p:nvPr/>
            </p:nvSpPr>
            <p:spPr bwMode="auto">
              <a:xfrm>
                <a:off x="7255" y="1003"/>
                <a:ext cx="17" cy="18"/>
              </a:xfrm>
              <a:custGeom>
                <a:avLst/>
                <a:gdLst>
                  <a:gd name="T0" fmla="*/ 4 w 10"/>
                  <a:gd name="T1" fmla="*/ 0 h 11"/>
                  <a:gd name="T2" fmla="*/ 9 w 10"/>
                  <a:gd name="T3" fmla="*/ 5 h 11"/>
                  <a:gd name="T4" fmla="*/ 4 w 10"/>
                  <a:gd name="T5" fmla="*/ 11 h 11"/>
                  <a:gd name="T6" fmla="*/ 0 w 10"/>
                  <a:gd name="T7" fmla="*/ 4 h 11"/>
                  <a:gd name="T8" fmla="*/ 4 w 10"/>
                  <a:gd name="T9" fmla="*/ 0 h 11"/>
                </a:gdLst>
                <a:ahLst/>
                <a:cxnLst>
                  <a:cxn ang="0">
                    <a:pos x="T0" y="T1"/>
                  </a:cxn>
                  <a:cxn ang="0">
                    <a:pos x="T2" y="T3"/>
                  </a:cxn>
                  <a:cxn ang="0">
                    <a:pos x="T4" y="T5"/>
                  </a:cxn>
                  <a:cxn ang="0">
                    <a:pos x="T6" y="T7"/>
                  </a:cxn>
                  <a:cxn ang="0">
                    <a:pos x="T8" y="T9"/>
                  </a:cxn>
                </a:cxnLst>
                <a:rect l="0" t="0" r="r" b="b"/>
                <a:pathLst>
                  <a:path w="10" h="11">
                    <a:moveTo>
                      <a:pt x="4" y="0"/>
                    </a:moveTo>
                    <a:cubicBezTo>
                      <a:pt x="7" y="1"/>
                      <a:pt x="10" y="2"/>
                      <a:pt x="9" y="5"/>
                    </a:cubicBezTo>
                    <a:cubicBezTo>
                      <a:pt x="9" y="8"/>
                      <a:pt x="7" y="11"/>
                      <a:pt x="4" y="11"/>
                    </a:cubicBezTo>
                    <a:cubicBezTo>
                      <a:pt x="1" y="11"/>
                      <a:pt x="0" y="7"/>
                      <a:pt x="0" y="4"/>
                    </a:cubicBezTo>
                    <a:cubicBezTo>
                      <a:pt x="0" y="1"/>
                      <a:pt x="2" y="1"/>
                      <a:pt x="4" y="0"/>
                    </a:cubicBezTo>
                    <a:close/>
                  </a:path>
                </a:pathLst>
              </a:custGeom>
              <a:solidFill>
                <a:srgbClr val="F6A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5" name="Freeform 205">
                <a:extLst>
                  <a:ext uri="{FF2B5EF4-FFF2-40B4-BE49-F238E27FC236}">
                    <a16:creationId xmlns:a16="http://schemas.microsoft.com/office/drawing/2014/main" id="{0018F7BA-15E2-4C91-896F-AD93D86D166D}"/>
                  </a:ext>
                </a:extLst>
              </p:cNvPr>
              <p:cNvSpPr>
                <a:spLocks/>
              </p:cNvSpPr>
              <p:nvPr/>
            </p:nvSpPr>
            <p:spPr bwMode="auto">
              <a:xfrm>
                <a:off x="7086" y="959"/>
                <a:ext cx="17" cy="19"/>
              </a:xfrm>
              <a:custGeom>
                <a:avLst/>
                <a:gdLst>
                  <a:gd name="T0" fmla="*/ 5 w 10"/>
                  <a:gd name="T1" fmla="*/ 11 h 11"/>
                  <a:gd name="T2" fmla="*/ 0 w 10"/>
                  <a:gd name="T3" fmla="*/ 4 h 11"/>
                  <a:gd name="T4" fmla="*/ 5 w 10"/>
                  <a:gd name="T5" fmla="*/ 0 h 11"/>
                  <a:gd name="T6" fmla="*/ 10 w 10"/>
                  <a:gd name="T7" fmla="*/ 4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2" y="9"/>
                      <a:pt x="1" y="7"/>
                      <a:pt x="0" y="4"/>
                    </a:cubicBezTo>
                    <a:cubicBezTo>
                      <a:pt x="0" y="1"/>
                      <a:pt x="2" y="0"/>
                      <a:pt x="5" y="0"/>
                    </a:cubicBezTo>
                    <a:cubicBezTo>
                      <a:pt x="8" y="0"/>
                      <a:pt x="10" y="1"/>
                      <a:pt x="10" y="4"/>
                    </a:cubicBezTo>
                    <a:cubicBezTo>
                      <a:pt x="10" y="7"/>
                      <a:pt x="8" y="10"/>
                      <a:pt x="5" y="11"/>
                    </a:cubicBezTo>
                    <a:close/>
                  </a:path>
                </a:pathLst>
              </a:custGeom>
              <a:solidFill>
                <a:srgbClr val="F5A5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6" name="Freeform 206">
                <a:extLst>
                  <a:ext uri="{FF2B5EF4-FFF2-40B4-BE49-F238E27FC236}">
                    <a16:creationId xmlns:a16="http://schemas.microsoft.com/office/drawing/2014/main" id="{AFADFF16-76C9-42EC-9D35-800EE2377528}"/>
                  </a:ext>
                </a:extLst>
              </p:cNvPr>
              <p:cNvSpPr>
                <a:spLocks/>
              </p:cNvSpPr>
              <p:nvPr/>
            </p:nvSpPr>
            <p:spPr bwMode="auto">
              <a:xfrm>
                <a:off x="7160" y="999"/>
                <a:ext cx="17" cy="17"/>
              </a:xfrm>
              <a:custGeom>
                <a:avLst/>
                <a:gdLst>
                  <a:gd name="T0" fmla="*/ 5 w 10"/>
                  <a:gd name="T1" fmla="*/ 0 h 10"/>
                  <a:gd name="T2" fmla="*/ 10 w 10"/>
                  <a:gd name="T3" fmla="*/ 4 h 10"/>
                  <a:gd name="T4" fmla="*/ 5 w 10"/>
                  <a:gd name="T5" fmla="*/ 10 h 10"/>
                  <a:gd name="T6" fmla="*/ 0 w 10"/>
                  <a:gd name="T7" fmla="*/ 4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8" y="0"/>
                      <a:pt x="10" y="1"/>
                      <a:pt x="10" y="4"/>
                    </a:cubicBezTo>
                    <a:cubicBezTo>
                      <a:pt x="9" y="7"/>
                      <a:pt x="8" y="10"/>
                      <a:pt x="5" y="10"/>
                    </a:cubicBezTo>
                    <a:cubicBezTo>
                      <a:pt x="2" y="10"/>
                      <a:pt x="0" y="7"/>
                      <a:pt x="0" y="4"/>
                    </a:cubicBezTo>
                    <a:cubicBezTo>
                      <a:pt x="0" y="1"/>
                      <a:pt x="2" y="0"/>
                      <a:pt x="5" y="0"/>
                    </a:cubicBezTo>
                    <a:close/>
                  </a:path>
                </a:pathLst>
              </a:custGeom>
              <a:solidFill>
                <a:srgbClr val="F6A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7" name="Freeform 207">
                <a:extLst>
                  <a:ext uri="{FF2B5EF4-FFF2-40B4-BE49-F238E27FC236}">
                    <a16:creationId xmlns:a16="http://schemas.microsoft.com/office/drawing/2014/main" id="{A9BC9BF2-ED7C-4932-A07F-DFDDCE01E252}"/>
                  </a:ext>
                </a:extLst>
              </p:cNvPr>
              <p:cNvSpPr>
                <a:spLocks/>
              </p:cNvSpPr>
              <p:nvPr/>
            </p:nvSpPr>
            <p:spPr bwMode="auto">
              <a:xfrm>
                <a:off x="7065" y="993"/>
                <a:ext cx="16" cy="18"/>
              </a:xfrm>
              <a:custGeom>
                <a:avLst/>
                <a:gdLst>
                  <a:gd name="T0" fmla="*/ 10 w 10"/>
                  <a:gd name="T1" fmla="*/ 5 h 11"/>
                  <a:gd name="T2" fmla="*/ 6 w 10"/>
                  <a:gd name="T3" fmla="*/ 11 h 11"/>
                  <a:gd name="T4" fmla="*/ 1 w 10"/>
                  <a:gd name="T5" fmla="*/ 5 h 11"/>
                  <a:gd name="T6" fmla="*/ 5 w 10"/>
                  <a:gd name="T7" fmla="*/ 0 h 11"/>
                  <a:gd name="T8" fmla="*/ 10 w 10"/>
                  <a:gd name="T9" fmla="*/ 5 h 11"/>
                </a:gdLst>
                <a:ahLst/>
                <a:cxnLst>
                  <a:cxn ang="0">
                    <a:pos x="T0" y="T1"/>
                  </a:cxn>
                  <a:cxn ang="0">
                    <a:pos x="T2" y="T3"/>
                  </a:cxn>
                  <a:cxn ang="0">
                    <a:pos x="T4" y="T5"/>
                  </a:cxn>
                  <a:cxn ang="0">
                    <a:pos x="T6" y="T7"/>
                  </a:cxn>
                  <a:cxn ang="0">
                    <a:pos x="T8" y="T9"/>
                  </a:cxn>
                </a:cxnLst>
                <a:rect l="0" t="0" r="r" b="b"/>
                <a:pathLst>
                  <a:path w="10" h="11">
                    <a:moveTo>
                      <a:pt x="10" y="5"/>
                    </a:moveTo>
                    <a:cubicBezTo>
                      <a:pt x="10" y="7"/>
                      <a:pt x="9" y="11"/>
                      <a:pt x="6" y="11"/>
                    </a:cubicBezTo>
                    <a:cubicBezTo>
                      <a:pt x="2" y="11"/>
                      <a:pt x="1" y="8"/>
                      <a:pt x="1" y="5"/>
                    </a:cubicBezTo>
                    <a:cubicBezTo>
                      <a:pt x="0" y="2"/>
                      <a:pt x="3" y="0"/>
                      <a:pt x="5" y="0"/>
                    </a:cubicBezTo>
                    <a:cubicBezTo>
                      <a:pt x="8" y="0"/>
                      <a:pt x="10" y="1"/>
                      <a:pt x="10" y="5"/>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8" name="Freeform 208">
                <a:extLst>
                  <a:ext uri="{FF2B5EF4-FFF2-40B4-BE49-F238E27FC236}">
                    <a16:creationId xmlns:a16="http://schemas.microsoft.com/office/drawing/2014/main" id="{9B1E84A8-8029-44B5-B55F-649F479A6682}"/>
                  </a:ext>
                </a:extLst>
              </p:cNvPr>
              <p:cNvSpPr>
                <a:spLocks/>
              </p:cNvSpPr>
              <p:nvPr/>
            </p:nvSpPr>
            <p:spPr bwMode="auto">
              <a:xfrm>
                <a:off x="6923" y="986"/>
                <a:ext cx="16" cy="18"/>
              </a:xfrm>
              <a:custGeom>
                <a:avLst/>
                <a:gdLst>
                  <a:gd name="T0" fmla="*/ 5 w 10"/>
                  <a:gd name="T1" fmla="*/ 0 h 11"/>
                  <a:gd name="T2" fmla="*/ 10 w 10"/>
                  <a:gd name="T3" fmla="*/ 4 h 11"/>
                  <a:gd name="T4" fmla="*/ 5 w 10"/>
                  <a:gd name="T5" fmla="*/ 11 h 11"/>
                  <a:gd name="T6" fmla="*/ 1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0"/>
                      <a:pt x="10" y="1"/>
                      <a:pt x="10" y="4"/>
                    </a:cubicBezTo>
                    <a:cubicBezTo>
                      <a:pt x="10" y="7"/>
                      <a:pt x="9" y="11"/>
                      <a:pt x="5" y="11"/>
                    </a:cubicBezTo>
                    <a:cubicBezTo>
                      <a:pt x="2" y="11"/>
                      <a:pt x="1" y="7"/>
                      <a:pt x="1" y="4"/>
                    </a:cubicBezTo>
                    <a:cubicBezTo>
                      <a:pt x="0" y="1"/>
                      <a:pt x="2" y="0"/>
                      <a:pt x="5" y="0"/>
                    </a:cubicBezTo>
                    <a:close/>
                  </a:path>
                </a:pathLst>
              </a:custGeom>
              <a:solidFill>
                <a:srgbClr val="F6A8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9" name="Freeform 209">
                <a:extLst>
                  <a:ext uri="{FF2B5EF4-FFF2-40B4-BE49-F238E27FC236}">
                    <a16:creationId xmlns:a16="http://schemas.microsoft.com/office/drawing/2014/main" id="{58C26549-665F-49AE-8AB4-0F111202426D}"/>
                  </a:ext>
                </a:extLst>
              </p:cNvPr>
              <p:cNvSpPr>
                <a:spLocks/>
              </p:cNvSpPr>
              <p:nvPr/>
            </p:nvSpPr>
            <p:spPr bwMode="auto">
              <a:xfrm>
                <a:off x="7040" y="956"/>
                <a:ext cx="15" cy="18"/>
              </a:xfrm>
              <a:custGeom>
                <a:avLst/>
                <a:gdLst>
                  <a:gd name="T0" fmla="*/ 9 w 9"/>
                  <a:gd name="T1" fmla="*/ 5 h 11"/>
                  <a:gd name="T2" fmla="*/ 5 w 9"/>
                  <a:gd name="T3" fmla="*/ 11 h 11"/>
                  <a:gd name="T4" fmla="*/ 0 w 9"/>
                  <a:gd name="T5" fmla="*/ 5 h 11"/>
                  <a:gd name="T6" fmla="*/ 5 w 9"/>
                  <a:gd name="T7" fmla="*/ 0 h 11"/>
                  <a:gd name="T8" fmla="*/ 9 w 9"/>
                  <a:gd name="T9" fmla="*/ 5 h 11"/>
                </a:gdLst>
                <a:ahLst/>
                <a:cxnLst>
                  <a:cxn ang="0">
                    <a:pos x="T0" y="T1"/>
                  </a:cxn>
                  <a:cxn ang="0">
                    <a:pos x="T2" y="T3"/>
                  </a:cxn>
                  <a:cxn ang="0">
                    <a:pos x="T4" y="T5"/>
                  </a:cxn>
                  <a:cxn ang="0">
                    <a:pos x="T6" y="T7"/>
                  </a:cxn>
                  <a:cxn ang="0">
                    <a:pos x="T8" y="T9"/>
                  </a:cxn>
                </a:cxnLst>
                <a:rect l="0" t="0" r="r" b="b"/>
                <a:pathLst>
                  <a:path w="9" h="11">
                    <a:moveTo>
                      <a:pt x="9" y="5"/>
                    </a:moveTo>
                    <a:cubicBezTo>
                      <a:pt x="9" y="7"/>
                      <a:pt x="8" y="11"/>
                      <a:pt x="5" y="11"/>
                    </a:cubicBezTo>
                    <a:cubicBezTo>
                      <a:pt x="1" y="11"/>
                      <a:pt x="0" y="8"/>
                      <a:pt x="0" y="5"/>
                    </a:cubicBezTo>
                    <a:cubicBezTo>
                      <a:pt x="0" y="2"/>
                      <a:pt x="2" y="0"/>
                      <a:pt x="5" y="0"/>
                    </a:cubicBezTo>
                    <a:cubicBezTo>
                      <a:pt x="7" y="1"/>
                      <a:pt x="9" y="2"/>
                      <a:pt x="9" y="5"/>
                    </a:cubicBezTo>
                    <a:close/>
                  </a:path>
                </a:pathLst>
              </a:custGeom>
              <a:solidFill>
                <a:srgbClr val="F5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0" name="Freeform 210">
                <a:extLst>
                  <a:ext uri="{FF2B5EF4-FFF2-40B4-BE49-F238E27FC236}">
                    <a16:creationId xmlns:a16="http://schemas.microsoft.com/office/drawing/2014/main" id="{F820EA38-1129-4A49-88AB-35148960153F}"/>
                  </a:ext>
                </a:extLst>
              </p:cNvPr>
              <p:cNvSpPr>
                <a:spLocks/>
              </p:cNvSpPr>
              <p:nvPr/>
            </p:nvSpPr>
            <p:spPr bwMode="auto">
              <a:xfrm>
                <a:off x="6944" y="951"/>
                <a:ext cx="17" cy="18"/>
              </a:xfrm>
              <a:custGeom>
                <a:avLst/>
                <a:gdLst>
                  <a:gd name="T0" fmla="*/ 5 w 10"/>
                  <a:gd name="T1" fmla="*/ 11 h 11"/>
                  <a:gd name="T2" fmla="*/ 0 w 10"/>
                  <a:gd name="T3" fmla="*/ 5 h 11"/>
                  <a:gd name="T4" fmla="*/ 5 w 10"/>
                  <a:gd name="T5" fmla="*/ 0 h 11"/>
                  <a:gd name="T6" fmla="*/ 10 w 10"/>
                  <a:gd name="T7" fmla="*/ 5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2" y="10"/>
                      <a:pt x="1" y="7"/>
                      <a:pt x="0" y="5"/>
                    </a:cubicBezTo>
                    <a:cubicBezTo>
                      <a:pt x="0" y="2"/>
                      <a:pt x="2" y="0"/>
                      <a:pt x="5" y="0"/>
                    </a:cubicBezTo>
                    <a:cubicBezTo>
                      <a:pt x="8" y="0"/>
                      <a:pt x="10" y="2"/>
                      <a:pt x="10" y="5"/>
                    </a:cubicBezTo>
                    <a:cubicBezTo>
                      <a:pt x="9" y="8"/>
                      <a:pt x="8" y="10"/>
                      <a:pt x="5" y="11"/>
                    </a:cubicBezTo>
                    <a:close/>
                  </a:path>
                </a:pathLst>
              </a:custGeom>
              <a:solidFill>
                <a:srgbClr val="F5A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1" name="Freeform 211">
                <a:extLst>
                  <a:ext uri="{FF2B5EF4-FFF2-40B4-BE49-F238E27FC236}">
                    <a16:creationId xmlns:a16="http://schemas.microsoft.com/office/drawing/2014/main" id="{BFFE28CE-3BD4-4D37-8B05-DF952C8DB9BC}"/>
                  </a:ext>
                </a:extLst>
              </p:cNvPr>
              <p:cNvSpPr>
                <a:spLocks/>
              </p:cNvSpPr>
              <p:nvPr/>
            </p:nvSpPr>
            <p:spPr bwMode="auto">
              <a:xfrm>
                <a:off x="7070" y="916"/>
                <a:ext cx="15" cy="22"/>
              </a:xfrm>
              <a:custGeom>
                <a:avLst/>
                <a:gdLst>
                  <a:gd name="T0" fmla="*/ 0 w 9"/>
                  <a:gd name="T1" fmla="*/ 4 h 13"/>
                  <a:gd name="T2" fmla="*/ 9 w 9"/>
                  <a:gd name="T3" fmla="*/ 7 h 13"/>
                  <a:gd name="T4" fmla="*/ 4 w 9"/>
                  <a:gd name="T5" fmla="*/ 12 h 13"/>
                  <a:gd name="T6" fmla="*/ 0 w 9"/>
                  <a:gd name="T7" fmla="*/ 4 h 13"/>
                </a:gdLst>
                <a:ahLst/>
                <a:cxnLst>
                  <a:cxn ang="0">
                    <a:pos x="T0" y="T1"/>
                  </a:cxn>
                  <a:cxn ang="0">
                    <a:pos x="T2" y="T3"/>
                  </a:cxn>
                  <a:cxn ang="0">
                    <a:pos x="T4" y="T5"/>
                  </a:cxn>
                  <a:cxn ang="0">
                    <a:pos x="T6" y="T7"/>
                  </a:cxn>
                </a:cxnLst>
                <a:rect l="0" t="0" r="r" b="b"/>
                <a:pathLst>
                  <a:path w="9" h="13">
                    <a:moveTo>
                      <a:pt x="0" y="4"/>
                    </a:moveTo>
                    <a:cubicBezTo>
                      <a:pt x="6" y="0"/>
                      <a:pt x="8" y="1"/>
                      <a:pt x="9" y="7"/>
                    </a:cubicBezTo>
                    <a:cubicBezTo>
                      <a:pt x="8" y="9"/>
                      <a:pt x="7" y="13"/>
                      <a:pt x="4" y="12"/>
                    </a:cubicBezTo>
                    <a:cubicBezTo>
                      <a:pt x="1" y="11"/>
                      <a:pt x="0" y="7"/>
                      <a:pt x="0" y="4"/>
                    </a:cubicBezTo>
                    <a:close/>
                  </a:path>
                </a:pathLst>
              </a:custGeom>
              <a:solidFill>
                <a:srgbClr val="F5A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2" name="Freeform 212">
                <a:extLst>
                  <a:ext uri="{FF2B5EF4-FFF2-40B4-BE49-F238E27FC236}">
                    <a16:creationId xmlns:a16="http://schemas.microsoft.com/office/drawing/2014/main" id="{4104AE48-8047-4A5C-94E6-3E01ED60E307}"/>
                  </a:ext>
                </a:extLst>
              </p:cNvPr>
              <p:cNvSpPr>
                <a:spLocks/>
              </p:cNvSpPr>
              <p:nvPr/>
            </p:nvSpPr>
            <p:spPr bwMode="auto">
              <a:xfrm>
                <a:off x="7101" y="1215"/>
                <a:ext cx="17" cy="18"/>
              </a:xfrm>
              <a:custGeom>
                <a:avLst/>
                <a:gdLst>
                  <a:gd name="T0" fmla="*/ 7 w 10"/>
                  <a:gd name="T1" fmla="*/ 0 h 11"/>
                  <a:gd name="T2" fmla="*/ 10 w 10"/>
                  <a:gd name="T3" fmla="*/ 3 h 11"/>
                  <a:gd name="T4" fmla="*/ 5 w 10"/>
                  <a:gd name="T5" fmla="*/ 10 h 11"/>
                  <a:gd name="T6" fmla="*/ 0 w 10"/>
                  <a:gd name="T7" fmla="*/ 5 h 11"/>
                  <a:gd name="T8" fmla="*/ 0 w 10"/>
                  <a:gd name="T9" fmla="*/ 1 h 11"/>
                  <a:gd name="T10" fmla="*/ 7 w 10"/>
                  <a:gd name="T11" fmla="*/ 0 h 11"/>
                </a:gdLst>
                <a:ahLst/>
                <a:cxnLst>
                  <a:cxn ang="0">
                    <a:pos x="T0" y="T1"/>
                  </a:cxn>
                  <a:cxn ang="0">
                    <a:pos x="T2" y="T3"/>
                  </a:cxn>
                  <a:cxn ang="0">
                    <a:pos x="T4" y="T5"/>
                  </a:cxn>
                  <a:cxn ang="0">
                    <a:pos x="T6" y="T7"/>
                  </a:cxn>
                  <a:cxn ang="0">
                    <a:pos x="T8" y="T9"/>
                  </a:cxn>
                  <a:cxn ang="0">
                    <a:pos x="T10" y="T11"/>
                  </a:cxn>
                </a:cxnLst>
                <a:rect l="0" t="0" r="r" b="b"/>
                <a:pathLst>
                  <a:path w="10" h="11">
                    <a:moveTo>
                      <a:pt x="7" y="0"/>
                    </a:moveTo>
                    <a:cubicBezTo>
                      <a:pt x="8" y="1"/>
                      <a:pt x="10" y="2"/>
                      <a:pt x="10" y="3"/>
                    </a:cubicBezTo>
                    <a:cubicBezTo>
                      <a:pt x="10" y="6"/>
                      <a:pt x="8" y="9"/>
                      <a:pt x="5" y="10"/>
                    </a:cubicBezTo>
                    <a:cubicBezTo>
                      <a:pt x="2" y="11"/>
                      <a:pt x="1" y="8"/>
                      <a:pt x="0" y="5"/>
                    </a:cubicBezTo>
                    <a:cubicBezTo>
                      <a:pt x="0" y="4"/>
                      <a:pt x="0" y="3"/>
                      <a:pt x="0" y="1"/>
                    </a:cubicBezTo>
                    <a:cubicBezTo>
                      <a:pt x="2" y="0"/>
                      <a:pt x="5" y="0"/>
                      <a:pt x="7" y="0"/>
                    </a:cubicBezTo>
                    <a:close/>
                  </a:path>
                </a:pathLst>
              </a:custGeom>
              <a:solidFill>
                <a:srgbClr val="F6A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3" name="Freeform 213">
                <a:extLst>
                  <a:ext uri="{FF2B5EF4-FFF2-40B4-BE49-F238E27FC236}">
                    <a16:creationId xmlns:a16="http://schemas.microsoft.com/office/drawing/2014/main" id="{3953EC67-8038-4C8D-A17E-F96FEDCC035F}"/>
                  </a:ext>
                </a:extLst>
              </p:cNvPr>
              <p:cNvSpPr>
                <a:spLocks/>
              </p:cNvSpPr>
              <p:nvPr/>
            </p:nvSpPr>
            <p:spPr bwMode="auto">
              <a:xfrm>
                <a:off x="7130" y="1183"/>
                <a:ext cx="18" cy="20"/>
              </a:xfrm>
              <a:custGeom>
                <a:avLst/>
                <a:gdLst>
                  <a:gd name="T0" fmla="*/ 10 w 11"/>
                  <a:gd name="T1" fmla="*/ 7 h 12"/>
                  <a:gd name="T2" fmla="*/ 5 w 11"/>
                  <a:gd name="T3" fmla="*/ 12 h 12"/>
                  <a:gd name="T4" fmla="*/ 2 w 11"/>
                  <a:gd name="T5" fmla="*/ 9 h 12"/>
                  <a:gd name="T6" fmla="*/ 2 w 11"/>
                  <a:gd name="T7" fmla="*/ 2 h 12"/>
                  <a:gd name="T8" fmla="*/ 8 w 11"/>
                  <a:gd name="T9" fmla="*/ 1 h 12"/>
                  <a:gd name="T10" fmla="*/ 10 w 11"/>
                  <a:gd name="T11" fmla="*/ 7 h 12"/>
                </a:gdLst>
                <a:ahLst/>
                <a:cxnLst>
                  <a:cxn ang="0">
                    <a:pos x="T0" y="T1"/>
                  </a:cxn>
                  <a:cxn ang="0">
                    <a:pos x="T2" y="T3"/>
                  </a:cxn>
                  <a:cxn ang="0">
                    <a:pos x="T4" y="T5"/>
                  </a:cxn>
                  <a:cxn ang="0">
                    <a:pos x="T6" y="T7"/>
                  </a:cxn>
                  <a:cxn ang="0">
                    <a:pos x="T8" y="T9"/>
                  </a:cxn>
                  <a:cxn ang="0">
                    <a:pos x="T10" y="T11"/>
                  </a:cxn>
                </a:cxnLst>
                <a:rect l="0" t="0" r="r" b="b"/>
                <a:pathLst>
                  <a:path w="11" h="12">
                    <a:moveTo>
                      <a:pt x="10" y="7"/>
                    </a:moveTo>
                    <a:cubicBezTo>
                      <a:pt x="9" y="9"/>
                      <a:pt x="7" y="11"/>
                      <a:pt x="5" y="12"/>
                    </a:cubicBezTo>
                    <a:cubicBezTo>
                      <a:pt x="4" y="11"/>
                      <a:pt x="3" y="10"/>
                      <a:pt x="2" y="9"/>
                    </a:cubicBezTo>
                    <a:cubicBezTo>
                      <a:pt x="1" y="6"/>
                      <a:pt x="0" y="4"/>
                      <a:pt x="2" y="2"/>
                    </a:cubicBezTo>
                    <a:cubicBezTo>
                      <a:pt x="3" y="0"/>
                      <a:pt x="5" y="0"/>
                      <a:pt x="8" y="1"/>
                    </a:cubicBezTo>
                    <a:cubicBezTo>
                      <a:pt x="11" y="2"/>
                      <a:pt x="11" y="4"/>
                      <a:pt x="10" y="7"/>
                    </a:cubicBezTo>
                    <a:close/>
                  </a:path>
                </a:pathLst>
              </a:custGeom>
              <a:solidFill>
                <a:srgbClr val="F4A4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4" name="Freeform 214">
                <a:extLst>
                  <a:ext uri="{FF2B5EF4-FFF2-40B4-BE49-F238E27FC236}">
                    <a16:creationId xmlns:a16="http://schemas.microsoft.com/office/drawing/2014/main" id="{A0B2186F-67EC-4C5F-8A5F-FA18299E7038}"/>
                  </a:ext>
                </a:extLst>
              </p:cNvPr>
              <p:cNvSpPr>
                <a:spLocks/>
              </p:cNvSpPr>
              <p:nvPr/>
            </p:nvSpPr>
            <p:spPr bwMode="auto">
              <a:xfrm>
                <a:off x="7025" y="1176"/>
                <a:ext cx="18" cy="21"/>
              </a:xfrm>
              <a:custGeom>
                <a:avLst/>
                <a:gdLst>
                  <a:gd name="T0" fmla="*/ 6 w 11"/>
                  <a:gd name="T1" fmla="*/ 12 h 12"/>
                  <a:gd name="T2" fmla="*/ 0 w 11"/>
                  <a:gd name="T3" fmla="*/ 5 h 12"/>
                  <a:gd name="T4" fmla="*/ 8 w 11"/>
                  <a:gd name="T5" fmla="*/ 2 h 12"/>
                  <a:gd name="T6" fmla="*/ 8 w 11"/>
                  <a:gd name="T7" fmla="*/ 10 h 12"/>
                  <a:gd name="T8" fmla="*/ 6 w 11"/>
                  <a:gd name="T9" fmla="*/ 12 h 12"/>
                </a:gdLst>
                <a:ahLst/>
                <a:cxnLst>
                  <a:cxn ang="0">
                    <a:pos x="T0" y="T1"/>
                  </a:cxn>
                  <a:cxn ang="0">
                    <a:pos x="T2" y="T3"/>
                  </a:cxn>
                  <a:cxn ang="0">
                    <a:pos x="T4" y="T5"/>
                  </a:cxn>
                  <a:cxn ang="0">
                    <a:pos x="T6" y="T7"/>
                  </a:cxn>
                  <a:cxn ang="0">
                    <a:pos x="T8" y="T9"/>
                  </a:cxn>
                </a:cxnLst>
                <a:rect l="0" t="0" r="r" b="b"/>
                <a:pathLst>
                  <a:path w="11" h="12">
                    <a:moveTo>
                      <a:pt x="6" y="12"/>
                    </a:moveTo>
                    <a:cubicBezTo>
                      <a:pt x="2" y="12"/>
                      <a:pt x="1" y="8"/>
                      <a:pt x="0" y="5"/>
                    </a:cubicBezTo>
                    <a:cubicBezTo>
                      <a:pt x="1" y="0"/>
                      <a:pt x="5" y="0"/>
                      <a:pt x="8" y="2"/>
                    </a:cubicBezTo>
                    <a:cubicBezTo>
                      <a:pt x="11" y="4"/>
                      <a:pt x="10" y="7"/>
                      <a:pt x="8" y="10"/>
                    </a:cubicBezTo>
                    <a:cubicBezTo>
                      <a:pt x="7" y="11"/>
                      <a:pt x="7" y="11"/>
                      <a:pt x="6" y="12"/>
                    </a:cubicBezTo>
                    <a:close/>
                  </a:path>
                </a:pathLst>
              </a:custGeom>
              <a:solidFill>
                <a:srgbClr val="F6A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5" name="Freeform 215">
                <a:extLst>
                  <a:ext uri="{FF2B5EF4-FFF2-40B4-BE49-F238E27FC236}">
                    <a16:creationId xmlns:a16="http://schemas.microsoft.com/office/drawing/2014/main" id="{7FBA5E19-E43C-43E5-B440-5D5395CB3F6C}"/>
                  </a:ext>
                </a:extLst>
              </p:cNvPr>
              <p:cNvSpPr>
                <a:spLocks/>
              </p:cNvSpPr>
              <p:nvPr/>
            </p:nvSpPr>
            <p:spPr bwMode="auto">
              <a:xfrm>
                <a:off x="7175" y="1150"/>
                <a:ext cx="18" cy="18"/>
              </a:xfrm>
              <a:custGeom>
                <a:avLst/>
                <a:gdLst>
                  <a:gd name="T0" fmla="*/ 10 w 11"/>
                  <a:gd name="T1" fmla="*/ 6 h 11"/>
                  <a:gd name="T2" fmla="*/ 4 w 11"/>
                  <a:gd name="T3" fmla="*/ 11 h 11"/>
                  <a:gd name="T4" fmla="*/ 3 w 11"/>
                  <a:gd name="T5" fmla="*/ 9 h 11"/>
                  <a:gd name="T6" fmla="*/ 2 w 11"/>
                  <a:gd name="T7" fmla="*/ 2 h 11"/>
                  <a:gd name="T8" fmla="*/ 7 w 11"/>
                  <a:gd name="T9" fmla="*/ 0 h 11"/>
                  <a:gd name="T10" fmla="*/ 10 w 11"/>
                  <a:gd name="T11" fmla="*/ 6 h 11"/>
                </a:gdLst>
                <a:ahLst/>
                <a:cxnLst>
                  <a:cxn ang="0">
                    <a:pos x="T0" y="T1"/>
                  </a:cxn>
                  <a:cxn ang="0">
                    <a:pos x="T2" y="T3"/>
                  </a:cxn>
                  <a:cxn ang="0">
                    <a:pos x="T4" y="T5"/>
                  </a:cxn>
                  <a:cxn ang="0">
                    <a:pos x="T6" y="T7"/>
                  </a:cxn>
                  <a:cxn ang="0">
                    <a:pos x="T8" y="T9"/>
                  </a:cxn>
                  <a:cxn ang="0">
                    <a:pos x="T10" y="T11"/>
                  </a:cxn>
                </a:cxnLst>
                <a:rect l="0" t="0" r="r" b="b"/>
                <a:pathLst>
                  <a:path w="11" h="11">
                    <a:moveTo>
                      <a:pt x="10" y="6"/>
                    </a:moveTo>
                    <a:cubicBezTo>
                      <a:pt x="9" y="8"/>
                      <a:pt x="8" y="11"/>
                      <a:pt x="4" y="11"/>
                    </a:cubicBezTo>
                    <a:cubicBezTo>
                      <a:pt x="4" y="10"/>
                      <a:pt x="3" y="10"/>
                      <a:pt x="3" y="9"/>
                    </a:cubicBezTo>
                    <a:cubicBezTo>
                      <a:pt x="1" y="7"/>
                      <a:pt x="0" y="4"/>
                      <a:pt x="2" y="2"/>
                    </a:cubicBezTo>
                    <a:cubicBezTo>
                      <a:pt x="3" y="0"/>
                      <a:pt x="5" y="0"/>
                      <a:pt x="7" y="0"/>
                    </a:cubicBezTo>
                    <a:cubicBezTo>
                      <a:pt x="11" y="1"/>
                      <a:pt x="10" y="4"/>
                      <a:pt x="10" y="6"/>
                    </a:cubicBezTo>
                    <a:close/>
                  </a:path>
                </a:pathLst>
              </a:custGeom>
              <a:solidFill>
                <a:srgbClr val="F6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6" name="Freeform 216">
                <a:extLst>
                  <a:ext uri="{FF2B5EF4-FFF2-40B4-BE49-F238E27FC236}">
                    <a16:creationId xmlns:a16="http://schemas.microsoft.com/office/drawing/2014/main" id="{A0D95797-A907-4112-ABAE-56F8BBD830BF}"/>
                  </a:ext>
                </a:extLst>
              </p:cNvPr>
              <p:cNvSpPr>
                <a:spLocks/>
              </p:cNvSpPr>
              <p:nvPr/>
            </p:nvSpPr>
            <p:spPr bwMode="auto">
              <a:xfrm>
                <a:off x="6991" y="1138"/>
                <a:ext cx="19" cy="20"/>
              </a:xfrm>
              <a:custGeom>
                <a:avLst/>
                <a:gdLst>
                  <a:gd name="T0" fmla="*/ 7 w 11"/>
                  <a:gd name="T1" fmla="*/ 11 h 12"/>
                  <a:gd name="T2" fmla="*/ 0 w 11"/>
                  <a:gd name="T3" fmla="*/ 3 h 12"/>
                  <a:gd name="T4" fmla="*/ 8 w 11"/>
                  <a:gd name="T5" fmla="*/ 3 h 12"/>
                  <a:gd name="T6" fmla="*/ 7 w 11"/>
                  <a:gd name="T7" fmla="*/ 11 h 12"/>
                </a:gdLst>
                <a:ahLst/>
                <a:cxnLst>
                  <a:cxn ang="0">
                    <a:pos x="T0" y="T1"/>
                  </a:cxn>
                  <a:cxn ang="0">
                    <a:pos x="T2" y="T3"/>
                  </a:cxn>
                  <a:cxn ang="0">
                    <a:pos x="T4" y="T5"/>
                  </a:cxn>
                  <a:cxn ang="0">
                    <a:pos x="T6" y="T7"/>
                  </a:cxn>
                </a:cxnLst>
                <a:rect l="0" t="0" r="r" b="b"/>
                <a:pathLst>
                  <a:path w="11" h="12">
                    <a:moveTo>
                      <a:pt x="7" y="11"/>
                    </a:moveTo>
                    <a:cubicBezTo>
                      <a:pt x="2" y="12"/>
                      <a:pt x="0" y="10"/>
                      <a:pt x="0" y="3"/>
                    </a:cubicBezTo>
                    <a:cubicBezTo>
                      <a:pt x="3" y="1"/>
                      <a:pt x="6" y="0"/>
                      <a:pt x="8" y="3"/>
                    </a:cubicBezTo>
                    <a:cubicBezTo>
                      <a:pt x="11" y="6"/>
                      <a:pt x="8" y="8"/>
                      <a:pt x="7" y="11"/>
                    </a:cubicBezTo>
                    <a:close/>
                  </a:path>
                </a:pathLst>
              </a:custGeom>
              <a:solidFill>
                <a:srgbClr val="F6A7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7" name="Freeform 217">
                <a:extLst>
                  <a:ext uri="{FF2B5EF4-FFF2-40B4-BE49-F238E27FC236}">
                    <a16:creationId xmlns:a16="http://schemas.microsoft.com/office/drawing/2014/main" id="{129F1CBA-166A-404E-9044-B88471BEE1B7}"/>
                  </a:ext>
                </a:extLst>
              </p:cNvPr>
              <p:cNvSpPr>
                <a:spLocks/>
              </p:cNvSpPr>
              <p:nvPr/>
            </p:nvSpPr>
            <p:spPr bwMode="auto">
              <a:xfrm>
                <a:off x="7051" y="1108"/>
                <a:ext cx="17" cy="18"/>
              </a:xfrm>
              <a:custGeom>
                <a:avLst/>
                <a:gdLst>
                  <a:gd name="T0" fmla="*/ 5 w 10"/>
                  <a:gd name="T1" fmla="*/ 0 h 11"/>
                  <a:gd name="T2" fmla="*/ 9 w 10"/>
                  <a:gd name="T3" fmla="*/ 4 h 11"/>
                  <a:gd name="T4" fmla="*/ 4 w 10"/>
                  <a:gd name="T5" fmla="*/ 10 h 11"/>
                  <a:gd name="T6" fmla="*/ 0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0"/>
                      <a:pt x="10" y="1"/>
                      <a:pt x="9" y="4"/>
                    </a:cubicBezTo>
                    <a:cubicBezTo>
                      <a:pt x="9" y="7"/>
                      <a:pt x="7" y="11"/>
                      <a:pt x="4" y="10"/>
                    </a:cubicBezTo>
                    <a:cubicBezTo>
                      <a:pt x="1" y="10"/>
                      <a:pt x="0" y="7"/>
                      <a:pt x="0" y="4"/>
                    </a:cubicBezTo>
                    <a:cubicBezTo>
                      <a:pt x="0" y="0"/>
                      <a:pt x="2" y="0"/>
                      <a:pt x="5" y="0"/>
                    </a:cubicBezTo>
                    <a:close/>
                  </a:path>
                </a:pathLst>
              </a:custGeom>
              <a:solidFill>
                <a:srgbClr val="F4A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8" name="Freeform 218">
                <a:extLst>
                  <a:ext uri="{FF2B5EF4-FFF2-40B4-BE49-F238E27FC236}">
                    <a16:creationId xmlns:a16="http://schemas.microsoft.com/office/drawing/2014/main" id="{599B5C91-D810-405D-B97E-018C5181C9D7}"/>
                  </a:ext>
                </a:extLst>
              </p:cNvPr>
              <p:cNvSpPr>
                <a:spLocks/>
              </p:cNvSpPr>
              <p:nvPr/>
            </p:nvSpPr>
            <p:spPr bwMode="auto">
              <a:xfrm>
                <a:off x="7006" y="1106"/>
                <a:ext cx="17" cy="17"/>
              </a:xfrm>
              <a:custGeom>
                <a:avLst/>
                <a:gdLst>
                  <a:gd name="T0" fmla="*/ 5 w 10"/>
                  <a:gd name="T1" fmla="*/ 0 h 10"/>
                  <a:gd name="T2" fmla="*/ 10 w 10"/>
                  <a:gd name="T3" fmla="*/ 4 h 10"/>
                  <a:gd name="T4" fmla="*/ 5 w 10"/>
                  <a:gd name="T5" fmla="*/ 10 h 10"/>
                  <a:gd name="T6" fmla="*/ 0 w 10"/>
                  <a:gd name="T7" fmla="*/ 3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8" y="0"/>
                      <a:pt x="10" y="1"/>
                      <a:pt x="10" y="4"/>
                    </a:cubicBezTo>
                    <a:cubicBezTo>
                      <a:pt x="9" y="7"/>
                      <a:pt x="8" y="10"/>
                      <a:pt x="5" y="10"/>
                    </a:cubicBezTo>
                    <a:cubicBezTo>
                      <a:pt x="2" y="10"/>
                      <a:pt x="1" y="6"/>
                      <a:pt x="0" y="3"/>
                    </a:cubicBezTo>
                    <a:cubicBezTo>
                      <a:pt x="0" y="0"/>
                      <a:pt x="3" y="0"/>
                      <a:pt x="5" y="0"/>
                    </a:cubicBezTo>
                    <a:close/>
                  </a:path>
                </a:pathLst>
              </a:custGeom>
              <a:solidFill>
                <a:srgbClr val="F5A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9" name="Freeform 219">
                <a:extLst>
                  <a:ext uri="{FF2B5EF4-FFF2-40B4-BE49-F238E27FC236}">
                    <a16:creationId xmlns:a16="http://schemas.microsoft.com/office/drawing/2014/main" id="{33A06207-3CE5-48C1-8D0D-02514A187418}"/>
                  </a:ext>
                </a:extLst>
              </p:cNvPr>
              <p:cNvSpPr>
                <a:spLocks/>
              </p:cNvSpPr>
              <p:nvPr/>
            </p:nvSpPr>
            <p:spPr bwMode="auto">
              <a:xfrm>
                <a:off x="6964" y="877"/>
                <a:ext cx="20" cy="20"/>
              </a:xfrm>
              <a:custGeom>
                <a:avLst/>
                <a:gdLst>
                  <a:gd name="T0" fmla="*/ 2 w 12"/>
                  <a:gd name="T1" fmla="*/ 0 h 12"/>
                  <a:gd name="T2" fmla="*/ 10 w 12"/>
                  <a:gd name="T3" fmla="*/ 1 h 12"/>
                  <a:gd name="T4" fmla="*/ 7 w 12"/>
                  <a:gd name="T5" fmla="*/ 10 h 12"/>
                  <a:gd name="T6" fmla="*/ 3 w 12"/>
                  <a:gd name="T7" fmla="*/ 10 h 12"/>
                  <a:gd name="T8" fmla="*/ 2 w 12"/>
                  <a:gd name="T9" fmla="*/ 0 h 12"/>
                </a:gdLst>
                <a:ahLst/>
                <a:cxnLst>
                  <a:cxn ang="0">
                    <a:pos x="T0" y="T1"/>
                  </a:cxn>
                  <a:cxn ang="0">
                    <a:pos x="T2" y="T3"/>
                  </a:cxn>
                  <a:cxn ang="0">
                    <a:pos x="T4" y="T5"/>
                  </a:cxn>
                  <a:cxn ang="0">
                    <a:pos x="T6" y="T7"/>
                  </a:cxn>
                  <a:cxn ang="0">
                    <a:pos x="T8" y="T9"/>
                  </a:cxn>
                </a:cxnLst>
                <a:rect l="0" t="0" r="r" b="b"/>
                <a:pathLst>
                  <a:path w="12" h="12">
                    <a:moveTo>
                      <a:pt x="2" y="0"/>
                    </a:moveTo>
                    <a:cubicBezTo>
                      <a:pt x="5" y="0"/>
                      <a:pt x="7" y="0"/>
                      <a:pt x="10" y="1"/>
                    </a:cubicBezTo>
                    <a:cubicBezTo>
                      <a:pt x="12" y="5"/>
                      <a:pt x="9" y="8"/>
                      <a:pt x="7" y="10"/>
                    </a:cubicBezTo>
                    <a:cubicBezTo>
                      <a:pt x="6" y="12"/>
                      <a:pt x="4" y="11"/>
                      <a:pt x="3" y="10"/>
                    </a:cubicBezTo>
                    <a:cubicBezTo>
                      <a:pt x="1" y="7"/>
                      <a:pt x="0" y="4"/>
                      <a:pt x="2" y="0"/>
                    </a:cubicBezTo>
                    <a:close/>
                  </a:path>
                </a:pathLst>
              </a:custGeom>
              <a:solidFill>
                <a:srgbClr val="F6A6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0" name="Freeform 220">
                <a:extLst>
                  <a:ext uri="{FF2B5EF4-FFF2-40B4-BE49-F238E27FC236}">
                    <a16:creationId xmlns:a16="http://schemas.microsoft.com/office/drawing/2014/main" id="{1409B384-9D70-4137-9908-8026C2DE2097}"/>
                  </a:ext>
                </a:extLst>
              </p:cNvPr>
              <p:cNvSpPr>
                <a:spLocks/>
              </p:cNvSpPr>
              <p:nvPr/>
            </p:nvSpPr>
            <p:spPr bwMode="auto">
              <a:xfrm>
                <a:off x="7118" y="846"/>
                <a:ext cx="20" cy="20"/>
              </a:xfrm>
              <a:custGeom>
                <a:avLst/>
                <a:gdLst>
                  <a:gd name="T0" fmla="*/ 10 w 12"/>
                  <a:gd name="T1" fmla="*/ 8 h 12"/>
                  <a:gd name="T2" fmla="*/ 3 w 12"/>
                  <a:gd name="T3" fmla="*/ 10 h 12"/>
                  <a:gd name="T4" fmla="*/ 3 w 12"/>
                  <a:gd name="T5" fmla="*/ 1 h 12"/>
                  <a:gd name="T6" fmla="*/ 9 w 12"/>
                  <a:gd name="T7" fmla="*/ 1 h 12"/>
                  <a:gd name="T8" fmla="*/ 10 w 12"/>
                  <a:gd name="T9" fmla="*/ 8 h 12"/>
                </a:gdLst>
                <a:ahLst/>
                <a:cxnLst>
                  <a:cxn ang="0">
                    <a:pos x="T0" y="T1"/>
                  </a:cxn>
                  <a:cxn ang="0">
                    <a:pos x="T2" y="T3"/>
                  </a:cxn>
                  <a:cxn ang="0">
                    <a:pos x="T4" y="T5"/>
                  </a:cxn>
                  <a:cxn ang="0">
                    <a:pos x="T6" y="T7"/>
                  </a:cxn>
                  <a:cxn ang="0">
                    <a:pos x="T8" y="T9"/>
                  </a:cxn>
                </a:cxnLst>
                <a:rect l="0" t="0" r="r" b="b"/>
                <a:pathLst>
                  <a:path w="12" h="12">
                    <a:moveTo>
                      <a:pt x="10" y="8"/>
                    </a:moveTo>
                    <a:cubicBezTo>
                      <a:pt x="8" y="10"/>
                      <a:pt x="6" y="12"/>
                      <a:pt x="3" y="10"/>
                    </a:cubicBezTo>
                    <a:cubicBezTo>
                      <a:pt x="2" y="7"/>
                      <a:pt x="0" y="4"/>
                      <a:pt x="3" y="1"/>
                    </a:cubicBezTo>
                    <a:cubicBezTo>
                      <a:pt x="5" y="0"/>
                      <a:pt x="7" y="0"/>
                      <a:pt x="9" y="1"/>
                    </a:cubicBezTo>
                    <a:cubicBezTo>
                      <a:pt x="12" y="3"/>
                      <a:pt x="11" y="5"/>
                      <a:pt x="10" y="8"/>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1" name="Freeform 221">
                <a:extLst>
                  <a:ext uri="{FF2B5EF4-FFF2-40B4-BE49-F238E27FC236}">
                    <a16:creationId xmlns:a16="http://schemas.microsoft.com/office/drawing/2014/main" id="{39F1832A-3635-4788-BBC2-43CDDE659060}"/>
                  </a:ext>
                </a:extLst>
              </p:cNvPr>
              <p:cNvSpPr>
                <a:spLocks/>
              </p:cNvSpPr>
              <p:nvPr/>
            </p:nvSpPr>
            <p:spPr bwMode="auto">
              <a:xfrm>
                <a:off x="7120" y="1071"/>
                <a:ext cx="17" cy="19"/>
              </a:xfrm>
              <a:custGeom>
                <a:avLst/>
                <a:gdLst>
                  <a:gd name="T0" fmla="*/ 5 w 10"/>
                  <a:gd name="T1" fmla="*/ 0 h 11"/>
                  <a:gd name="T2" fmla="*/ 10 w 10"/>
                  <a:gd name="T3" fmla="*/ 5 h 11"/>
                  <a:gd name="T4" fmla="*/ 5 w 10"/>
                  <a:gd name="T5" fmla="*/ 11 h 11"/>
                  <a:gd name="T6" fmla="*/ 0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0"/>
                      <a:pt x="10" y="2"/>
                      <a:pt x="10" y="5"/>
                    </a:cubicBezTo>
                    <a:cubicBezTo>
                      <a:pt x="9" y="8"/>
                      <a:pt x="8" y="11"/>
                      <a:pt x="5" y="11"/>
                    </a:cubicBezTo>
                    <a:cubicBezTo>
                      <a:pt x="1" y="11"/>
                      <a:pt x="0" y="7"/>
                      <a:pt x="0" y="4"/>
                    </a:cubicBezTo>
                    <a:cubicBezTo>
                      <a:pt x="0" y="1"/>
                      <a:pt x="2" y="0"/>
                      <a:pt x="5" y="0"/>
                    </a:cubicBezTo>
                    <a:close/>
                  </a:path>
                </a:pathLst>
              </a:custGeom>
              <a:solidFill>
                <a:srgbClr val="F6A9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2" name="Freeform 222">
                <a:extLst>
                  <a:ext uri="{FF2B5EF4-FFF2-40B4-BE49-F238E27FC236}">
                    <a16:creationId xmlns:a16="http://schemas.microsoft.com/office/drawing/2014/main" id="{84F029A0-688C-41DC-BC55-89BEFA93CF91}"/>
                  </a:ext>
                </a:extLst>
              </p:cNvPr>
              <p:cNvSpPr>
                <a:spLocks/>
              </p:cNvSpPr>
              <p:nvPr/>
            </p:nvSpPr>
            <p:spPr bwMode="auto">
              <a:xfrm>
                <a:off x="7035" y="1068"/>
                <a:ext cx="16" cy="17"/>
              </a:xfrm>
              <a:custGeom>
                <a:avLst/>
                <a:gdLst>
                  <a:gd name="T0" fmla="*/ 5 w 10"/>
                  <a:gd name="T1" fmla="*/ 0 h 10"/>
                  <a:gd name="T2" fmla="*/ 10 w 10"/>
                  <a:gd name="T3" fmla="*/ 4 h 10"/>
                  <a:gd name="T4" fmla="*/ 5 w 10"/>
                  <a:gd name="T5" fmla="*/ 10 h 10"/>
                  <a:gd name="T6" fmla="*/ 0 w 10"/>
                  <a:gd name="T7" fmla="*/ 4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7" y="0"/>
                      <a:pt x="10" y="0"/>
                      <a:pt x="10" y="4"/>
                    </a:cubicBezTo>
                    <a:cubicBezTo>
                      <a:pt x="10" y="7"/>
                      <a:pt x="8" y="10"/>
                      <a:pt x="5" y="10"/>
                    </a:cubicBezTo>
                    <a:cubicBezTo>
                      <a:pt x="2" y="10"/>
                      <a:pt x="1" y="7"/>
                      <a:pt x="0" y="4"/>
                    </a:cubicBezTo>
                    <a:cubicBezTo>
                      <a:pt x="0" y="1"/>
                      <a:pt x="2" y="0"/>
                      <a:pt x="5" y="0"/>
                    </a:cubicBezTo>
                    <a:close/>
                  </a:path>
                </a:pathLst>
              </a:custGeom>
              <a:solidFill>
                <a:srgbClr val="F6A8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3" name="Freeform 223">
                <a:extLst>
                  <a:ext uri="{FF2B5EF4-FFF2-40B4-BE49-F238E27FC236}">
                    <a16:creationId xmlns:a16="http://schemas.microsoft.com/office/drawing/2014/main" id="{89049039-72BC-4163-985C-41034F15E347}"/>
                  </a:ext>
                </a:extLst>
              </p:cNvPr>
              <p:cNvSpPr>
                <a:spLocks/>
              </p:cNvSpPr>
              <p:nvPr/>
            </p:nvSpPr>
            <p:spPr bwMode="auto">
              <a:xfrm>
                <a:off x="6993" y="1065"/>
                <a:ext cx="17" cy="18"/>
              </a:xfrm>
              <a:custGeom>
                <a:avLst/>
                <a:gdLst>
                  <a:gd name="T0" fmla="*/ 10 w 10"/>
                  <a:gd name="T1" fmla="*/ 4 h 11"/>
                  <a:gd name="T2" fmla="*/ 5 w 10"/>
                  <a:gd name="T3" fmla="*/ 11 h 11"/>
                  <a:gd name="T4" fmla="*/ 0 w 10"/>
                  <a:gd name="T5" fmla="*/ 4 h 11"/>
                  <a:gd name="T6" fmla="*/ 5 w 10"/>
                  <a:gd name="T7" fmla="*/ 0 h 11"/>
                  <a:gd name="T8" fmla="*/ 10 w 10"/>
                  <a:gd name="T9" fmla="*/ 4 h 11"/>
                </a:gdLst>
                <a:ahLst/>
                <a:cxnLst>
                  <a:cxn ang="0">
                    <a:pos x="T0" y="T1"/>
                  </a:cxn>
                  <a:cxn ang="0">
                    <a:pos x="T2" y="T3"/>
                  </a:cxn>
                  <a:cxn ang="0">
                    <a:pos x="T4" y="T5"/>
                  </a:cxn>
                  <a:cxn ang="0">
                    <a:pos x="T6" y="T7"/>
                  </a:cxn>
                  <a:cxn ang="0">
                    <a:pos x="T8" y="T9"/>
                  </a:cxn>
                </a:cxnLst>
                <a:rect l="0" t="0" r="r" b="b"/>
                <a:pathLst>
                  <a:path w="10" h="11">
                    <a:moveTo>
                      <a:pt x="10" y="4"/>
                    </a:moveTo>
                    <a:cubicBezTo>
                      <a:pt x="9" y="8"/>
                      <a:pt x="8" y="11"/>
                      <a:pt x="5" y="11"/>
                    </a:cubicBezTo>
                    <a:cubicBezTo>
                      <a:pt x="2" y="11"/>
                      <a:pt x="1" y="7"/>
                      <a:pt x="0" y="4"/>
                    </a:cubicBezTo>
                    <a:cubicBezTo>
                      <a:pt x="0" y="1"/>
                      <a:pt x="3" y="0"/>
                      <a:pt x="5" y="0"/>
                    </a:cubicBezTo>
                    <a:cubicBezTo>
                      <a:pt x="8" y="1"/>
                      <a:pt x="10" y="2"/>
                      <a:pt x="10" y="4"/>
                    </a:cubicBezTo>
                    <a:close/>
                  </a:path>
                </a:pathLst>
              </a:custGeom>
              <a:solidFill>
                <a:srgbClr val="F6A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4" name="Freeform 224">
                <a:extLst>
                  <a:ext uri="{FF2B5EF4-FFF2-40B4-BE49-F238E27FC236}">
                    <a16:creationId xmlns:a16="http://schemas.microsoft.com/office/drawing/2014/main" id="{4F5CC69D-898C-4B62-973A-DB416856AE9D}"/>
                  </a:ext>
                </a:extLst>
              </p:cNvPr>
              <p:cNvSpPr>
                <a:spLocks/>
              </p:cNvSpPr>
              <p:nvPr/>
            </p:nvSpPr>
            <p:spPr bwMode="auto">
              <a:xfrm>
                <a:off x="7207" y="1116"/>
                <a:ext cx="15" cy="19"/>
              </a:xfrm>
              <a:custGeom>
                <a:avLst/>
                <a:gdLst>
                  <a:gd name="T0" fmla="*/ 9 w 9"/>
                  <a:gd name="T1" fmla="*/ 4 h 11"/>
                  <a:gd name="T2" fmla="*/ 4 w 9"/>
                  <a:gd name="T3" fmla="*/ 10 h 11"/>
                  <a:gd name="T4" fmla="*/ 0 w 9"/>
                  <a:gd name="T5" fmla="*/ 4 h 11"/>
                  <a:gd name="T6" fmla="*/ 4 w 9"/>
                  <a:gd name="T7" fmla="*/ 0 h 11"/>
                  <a:gd name="T8" fmla="*/ 9 w 9"/>
                  <a:gd name="T9" fmla="*/ 4 h 11"/>
                </a:gdLst>
                <a:ahLst/>
                <a:cxnLst>
                  <a:cxn ang="0">
                    <a:pos x="T0" y="T1"/>
                  </a:cxn>
                  <a:cxn ang="0">
                    <a:pos x="T2" y="T3"/>
                  </a:cxn>
                  <a:cxn ang="0">
                    <a:pos x="T4" y="T5"/>
                  </a:cxn>
                  <a:cxn ang="0">
                    <a:pos x="T6" y="T7"/>
                  </a:cxn>
                  <a:cxn ang="0">
                    <a:pos x="T8" y="T9"/>
                  </a:cxn>
                </a:cxnLst>
                <a:rect l="0" t="0" r="r" b="b"/>
                <a:pathLst>
                  <a:path w="9" h="11">
                    <a:moveTo>
                      <a:pt x="9" y="4"/>
                    </a:moveTo>
                    <a:cubicBezTo>
                      <a:pt x="8" y="7"/>
                      <a:pt x="7" y="11"/>
                      <a:pt x="4" y="10"/>
                    </a:cubicBezTo>
                    <a:cubicBezTo>
                      <a:pt x="1" y="10"/>
                      <a:pt x="0" y="7"/>
                      <a:pt x="0" y="4"/>
                    </a:cubicBezTo>
                    <a:cubicBezTo>
                      <a:pt x="0" y="0"/>
                      <a:pt x="2" y="0"/>
                      <a:pt x="4" y="0"/>
                    </a:cubicBezTo>
                    <a:cubicBezTo>
                      <a:pt x="7" y="0"/>
                      <a:pt x="9" y="1"/>
                      <a:pt x="9" y="4"/>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5" name="Freeform 225">
                <a:extLst>
                  <a:ext uri="{FF2B5EF4-FFF2-40B4-BE49-F238E27FC236}">
                    <a16:creationId xmlns:a16="http://schemas.microsoft.com/office/drawing/2014/main" id="{DF0AECFB-5957-45CB-998F-ECE1DCDD4DD9}"/>
                  </a:ext>
                </a:extLst>
              </p:cNvPr>
              <p:cNvSpPr>
                <a:spLocks/>
              </p:cNvSpPr>
              <p:nvPr/>
            </p:nvSpPr>
            <p:spPr bwMode="auto">
              <a:xfrm>
                <a:off x="7071" y="842"/>
                <a:ext cx="20" cy="20"/>
              </a:xfrm>
              <a:custGeom>
                <a:avLst/>
                <a:gdLst>
                  <a:gd name="T0" fmla="*/ 10 w 12"/>
                  <a:gd name="T1" fmla="*/ 9 h 12"/>
                  <a:gd name="T2" fmla="*/ 2 w 12"/>
                  <a:gd name="T3" fmla="*/ 9 h 12"/>
                  <a:gd name="T4" fmla="*/ 3 w 12"/>
                  <a:gd name="T5" fmla="*/ 2 h 12"/>
                  <a:gd name="T6" fmla="*/ 9 w 12"/>
                  <a:gd name="T7" fmla="*/ 2 h 12"/>
                  <a:gd name="T8" fmla="*/ 10 w 12"/>
                  <a:gd name="T9" fmla="*/ 9 h 12"/>
                </a:gdLst>
                <a:ahLst/>
                <a:cxnLst>
                  <a:cxn ang="0">
                    <a:pos x="T0" y="T1"/>
                  </a:cxn>
                  <a:cxn ang="0">
                    <a:pos x="T2" y="T3"/>
                  </a:cxn>
                  <a:cxn ang="0">
                    <a:pos x="T4" y="T5"/>
                  </a:cxn>
                  <a:cxn ang="0">
                    <a:pos x="T6" y="T7"/>
                  </a:cxn>
                  <a:cxn ang="0">
                    <a:pos x="T8" y="T9"/>
                  </a:cxn>
                </a:cxnLst>
                <a:rect l="0" t="0" r="r" b="b"/>
                <a:pathLst>
                  <a:path w="12" h="12">
                    <a:moveTo>
                      <a:pt x="10" y="9"/>
                    </a:moveTo>
                    <a:cubicBezTo>
                      <a:pt x="7" y="12"/>
                      <a:pt x="5" y="12"/>
                      <a:pt x="2" y="9"/>
                    </a:cubicBezTo>
                    <a:cubicBezTo>
                      <a:pt x="1" y="7"/>
                      <a:pt x="0" y="4"/>
                      <a:pt x="3" y="2"/>
                    </a:cubicBezTo>
                    <a:cubicBezTo>
                      <a:pt x="5" y="0"/>
                      <a:pt x="7" y="0"/>
                      <a:pt x="9" y="2"/>
                    </a:cubicBezTo>
                    <a:cubicBezTo>
                      <a:pt x="12" y="4"/>
                      <a:pt x="10" y="7"/>
                      <a:pt x="10" y="9"/>
                    </a:cubicBezTo>
                    <a:close/>
                  </a:path>
                </a:pathLst>
              </a:custGeom>
              <a:solidFill>
                <a:srgbClr val="F6A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6" name="Freeform 226">
                <a:extLst>
                  <a:ext uri="{FF2B5EF4-FFF2-40B4-BE49-F238E27FC236}">
                    <a16:creationId xmlns:a16="http://schemas.microsoft.com/office/drawing/2014/main" id="{371DC5AA-BADE-430C-8020-D73884B14400}"/>
                  </a:ext>
                </a:extLst>
              </p:cNvPr>
              <p:cNvSpPr>
                <a:spLocks/>
              </p:cNvSpPr>
              <p:nvPr/>
            </p:nvSpPr>
            <p:spPr bwMode="auto">
              <a:xfrm>
                <a:off x="7076" y="1070"/>
                <a:ext cx="17" cy="18"/>
              </a:xfrm>
              <a:custGeom>
                <a:avLst/>
                <a:gdLst>
                  <a:gd name="T0" fmla="*/ 5 w 10"/>
                  <a:gd name="T1" fmla="*/ 11 h 11"/>
                  <a:gd name="T2" fmla="*/ 1 w 10"/>
                  <a:gd name="T3" fmla="*/ 5 h 11"/>
                  <a:gd name="T4" fmla="*/ 5 w 10"/>
                  <a:gd name="T5" fmla="*/ 0 h 11"/>
                  <a:gd name="T6" fmla="*/ 10 w 10"/>
                  <a:gd name="T7" fmla="*/ 4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2" y="10"/>
                      <a:pt x="1" y="8"/>
                      <a:pt x="1" y="5"/>
                    </a:cubicBezTo>
                    <a:cubicBezTo>
                      <a:pt x="0" y="2"/>
                      <a:pt x="2" y="0"/>
                      <a:pt x="5" y="0"/>
                    </a:cubicBezTo>
                    <a:cubicBezTo>
                      <a:pt x="8" y="0"/>
                      <a:pt x="10" y="1"/>
                      <a:pt x="10" y="4"/>
                    </a:cubicBezTo>
                    <a:cubicBezTo>
                      <a:pt x="10" y="7"/>
                      <a:pt x="8" y="9"/>
                      <a:pt x="5" y="11"/>
                    </a:cubicBezTo>
                    <a:close/>
                  </a:path>
                </a:pathLst>
              </a:custGeom>
              <a:solidFill>
                <a:srgbClr val="F6A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7" name="Freeform 227">
                <a:extLst>
                  <a:ext uri="{FF2B5EF4-FFF2-40B4-BE49-F238E27FC236}">
                    <a16:creationId xmlns:a16="http://schemas.microsoft.com/office/drawing/2014/main" id="{C9733D74-FD55-47DF-843F-5A5229283B16}"/>
                  </a:ext>
                </a:extLst>
              </p:cNvPr>
              <p:cNvSpPr>
                <a:spLocks/>
              </p:cNvSpPr>
              <p:nvPr/>
            </p:nvSpPr>
            <p:spPr bwMode="auto">
              <a:xfrm>
                <a:off x="6971" y="989"/>
                <a:ext cx="15" cy="17"/>
              </a:xfrm>
              <a:custGeom>
                <a:avLst/>
                <a:gdLst>
                  <a:gd name="T0" fmla="*/ 5 w 9"/>
                  <a:gd name="T1" fmla="*/ 0 h 10"/>
                  <a:gd name="T2" fmla="*/ 9 w 9"/>
                  <a:gd name="T3" fmla="*/ 4 h 10"/>
                  <a:gd name="T4" fmla="*/ 5 w 9"/>
                  <a:gd name="T5" fmla="*/ 10 h 10"/>
                  <a:gd name="T6" fmla="*/ 0 w 9"/>
                  <a:gd name="T7" fmla="*/ 4 h 10"/>
                  <a:gd name="T8" fmla="*/ 5 w 9"/>
                  <a:gd name="T9" fmla="*/ 0 h 10"/>
                </a:gdLst>
                <a:ahLst/>
                <a:cxnLst>
                  <a:cxn ang="0">
                    <a:pos x="T0" y="T1"/>
                  </a:cxn>
                  <a:cxn ang="0">
                    <a:pos x="T2" y="T3"/>
                  </a:cxn>
                  <a:cxn ang="0">
                    <a:pos x="T4" y="T5"/>
                  </a:cxn>
                  <a:cxn ang="0">
                    <a:pos x="T6" y="T7"/>
                  </a:cxn>
                  <a:cxn ang="0">
                    <a:pos x="T8" y="T9"/>
                  </a:cxn>
                </a:cxnLst>
                <a:rect l="0" t="0" r="r" b="b"/>
                <a:pathLst>
                  <a:path w="9" h="10">
                    <a:moveTo>
                      <a:pt x="5" y="0"/>
                    </a:moveTo>
                    <a:cubicBezTo>
                      <a:pt x="8" y="0"/>
                      <a:pt x="9" y="1"/>
                      <a:pt x="9" y="4"/>
                    </a:cubicBezTo>
                    <a:cubicBezTo>
                      <a:pt x="9" y="7"/>
                      <a:pt x="7" y="10"/>
                      <a:pt x="5" y="10"/>
                    </a:cubicBezTo>
                    <a:cubicBezTo>
                      <a:pt x="1" y="10"/>
                      <a:pt x="0" y="7"/>
                      <a:pt x="0" y="4"/>
                    </a:cubicBezTo>
                    <a:cubicBezTo>
                      <a:pt x="0" y="1"/>
                      <a:pt x="2" y="0"/>
                      <a:pt x="5" y="0"/>
                    </a:cubicBezTo>
                    <a:close/>
                  </a:path>
                </a:pathLst>
              </a:custGeom>
              <a:solidFill>
                <a:srgbClr val="F5A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8" name="Freeform 228">
                <a:extLst>
                  <a:ext uri="{FF2B5EF4-FFF2-40B4-BE49-F238E27FC236}">
                    <a16:creationId xmlns:a16="http://schemas.microsoft.com/office/drawing/2014/main" id="{22A27E85-11F8-48D1-B55F-64262E4AC499}"/>
                  </a:ext>
                </a:extLst>
              </p:cNvPr>
              <p:cNvSpPr>
                <a:spLocks/>
              </p:cNvSpPr>
              <p:nvPr/>
            </p:nvSpPr>
            <p:spPr bwMode="auto">
              <a:xfrm>
                <a:off x="7238" y="928"/>
                <a:ext cx="17" cy="18"/>
              </a:xfrm>
              <a:custGeom>
                <a:avLst/>
                <a:gdLst>
                  <a:gd name="T0" fmla="*/ 5 w 10"/>
                  <a:gd name="T1" fmla="*/ 0 h 11"/>
                  <a:gd name="T2" fmla="*/ 10 w 10"/>
                  <a:gd name="T3" fmla="*/ 4 h 11"/>
                  <a:gd name="T4" fmla="*/ 5 w 10"/>
                  <a:gd name="T5" fmla="*/ 11 h 11"/>
                  <a:gd name="T6" fmla="*/ 1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0"/>
                      <a:pt x="10" y="1"/>
                      <a:pt x="10" y="4"/>
                    </a:cubicBezTo>
                    <a:cubicBezTo>
                      <a:pt x="10" y="7"/>
                      <a:pt x="9" y="10"/>
                      <a:pt x="5" y="11"/>
                    </a:cubicBezTo>
                    <a:cubicBezTo>
                      <a:pt x="2" y="11"/>
                      <a:pt x="1" y="7"/>
                      <a:pt x="1" y="4"/>
                    </a:cubicBezTo>
                    <a:cubicBezTo>
                      <a:pt x="0" y="1"/>
                      <a:pt x="3" y="0"/>
                      <a:pt x="5" y="0"/>
                    </a:cubicBezTo>
                    <a:close/>
                  </a:path>
                </a:pathLst>
              </a:custGeom>
              <a:solidFill>
                <a:srgbClr val="F5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9" name="Freeform 229">
                <a:extLst>
                  <a:ext uri="{FF2B5EF4-FFF2-40B4-BE49-F238E27FC236}">
                    <a16:creationId xmlns:a16="http://schemas.microsoft.com/office/drawing/2014/main" id="{E4151051-DDC7-4032-A40E-46CA7CB1B1D4}"/>
                  </a:ext>
                </a:extLst>
              </p:cNvPr>
              <p:cNvSpPr>
                <a:spLocks/>
              </p:cNvSpPr>
              <p:nvPr/>
            </p:nvSpPr>
            <p:spPr bwMode="auto">
              <a:xfrm>
                <a:off x="7153" y="922"/>
                <a:ext cx="17" cy="19"/>
              </a:xfrm>
              <a:custGeom>
                <a:avLst/>
                <a:gdLst>
                  <a:gd name="T0" fmla="*/ 5 w 10"/>
                  <a:gd name="T1" fmla="*/ 0 h 11"/>
                  <a:gd name="T2" fmla="*/ 10 w 10"/>
                  <a:gd name="T3" fmla="*/ 5 h 11"/>
                  <a:gd name="T4" fmla="*/ 6 w 10"/>
                  <a:gd name="T5" fmla="*/ 11 h 11"/>
                  <a:gd name="T6" fmla="*/ 1 w 10"/>
                  <a:gd name="T7" fmla="*/ 4 h 11"/>
                  <a:gd name="T8" fmla="*/ 5 w 10"/>
                  <a:gd name="T9" fmla="*/ 0 h 11"/>
                </a:gdLst>
                <a:ahLst/>
                <a:cxnLst>
                  <a:cxn ang="0">
                    <a:pos x="T0" y="T1"/>
                  </a:cxn>
                  <a:cxn ang="0">
                    <a:pos x="T2" y="T3"/>
                  </a:cxn>
                  <a:cxn ang="0">
                    <a:pos x="T4" y="T5"/>
                  </a:cxn>
                  <a:cxn ang="0">
                    <a:pos x="T6" y="T7"/>
                  </a:cxn>
                  <a:cxn ang="0">
                    <a:pos x="T8" y="T9"/>
                  </a:cxn>
                </a:cxnLst>
                <a:rect l="0" t="0" r="r" b="b"/>
                <a:pathLst>
                  <a:path w="10" h="11">
                    <a:moveTo>
                      <a:pt x="5" y="0"/>
                    </a:moveTo>
                    <a:cubicBezTo>
                      <a:pt x="8" y="1"/>
                      <a:pt x="10" y="2"/>
                      <a:pt x="10" y="5"/>
                    </a:cubicBezTo>
                    <a:cubicBezTo>
                      <a:pt x="10" y="8"/>
                      <a:pt x="9" y="11"/>
                      <a:pt x="6" y="11"/>
                    </a:cubicBezTo>
                    <a:cubicBezTo>
                      <a:pt x="2" y="11"/>
                      <a:pt x="1" y="7"/>
                      <a:pt x="1" y="4"/>
                    </a:cubicBezTo>
                    <a:cubicBezTo>
                      <a:pt x="0" y="1"/>
                      <a:pt x="3" y="1"/>
                      <a:pt x="5" y="0"/>
                    </a:cubicBezTo>
                    <a:close/>
                  </a:path>
                </a:pathLst>
              </a:custGeom>
              <a:solidFill>
                <a:srgbClr val="F6A6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0" name="Freeform 230">
                <a:extLst>
                  <a:ext uri="{FF2B5EF4-FFF2-40B4-BE49-F238E27FC236}">
                    <a16:creationId xmlns:a16="http://schemas.microsoft.com/office/drawing/2014/main" id="{6ED8D4F2-9600-4D57-BB9E-7C4A2A85F791}"/>
                  </a:ext>
                </a:extLst>
              </p:cNvPr>
              <p:cNvSpPr>
                <a:spLocks/>
              </p:cNvSpPr>
              <p:nvPr/>
            </p:nvSpPr>
            <p:spPr bwMode="auto">
              <a:xfrm>
                <a:off x="7118" y="919"/>
                <a:ext cx="17" cy="22"/>
              </a:xfrm>
              <a:custGeom>
                <a:avLst/>
                <a:gdLst>
                  <a:gd name="T0" fmla="*/ 0 w 10"/>
                  <a:gd name="T1" fmla="*/ 8 h 13"/>
                  <a:gd name="T2" fmla="*/ 8 w 10"/>
                  <a:gd name="T3" fmla="*/ 2 h 13"/>
                  <a:gd name="T4" fmla="*/ 6 w 10"/>
                  <a:gd name="T5" fmla="*/ 11 h 13"/>
                  <a:gd name="T6" fmla="*/ 0 w 10"/>
                  <a:gd name="T7" fmla="*/ 8 h 13"/>
                </a:gdLst>
                <a:ahLst/>
                <a:cxnLst>
                  <a:cxn ang="0">
                    <a:pos x="T0" y="T1"/>
                  </a:cxn>
                  <a:cxn ang="0">
                    <a:pos x="T2" y="T3"/>
                  </a:cxn>
                  <a:cxn ang="0">
                    <a:pos x="T4" y="T5"/>
                  </a:cxn>
                  <a:cxn ang="0">
                    <a:pos x="T6" y="T7"/>
                  </a:cxn>
                </a:cxnLst>
                <a:rect l="0" t="0" r="r" b="b"/>
                <a:pathLst>
                  <a:path w="10" h="13">
                    <a:moveTo>
                      <a:pt x="0" y="8"/>
                    </a:moveTo>
                    <a:cubicBezTo>
                      <a:pt x="0" y="1"/>
                      <a:pt x="1" y="0"/>
                      <a:pt x="8" y="2"/>
                    </a:cubicBezTo>
                    <a:cubicBezTo>
                      <a:pt x="10" y="6"/>
                      <a:pt x="9" y="9"/>
                      <a:pt x="6" y="11"/>
                    </a:cubicBezTo>
                    <a:cubicBezTo>
                      <a:pt x="2" y="13"/>
                      <a:pt x="1" y="10"/>
                      <a:pt x="0" y="8"/>
                    </a:cubicBezTo>
                    <a:close/>
                  </a:path>
                </a:pathLst>
              </a:custGeom>
              <a:solidFill>
                <a:srgbClr val="F6A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1" name="Freeform 231">
                <a:extLst>
                  <a:ext uri="{FF2B5EF4-FFF2-40B4-BE49-F238E27FC236}">
                    <a16:creationId xmlns:a16="http://schemas.microsoft.com/office/drawing/2014/main" id="{1E76FACE-2E0D-49E8-A2D8-1FE9AB94A928}"/>
                  </a:ext>
                </a:extLst>
              </p:cNvPr>
              <p:cNvSpPr>
                <a:spLocks/>
              </p:cNvSpPr>
              <p:nvPr/>
            </p:nvSpPr>
            <p:spPr bwMode="auto">
              <a:xfrm>
                <a:off x="7228" y="966"/>
                <a:ext cx="17" cy="18"/>
              </a:xfrm>
              <a:custGeom>
                <a:avLst/>
                <a:gdLst>
                  <a:gd name="T0" fmla="*/ 5 w 10"/>
                  <a:gd name="T1" fmla="*/ 11 h 11"/>
                  <a:gd name="T2" fmla="*/ 0 w 10"/>
                  <a:gd name="T3" fmla="*/ 5 h 11"/>
                  <a:gd name="T4" fmla="*/ 4 w 10"/>
                  <a:gd name="T5" fmla="*/ 0 h 11"/>
                  <a:gd name="T6" fmla="*/ 10 w 10"/>
                  <a:gd name="T7" fmla="*/ 5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2" y="10"/>
                      <a:pt x="1" y="8"/>
                      <a:pt x="0" y="5"/>
                    </a:cubicBezTo>
                    <a:cubicBezTo>
                      <a:pt x="0" y="2"/>
                      <a:pt x="1" y="1"/>
                      <a:pt x="4" y="0"/>
                    </a:cubicBezTo>
                    <a:cubicBezTo>
                      <a:pt x="7" y="0"/>
                      <a:pt x="9" y="1"/>
                      <a:pt x="10" y="5"/>
                    </a:cubicBezTo>
                    <a:cubicBezTo>
                      <a:pt x="10" y="8"/>
                      <a:pt x="8" y="10"/>
                      <a:pt x="5" y="11"/>
                    </a:cubicBezTo>
                    <a:close/>
                  </a:path>
                </a:pathLst>
              </a:custGeom>
              <a:solidFill>
                <a:srgbClr val="F5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2" name="Freeform 232">
                <a:extLst>
                  <a:ext uri="{FF2B5EF4-FFF2-40B4-BE49-F238E27FC236}">
                    <a16:creationId xmlns:a16="http://schemas.microsoft.com/office/drawing/2014/main" id="{C8724B20-84E7-49EE-B8F8-D3331BA8E692}"/>
                  </a:ext>
                </a:extLst>
              </p:cNvPr>
              <p:cNvSpPr>
                <a:spLocks/>
              </p:cNvSpPr>
              <p:nvPr/>
            </p:nvSpPr>
            <p:spPr bwMode="auto">
              <a:xfrm>
                <a:off x="7217" y="889"/>
                <a:ext cx="16" cy="18"/>
              </a:xfrm>
              <a:custGeom>
                <a:avLst/>
                <a:gdLst>
                  <a:gd name="T0" fmla="*/ 0 w 10"/>
                  <a:gd name="T1" fmla="*/ 3 h 11"/>
                  <a:gd name="T2" fmla="*/ 9 w 10"/>
                  <a:gd name="T3" fmla="*/ 3 h 11"/>
                  <a:gd name="T4" fmla="*/ 4 w 10"/>
                  <a:gd name="T5" fmla="*/ 11 h 11"/>
                  <a:gd name="T6" fmla="*/ 0 w 10"/>
                  <a:gd name="T7" fmla="*/ 3 h 11"/>
                </a:gdLst>
                <a:ahLst/>
                <a:cxnLst>
                  <a:cxn ang="0">
                    <a:pos x="T0" y="T1"/>
                  </a:cxn>
                  <a:cxn ang="0">
                    <a:pos x="T2" y="T3"/>
                  </a:cxn>
                  <a:cxn ang="0">
                    <a:pos x="T4" y="T5"/>
                  </a:cxn>
                  <a:cxn ang="0">
                    <a:pos x="T6" y="T7"/>
                  </a:cxn>
                </a:cxnLst>
                <a:rect l="0" t="0" r="r" b="b"/>
                <a:pathLst>
                  <a:path w="10" h="11">
                    <a:moveTo>
                      <a:pt x="0" y="3"/>
                    </a:moveTo>
                    <a:cubicBezTo>
                      <a:pt x="3" y="0"/>
                      <a:pt x="6" y="1"/>
                      <a:pt x="9" y="3"/>
                    </a:cubicBezTo>
                    <a:cubicBezTo>
                      <a:pt x="10" y="7"/>
                      <a:pt x="8" y="11"/>
                      <a:pt x="4" y="11"/>
                    </a:cubicBezTo>
                    <a:cubicBezTo>
                      <a:pt x="0" y="11"/>
                      <a:pt x="0" y="7"/>
                      <a:pt x="0" y="3"/>
                    </a:cubicBezTo>
                    <a:close/>
                  </a:path>
                </a:pathLst>
              </a:custGeom>
              <a:solidFill>
                <a:srgbClr val="F6A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3" name="Freeform 233">
                <a:extLst>
                  <a:ext uri="{FF2B5EF4-FFF2-40B4-BE49-F238E27FC236}">
                    <a16:creationId xmlns:a16="http://schemas.microsoft.com/office/drawing/2014/main" id="{C3A27A5E-3E24-4BD3-8CCA-021478BFCF7F}"/>
                  </a:ext>
                </a:extLst>
              </p:cNvPr>
              <p:cNvSpPr>
                <a:spLocks/>
              </p:cNvSpPr>
              <p:nvPr/>
            </p:nvSpPr>
            <p:spPr bwMode="auto">
              <a:xfrm>
                <a:off x="7075" y="1181"/>
                <a:ext cx="16" cy="17"/>
              </a:xfrm>
              <a:custGeom>
                <a:avLst/>
                <a:gdLst>
                  <a:gd name="T0" fmla="*/ 5 w 10"/>
                  <a:gd name="T1" fmla="*/ 0 h 10"/>
                  <a:gd name="T2" fmla="*/ 10 w 10"/>
                  <a:gd name="T3" fmla="*/ 4 h 10"/>
                  <a:gd name="T4" fmla="*/ 5 w 10"/>
                  <a:gd name="T5" fmla="*/ 10 h 10"/>
                  <a:gd name="T6" fmla="*/ 0 w 10"/>
                  <a:gd name="T7" fmla="*/ 4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8" y="0"/>
                      <a:pt x="10" y="1"/>
                      <a:pt x="10" y="4"/>
                    </a:cubicBezTo>
                    <a:cubicBezTo>
                      <a:pt x="10" y="7"/>
                      <a:pt x="8" y="10"/>
                      <a:pt x="5" y="10"/>
                    </a:cubicBezTo>
                    <a:cubicBezTo>
                      <a:pt x="2" y="10"/>
                      <a:pt x="0" y="7"/>
                      <a:pt x="0" y="4"/>
                    </a:cubicBezTo>
                    <a:cubicBezTo>
                      <a:pt x="0" y="0"/>
                      <a:pt x="3" y="0"/>
                      <a:pt x="5" y="0"/>
                    </a:cubicBezTo>
                    <a:close/>
                  </a:path>
                </a:pathLst>
              </a:custGeom>
              <a:solidFill>
                <a:srgbClr val="F6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4" name="Freeform 234">
                <a:extLst>
                  <a:ext uri="{FF2B5EF4-FFF2-40B4-BE49-F238E27FC236}">
                    <a16:creationId xmlns:a16="http://schemas.microsoft.com/office/drawing/2014/main" id="{E1607F67-0234-4DF9-B8CA-3C227A74B3EE}"/>
                  </a:ext>
                </a:extLst>
              </p:cNvPr>
              <p:cNvSpPr>
                <a:spLocks/>
              </p:cNvSpPr>
              <p:nvPr/>
            </p:nvSpPr>
            <p:spPr bwMode="auto">
              <a:xfrm>
                <a:off x="7182" y="964"/>
                <a:ext cx="16" cy="19"/>
              </a:xfrm>
              <a:custGeom>
                <a:avLst/>
                <a:gdLst>
                  <a:gd name="T0" fmla="*/ 10 w 10"/>
                  <a:gd name="T1" fmla="*/ 4 h 11"/>
                  <a:gd name="T2" fmla="*/ 4 w 10"/>
                  <a:gd name="T3" fmla="*/ 11 h 11"/>
                  <a:gd name="T4" fmla="*/ 0 w 10"/>
                  <a:gd name="T5" fmla="*/ 4 h 11"/>
                  <a:gd name="T6" fmla="*/ 5 w 10"/>
                  <a:gd name="T7" fmla="*/ 0 h 11"/>
                  <a:gd name="T8" fmla="*/ 10 w 10"/>
                  <a:gd name="T9" fmla="*/ 4 h 11"/>
                </a:gdLst>
                <a:ahLst/>
                <a:cxnLst>
                  <a:cxn ang="0">
                    <a:pos x="T0" y="T1"/>
                  </a:cxn>
                  <a:cxn ang="0">
                    <a:pos x="T2" y="T3"/>
                  </a:cxn>
                  <a:cxn ang="0">
                    <a:pos x="T4" y="T5"/>
                  </a:cxn>
                  <a:cxn ang="0">
                    <a:pos x="T6" y="T7"/>
                  </a:cxn>
                  <a:cxn ang="0">
                    <a:pos x="T8" y="T9"/>
                  </a:cxn>
                </a:cxnLst>
                <a:rect l="0" t="0" r="r" b="b"/>
                <a:pathLst>
                  <a:path w="10" h="11">
                    <a:moveTo>
                      <a:pt x="10" y="4"/>
                    </a:moveTo>
                    <a:cubicBezTo>
                      <a:pt x="8" y="7"/>
                      <a:pt x="8" y="11"/>
                      <a:pt x="4" y="11"/>
                    </a:cubicBezTo>
                    <a:cubicBezTo>
                      <a:pt x="1" y="10"/>
                      <a:pt x="0" y="7"/>
                      <a:pt x="0" y="4"/>
                    </a:cubicBezTo>
                    <a:cubicBezTo>
                      <a:pt x="0" y="1"/>
                      <a:pt x="2" y="0"/>
                      <a:pt x="5" y="0"/>
                    </a:cubicBezTo>
                    <a:cubicBezTo>
                      <a:pt x="8" y="0"/>
                      <a:pt x="9" y="1"/>
                      <a:pt x="10" y="4"/>
                    </a:cubicBezTo>
                    <a:close/>
                  </a:path>
                </a:pathLst>
              </a:custGeom>
              <a:solidFill>
                <a:srgbClr val="F5A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5" name="Freeform 235">
                <a:extLst>
                  <a:ext uri="{FF2B5EF4-FFF2-40B4-BE49-F238E27FC236}">
                    <a16:creationId xmlns:a16="http://schemas.microsoft.com/office/drawing/2014/main" id="{BAEAB705-7261-43D5-B7FC-F6408CECA465}"/>
                  </a:ext>
                </a:extLst>
              </p:cNvPr>
              <p:cNvSpPr>
                <a:spLocks/>
              </p:cNvSpPr>
              <p:nvPr/>
            </p:nvSpPr>
            <p:spPr bwMode="auto">
              <a:xfrm>
                <a:off x="7006" y="877"/>
                <a:ext cx="17" cy="20"/>
              </a:xfrm>
              <a:custGeom>
                <a:avLst/>
                <a:gdLst>
                  <a:gd name="T0" fmla="*/ 0 w 10"/>
                  <a:gd name="T1" fmla="*/ 4 h 12"/>
                  <a:gd name="T2" fmla="*/ 10 w 10"/>
                  <a:gd name="T3" fmla="*/ 6 h 12"/>
                  <a:gd name="T4" fmla="*/ 5 w 10"/>
                  <a:gd name="T5" fmla="*/ 12 h 12"/>
                  <a:gd name="T6" fmla="*/ 0 w 10"/>
                  <a:gd name="T7" fmla="*/ 4 h 12"/>
                </a:gdLst>
                <a:ahLst/>
                <a:cxnLst>
                  <a:cxn ang="0">
                    <a:pos x="T0" y="T1"/>
                  </a:cxn>
                  <a:cxn ang="0">
                    <a:pos x="T2" y="T3"/>
                  </a:cxn>
                  <a:cxn ang="0">
                    <a:pos x="T4" y="T5"/>
                  </a:cxn>
                  <a:cxn ang="0">
                    <a:pos x="T6" y="T7"/>
                  </a:cxn>
                </a:cxnLst>
                <a:rect l="0" t="0" r="r" b="b"/>
                <a:pathLst>
                  <a:path w="10" h="12">
                    <a:moveTo>
                      <a:pt x="0" y="4"/>
                    </a:moveTo>
                    <a:cubicBezTo>
                      <a:pt x="6" y="0"/>
                      <a:pt x="8" y="1"/>
                      <a:pt x="10" y="6"/>
                    </a:cubicBezTo>
                    <a:cubicBezTo>
                      <a:pt x="9" y="9"/>
                      <a:pt x="8" y="12"/>
                      <a:pt x="5" y="12"/>
                    </a:cubicBezTo>
                    <a:cubicBezTo>
                      <a:pt x="1" y="11"/>
                      <a:pt x="1" y="7"/>
                      <a:pt x="0" y="4"/>
                    </a:cubicBezTo>
                    <a:close/>
                  </a:path>
                </a:pathLst>
              </a:custGeom>
              <a:solidFill>
                <a:srgbClr val="F5A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6" name="Freeform 236">
                <a:extLst>
                  <a:ext uri="{FF2B5EF4-FFF2-40B4-BE49-F238E27FC236}">
                    <a16:creationId xmlns:a16="http://schemas.microsoft.com/office/drawing/2014/main" id="{D66CC5A8-62D8-4C88-AE15-25B56E2A08C9}"/>
                  </a:ext>
                </a:extLst>
              </p:cNvPr>
              <p:cNvSpPr>
                <a:spLocks/>
              </p:cNvSpPr>
              <p:nvPr/>
            </p:nvSpPr>
            <p:spPr bwMode="auto">
              <a:xfrm>
                <a:off x="7225" y="1041"/>
                <a:ext cx="15" cy="19"/>
              </a:xfrm>
              <a:custGeom>
                <a:avLst/>
                <a:gdLst>
                  <a:gd name="T0" fmla="*/ 5 w 9"/>
                  <a:gd name="T1" fmla="*/ 0 h 11"/>
                  <a:gd name="T2" fmla="*/ 9 w 9"/>
                  <a:gd name="T3" fmla="*/ 4 h 11"/>
                  <a:gd name="T4" fmla="*/ 5 w 9"/>
                  <a:gd name="T5" fmla="*/ 11 h 11"/>
                  <a:gd name="T6" fmla="*/ 0 w 9"/>
                  <a:gd name="T7" fmla="*/ 5 h 11"/>
                  <a:gd name="T8" fmla="*/ 5 w 9"/>
                  <a:gd name="T9" fmla="*/ 0 h 11"/>
                </a:gdLst>
                <a:ahLst/>
                <a:cxnLst>
                  <a:cxn ang="0">
                    <a:pos x="T0" y="T1"/>
                  </a:cxn>
                  <a:cxn ang="0">
                    <a:pos x="T2" y="T3"/>
                  </a:cxn>
                  <a:cxn ang="0">
                    <a:pos x="T4" y="T5"/>
                  </a:cxn>
                  <a:cxn ang="0">
                    <a:pos x="T6" y="T7"/>
                  </a:cxn>
                  <a:cxn ang="0">
                    <a:pos x="T8" y="T9"/>
                  </a:cxn>
                </a:cxnLst>
                <a:rect l="0" t="0" r="r" b="b"/>
                <a:pathLst>
                  <a:path w="9" h="11">
                    <a:moveTo>
                      <a:pt x="5" y="0"/>
                    </a:moveTo>
                    <a:cubicBezTo>
                      <a:pt x="7" y="0"/>
                      <a:pt x="9" y="1"/>
                      <a:pt x="9" y="4"/>
                    </a:cubicBezTo>
                    <a:cubicBezTo>
                      <a:pt x="9" y="8"/>
                      <a:pt x="8" y="10"/>
                      <a:pt x="5" y="11"/>
                    </a:cubicBezTo>
                    <a:cubicBezTo>
                      <a:pt x="1" y="11"/>
                      <a:pt x="0" y="7"/>
                      <a:pt x="0" y="5"/>
                    </a:cubicBezTo>
                    <a:cubicBezTo>
                      <a:pt x="0" y="2"/>
                      <a:pt x="2" y="0"/>
                      <a:pt x="5" y="0"/>
                    </a:cubicBezTo>
                    <a:close/>
                  </a:path>
                </a:pathLst>
              </a:custGeom>
              <a:solidFill>
                <a:srgbClr val="F6A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7" name="Freeform 237">
                <a:extLst>
                  <a:ext uri="{FF2B5EF4-FFF2-40B4-BE49-F238E27FC236}">
                    <a16:creationId xmlns:a16="http://schemas.microsoft.com/office/drawing/2014/main" id="{E7C17186-1F0A-4FBE-B1B3-B94958355D56}"/>
                  </a:ext>
                </a:extLst>
              </p:cNvPr>
              <p:cNvSpPr>
                <a:spLocks/>
              </p:cNvSpPr>
              <p:nvPr/>
            </p:nvSpPr>
            <p:spPr bwMode="auto">
              <a:xfrm>
                <a:off x="7113" y="996"/>
                <a:ext cx="15" cy="18"/>
              </a:xfrm>
              <a:custGeom>
                <a:avLst/>
                <a:gdLst>
                  <a:gd name="T0" fmla="*/ 4 w 9"/>
                  <a:gd name="T1" fmla="*/ 0 h 11"/>
                  <a:gd name="T2" fmla="*/ 9 w 9"/>
                  <a:gd name="T3" fmla="*/ 4 h 11"/>
                  <a:gd name="T4" fmla="*/ 5 w 9"/>
                  <a:gd name="T5" fmla="*/ 10 h 11"/>
                  <a:gd name="T6" fmla="*/ 0 w 9"/>
                  <a:gd name="T7" fmla="*/ 5 h 11"/>
                  <a:gd name="T8" fmla="*/ 4 w 9"/>
                  <a:gd name="T9" fmla="*/ 0 h 11"/>
                </a:gdLst>
                <a:ahLst/>
                <a:cxnLst>
                  <a:cxn ang="0">
                    <a:pos x="T0" y="T1"/>
                  </a:cxn>
                  <a:cxn ang="0">
                    <a:pos x="T2" y="T3"/>
                  </a:cxn>
                  <a:cxn ang="0">
                    <a:pos x="T4" y="T5"/>
                  </a:cxn>
                  <a:cxn ang="0">
                    <a:pos x="T6" y="T7"/>
                  </a:cxn>
                  <a:cxn ang="0">
                    <a:pos x="T8" y="T9"/>
                  </a:cxn>
                </a:cxnLst>
                <a:rect l="0" t="0" r="r" b="b"/>
                <a:pathLst>
                  <a:path w="9" h="11">
                    <a:moveTo>
                      <a:pt x="4" y="0"/>
                    </a:moveTo>
                    <a:cubicBezTo>
                      <a:pt x="7" y="0"/>
                      <a:pt x="9" y="1"/>
                      <a:pt x="9" y="4"/>
                    </a:cubicBezTo>
                    <a:cubicBezTo>
                      <a:pt x="9" y="7"/>
                      <a:pt x="8" y="10"/>
                      <a:pt x="5" y="10"/>
                    </a:cubicBezTo>
                    <a:cubicBezTo>
                      <a:pt x="2" y="11"/>
                      <a:pt x="0" y="8"/>
                      <a:pt x="0" y="5"/>
                    </a:cubicBezTo>
                    <a:cubicBezTo>
                      <a:pt x="0" y="2"/>
                      <a:pt x="2" y="0"/>
                      <a:pt x="4" y="0"/>
                    </a:cubicBezTo>
                    <a:close/>
                  </a:path>
                </a:pathLst>
              </a:custGeom>
              <a:solidFill>
                <a:srgbClr val="F5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8" name="Freeform 238">
                <a:extLst>
                  <a:ext uri="{FF2B5EF4-FFF2-40B4-BE49-F238E27FC236}">
                    <a16:creationId xmlns:a16="http://schemas.microsoft.com/office/drawing/2014/main" id="{94E75565-BE55-4F05-8536-E797EE5CB76B}"/>
                  </a:ext>
                </a:extLst>
              </p:cNvPr>
              <p:cNvSpPr>
                <a:spLocks/>
              </p:cNvSpPr>
              <p:nvPr/>
            </p:nvSpPr>
            <p:spPr bwMode="auto">
              <a:xfrm>
                <a:off x="6941" y="1028"/>
                <a:ext cx="15" cy="16"/>
              </a:xfrm>
              <a:custGeom>
                <a:avLst/>
                <a:gdLst>
                  <a:gd name="T0" fmla="*/ 5 w 9"/>
                  <a:gd name="T1" fmla="*/ 10 h 10"/>
                  <a:gd name="T2" fmla="*/ 0 w 9"/>
                  <a:gd name="T3" fmla="*/ 4 h 10"/>
                  <a:gd name="T4" fmla="*/ 5 w 9"/>
                  <a:gd name="T5" fmla="*/ 0 h 10"/>
                  <a:gd name="T6" fmla="*/ 9 w 9"/>
                  <a:gd name="T7" fmla="*/ 4 h 10"/>
                  <a:gd name="T8" fmla="*/ 5 w 9"/>
                  <a:gd name="T9" fmla="*/ 10 h 10"/>
                </a:gdLst>
                <a:ahLst/>
                <a:cxnLst>
                  <a:cxn ang="0">
                    <a:pos x="T0" y="T1"/>
                  </a:cxn>
                  <a:cxn ang="0">
                    <a:pos x="T2" y="T3"/>
                  </a:cxn>
                  <a:cxn ang="0">
                    <a:pos x="T4" y="T5"/>
                  </a:cxn>
                  <a:cxn ang="0">
                    <a:pos x="T6" y="T7"/>
                  </a:cxn>
                  <a:cxn ang="0">
                    <a:pos x="T8" y="T9"/>
                  </a:cxn>
                </a:cxnLst>
                <a:rect l="0" t="0" r="r" b="b"/>
                <a:pathLst>
                  <a:path w="9" h="10">
                    <a:moveTo>
                      <a:pt x="5" y="10"/>
                    </a:moveTo>
                    <a:cubicBezTo>
                      <a:pt x="1" y="9"/>
                      <a:pt x="0" y="6"/>
                      <a:pt x="0" y="4"/>
                    </a:cubicBezTo>
                    <a:cubicBezTo>
                      <a:pt x="0" y="1"/>
                      <a:pt x="2" y="0"/>
                      <a:pt x="5" y="0"/>
                    </a:cubicBezTo>
                    <a:cubicBezTo>
                      <a:pt x="8" y="0"/>
                      <a:pt x="9" y="1"/>
                      <a:pt x="9" y="4"/>
                    </a:cubicBezTo>
                    <a:cubicBezTo>
                      <a:pt x="9" y="7"/>
                      <a:pt x="7" y="9"/>
                      <a:pt x="5" y="10"/>
                    </a:cubicBezTo>
                    <a:close/>
                  </a:path>
                </a:pathLst>
              </a:custGeom>
              <a:solidFill>
                <a:srgbClr val="F5A9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9" name="Freeform 239">
                <a:extLst>
                  <a:ext uri="{FF2B5EF4-FFF2-40B4-BE49-F238E27FC236}">
                    <a16:creationId xmlns:a16="http://schemas.microsoft.com/office/drawing/2014/main" id="{BC60193E-A100-446F-89E7-C6EFA2F73930}"/>
                  </a:ext>
                </a:extLst>
              </p:cNvPr>
              <p:cNvSpPr>
                <a:spLocks/>
              </p:cNvSpPr>
              <p:nvPr/>
            </p:nvSpPr>
            <p:spPr bwMode="auto">
              <a:xfrm>
                <a:off x="6949" y="1771"/>
                <a:ext cx="131" cy="395"/>
              </a:xfrm>
              <a:custGeom>
                <a:avLst/>
                <a:gdLst>
                  <a:gd name="T0" fmla="*/ 76 w 78"/>
                  <a:gd name="T1" fmla="*/ 14 h 236"/>
                  <a:gd name="T2" fmla="*/ 78 w 78"/>
                  <a:gd name="T3" fmla="*/ 15 h 236"/>
                  <a:gd name="T4" fmla="*/ 65 w 78"/>
                  <a:gd name="T5" fmla="*/ 31 h 236"/>
                  <a:gd name="T6" fmla="*/ 35 w 78"/>
                  <a:gd name="T7" fmla="*/ 98 h 236"/>
                  <a:gd name="T8" fmla="*/ 25 w 78"/>
                  <a:gd name="T9" fmla="*/ 153 h 236"/>
                  <a:gd name="T10" fmla="*/ 22 w 78"/>
                  <a:gd name="T11" fmla="*/ 187 h 236"/>
                  <a:gd name="T12" fmla="*/ 21 w 78"/>
                  <a:gd name="T13" fmla="*/ 236 h 236"/>
                  <a:gd name="T14" fmla="*/ 7 w 78"/>
                  <a:gd name="T15" fmla="*/ 215 h 236"/>
                  <a:gd name="T16" fmla="*/ 1 w 78"/>
                  <a:gd name="T17" fmla="*/ 153 h 236"/>
                  <a:gd name="T18" fmla="*/ 11 w 78"/>
                  <a:gd name="T19" fmla="*/ 103 h 236"/>
                  <a:gd name="T20" fmla="*/ 23 w 78"/>
                  <a:gd name="T21" fmla="*/ 64 h 236"/>
                  <a:gd name="T22" fmla="*/ 31 w 78"/>
                  <a:gd name="T23" fmla="*/ 20 h 236"/>
                  <a:gd name="T24" fmla="*/ 32 w 78"/>
                  <a:gd name="T25" fmla="*/ 15 h 236"/>
                  <a:gd name="T26" fmla="*/ 32 w 78"/>
                  <a:gd name="T27" fmla="*/ 15 h 236"/>
                  <a:gd name="T28" fmla="*/ 57 w 78"/>
                  <a:gd name="T29" fmla="*/ 2 h 236"/>
                  <a:gd name="T30" fmla="*/ 59 w 78"/>
                  <a:gd name="T31" fmla="*/ 2 h 236"/>
                  <a:gd name="T32" fmla="*/ 60 w 78"/>
                  <a:gd name="T33" fmla="*/ 2 h 236"/>
                  <a:gd name="T34" fmla="*/ 67 w 78"/>
                  <a:gd name="T35" fmla="*/ 4 h 236"/>
                  <a:gd name="T36" fmla="*/ 68 w 78"/>
                  <a:gd name="T37" fmla="*/ 5 h 236"/>
                  <a:gd name="T38" fmla="*/ 76 w 78"/>
                  <a:gd name="T39" fmla="*/ 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8" h="236">
                    <a:moveTo>
                      <a:pt x="76" y="14"/>
                    </a:moveTo>
                    <a:cubicBezTo>
                      <a:pt x="77" y="14"/>
                      <a:pt x="77" y="15"/>
                      <a:pt x="78" y="15"/>
                    </a:cubicBezTo>
                    <a:cubicBezTo>
                      <a:pt x="75" y="22"/>
                      <a:pt x="69" y="26"/>
                      <a:pt x="65" y="31"/>
                    </a:cubicBezTo>
                    <a:cubicBezTo>
                      <a:pt x="50" y="52"/>
                      <a:pt x="42" y="74"/>
                      <a:pt x="35" y="98"/>
                    </a:cubicBezTo>
                    <a:cubicBezTo>
                      <a:pt x="31" y="116"/>
                      <a:pt x="27" y="135"/>
                      <a:pt x="25" y="153"/>
                    </a:cubicBezTo>
                    <a:cubicBezTo>
                      <a:pt x="24" y="164"/>
                      <a:pt x="23" y="176"/>
                      <a:pt x="22" y="187"/>
                    </a:cubicBezTo>
                    <a:cubicBezTo>
                      <a:pt x="21" y="203"/>
                      <a:pt x="21" y="219"/>
                      <a:pt x="21" y="236"/>
                    </a:cubicBezTo>
                    <a:cubicBezTo>
                      <a:pt x="13" y="230"/>
                      <a:pt x="9" y="223"/>
                      <a:pt x="7" y="215"/>
                    </a:cubicBezTo>
                    <a:cubicBezTo>
                      <a:pt x="0" y="195"/>
                      <a:pt x="0" y="174"/>
                      <a:pt x="1" y="153"/>
                    </a:cubicBezTo>
                    <a:cubicBezTo>
                      <a:pt x="3" y="136"/>
                      <a:pt x="7" y="120"/>
                      <a:pt x="11" y="103"/>
                    </a:cubicBezTo>
                    <a:cubicBezTo>
                      <a:pt x="15" y="90"/>
                      <a:pt x="20" y="78"/>
                      <a:pt x="23" y="64"/>
                    </a:cubicBezTo>
                    <a:cubicBezTo>
                      <a:pt x="27" y="50"/>
                      <a:pt x="30" y="35"/>
                      <a:pt x="31" y="20"/>
                    </a:cubicBezTo>
                    <a:cubicBezTo>
                      <a:pt x="31" y="18"/>
                      <a:pt x="31" y="17"/>
                      <a:pt x="32" y="15"/>
                    </a:cubicBezTo>
                    <a:cubicBezTo>
                      <a:pt x="32" y="15"/>
                      <a:pt x="32" y="15"/>
                      <a:pt x="32" y="15"/>
                    </a:cubicBezTo>
                    <a:cubicBezTo>
                      <a:pt x="38" y="7"/>
                      <a:pt x="46" y="2"/>
                      <a:pt x="57" y="2"/>
                    </a:cubicBezTo>
                    <a:cubicBezTo>
                      <a:pt x="58" y="2"/>
                      <a:pt x="59" y="2"/>
                      <a:pt x="59" y="2"/>
                    </a:cubicBezTo>
                    <a:cubicBezTo>
                      <a:pt x="60" y="2"/>
                      <a:pt x="60" y="2"/>
                      <a:pt x="60" y="2"/>
                    </a:cubicBezTo>
                    <a:cubicBezTo>
                      <a:pt x="63" y="0"/>
                      <a:pt x="65" y="1"/>
                      <a:pt x="67" y="4"/>
                    </a:cubicBezTo>
                    <a:cubicBezTo>
                      <a:pt x="67" y="5"/>
                      <a:pt x="68" y="5"/>
                      <a:pt x="68" y="5"/>
                    </a:cubicBezTo>
                    <a:cubicBezTo>
                      <a:pt x="70" y="9"/>
                      <a:pt x="73" y="11"/>
                      <a:pt x="76" y="14"/>
                    </a:cubicBezTo>
                    <a:close/>
                  </a:path>
                </a:pathLst>
              </a:custGeom>
              <a:solidFill>
                <a:srgbClr val="BE3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0" name="Freeform 240">
                <a:extLst>
                  <a:ext uri="{FF2B5EF4-FFF2-40B4-BE49-F238E27FC236}">
                    <a16:creationId xmlns:a16="http://schemas.microsoft.com/office/drawing/2014/main" id="{2CC3CBF6-150C-4258-9998-30BF07C549EE}"/>
                  </a:ext>
                </a:extLst>
              </p:cNvPr>
              <p:cNvSpPr>
                <a:spLocks/>
              </p:cNvSpPr>
              <p:nvPr/>
            </p:nvSpPr>
            <p:spPr bwMode="auto">
              <a:xfrm>
                <a:off x="7121" y="2899"/>
                <a:ext cx="17" cy="22"/>
              </a:xfrm>
              <a:custGeom>
                <a:avLst/>
                <a:gdLst>
                  <a:gd name="T0" fmla="*/ 7 w 10"/>
                  <a:gd name="T1" fmla="*/ 13 h 13"/>
                  <a:gd name="T2" fmla="*/ 3 w 10"/>
                  <a:gd name="T3" fmla="*/ 7 h 13"/>
                  <a:gd name="T4" fmla="*/ 4 w 10"/>
                  <a:gd name="T5" fmla="*/ 4 h 13"/>
                  <a:gd name="T6" fmla="*/ 6 w 10"/>
                  <a:gd name="T7" fmla="*/ 0 h 13"/>
                  <a:gd name="T8" fmla="*/ 10 w 10"/>
                  <a:gd name="T9" fmla="*/ 5 h 13"/>
                  <a:gd name="T10" fmla="*/ 7 w 10"/>
                  <a:gd name="T11" fmla="*/ 13 h 13"/>
                </a:gdLst>
                <a:ahLst/>
                <a:cxnLst>
                  <a:cxn ang="0">
                    <a:pos x="T0" y="T1"/>
                  </a:cxn>
                  <a:cxn ang="0">
                    <a:pos x="T2" y="T3"/>
                  </a:cxn>
                  <a:cxn ang="0">
                    <a:pos x="T4" y="T5"/>
                  </a:cxn>
                  <a:cxn ang="0">
                    <a:pos x="T6" y="T7"/>
                  </a:cxn>
                  <a:cxn ang="0">
                    <a:pos x="T8" y="T9"/>
                  </a:cxn>
                  <a:cxn ang="0">
                    <a:pos x="T10" y="T11"/>
                  </a:cxn>
                </a:cxnLst>
                <a:rect l="0" t="0" r="r" b="b"/>
                <a:pathLst>
                  <a:path w="10" h="13">
                    <a:moveTo>
                      <a:pt x="7" y="13"/>
                    </a:moveTo>
                    <a:cubicBezTo>
                      <a:pt x="0" y="13"/>
                      <a:pt x="0" y="13"/>
                      <a:pt x="3" y="7"/>
                    </a:cubicBezTo>
                    <a:cubicBezTo>
                      <a:pt x="3" y="6"/>
                      <a:pt x="3" y="5"/>
                      <a:pt x="4" y="4"/>
                    </a:cubicBezTo>
                    <a:cubicBezTo>
                      <a:pt x="4" y="3"/>
                      <a:pt x="4" y="0"/>
                      <a:pt x="6" y="0"/>
                    </a:cubicBezTo>
                    <a:cubicBezTo>
                      <a:pt x="9" y="0"/>
                      <a:pt x="9" y="2"/>
                      <a:pt x="10" y="5"/>
                    </a:cubicBezTo>
                    <a:cubicBezTo>
                      <a:pt x="9" y="7"/>
                      <a:pt x="8" y="10"/>
                      <a:pt x="7" y="1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1" name="Freeform 241">
                <a:extLst>
                  <a:ext uri="{FF2B5EF4-FFF2-40B4-BE49-F238E27FC236}">
                    <a16:creationId xmlns:a16="http://schemas.microsoft.com/office/drawing/2014/main" id="{1F09392B-B415-4E93-A393-FF5F62D74109}"/>
                  </a:ext>
                </a:extLst>
              </p:cNvPr>
              <p:cNvSpPr>
                <a:spLocks/>
              </p:cNvSpPr>
              <p:nvPr/>
            </p:nvSpPr>
            <p:spPr bwMode="auto">
              <a:xfrm>
                <a:off x="7212" y="2747"/>
                <a:ext cx="11" cy="10"/>
              </a:xfrm>
              <a:custGeom>
                <a:avLst/>
                <a:gdLst>
                  <a:gd name="T0" fmla="*/ 5 w 7"/>
                  <a:gd name="T1" fmla="*/ 6 h 6"/>
                  <a:gd name="T2" fmla="*/ 3 w 7"/>
                  <a:gd name="T3" fmla="*/ 0 h 6"/>
                  <a:gd name="T4" fmla="*/ 5 w 7"/>
                  <a:gd name="T5" fmla="*/ 6 h 6"/>
                </a:gdLst>
                <a:ahLst/>
                <a:cxnLst>
                  <a:cxn ang="0">
                    <a:pos x="T0" y="T1"/>
                  </a:cxn>
                  <a:cxn ang="0">
                    <a:pos x="T2" y="T3"/>
                  </a:cxn>
                  <a:cxn ang="0">
                    <a:pos x="T4" y="T5"/>
                  </a:cxn>
                </a:cxnLst>
                <a:rect l="0" t="0" r="r" b="b"/>
                <a:pathLst>
                  <a:path w="7" h="6">
                    <a:moveTo>
                      <a:pt x="5" y="6"/>
                    </a:moveTo>
                    <a:cubicBezTo>
                      <a:pt x="3" y="5"/>
                      <a:pt x="0" y="4"/>
                      <a:pt x="3" y="0"/>
                    </a:cubicBezTo>
                    <a:cubicBezTo>
                      <a:pt x="4" y="2"/>
                      <a:pt x="7" y="3"/>
                      <a:pt x="5" y="6"/>
                    </a:cubicBezTo>
                    <a:close/>
                  </a:path>
                </a:pathLst>
              </a:custGeom>
              <a:solidFill>
                <a:srgbClr val="7E8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2" name="Freeform 242">
                <a:extLst>
                  <a:ext uri="{FF2B5EF4-FFF2-40B4-BE49-F238E27FC236}">
                    <a16:creationId xmlns:a16="http://schemas.microsoft.com/office/drawing/2014/main" id="{379C920F-E8DA-43B5-B99A-A69E632FA77E}"/>
                  </a:ext>
                </a:extLst>
              </p:cNvPr>
              <p:cNvSpPr>
                <a:spLocks/>
              </p:cNvSpPr>
              <p:nvPr/>
            </p:nvSpPr>
            <p:spPr bwMode="auto">
              <a:xfrm>
                <a:off x="3827" y="4077"/>
                <a:ext cx="143" cy="42"/>
              </a:xfrm>
              <a:custGeom>
                <a:avLst/>
                <a:gdLst>
                  <a:gd name="T0" fmla="*/ 0 w 86"/>
                  <a:gd name="T1" fmla="*/ 1 h 25"/>
                  <a:gd name="T2" fmla="*/ 29 w 86"/>
                  <a:gd name="T3" fmla="*/ 9 h 25"/>
                  <a:gd name="T4" fmla="*/ 62 w 86"/>
                  <a:gd name="T5" fmla="*/ 10 h 25"/>
                  <a:gd name="T6" fmla="*/ 81 w 86"/>
                  <a:gd name="T7" fmla="*/ 4 h 25"/>
                  <a:gd name="T8" fmla="*/ 86 w 86"/>
                  <a:gd name="T9" fmla="*/ 1 h 25"/>
                  <a:gd name="T10" fmla="*/ 46 w 86"/>
                  <a:gd name="T11" fmla="*/ 15 h 25"/>
                  <a:gd name="T12" fmla="*/ 40 w 86"/>
                  <a:gd name="T13" fmla="*/ 15 h 25"/>
                  <a:gd name="T14" fmla="*/ 21 w 86"/>
                  <a:gd name="T15" fmla="*/ 19 h 25"/>
                  <a:gd name="T16" fmla="*/ 0 w 86"/>
                  <a:gd name="T17"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25">
                    <a:moveTo>
                      <a:pt x="0" y="1"/>
                    </a:moveTo>
                    <a:cubicBezTo>
                      <a:pt x="7" y="12"/>
                      <a:pt x="18" y="11"/>
                      <a:pt x="29" y="9"/>
                    </a:cubicBezTo>
                    <a:cubicBezTo>
                      <a:pt x="40" y="6"/>
                      <a:pt x="51" y="8"/>
                      <a:pt x="62" y="10"/>
                    </a:cubicBezTo>
                    <a:cubicBezTo>
                      <a:pt x="70" y="12"/>
                      <a:pt x="76" y="8"/>
                      <a:pt x="81" y="4"/>
                    </a:cubicBezTo>
                    <a:cubicBezTo>
                      <a:pt x="82" y="2"/>
                      <a:pt x="83" y="0"/>
                      <a:pt x="86" y="1"/>
                    </a:cubicBezTo>
                    <a:cubicBezTo>
                      <a:pt x="81" y="17"/>
                      <a:pt x="59" y="25"/>
                      <a:pt x="46" y="15"/>
                    </a:cubicBezTo>
                    <a:cubicBezTo>
                      <a:pt x="44" y="13"/>
                      <a:pt x="41" y="13"/>
                      <a:pt x="40" y="15"/>
                    </a:cubicBezTo>
                    <a:cubicBezTo>
                      <a:pt x="34" y="22"/>
                      <a:pt x="27" y="20"/>
                      <a:pt x="21" y="19"/>
                    </a:cubicBezTo>
                    <a:cubicBezTo>
                      <a:pt x="12" y="19"/>
                      <a:pt x="1" y="9"/>
                      <a:pt x="0" y="1"/>
                    </a:cubicBezTo>
                    <a:close/>
                  </a:path>
                </a:pathLst>
              </a:custGeom>
              <a:solidFill>
                <a:srgbClr val="A0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3" name="Freeform 243">
                <a:extLst>
                  <a:ext uri="{FF2B5EF4-FFF2-40B4-BE49-F238E27FC236}">
                    <a16:creationId xmlns:a16="http://schemas.microsoft.com/office/drawing/2014/main" id="{00697DA7-67F2-43CA-970D-876DF4107E33}"/>
                  </a:ext>
                </a:extLst>
              </p:cNvPr>
              <p:cNvSpPr>
                <a:spLocks/>
              </p:cNvSpPr>
              <p:nvPr/>
            </p:nvSpPr>
            <p:spPr bwMode="auto">
              <a:xfrm>
                <a:off x="4076" y="4072"/>
                <a:ext cx="143" cy="40"/>
              </a:xfrm>
              <a:custGeom>
                <a:avLst/>
                <a:gdLst>
                  <a:gd name="T0" fmla="*/ 85 w 86"/>
                  <a:gd name="T1" fmla="*/ 0 h 24"/>
                  <a:gd name="T2" fmla="*/ 84 w 86"/>
                  <a:gd name="T3" fmla="*/ 4 h 24"/>
                  <a:gd name="T4" fmla="*/ 51 w 86"/>
                  <a:gd name="T5" fmla="*/ 18 h 24"/>
                  <a:gd name="T6" fmla="*/ 31 w 86"/>
                  <a:gd name="T7" fmla="*/ 19 h 24"/>
                  <a:gd name="T8" fmla="*/ 1 w 86"/>
                  <a:gd name="T9" fmla="*/ 7 h 24"/>
                  <a:gd name="T10" fmla="*/ 0 w 86"/>
                  <a:gd name="T11" fmla="*/ 4 h 24"/>
                  <a:gd name="T12" fmla="*/ 2 w 86"/>
                  <a:gd name="T13" fmla="*/ 4 h 24"/>
                  <a:gd name="T14" fmla="*/ 28 w 86"/>
                  <a:gd name="T15" fmla="*/ 9 h 24"/>
                  <a:gd name="T16" fmla="*/ 58 w 86"/>
                  <a:gd name="T17" fmla="*/ 10 h 24"/>
                  <a:gd name="T18" fmla="*/ 81 w 86"/>
                  <a:gd name="T19" fmla="*/ 3 h 24"/>
                  <a:gd name="T20" fmla="*/ 85 w 86"/>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24">
                    <a:moveTo>
                      <a:pt x="85" y="0"/>
                    </a:moveTo>
                    <a:cubicBezTo>
                      <a:pt x="86" y="2"/>
                      <a:pt x="85" y="3"/>
                      <a:pt x="84" y="4"/>
                    </a:cubicBezTo>
                    <a:cubicBezTo>
                      <a:pt x="78" y="15"/>
                      <a:pt x="62" y="24"/>
                      <a:pt x="51" y="18"/>
                    </a:cubicBezTo>
                    <a:cubicBezTo>
                      <a:pt x="43" y="15"/>
                      <a:pt x="38" y="17"/>
                      <a:pt x="31" y="19"/>
                    </a:cubicBezTo>
                    <a:cubicBezTo>
                      <a:pt x="21" y="22"/>
                      <a:pt x="7" y="16"/>
                      <a:pt x="1" y="7"/>
                    </a:cubicBezTo>
                    <a:cubicBezTo>
                      <a:pt x="0" y="6"/>
                      <a:pt x="0" y="5"/>
                      <a:pt x="0" y="4"/>
                    </a:cubicBezTo>
                    <a:cubicBezTo>
                      <a:pt x="1" y="3"/>
                      <a:pt x="2" y="4"/>
                      <a:pt x="2" y="4"/>
                    </a:cubicBezTo>
                    <a:cubicBezTo>
                      <a:pt x="10" y="12"/>
                      <a:pt x="19" y="12"/>
                      <a:pt x="28" y="9"/>
                    </a:cubicBezTo>
                    <a:cubicBezTo>
                      <a:pt x="38" y="6"/>
                      <a:pt x="48" y="7"/>
                      <a:pt x="58" y="10"/>
                    </a:cubicBezTo>
                    <a:cubicBezTo>
                      <a:pt x="68" y="12"/>
                      <a:pt x="75" y="9"/>
                      <a:pt x="81" y="3"/>
                    </a:cubicBezTo>
                    <a:cubicBezTo>
                      <a:pt x="82" y="2"/>
                      <a:pt x="83" y="0"/>
                      <a:pt x="85" y="0"/>
                    </a:cubicBezTo>
                    <a:close/>
                  </a:path>
                </a:pathLst>
              </a:custGeom>
              <a:solidFill>
                <a:srgbClr val="A01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4" name="Freeform 244">
                <a:extLst>
                  <a:ext uri="{FF2B5EF4-FFF2-40B4-BE49-F238E27FC236}">
                    <a16:creationId xmlns:a16="http://schemas.microsoft.com/office/drawing/2014/main" id="{AB507CF4-643C-4A73-A706-95B0C61601C1}"/>
                  </a:ext>
                </a:extLst>
              </p:cNvPr>
              <p:cNvSpPr>
                <a:spLocks/>
              </p:cNvSpPr>
              <p:nvPr/>
            </p:nvSpPr>
            <p:spPr bwMode="auto">
              <a:xfrm>
                <a:off x="6198" y="1847"/>
                <a:ext cx="264" cy="238"/>
              </a:xfrm>
              <a:custGeom>
                <a:avLst/>
                <a:gdLst>
                  <a:gd name="T0" fmla="*/ 35 w 158"/>
                  <a:gd name="T1" fmla="*/ 143 h 143"/>
                  <a:gd name="T2" fmla="*/ 1 w 158"/>
                  <a:gd name="T3" fmla="*/ 82 h 143"/>
                  <a:gd name="T4" fmla="*/ 6 w 158"/>
                  <a:gd name="T5" fmla="*/ 55 h 143"/>
                  <a:gd name="T6" fmla="*/ 64 w 158"/>
                  <a:gd name="T7" fmla="*/ 6 h 143"/>
                  <a:gd name="T8" fmla="*/ 131 w 158"/>
                  <a:gd name="T9" fmla="*/ 12 h 143"/>
                  <a:gd name="T10" fmla="*/ 155 w 158"/>
                  <a:gd name="T11" fmla="*/ 29 h 143"/>
                  <a:gd name="T12" fmla="*/ 155 w 158"/>
                  <a:gd name="T13" fmla="*/ 36 h 143"/>
                  <a:gd name="T14" fmla="*/ 120 w 158"/>
                  <a:gd name="T15" fmla="*/ 75 h 143"/>
                  <a:gd name="T16" fmla="*/ 69 w 158"/>
                  <a:gd name="T17" fmla="*/ 96 h 143"/>
                  <a:gd name="T18" fmla="*/ 48 w 158"/>
                  <a:gd name="T19" fmla="*/ 105 h 143"/>
                  <a:gd name="T20" fmla="*/ 35 w 158"/>
                  <a:gd name="T21" fmla="*/ 133 h 143"/>
                  <a:gd name="T22" fmla="*/ 35 w 158"/>
                  <a:gd name="T23"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 h="143">
                    <a:moveTo>
                      <a:pt x="35" y="143"/>
                    </a:moveTo>
                    <a:cubicBezTo>
                      <a:pt x="17" y="126"/>
                      <a:pt x="4" y="107"/>
                      <a:pt x="1" y="82"/>
                    </a:cubicBezTo>
                    <a:cubicBezTo>
                      <a:pt x="0" y="73"/>
                      <a:pt x="2" y="64"/>
                      <a:pt x="6" y="55"/>
                    </a:cubicBezTo>
                    <a:cubicBezTo>
                      <a:pt x="17" y="29"/>
                      <a:pt x="37" y="14"/>
                      <a:pt x="64" y="6"/>
                    </a:cubicBezTo>
                    <a:cubicBezTo>
                      <a:pt x="87" y="0"/>
                      <a:pt x="110" y="2"/>
                      <a:pt x="131" y="12"/>
                    </a:cubicBezTo>
                    <a:cubicBezTo>
                      <a:pt x="140" y="15"/>
                      <a:pt x="148" y="22"/>
                      <a:pt x="155" y="29"/>
                    </a:cubicBezTo>
                    <a:cubicBezTo>
                      <a:pt x="158" y="31"/>
                      <a:pt x="156" y="33"/>
                      <a:pt x="155" y="36"/>
                    </a:cubicBezTo>
                    <a:cubicBezTo>
                      <a:pt x="149" y="54"/>
                      <a:pt x="136" y="66"/>
                      <a:pt x="120" y="75"/>
                    </a:cubicBezTo>
                    <a:cubicBezTo>
                      <a:pt x="104" y="84"/>
                      <a:pt x="87" y="91"/>
                      <a:pt x="69" y="96"/>
                    </a:cubicBezTo>
                    <a:cubicBezTo>
                      <a:pt x="61" y="98"/>
                      <a:pt x="54" y="101"/>
                      <a:pt x="48" y="105"/>
                    </a:cubicBezTo>
                    <a:cubicBezTo>
                      <a:pt x="38" y="112"/>
                      <a:pt x="36" y="123"/>
                      <a:pt x="35" y="133"/>
                    </a:cubicBezTo>
                    <a:cubicBezTo>
                      <a:pt x="35" y="137"/>
                      <a:pt x="35" y="140"/>
                      <a:pt x="35" y="143"/>
                    </a:cubicBezTo>
                    <a:close/>
                  </a:path>
                </a:pathLst>
              </a:custGeom>
              <a:solidFill>
                <a:srgbClr val="BE3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5" name="Freeform 245">
                <a:extLst>
                  <a:ext uri="{FF2B5EF4-FFF2-40B4-BE49-F238E27FC236}">
                    <a16:creationId xmlns:a16="http://schemas.microsoft.com/office/drawing/2014/main" id="{2D9AB000-309A-438C-B18E-7718BBE59B6B}"/>
                  </a:ext>
                </a:extLst>
              </p:cNvPr>
              <p:cNvSpPr>
                <a:spLocks/>
              </p:cNvSpPr>
              <p:nvPr/>
            </p:nvSpPr>
            <p:spPr bwMode="auto">
              <a:xfrm>
                <a:off x="3815" y="928"/>
                <a:ext cx="396" cy="357"/>
              </a:xfrm>
              <a:custGeom>
                <a:avLst/>
                <a:gdLst>
                  <a:gd name="T0" fmla="*/ 104 w 237"/>
                  <a:gd name="T1" fmla="*/ 202 h 214"/>
                  <a:gd name="T2" fmla="*/ 74 w 237"/>
                  <a:gd name="T3" fmla="*/ 137 h 214"/>
                  <a:gd name="T4" fmla="*/ 69 w 237"/>
                  <a:gd name="T5" fmla="*/ 138 h 214"/>
                  <a:gd name="T6" fmla="*/ 98 w 237"/>
                  <a:gd name="T7" fmla="*/ 208 h 214"/>
                  <a:gd name="T8" fmla="*/ 56 w 237"/>
                  <a:gd name="T9" fmla="*/ 151 h 214"/>
                  <a:gd name="T10" fmla="*/ 48 w 237"/>
                  <a:gd name="T11" fmla="*/ 148 h 214"/>
                  <a:gd name="T12" fmla="*/ 101 w 237"/>
                  <a:gd name="T13" fmla="*/ 11 h 214"/>
                  <a:gd name="T14" fmla="*/ 51 w 237"/>
                  <a:gd name="T15" fmla="*/ 154 h 214"/>
                  <a:gd name="T16" fmla="*/ 91 w 237"/>
                  <a:gd name="T17" fmla="*/ 209 h 214"/>
                  <a:gd name="T18" fmla="*/ 89 w 237"/>
                  <a:gd name="T19" fmla="*/ 213 h 214"/>
                  <a:gd name="T20" fmla="*/ 49 w 237"/>
                  <a:gd name="T21" fmla="*/ 182 h 214"/>
                  <a:gd name="T22" fmla="*/ 46 w 237"/>
                  <a:gd name="T23" fmla="*/ 184 h 214"/>
                  <a:gd name="T24" fmla="*/ 67 w 237"/>
                  <a:gd name="T25" fmla="*/ 205 h 214"/>
                  <a:gd name="T26" fmla="*/ 45 w 237"/>
                  <a:gd name="T27" fmla="*/ 197 h 214"/>
                  <a:gd name="T28" fmla="*/ 7 w 237"/>
                  <a:gd name="T29" fmla="*/ 80 h 214"/>
                  <a:gd name="T30" fmla="*/ 26 w 237"/>
                  <a:gd name="T31" fmla="*/ 158 h 214"/>
                  <a:gd name="T32" fmla="*/ 26 w 237"/>
                  <a:gd name="T33" fmla="*/ 74 h 214"/>
                  <a:gd name="T34" fmla="*/ 97 w 237"/>
                  <a:gd name="T35" fmla="*/ 3 h 214"/>
                  <a:gd name="T36" fmla="*/ 124 w 237"/>
                  <a:gd name="T37" fmla="*/ 2 h 214"/>
                  <a:gd name="T38" fmla="*/ 164 w 237"/>
                  <a:gd name="T39" fmla="*/ 8 h 214"/>
                  <a:gd name="T40" fmla="*/ 206 w 237"/>
                  <a:gd name="T41" fmla="*/ 50 h 214"/>
                  <a:gd name="T42" fmla="*/ 213 w 237"/>
                  <a:gd name="T43" fmla="*/ 50 h 214"/>
                  <a:gd name="T44" fmla="*/ 234 w 237"/>
                  <a:gd name="T45" fmla="*/ 80 h 214"/>
                  <a:gd name="T46" fmla="*/ 215 w 237"/>
                  <a:gd name="T47" fmla="*/ 160 h 214"/>
                  <a:gd name="T48" fmla="*/ 211 w 237"/>
                  <a:gd name="T49" fmla="*/ 162 h 214"/>
                  <a:gd name="T50" fmla="*/ 212 w 237"/>
                  <a:gd name="T51" fmla="*/ 65 h 214"/>
                  <a:gd name="T52" fmla="*/ 202 w 237"/>
                  <a:gd name="T53" fmla="*/ 60 h 214"/>
                  <a:gd name="T54" fmla="*/ 193 w 237"/>
                  <a:gd name="T55" fmla="*/ 71 h 214"/>
                  <a:gd name="T56" fmla="*/ 207 w 237"/>
                  <a:gd name="T57" fmla="*/ 66 h 214"/>
                  <a:gd name="T58" fmla="*/ 204 w 237"/>
                  <a:gd name="T59" fmla="*/ 165 h 214"/>
                  <a:gd name="T60" fmla="*/ 146 w 237"/>
                  <a:gd name="T61" fmla="*/ 209 h 214"/>
                  <a:gd name="T62" fmla="*/ 199 w 237"/>
                  <a:gd name="T63" fmla="*/ 125 h 214"/>
                  <a:gd name="T64" fmla="*/ 192 w 237"/>
                  <a:gd name="T65" fmla="*/ 82 h 214"/>
                  <a:gd name="T66" fmla="*/ 163 w 237"/>
                  <a:gd name="T67" fmla="*/ 186 h 214"/>
                  <a:gd name="T68" fmla="*/ 134 w 237"/>
                  <a:gd name="T69" fmla="*/ 209 h 214"/>
                  <a:gd name="T70" fmla="*/ 176 w 237"/>
                  <a:gd name="T71" fmla="*/ 101 h 214"/>
                  <a:gd name="T72" fmla="*/ 172 w 237"/>
                  <a:gd name="T73" fmla="*/ 102 h 214"/>
                  <a:gd name="T74" fmla="*/ 129 w 237"/>
                  <a:gd name="T75" fmla="*/ 205 h 214"/>
                  <a:gd name="T76" fmla="*/ 153 w 237"/>
                  <a:gd name="T77" fmla="*/ 117 h 214"/>
                  <a:gd name="T78" fmla="*/ 153 w 237"/>
                  <a:gd name="T79" fmla="*/ 107 h 214"/>
                  <a:gd name="T80" fmla="*/ 146 w 237"/>
                  <a:gd name="T81" fmla="*/ 135 h 214"/>
                  <a:gd name="T82" fmla="*/ 129 w 237"/>
                  <a:gd name="T83" fmla="*/ 191 h 214"/>
                  <a:gd name="T84" fmla="*/ 134 w 237"/>
                  <a:gd name="T85" fmla="*/ 139 h 214"/>
                  <a:gd name="T86" fmla="*/ 131 w 237"/>
                  <a:gd name="T87" fmla="*/ 114 h 214"/>
                  <a:gd name="T88" fmla="*/ 129 w 237"/>
                  <a:gd name="T89" fmla="*/ 83 h 214"/>
                  <a:gd name="T90" fmla="*/ 116 w 237"/>
                  <a:gd name="T91" fmla="*/ 106 h 214"/>
                  <a:gd name="T92" fmla="*/ 124 w 237"/>
                  <a:gd name="T93" fmla="*/ 115 h 214"/>
                  <a:gd name="T94" fmla="*/ 124 w 237"/>
                  <a:gd name="T95" fmla="*/ 185 h 214"/>
                  <a:gd name="T96" fmla="*/ 117 w 237"/>
                  <a:gd name="T97" fmla="*/ 210 h 214"/>
                  <a:gd name="T98" fmla="*/ 112 w 237"/>
                  <a:gd name="T99" fmla="*/ 181 h 214"/>
                  <a:gd name="T100" fmla="*/ 112 w 237"/>
                  <a:gd name="T101" fmla="*/ 124 h 214"/>
                  <a:gd name="T102" fmla="*/ 106 w 237"/>
                  <a:gd name="T103" fmla="*/ 115 h 214"/>
                  <a:gd name="T104" fmla="*/ 101 w 237"/>
                  <a:gd name="T105" fmla="*/ 80 h 214"/>
                  <a:gd name="T106" fmla="*/ 103 w 237"/>
                  <a:gd name="T107" fmla="*/ 120 h 214"/>
                  <a:gd name="T108" fmla="*/ 108 w 237"/>
                  <a:gd name="T109" fmla="*/ 194 h 214"/>
                  <a:gd name="T110" fmla="*/ 94 w 237"/>
                  <a:gd name="T111" fmla="*/ 128 h 214"/>
                  <a:gd name="T112" fmla="*/ 88 w 237"/>
                  <a:gd name="T113" fmla="*/ 101 h 214"/>
                  <a:gd name="T114" fmla="*/ 76 w 237"/>
                  <a:gd name="T115" fmla="*/ 95 h 214"/>
                  <a:gd name="T116" fmla="*/ 81 w 237"/>
                  <a:gd name="T117" fmla="*/ 12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214">
                    <a:moveTo>
                      <a:pt x="89" y="126"/>
                    </a:moveTo>
                    <a:cubicBezTo>
                      <a:pt x="90" y="152"/>
                      <a:pt x="97" y="177"/>
                      <a:pt x="104" y="202"/>
                    </a:cubicBezTo>
                    <a:cubicBezTo>
                      <a:pt x="95" y="191"/>
                      <a:pt x="87" y="178"/>
                      <a:pt x="82" y="165"/>
                    </a:cubicBezTo>
                    <a:cubicBezTo>
                      <a:pt x="78" y="156"/>
                      <a:pt x="75" y="146"/>
                      <a:pt x="74" y="137"/>
                    </a:cubicBezTo>
                    <a:cubicBezTo>
                      <a:pt x="73" y="135"/>
                      <a:pt x="73" y="132"/>
                      <a:pt x="71" y="133"/>
                    </a:cubicBezTo>
                    <a:cubicBezTo>
                      <a:pt x="69" y="133"/>
                      <a:pt x="69" y="136"/>
                      <a:pt x="69" y="138"/>
                    </a:cubicBezTo>
                    <a:cubicBezTo>
                      <a:pt x="73" y="156"/>
                      <a:pt x="79" y="173"/>
                      <a:pt x="89" y="189"/>
                    </a:cubicBezTo>
                    <a:cubicBezTo>
                      <a:pt x="92" y="195"/>
                      <a:pt x="96" y="201"/>
                      <a:pt x="98" y="208"/>
                    </a:cubicBezTo>
                    <a:cubicBezTo>
                      <a:pt x="95" y="204"/>
                      <a:pt x="90" y="202"/>
                      <a:pt x="87" y="198"/>
                    </a:cubicBezTo>
                    <a:cubicBezTo>
                      <a:pt x="74" y="184"/>
                      <a:pt x="62" y="169"/>
                      <a:pt x="56" y="151"/>
                    </a:cubicBezTo>
                    <a:cubicBezTo>
                      <a:pt x="54" y="145"/>
                      <a:pt x="53" y="152"/>
                      <a:pt x="51" y="152"/>
                    </a:cubicBezTo>
                    <a:cubicBezTo>
                      <a:pt x="48" y="152"/>
                      <a:pt x="48" y="149"/>
                      <a:pt x="48" y="148"/>
                    </a:cubicBezTo>
                    <a:cubicBezTo>
                      <a:pt x="42" y="128"/>
                      <a:pt x="40" y="109"/>
                      <a:pt x="45" y="89"/>
                    </a:cubicBezTo>
                    <a:cubicBezTo>
                      <a:pt x="54" y="56"/>
                      <a:pt x="75" y="32"/>
                      <a:pt x="101" y="11"/>
                    </a:cubicBezTo>
                    <a:cubicBezTo>
                      <a:pt x="22" y="44"/>
                      <a:pt x="14" y="123"/>
                      <a:pt x="45" y="172"/>
                    </a:cubicBezTo>
                    <a:cubicBezTo>
                      <a:pt x="46" y="166"/>
                      <a:pt x="45" y="159"/>
                      <a:pt x="51" y="154"/>
                    </a:cubicBezTo>
                    <a:cubicBezTo>
                      <a:pt x="56" y="163"/>
                      <a:pt x="61" y="173"/>
                      <a:pt x="67" y="182"/>
                    </a:cubicBezTo>
                    <a:cubicBezTo>
                      <a:pt x="74" y="192"/>
                      <a:pt x="83" y="200"/>
                      <a:pt x="91" y="209"/>
                    </a:cubicBezTo>
                    <a:cubicBezTo>
                      <a:pt x="92" y="210"/>
                      <a:pt x="95" y="211"/>
                      <a:pt x="93" y="212"/>
                    </a:cubicBezTo>
                    <a:cubicBezTo>
                      <a:pt x="92" y="214"/>
                      <a:pt x="90" y="213"/>
                      <a:pt x="89" y="213"/>
                    </a:cubicBezTo>
                    <a:cubicBezTo>
                      <a:pt x="80" y="210"/>
                      <a:pt x="73" y="204"/>
                      <a:pt x="66" y="199"/>
                    </a:cubicBezTo>
                    <a:cubicBezTo>
                      <a:pt x="60" y="194"/>
                      <a:pt x="54" y="189"/>
                      <a:pt x="49" y="182"/>
                    </a:cubicBezTo>
                    <a:cubicBezTo>
                      <a:pt x="49" y="182"/>
                      <a:pt x="48" y="181"/>
                      <a:pt x="47" y="181"/>
                    </a:cubicBezTo>
                    <a:cubicBezTo>
                      <a:pt x="46" y="182"/>
                      <a:pt x="46" y="183"/>
                      <a:pt x="46" y="184"/>
                    </a:cubicBezTo>
                    <a:cubicBezTo>
                      <a:pt x="46" y="186"/>
                      <a:pt x="47" y="188"/>
                      <a:pt x="49" y="189"/>
                    </a:cubicBezTo>
                    <a:cubicBezTo>
                      <a:pt x="55" y="194"/>
                      <a:pt x="60" y="201"/>
                      <a:pt x="67" y="205"/>
                    </a:cubicBezTo>
                    <a:cubicBezTo>
                      <a:pt x="68" y="206"/>
                      <a:pt x="70" y="207"/>
                      <a:pt x="69" y="209"/>
                    </a:cubicBezTo>
                    <a:cubicBezTo>
                      <a:pt x="60" y="208"/>
                      <a:pt x="52" y="203"/>
                      <a:pt x="45" y="197"/>
                    </a:cubicBezTo>
                    <a:cubicBezTo>
                      <a:pt x="23" y="180"/>
                      <a:pt x="10" y="158"/>
                      <a:pt x="4" y="132"/>
                    </a:cubicBezTo>
                    <a:cubicBezTo>
                      <a:pt x="1" y="115"/>
                      <a:pt x="0" y="97"/>
                      <a:pt x="7" y="80"/>
                    </a:cubicBezTo>
                    <a:cubicBezTo>
                      <a:pt x="9" y="82"/>
                      <a:pt x="9" y="84"/>
                      <a:pt x="8" y="86"/>
                    </a:cubicBezTo>
                    <a:cubicBezTo>
                      <a:pt x="4" y="113"/>
                      <a:pt x="12" y="136"/>
                      <a:pt x="26" y="158"/>
                    </a:cubicBezTo>
                    <a:cubicBezTo>
                      <a:pt x="29" y="163"/>
                      <a:pt x="32" y="168"/>
                      <a:pt x="35" y="173"/>
                    </a:cubicBezTo>
                    <a:cubicBezTo>
                      <a:pt x="18" y="141"/>
                      <a:pt x="15" y="108"/>
                      <a:pt x="26" y="74"/>
                    </a:cubicBezTo>
                    <a:cubicBezTo>
                      <a:pt x="35" y="47"/>
                      <a:pt x="54" y="28"/>
                      <a:pt x="79" y="13"/>
                    </a:cubicBezTo>
                    <a:cubicBezTo>
                      <a:pt x="84" y="10"/>
                      <a:pt x="91" y="8"/>
                      <a:pt x="97" y="3"/>
                    </a:cubicBezTo>
                    <a:cubicBezTo>
                      <a:pt x="101" y="1"/>
                      <a:pt x="106" y="0"/>
                      <a:pt x="112" y="1"/>
                    </a:cubicBezTo>
                    <a:cubicBezTo>
                      <a:pt x="116" y="2"/>
                      <a:pt x="120" y="2"/>
                      <a:pt x="124" y="2"/>
                    </a:cubicBezTo>
                    <a:cubicBezTo>
                      <a:pt x="136" y="2"/>
                      <a:pt x="148" y="2"/>
                      <a:pt x="159" y="5"/>
                    </a:cubicBezTo>
                    <a:cubicBezTo>
                      <a:pt x="161" y="6"/>
                      <a:pt x="163" y="6"/>
                      <a:pt x="164" y="8"/>
                    </a:cubicBezTo>
                    <a:cubicBezTo>
                      <a:pt x="163" y="9"/>
                      <a:pt x="162" y="9"/>
                      <a:pt x="160" y="8"/>
                    </a:cubicBezTo>
                    <a:cubicBezTo>
                      <a:pt x="178" y="20"/>
                      <a:pt x="195" y="32"/>
                      <a:pt x="206" y="50"/>
                    </a:cubicBezTo>
                    <a:cubicBezTo>
                      <a:pt x="207" y="52"/>
                      <a:pt x="208" y="54"/>
                      <a:pt x="209" y="54"/>
                    </a:cubicBezTo>
                    <a:cubicBezTo>
                      <a:pt x="212" y="54"/>
                      <a:pt x="212" y="51"/>
                      <a:pt x="213" y="50"/>
                    </a:cubicBezTo>
                    <a:cubicBezTo>
                      <a:pt x="214" y="48"/>
                      <a:pt x="214" y="45"/>
                      <a:pt x="216" y="44"/>
                    </a:cubicBezTo>
                    <a:cubicBezTo>
                      <a:pt x="227" y="54"/>
                      <a:pt x="232" y="66"/>
                      <a:pt x="234" y="80"/>
                    </a:cubicBezTo>
                    <a:cubicBezTo>
                      <a:pt x="237" y="99"/>
                      <a:pt x="234" y="118"/>
                      <a:pt x="227" y="136"/>
                    </a:cubicBezTo>
                    <a:cubicBezTo>
                      <a:pt x="224" y="144"/>
                      <a:pt x="219" y="152"/>
                      <a:pt x="215" y="160"/>
                    </a:cubicBezTo>
                    <a:cubicBezTo>
                      <a:pt x="214" y="162"/>
                      <a:pt x="213" y="163"/>
                      <a:pt x="211" y="163"/>
                    </a:cubicBezTo>
                    <a:cubicBezTo>
                      <a:pt x="211" y="163"/>
                      <a:pt x="211" y="162"/>
                      <a:pt x="211" y="162"/>
                    </a:cubicBezTo>
                    <a:cubicBezTo>
                      <a:pt x="218" y="148"/>
                      <a:pt x="220" y="132"/>
                      <a:pt x="221" y="116"/>
                    </a:cubicBezTo>
                    <a:cubicBezTo>
                      <a:pt x="223" y="98"/>
                      <a:pt x="219" y="82"/>
                      <a:pt x="212" y="65"/>
                    </a:cubicBezTo>
                    <a:cubicBezTo>
                      <a:pt x="211" y="61"/>
                      <a:pt x="209" y="61"/>
                      <a:pt x="207" y="65"/>
                    </a:cubicBezTo>
                    <a:cubicBezTo>
                      <a:pt x="204" y="64"/>
                      <a:pt x="203" y="62"/>
                      <a:pt x="202" y="60"/>
                    </a:cubicBezTo>
                    <a:cubicBezTo>
                      <a:pt x="190" y="39"/>
                      <a:pt x="173" y="25"/>
                      <a:pt x="152" y="13"/>
                    </a:cubicBezTo>
                    <a:cubicBezTo>
                      <a:pt x="170" y="30"/>
                      <a:pt x="184" y="49"/>
                      <a:pt x="193" y="71"/>
                    </a:cubicBezTo>
                    <a:cubicBezTo>
                      <a:pt x="195" y="75"/>
                      <a:pt x="196" y="75"/>
                      <a:pt x="200" y="71"/>
                    </a:cubicBezTo>
                    <a:cubicBezTo>
                      <a:pt x="202" y="69"/>
                      <a:pt x="202" y="65"/>
                      <a:pt x="207" y="66"/>
                    </a:cubicBezTo>
                    <a:cubicBezTo>
                      <a:pt x="212" y="72"/>
                      <a:pt x="213" y="79"/>
                      <a:pt x="215" y="87"/>
                    </a:cubicBezTo>
                    <a:cubicBezTo>
                      <a:pt x="220" y="114"/>
                      <a:pt x="217" y="140"/>
                      <a:pt x="204" y="165"/>
                    </a:cubicBezTo>
                    <a:cubicBezTo>
                      <a:pt x="196" y="181"/>
                      <a:pt x="185" y="193"/>
                      <a:pt x="168" y="201"/>
                    </a:cubicBezTo>
                    <a:cubicBezTo>
                      <a:pt x="161" y="204"/>
                      <a:pt x="153" y="207"/>
                      <a:pt x="146" y="209"/>
                    </a:cubicBezTo>
                    <a:cubicBezTo>
                      <a:pt x="150" y="205"/>
                      <a:pt x="155" y="201"/>
                      <a:pt x="159" y="197"/>
                    </a:cubicBezTo>
                    <a:cubicBezTo>
                      <a:pt x="181" y="177"/>
                      <a:pt x="195" y="154"/>
                      <a:pt x="199" y="125"/>
                    </a:cubicBezTo>
                    <a:cubicBezTo>
                      <a:pt x="201" y="112"/>
                      <a:pt x="200" y="98"/>
                      <a:pt x="197" y="85"/>
                    </a:cubicBezTo>
                    <a:cubicBezTo>
                      <a:pt x="196" y="83"/>
                      <a:pt x="195" y="81"/>
                      <a:pt x="192" y="82"/>
                    </a:cubicBezTo>
                    <a:cubicBezTo>
                      <a:pt x="190" y="83"/>
                      <a:pt x="191" y="85"/>
                      <a:pt x="192" y="86"/>
                    </a:cubicBezTo>
                    <a:cubicBezTo>
                      <a:pt x="200" y="125"/>
                      <a:pt x="190" y="158"/>
                      <a:pt x="163" y="186"/>
                    </a:cubicBezTo>
                    <a:cubicBezTo>
                      <a:pt x="155" y="195"/>
                      <a:pt x="146" y="202"/>
                      <a:pt x="137" y="209"/>
                    </a:cubicBezTo>
                    <a:cubicBezTo>
                      <a:pt x="136" y="209"/>
                      <a:pt x="135" y="210"/>
                      <a:pt x="134" y="209"/>
                    </a:cubicBezTo>
                    <a:cubicBezTo>
                      <a:pt x="140" y="202"/>
                      <a:pt x="145" y="195"/>
                      <a:pt x="150" y="187"/>
                    </a:cubicBezTo>
                    <a:cubicBezTo>
                      <a:pt x="167" y="161"/>
                      <a:pt x="179" y="134"/>
                      <a:pt x="176" y="101"/>
                    </a:cubicBezTo>
                    <a:cubicBezTo>
                      <a:pt x="176" y="99"/>
                      <a:pt x="177" y="96"/>
                      <a:pt x="174" y="96"/>
                    </a:cubicBezTo>
                    <a:cubicBezTo>
                      <a:pt x="170" y="96"/>
                      <a:pt x="172" y="100"/>
                      <a:pt x="172" y="102"/>
                    </a:cubicBezTo>
                    <a:cubicBezTo>
                      <a:pt x="173" y="120"/>
                      <a:pt x="169" y="138"/>
                      <a:pt x="162" y="156"/>
                    </a:cubicBezTo>
                    <a:cubicBezTo>
                      <a:pt x="156" y="170"/>
                      <a:pt x="138" y="197"/>
                      <a:pt x="129" y="205"/>
                    </a:cubicBezTo>
                    <a:cubicBezTo>
                      <a:pt x="131" y="199"/>
                      <a:pt x="133" y="195"/>
                      <a:pt x="135" y="190"/>
                    </a:cubicBezTo>
                    <a:cubicBezTo>
                      <a:pt x="144" y="167"/>
                      <a:pt x="152" y="142"/>
                      <a:pt x="153" y="117"/>
                    </a:cubicBezTo>
                    <a:cubicBezTo>
                      <a:pt x="154" y="115"/>
                      <a:pt x="154" y="113"/>
                      <a:pt x="154" y="111"/>
                    </a:cubicBezTo>
                    <a:cubicBezTo>
                      <a:pt x="155" y="110"/>
                      <a:pt x="155" y="108"/>
                      <a:pt x="153" y="107"/>
                    </a:cubicBezTo>
                    <a:cubicBezTo>
                      <a:pt x="151" y="107"/>
                      <a:pt x="150" y="109"/>
                      <a:pt x="150" y="110"/>
                    </a:cubicBezTo>
                    <a:cubicBezTo>
                      <a:pt x="148" y="118"/>
                      <a:pt x="148" y="127"/>
                      <a:pt x="146" y="135"/>
                    </a:cubicBezTo>
                    <a:cubicBezTo>
                      <a:pt x="145" y="148"/>
                      <a:pt x="141" y="160"/>
                      <a:pt x="137" y="172"/>
                    </a:cubicBezTo>
                    <a:cubicBezTo>
                      <a:pt x="134" y="178"/>
                      <a:pt x="132" y="184"/>
                      <a:pt x="129" y="191"/>
                    </a:cubicBezTo>
                    <a:cubicBezTo>
                      <a:pt x="127" y="187"/>
                      <a:pt x="129" y="185"/>
                      <a:pt x="130" y="182"/>
                    </a:cubicBezTo>
                    <a:cubicBezTo>
                      <a:pt x="132" y="168"/>
                      <a:pt x="134" y="153"/>
                      <a:pt x="134" y="139"/>
                    </a:cubicBezTo>
                    <a:cubicBezTo>
                      <a:pt x="135" y="132"/>
                      <a:pt x="135" y="125"/>
                      <a:pt x="135" y="118"/>
                    </a:cubicBezTo>
                    <a:cubicBezTo>
                      <a:pt x="136" y="113"/>
                      <a:pt x="134" y="113"/>
                      <a:pt x="131" y="114"/>
                    </a:cubicBezTo>
                    <a:cubicBezTo>
                      <a:pt x="128" y="112"/>
                      <a:pt x="129" y="109"/>
                      <a:pt x="129" y="107"/>
                    </a:cubicBezTo>
                    <a:cubicBezTo>
                      <a:pt x="129" y="99"/>
                      <a:pt x="129" y="91"/>
                      <a:pt x="129" y="83"/>
                    </a:cubicBezTo>
                    <a:cubicBezTo>
                      <a:pt x="129" y="65"/>
                      <a:pt x="128" y="47"/>
                      <a:pt x="126" y="29"/>
                    </a:cubicBezTo>
                    <a:cubicBezTo>
                      <a:pt x="122" y="54"/>
                      <a:pt x="118" y="80"/>
                      <a:pt x="116" y="106"/>
                    </a:cubicBezTo>
                    <a:cubicBezTo>
                      <a:pt x="116" y="106"/>
                      <a:pt x="116" y="107"/>
                      <a:pt x="115" y="108"/>
                    </a:cubicBezTo>
                    <a:cubicBezTo>
                      <a:pt x="115" y="116"/>
                      <a:pt x="116" y="117"/>
                      <a:pt x="124" y="115"/>
                    </a:cubicBezTo>
                    <a:cubicBezTo>
                      <a:pt x="126" y="114"/>
                      <a:pt x="128" y="113"/>
                      <a:pt x="131" y="114"/>
                    </a:cubicBezTo>
                    <a:cubicBezTo>
                      <a:pt x="131" y="138"/>
                      <a:pt x="128" y="162"/>
                      <a:pt x="124" y="185"/>
                    </a:cubicBezTo>
                    <a:cubicBezTo>
                      <a:pt x="123" y="193"/>
                      <a:pt x="122" y="200"/>
                      <a:pt x="119" y="208"/>
                    </a:cubicBezTo>
                    <a:cubicBezTo>
                      <a:pt x="118" y="209"/>
                      <a:pt x="118" y="210"/>
                      <a:pt x="117" y="210"/>
                    </a:cubicBezTo>
                    <a:cubicBezTo>
                      <a:pt x="115" y="210"/>
                      <a:pt x="115" y="209"/>
                      <a:pt x="115" y="207"/>
                    </a:cubicBezTo>
                    <a:cubicBezTo>
                      <a:pt x="115" y="198"/>
                      <a:pt x="113" y="190"/>
                      <a:pt x="112" y="181"/>
                    </a:cubicBezTo>
                    <a:cubicBezTo>
                      <a:pt x="112" y="169"/>
                      <a:pt x="111" y="157"/>
                      <a:pt x="111" y="144"/>
                    </a:cubicBezTo>
                    <a:cubicBezTo>
                      <a:pt x="111" y="138"/>
                      <a:pt x="113" y="131"/>
                      <a:pt x="112" y="124"/>
                    </a:cubicBezTo>
                    <a:cubicBezTo>
                      <a:pt x="112" y="120"/>
                      <a:pt x="111" y="120"/>
                      <a:pt x="108" y="121"/>
                    </a:cubicBezTo>
                    <a:cubicBezTo>
                      <a:pt x="106" y="119"/>
                      <a:pt x="106" y="117"/>
                      <a:pt x="106" y="115"/>
                    </a:cubicBezTo>
                    <a:cubicBezTo>
                      <a:pt x="109" y="87"/>
                      <a:pt x="112" y="59"/>
                      <a:pt x="117" y="32"/>
                    </a:cubicBezTo>
                    <a:cubicBezTo>
                      <a:pt x="110" y="47"/>
                      <a:pt x="105" y="63"/>
                      <a:pt x="101" y="80"/>
                    </a:cubicBezTo>
                    <a:cubicBezTo>
                      <a:pt x="98" y="91"/>
                      <a:pt x="96" y="102"/>
                      <a:pt x="96" y="114"/>
                    </a:cubicBezTo>
                    <a:cubicBezTo>
                      <a:pt x="96" y="121"/>
                      <a:pt x="96" y="121"/>
                      <a:pt x="103" y="120"/>
                    </a:cubicBezTo>
                    <a:cubicBezTo>
                      <a:pt x="105" y="120"/>
                      <a:pt x="106" y="120"/>
                      <a:pt x="108" y="121"/>
                    </a:cubicBezTo>
                    <a:cubicBezTo>
                      <a:pt x="107" y="146"/>
                      <a:pt x="105" y="170"/>
                      <a:pt x="108" y="194"/>
                    </a:cubicBezTo>
                    <a:cubicBezTo>
                      <a:pt x="104" y="187"/>
                      <a:pt x="102" y="179"/>
                      <a:pt x="100" y="171"/>
                    </a:cubicBezTo>
                    <a:cubicBezTo>
                      <a:pt x="97" y="157"/>
                      <a:pt x="95" y="143"/>
                      <a:pt x="94" y="128"/>
                    </a:cubicBezTo>
                    <a:cubicBezTo>
                      <a:pt x="94" y="124"/>
                      <a:pt x="91" y="126"/>
                      <a:pt x="89" y="126"/>
                    </a:cubicBezTo>
                    <a:cubicBezTo>
                      <a:pt x="86" y="118"/>
                      <a:pt x="87" y="109"/>
                      <a:pt x="88" y="101"/>
                    </a:cubicBezTo>
                    <a:cubicBezTo>
                      <a:pt x="92" y="73"/>
                      <a:pt x="99" y="52"/>
                      <a:pt x="112" y="23"/>
                    </a:cubicBezTo>
                    <a:cubicBezTo>
                      <a:pt x="95" y="45"/>
                      <a:pt x="81" y="68"/>
                      <a:pt x="76" y="95"/>
                    </a:cubicBezTo>
                    <a:cubicBezTo>
                      <a:pt x="74" y="104"/>
                      <a:pt x="72" y="113"/>
                      <a:pt x="73" y="122"/>
                    </a:cubicBezTo>
                    <a:cubicBezTo>
                      <a:pt x="74" y="128"/>
                      <a:pt x="75" y="128"/>
                      <a:pt x="81" y="127"/>
                    </a:cubicBezTo>
                    <a:cubicBezTo>
                      <a:pt x="84" y="126"/>
                      <a:pt x="86" y="124"/>
                      <a:pt x="89" y="126"/>
                    </a:cubicBezTo>
                    <a:close/>
                  </a:path>
                </a:pathLst>
              </a:custGeom>
              <a:solidFill>
                <a:srgbClr val="DDA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6" name="Freeform 246">
                <a:extLst>
                  <a:ext uri="{FF2B5EF4-FFF2-40B4-BE49-F238E27FC236}">
                    <a16:creationId xmlns:a16="http://schemas.microsoft.com/office/drawing/2014/main" id="{BC40A937-624D-4872-9456-8298D2FA951F}"/>
                  </a:ext>
                </a:extLst>
              </p:cNvPr>
              <p:cNvSpPr>
                <a:spLocks/>
              </p:cNvSpPr>
              <p:nvPr/>
            </p:nvSpPr>
            <p:spPr bwMode="auto">
              <a:xfrm>
                <a:off x="3848" y="943"/>
                <a:ext cx="144" cy="275"/>
              </a:xfrm>
              <a:custGeom>
                <a:avLst/>
                <a:gdLst>
                  <a:gd name="T0" fmla="*/ 31 w 86"/>
                  <a:gd name="T1" fmla="*/ 145 h 165"/>
                  <a:gd name="T2" fmla="*/ 26 w 86"/>
                  <a:gd name="T3" fmla="*/ 165 h 165"/>
                  <a:gd name="T4" fmla="*/ 11 w 86"/>
                  <a:gd name="T5" fmla="*/ 73 h 165"/>
                  <a:gd name="T6" fmla="*/ 86 w 86"/>
                  <a:gd name="T7" fmla="*/ 0 h 165"/>
                  <a:gd name="T8" fmla="*/ 59 w 86"/>
                  <a:gd name="T9" fmla="*/ 25 h 165"/>
                  <a:gd name="T10" fmla="*/ 25 w 86"/>
                  <a:gd name="T11" fmla="*/ 86 h 165"/>
                  <a:gd name="T12" fmla="*/ 31 w 86"/>
                  <a:gd name="T13" fmla="*/ 143 h 165"/>
                  <a:gd name="T14" fmla="*/ 31 w 86"/>
                  <a:gd name="T15" fmla="*/ 145 h 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165">
                    <a:moveTo>
                      <a:pt x="31" y="145"/>
                    </a:moveTo>
                    <a:cubicBezTo>
                      <a:pt x="28" y="151"/>
                      <a:pt x="26" y="158"/>
                      <a:pt x="26" y="165"/>
                    </a:cubicBezTo>
                    <a:cubicBezTo>
                      <a:pt x="11" y="151"/>
                      <a:pt x="0" y="112"/>
                      <a:pt x="11" y="73"/>
                    </a:cubicBezTo>
                    <a:cubicBezTo>
                      <a:pt x="21" y="35"/>
                      <a:pt x="50" y="13"/>
                      <a:pt x="86" y="0"/>
                    </a:cubicBezTo>
                    <a:cubicBezTo>
                      <a:pt x="77" y="8"/>
                      <a:pt x="67" y="16"/>
                      <a:pt x="59" y="25"/>
                    </a:cubicBezTo>
                    <a:cubicBezTo>
                      <a:pt x="42" y="42"/>
                      <a:pt x="30" y="62"/>
                      <a:pt x="25" y="86"/>
                    </a:cubicBezTo>
                    <a:cubicBezTo>
                      <a:pt x="21" y="105"/>
                      <a:pt x="23" y="124"/>
                      <a:pt x="31" y="143"/>
                    </a:cubicBezTo>
                    <a:cubicBezTo>
                      <a:pt x="31" y="143"/>
                      <a:pt x="31" y="144"/>
                      <a:pt x="31" y="145"/>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7" name="Freeform 247">
                <a:extLst>
                  <a:ext uri="{FF2B5EF4-FFF2-40B4-BE49-F238E27FC236}">
                    <a16:creationId xmlns:a16="http://schemas.microsoft.com/office/drawing/2014/main" id="{4B0494BD-B28E-4EC5-A5BB-809FA583746D}"/>
                  </a:ext>
                </a:extLst>
              </p:cNvPr>
              <p:cNvSpPr>
                <a:spLocks/>
              </p:cNvSpPr>
              <p:nvPr/>
            </p:nvSpPr>
            <p:spPr bwMode="auto">
              <a:xfrm>
                <a:off x="3823" y="933"/>
                <a:ext cx="161" cy="292"/>
              </a:xfrm>
              <a:custGeom>
                <a:avLst/>
                <a:gdLst>
                  <a:gd name="T0" fmla="*/ 92 w 96"/>
                  <a:gd name="T1" fmla="*/ 0 h 175"/>
                  <a:gd name="T2" fmla="*/ 91 w 96"/>
                  <a:gd name="T3" fmla="*/ 3 h 175"/>
                  <a:gd name="T4" fmla="*/ 76 w 96"/>
                  <a:gd name="T5" fmla="*/ 11 h 175"/>
                  <a:gd name="T6" fmla="*/ 18 w 96"/>
                  <a:gd name="T7" fmla="*/ 92 h 175"/>
                  <a:gd name="T8" fmla="*/ 33 w 96"/>
                  <a:gd name="T9" fmla="*/ 172 h 175"/>
                  <a:gd name="T10" fmla="*/ 34 w 96"/>
                  <a:gd name="T11" fmla="*/ 174 h 175"/>
                  <a:gd name="T12" fmla="*/ 30 w 96"/>
                  <a:gd name="T13" fmla="*/ 172 h 175"/>
                  <a:gd name="T14" fmla="*/ 2 w 96"/>
                  <a:gd name="T15" fmla="*/ 113 h 175"/>
                  <a:gd name="T16" fmla="*/ 2 w 96"/>
                  <a:gd name="T17" fmla="*/ 85 h 175"/>
                  <a:gd name="T18" fmla="*/ 2 w 96"/>
                  <a:gd name="T19" fmla="*/ 77 h 175"/>
                  <a:gd name="T20" fmla="*/ 23 w 96"/>
                  <a:gd name="T21" fmla="*/ 38 h 175"/>
                  <a:gd name="T22" fmla="*/ 49 w 96"/>
                  <a:gd name="T23" fmla="*/ 16 h 175"/>
                  <a:gd name="T24" fmla="*/ 58 w 96"/>
                  <a:gd name="T25" fmla="*/ 11 h 175"/>
                  <a:gd name="T26" fmla="*/ 72 w 96"/>
                  <a:gd name="T27" fmla="*/ 5 h 175"/>
                  <a:gd name="T28" fmla="*/ 84 w 96"/>
                  <a:gd name="T29" fmla="*/ 1 h 175"/>
                  <a:gd name="T30" fmla="*/ 92 w 96"/>
                  <a:gd name="T3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 h="175">
                    <a:moveTo>
                      <a:pt x="92" y="0"/>
                    </a:moveTo>
                    <a:cubicBezTo>
                      <a:pt x="96" y="1"/>
                      <a:pt x="93" y="2"/>
                      <a:pt x="91" y="3"/>
                    </a:cubicBezTo>
                    <a:cubicBezTo>
                      <a:pt x="86" y="5"/>
                      <a:pt x="81" y="8"/>
                      <a:pt x="76" y="11"/>
                    </a:cubicBezTo>
                    <a:cubicBezTo>
                      <a:pt x="44" y="29"/>
                      <a:pt x="23" y="55"/>
                      <a:pt x="18" y="92"/>
                    </a:cubicBezTo>
                    <a:cubicBezTo>
                      <a:pt x="14" y="120"/>
                      <a:pt x="18" y="147"/>
                      <a:pt x="33" y="172"/>
                    </a:cubicBezTo>
                    <a:cubicBezTo>
                      <a:pt x="34" y="173"/>
                      <a:pt x="34" y="174"/>
                      <a:pt x="34" y="174"/>
                    </a:cubicBezTo>
                    <a:cubicBezTo>
                      <a:pt x="32" y="175"/>
                      <a:pt x="31" y="173"/>
                      <a:pt x="30" y="172"/>
                    </a:cubicBezTo>
                    <a:cubicBezTo>
                      <a:pt x="17" y="154"/>
                      <a:pt x="6" y="135"/>
                      <a:pt x="2" y="113"/>
                    </a:cubicBezTo>
                    <a:cubicBezTo>
                      <a:pt x="0" y="104"/>
                      <a:pt x="0" y="94"/>
                      <a:pt x="2" y="85"/>
                    </a:cubicBezTo>
                    <a:cubicBezTo>
                      <a:pt x="2" y="82"/>
                      <a:pt x="2" y="80"/>
                      <a:pt x="2" y="77"/>
                    </a:cubicBezTo>
                    <a:cubicBezTo>
                      <a:pt x="6" y="62"/>
                      <a:pt x="13" y="49"/>
                      <a:pt x="23" y="38"/>
                    </a:cubicBezTo>
                    <a:cubicBezTo>
                      <a:pt x="31" y="29"/>
                      <a:pt x="39" y="21"/>
                      <a:pt x="49" y="16"/>
                    </a:cubicBezTo>
                    <a:cubicBezTo>
                      <a:pt x="52" y="14"/>
                      <a:pt x="55" y="13"/>
                      <a:pt x="58" y="11"/>
                    </a:cubicBezTo>
                    <a:cubicBezTo>
                      <a:pt x="62" y="8"/>
                      <a:pt x="68" y="7"/>
                      <a:pt x="72" y="5"/>
                    </a:cubicBezTo>
                    <a:cubicBezTo>
                      <a:pt x="76" y="3"/>
                      <a:pt x="80" y="3"/>
                      <a:pt x="84" y="1"/>
                    </a:cubicBezTo>
                    <a:cubicBezTo>
                      <a:pt x="87" y="1"/>
                      <a:pt x="89" y="0"/>
                      <a:pt x="92" y="0"/>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8" name="Freeform 248">
                <a:extLst>
                  <a:ext uri="{FF2B5EF4-FFF2-40B4-BE49-F238E27FC236}">
                    <a16:creationId xmlns:a16="http://schemas.microsoft.com/office/drawing/2014/main" id="{E4408E65-873B-4D64-A86D-01B5DDA8349E}"/>
                  </a:ext>
                </a:extLst>
              </p:cNvPr>
              <p:cNvSpPr>
                <a:spLocks/>
              </p:cNvSpPr>
              <p:nvPr/>
            </p:nvSpPr>
            <p:spPr bwMode="auto">
              <a:xfrm>
                <a:off x="4062" y="946"/>
                <a:ext cx="99" cy="114"/>
              </a:xfrm>
              <a:custGeom>
                <a:avLst/>
                <a:gdLst>
                  <a:gd name="T0" fmla="*/ 59 w 59"/>
                  <a:gd name="T1" fmla="*/ 55 h 68"/>
                  <a:gd name="T2" fmla="*/ 51 w 59"/>
                  <a:gd name="T3" fmla="*/ 63 h 68"/>
                  <a:gd name="T4" fmla="*/ 45 w 59"/>
                  <a:gd name="T5" fmla="*/ 63 h 68"/>
                  <a:gd name="T6" fmla="*/ 24 w 59"/>
                  <a:gd name="T7" fmla="*/ 26 h 68"/>
                  <a:gd name="T8" fmla="*/ 6 w 59"/>
                  <a:gd name="T9" fmla="*/ 6 h 68"/>
                  <a:gd name="T10" fmla="*/ 0 w 59"/>
                  <a:gd name="T11" fmla="*/ 2 h 68"/>
                  <a:gd name="T12" fmla="*/ 2 w 59"/>
                  <a:gd name="T13" fmla="*/ 0 h 68"/>
                  <a:gd name="T14" fmla="*/ 59 w 59"/>
                  <a:gd name="T15" fmla="*/ 54 h 68"/>
                  <a:gd name="T16" fmla="*/ 59 w 59"/>
                  <a:gd name="T17"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68">
                    <a:moveTo>
                      <a:pt x="59" y="55"/>
                    </a:moveTo>
                    <a:cubicBezTo>
                      <a:pt x="55" y="57"/>
                      <a:pt x="54" y="60"/>
                      <a:pt x="51" y="63"/>
                    </a:cubicBezTo>
                    <a:cubicBezTo>
                      <a:pt x="48" y="66"/>
                      <a:pt x="47" y="68"/>
                      <a:pt x="45" y="63"/>
                    </a:cubicBezTo>
                    <a:cubicBezTo>
                      <a:pt x="39" y="49"/>
                      <a:pt x="32" y="37"/>
                      <a:pt x="24" y="26"/>
                    </a:cubicBezTo>
                    <a:cubicBezTo>
                      <a:pt x="18" y="19"/>
                      <a:pt x="12" y="12"/>
                      <a:pt x="6" y="6"/>
                    </a:cubicBezTo>
                    <a:cubicBezTo>
                      <a:pt x="4" y="5"/>
                      <a:pt x="2" y="4"/>
                      <a:pt x="0" y="2"/>
                    </a:cubicBezTo>
                    <a:cubicBezTo>
                      <a:pt x="1" y="1"/>
                      <a:pt x="2" y="1"/>
                      <a:pt x="2" y="0"/>
                    </a:cubicBezTo>
                    <a:cubicBezTo>
                      <a:pt x="26" y="12"/>
                      <a:pt x="46" y="29"/>
                      <a:pt x="59" y="54"/>
                    </a:cubicBezTo>
                    <a:cubicBezTo>
                      <a:pt x="59" y="54"/>
                      <a:pt x="59" y="54"/>
                      <a:pt x="59" y="55"/>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9" name="Freeform 249">
                <a:extLst>
                  <a:ext uri="{FF2B5EF4-FFF2-40B4-BE49-F238E27FC236}">
                    <a16:creationId xmlns:a16="http://schemas.microsoft.com/office/drawing/2014/main" id="{7406D824-EA61-49E5-8A87-856A1FA298B7}"/>
                  </a:ext>
                </a:extLst>
              </p:cNvPr>
              <p:cNvSpPr>
                <a:spLocks/>
              </p:cNvSpPr>
              <p:nvPr/>
            </p:nvSpPr>
            <p:spPr bwMode="auto">
              <a:xfrm>
                <a:off x="4076" y="938"/>
                <a:ext cx="100" cy="86"/>
              </a:xfrm>
              <a:custGeom>
                <a:avLst/>
                <a:gdLst>
                  <a:gd name="T0" fmla="*/ 60 w 60"/>
                  <a:gd name="T1" fmla="*/ 38 h 52"/>
                  <a:gd name="T2" fmla="*/ 55 w 60"/>
                  <a:gd name="T3" fmla="*/ 51 h 52"/>
                  <a:gd name="T4" fmla="*/ 53 w 60"/>
                  <a:gd name="T5" fmla="*/ 52 h 52"/>
                  <a:gd name="T6" fmla="*/ 0 w 60"/>
                  <a:gd name="T7" fmla="*/ 1 h 52"/>
                  <a:gd name="T8" fmla="*/ 8 w 60"/>
                  <a:gd name="T9" fmla="*/ 2 h 52"/>
                  <a:gd name="T10" fmla="*/ 53 w 60"/>
                  <a:gd name="T11" fmla="*/ 29 h 52"/>
                  <a:gd name="T12" fmla="*/ 60 w 60"/>
                  <a:gd name="T13" fmla="*/ 38 h 52"/>
                </a:gdLst>
                <a:ahLst/>
                <a:cxnLst>
                  <a:cxn ang="0">
                    <a:pos x="T0" y="T1"/>
                  </a:cxn>
                  <a:cxn ang="0">
                    <a:pos x="T2" y="T3"/>
                  </a:cxn>
                  <a:cxn ang="0">
                    <a:pos x="T4" y="T5"/>
                  </a:cxn>
                  <a:cxn ang="0">
                    <a:pos x="T6" y="T7"/>
                  </a:cxn>
                  <a:cxn ang="0">
                    <a:pos x="T8" y="T9"/>
                  </a:cxn>
                  <a:cxn ang="0">
                    <a:pos x="T10" y="T11"/>
                  </a:cxn>
                  <a:cxn ang="0">
                    <a:pos x="T12" y="T13"/>
                  </a:cxn>
                </a:cxnLst>
                <a:rect l="0" t="0" r="r" b="b"/>
                <a:pathLst>
                  <a:path w="60" h="52">
                    <a:moveTo>
                      <a:pt x="60" y="38"/>
                    </a:moveTo>
                    <a:cubicBezTo>
                      <a:pt x="59" y="42"/>
                      <a:pt x="57" y="46"/>
                      <a:pt x="55" y="51"/>
                    </a:cubicBezTo>
                    <a:cubicBezTo>
                      <a:pt x="55" y="51"/>
                      <a:pt x="54" y="51"/>
                      <a:pt x="53" y="52"/>
                    </a:cubicBezTo>
                    <a:cubicBezTo>
                      <a:pt x="41" y="30"/>
                      <a:pt x="22" y="15"/>
                      <a:pt x="0" y="1"/>
                    </a:cubicBezTo>
                    <a:cubicBezTo>
                      <a:pt x="3" y="0"/>
                      <a:pt x="6" y="2"/>
                      <a:pt x="8" y="2"/>
                    </a:cubicBezTo>
                    <a:cubicBezTo>
                      <a:pt x="25" y="8"/>
                      <a:pt x="40" y="17"/>
                      <a:pt x="53" y="29"/>
                    </a:cubicBezTo>
                    <a:cubicBezTo>
                      <a:pt x="55" y="32"/>
                      <a:pt x="58" y="35"/>
                      <a:pt x="60" y="38"/>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0" name="Freeform 250">
                <a:extLst>
                  <a:ext uri="{FF2B5EF4-FFF2-40B4-BE49-F238E27FC236}">
                    <a16:creationId xmlns:a16="http://schemas.microsoft.com/office/drawing/2014/main" id="{8922A32B-8E29-404A-A863-C1BD1F040D1F}"/>
                  </a:ext>
                </a:extLst>
              </p:cNvPr>
              <p:cNvSpPr>
                <a:spLocks/>
              </p:cNvSpPr>
              <p:nvPr/>
            </p:nvSpPr>
            <p:spPr bwMode="auto">
              <a:xfrm>
                <a:off x="3944" y="934"/>
                <a:ext cx="20" cy="7"/>
              </a:xfrm>
              <a:custGeom>
                <a:avLst/>
                <a:gdLst>
                  <a:gd name="T0" fmla="*/ 12 w 12"/>
                  <a:gd name="T1" fmla="*/ 0 h 4"/>
                  <a:gd name="T2" fmla="*/ 0 w 12"/>
                  <a:gd name="T3" fmla="*/ 4 h 4"/>
                  <a:gd name="T4" fmla="*/ 12 w 12"/>
                  <a:gd name="T5" fmla="*/ 0 h 4"/>
                </a:gdLst>
                <a:ahLst/>
                <a:cxnLst>
                  <a:cxn ang="0">
                    <a:pos x="T0" y="T1"/>
                  </a:cxn>
                  <a:cxn ang="0">
                    <a:pos x="T2" y="T3"/>
                  </a:cxn>
                  <a:cxn ang="0">
                    <a:pos x="T4" y="T5"/>
                  </a:cxn>
                </a:cxnLst>
                <a:rect l="0" t="0" r="r" b="b"/>
                <a:pathLst>
                  <a:path w="12" h="4">
                    <a:moveTo>
                      <a:pt x="12" y="0"/>
                    </a:moveTo>
                    <a:cubicBezTo>
                      <a:pt x="9" y="3"/>
                      <a:pt x="5" y="3"/>
                      <a:pt x="0" y="4"/>
                    </a:cubicBezTo>
                    <a:cubicBezTo>
                      <a:pt x="4" y="0"/>
                      <a:pt x="8" y="0"/>
                      <a:pt x="12" y="0"/>
                    </a:cubicBezTo>
                    <a:close/>
                  </a:path>
                </a:pathLst>
              </a:custGeom>
              <a:solidFill>
                <a:srgbClr val="DDA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1" name="Freeform 251">
                <a:extLst>
                  <a:ext uri="{FF2B5EF4-FFF2-40B4-BE49-F238E27FC236}">
                    <a16:creationId xmlns:a16="http://schemas.microsoft.com/office/drawing/2014/main" id="{92018717-CE39-42C5-8558-B630080B02DA}"/>
                  </a:ext>
                </a:extLst>
              </p:cNvPr>
              <p:cNvSpPr>
                <a:spLocks/>
              </p:cNvSpPr>
              <p:nvPr/>
            </p:nvSpPr>
            <p:spPr bwMode="auto">
              <a:xfrm>
                <a:off x="3905" y="951"/>
                <a:ext cx="15" cy="8"/>
              </a:xfrm>
              <a:custGeom>
                <a:avLst/>
                <a:gdLst>
                  <a:gd name="T0" fmla="*/ 9 w 9"/>
                  <a:gd name="T1" fmla="*/ 0 h 5"/>
                  <a:gd name="T2" fmla="*/ 0 w 9"/>
                  <a:gd name="T3" fmla="*/ 5 h 5"/>
                  <a:gd name="T4" fmla="*/ 9 w 9"/>
                  <a:gd name="T5" fmla="*/ 0 h 5"/>
                </a:gdLst>
                <a:ahLst/>
                <a:cxnLst>
                  <a:cxn ang="0">
                    <a:pos x="T0" y="T1"/>
                  </a:cxn>
                  <a:cxn ang="0">
                    <a:pos x="T2" y="T3"/>
                  </a:cxn>
                  <a:cxn ang="0">
                    <a:pos x="T4" y="T5"/>
                  </a:cxn>
                </a:cxnLst>
                <a:rect l="0" t="0" r="r" b="b"/>
                <a:pathLst>
                  <a:path w="9" h="5">
                    <a:moveTo>
                      <a:pt x="9" y="0"/>
                    </a:moveTo>
                    <a:cubicBezTo>
                      <a:pt x="7" y="3"/>
                      <a:pt x="4" y="4"/>
                      <a:pt x="0" y="5"/>
                    </a:cubicBezTo>
                    <a:cubicBezTo>
                      <a:pt x="2" y="2"/>
                      <a:pt x="6" y="1"/>
                      <a:pt x="9" y="0"/>
                    </a:cubicBezTo>
                    <a:close/>
                  </a:path>
                </a:pathLst>
              </a:custGeom>
              <a:solidFill>
                <a:srgbClr val="DDA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2" name="Freeform 252">
                <a:extLst>
                  <a:ext uri="{FF2B5EF4-FFF2-40B4-BE49-F238E27FC236}">
                    <a16:creationId xmlns:a16="http://schemas.microsoft.com/office/drawing/2014/main" id="{13A067A3-D88A-4043-88B4-09ABABDB22FD}"/>
                  </a:ext>
                </a:extLst>
              </p:cNvPr>
              <p:cNvSpPr>
                <a:spLocks/>
              </p:cNvSpPr>
              <p:nvPr/>
            </p:nvSpPr>
            <p:spPr bwMode="auto">
              <a:xfrm>
                <a:off x="4811" y="3527"/>
                <a:ext cx="98" cy="587"/>
              </a:xfrm>
              <a:custGeom>
                <a:avLst/>
                <a:gdLst>
                  <a:gd name="T0" fmla="*/ 11 w 59"/>
                  <a:gd name="T1" fmla="*/ 0 h 351"/>
                  <a:gd name="T2" fmla="*/ 36 w 59"/>
                  <a:gd name="T3" fmla="*/ 38 h 351"/>
                  <a:gd name="T4" fmla="*/ 34 w 59"/>
                  <a:gd name="T5" fmla="*/ 96 h 351"/>
                  <a:gd name="T6" fmla="*/ 34 w 59"/>
                  <a:gd name="T7" fmla="*/ 155 h 351"/>
                  <a:gd name="T8" fmla="*/ 52 w 59"/>
                  <a:gd name="T9" fmla="*/ 246 h 351"/>
                  <a:gd name="T10" fmla="*/ 52 w 59"/>
                  <a:gd name="T11" fmla="*/ 321 h 351"/>
                  <a:gd name="T12" fmla="*/ 21 w 59"/>
                  <a:gd name="T13" fmla="*/ 350 h 351"/>
                  <a:gd name="T14" fmla="*/ 17 w 59"/>
                  <a:gd name="T15" fmla="*/ 346 h 351"/>
                  <a:gd name="T16" fmla="*/ 8 w 59"/>
                  <a:gd name="T17" fmla="*/ 314 h 351"/>
                  <a:gd name="T18" fmla="*/ 4 w 59"/>
                  <a:gd name="T19" fmla="*/ 274 h 351"/>
                  <a:gd name="T20" fmla="*/ 1 w 59"/>
                  <a:gd name="T21" fmla="*/ 177 h 351"/>
                  <a:gd name="T22" fmla="*/ 15 w 59"/>
                  <a:gd name="T23" fmla="*/ 78 h 351"/>
                  <a:gd name="T24" fmla="*/ 16 w 59"/>
                  <a:gd name="T25" fmla="*/ 14 h 351"/>
                  <a:gd name="T26" fmla="*/ 11 w 59"/>
                  <a:gd name="T27"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351">
                    <a:moveTo>
                      <a:pt x="11" y="0"/>
                    </a:moveTo>
                    <a:cubicBezTo>
                      <a:pt x="25" y="9"/>
                      <a:pt x="34" y="21"/>
                      <a:pt x="36" y="38"/>
                    </a:cubicBezTo>
                    <a:cubicBezTo>
                      <a:pt x="38" y="57"/>
                      <a:pt x="34" y="76"/>
                      <a:pt x="34" y="96"/>
                    </a:cubicBezTo>
                    <a:cubicBezTo>
                      <a:pt x="34" y="116"/>
                      <a:pt x="33" y="135"/>
                      <a:pt x="34" y="155"/>
                    </a:cubicBezTo>
                    <a:cubicBezTo>
                      <a:pt x="36" y="187"/>
                      <a:pt x="46" y="216"/>
                      <a:pt x="52" y="246"/>
                    </a:cubicBezTo>
                    <a:cubicBezTo>
                      <a:pt x="57" y="271"/>
                      <a:pt x="59" y="296"/>
                      <a:pt x="52" y="321"/>
                    </a:cubicBezTo>
                    <a:cubicBezTo>
                      <a:pt x="47" y="337"/>
                      <a:pt x="36" y="346"/>
                      <a:pt x="21" y="350"/>
                    </a:cubicBezTo>
                    <a:cubicBezTo>
                      <a:pt x="17" y="351"/>
                      <a:pt x="17" y="348"/>
                      <a:pt x="17" y="346"/>
                    </a:cubicBezTo>
                    <a:cubicBezTo>
                      <a:pt x="12" y="336"/>
                      <a:pt x="10" y="325"/>
                      <a:pt x="8" y="314"/>
                    </a:cubicBezTo>
                    <a:cubicBezTo>
                      <a:pt x="6" y="301"/>
                      <a:pt x="6" y="287"/>
                      <a:pt x="4" y="274"/>
                    </a:cubicBezTo>
                    <a:cubicBezTo>
                      <a:pt x="1" y="242"/>
                      <a:pt x="0" y="209"/>
                      <a:pt x="1" y="177"/>
                    </a:cubicBezTo>
                    <a:cubicBezTo>
                      <a:pt x="2" y="144"/>
                      <a:pt x="5" y="110"/>
                      <a:pt x="15" y="78"/>
                    </a:cubicBezTo>
                    <a:cubicBezTo>
                      <a:pt x="21" y="57"/>
                      <a:pt x="22" y="36"/>
                      <a:pt x="16" y="14"/>
                    </a:cubicBezTo>
                    <a:cubicBezTo>
                      <a:pt x="15" y="9"/>
                      <a:pt x="13" y="5"/>
                      <a:pt x="11" y="0"/>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3" name="Freeform 253">
                <a:extLst>
                  <a:ext uri="{FF2B5EF4-FFF2-40B4-BE49-F238E27FC236}">
                    <a16:creationId xmlns:a16="http://schemas.microsoft.com/office/drawing/2014/main" id="{F4682557-62D4-49E3-9F1E-123202138E8A}"/>
                  </a:ext>
                </a:extLst>
              </p:cNvPr>
              <p:cNvSpPr>
                <a:spLocks/>
              </p:cNvSpPr>
              <p:nvPr/>
            </p:nvSpPr>
            <p:spPr bwMode="auto">
              <a:xfrm>
                <a:off x="4764" y="3519"/>
                <a:ext cx="78" cy="595"/>
              </a:xfrm>
              <a:custGeom>
                <a:avLst/>
                <a:gdLst>
                  <a:gd name="T0" fmla="*/ 42 w 47"/>
                  <a:gd name="T1" fmla="*/ 356 h 356"/>
                  <a:gd name="T2" fmla="*/ 20 w 47"/>
                  <a:gd name="T3" fmla="*/ 333 h 356"/>
                  <a:gd name="T4" fmla="*/ 5 w 47"/>
                  <a:gd name="T5" fmla="*/ 284 h 356"/>
                  <a:gd name="T6" fmla="*/ 1 w 47"/>
                  <a:gd name="T7" fmla="*/ 228 h 356"/>
                  <a:gd name="T8" fmla="*/ 6 w 47"/>
                  <a:gd name="T9" fmla="*/ 160 h 356"/>
                  <a:gd name="T10" fmla="*/ 11 w 47"/>
                  <a:gd name="T11" fmla="*/ 102 h 356"/>
                  <a:gd name="T12" fmla="*/ 12 w 47"/>
                  <a:gd name="T13" fmla="*/ 66 h 356"/>
                  <a:gd name="T14" fmla="*/ 28 w 47"/>
                  <a:gd name="T15" fmla="*/ 4 h 356"/>
                  <a:gd name="T16" fmla="*/ 36 w 47"/>
                  <a:gd name="T17" fmla="*/ 5 h 356"/>
                  <a:gd name="T18" fmla="*/ 45 w 47"/>
                  <a:gd name="T19" fmla="*/ 31 h 356"/>
                  <a:gd name="T20" fmla="*/ 38 w 47"/>
                  <a:gd name="T21" fmla="*/ 92 h 356"/>
                  <a:gd name="T22" fmla="*/ 29 w 47"/>
                  <a:gd name="T23" fmla="*/ 146 h 356"/>
                  <a:gd name="T24" fmla="*/ 27 w 47"/>
                  <a:gd name="T25" fmla="*/ 230 h 356"/>
                  <a:gd name="T26" fmla="*/ 31 w 47"/>
                  <a:gd name="T27" fmla="*/ 292 h 356"/>
                  <a:gd name="T28" fmla="*/ 37 w 47"/>
                  <a:gd name="T29" fmla="*/ 337 h 356"/>
                  <a:gd name="T30" fmla="*/ 42 w 47"/>
                  <a:gd name="T31"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356">
                    <a:moveTo>
                      <a:pt x="42" y="356"/>
                    </a:moveTo>
                    <a:cubicBezTo>
                      <a:pt x="33" y="350"/>
                      <a:pt x="26" y="342"/>
                      <a:pt x="20" y="333"/>
                    </a:cubicBezTo>
                    <a:cubicBezTo>
                      <a:pt x="12" y="317"/>
                      <a:pt x="7" y="301"/>
                      <a:pt x="5" y="284"/>
                    </a:cubicBezTo>
                    <a:cubicBezTo>
                      <a:pt x="2" y="265"/>
                      <a:pt x="0" y="247"/>
                      <a:pt x="1" y="228"/>
                    </a:cubicBezTo>
                    <a:cubicBezTo>
                      <a:pt x="3" y="205"/>
                      <a:pt x="3" y="183"/>
                      <a:pt x="6" y="160"/>
                    </a:cubicBezTo>
                    <a:cubicBezTo>
                      <a:pt x="8" y="141"/>
                      <a:pt x="10" y="122"/>
                      <a:pt x="11" y="102"/>
                    </a:cubicBezTo>
                    <a:cubicBezTo>
                      <a:pt x="12" y="90"/>
                      <a:pt x="11" y="78"/>
                      <a:pt x="12" y="66"/>
                    </a:cubicBezTo>
                    <a:cubicBezTo>
                      <a:pt x="13" y="44"/>
                      <a:pt x="16" y="23"/>
                      <a:pt x="28" y="4"/>
                    </a:cubicBezTo>
                    <a:cubicBezTo>
                      <a:pt x="31" y="0"/>
                      <a:pt x="33" y="0"/>
                      <a:pt x="36" y="5"/>
                    </a:cubicBezTo>
                    <a:cubicBezTo>
                      <a:pt x="40" y="13"/>
                      <a:pt x="43" y="22"/>
                      <a:pt x="45" y="31"/>
                    </a:cubicBezTo>
                    <a:cubicBezTo>
                      <a:pt x="47" y="52"/>
                      <a:pt x="43" y="72"/>
                      <a:pt x="38" y="92"/>
                    </a:cubicBezTo>
                    <a:cubicBezTo>
                      <a:pt x="33" y="110"/>
                      <a:pt x="30" y="128"/>
                      <a:pt x="29" y="146"/>
                    </a:cubicBezTo>
                    <a:cubicBezTo>
                      <a:pt x="26" y="174"/>
                      <a:pt x="26" y="202"/>
                      <a:pt x="27" y="230"/>
                    </a:cubicBezTo>
                    <a:cubicBezTo>
                      <a:pt x="27" y="250"/>
                      <a:pt x="28" y="271"/>
                      <a:pt x="31" y="292"/>
                    </a:cubicBezTo>
                    <a:cubicBezTo>
                      <a:pt x="33" y="307"/>
                      <a:pt x="34" y="322"/>
                      <a:pt x="37" y="337"/>
                    </a:cubicBezTo>
                    <a:cubicBezTo>
                      <a:pt x="38" y="343"/>
                      <a:pt x="42" y="349"/>
                      <a:pt x="42" y="356"/>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4" name="Freeform 254">
                <a:extLst>
                  <a:ext uri="{FF2B5EF4-FFF2-40B4-BE49-F238E27FC236}">
                    <a16:creationId xmlns:a16="http://schemas.microsoft.com/office/drawing/2014/main" id="{12700EA4-8543-42CD-ADB5-4B591C52F8A1}"/>
                  </a:ext>
                </a:extLst>
              </p:cNvPr>
              <p:cNvSpPr>
                <a:spLocks/>
              </p:cNvSpPr>
              <p:nvPr/>
            </p:nvSpPr>
            <p:spPr bwMode="auto">
              <a:xfrm>
                <a:off x="4679" y="3519"/>
                <a:ext cx="127" cy="590"/>
              </a:xfrm>
              <a:custGeom>
                <a:avLst/>
                <a:gdLst>
                  <a:gd name="T0" fmla="*/ 70 w 76"/>
                  <a:gd name="T1" fmla="*/ 353 h 353"/>
                  <a:gd name="T2" fmla="*/ 39 w 76"/>
                  <a:gd name="T3" fmla="*/ 336 h 353"/>
                  <a:gd name="T4" fmla="*/ 10 w 76"/>
                  <a:gd name="T5" fmla="*/ 297 h 353"/>
                  <a:gd name="T6" fmla="*/ 3 w 76"/>
                  <a:gd name="T7" fmla="*/ 265 h 353"/>
                  <a:gd name="T8" fmla="*/ 2 w 76"/>
                  <a:gd name="T9" fmla="*/ 222 h 353"/>
                  <a:gd name="T10" fmla="*/ 8 w 76"/>
                  <a:gd name="T11" fmla="*/ 173 h 353"/>
                  <a:gd name="T12" fmla="*/ 27 w 76"/>
                  <a:gd name="T13" fmla="*/ 73 h 353"/>
                  <a:gd name="T14" fmla="*/ 56 w 76"/>
                  <a:gd name="T15" fmla="*/ 11 h 353"/>
                  <a:gd name="T16" fmla="*/ 76 w 76"/>
                  <a:gd name="T17" fmla="*/ 0 h 353"/>
                  <a:gd name="T18" fmla="*/ 63 w 76"/>
                  <a:gd name="T19" fmla="*/ 18 h 353"/>
                  <a:gd name="T20" fmla="*/ 42 w 76"/>
                  <a:gd name="T21" fmla="*/ 82 h 353"/>
                  <a:gd name="T22" fmla="*/ 35 w 76"/>
                  <a:gd name="T23" fmla="*/ 139 h 353"/>
                  <a:gd name="T24" fmla="*/ 28 w 76"/>
                  <a:gd name="T25" fmla="*/ 184 h 353"/>
                  <a:gd name="T26" fmla="*/ 24 w 76"/>
                  <a:gd name="T27" fmla="*/ 227 h 353"/>
                  <a:gd name="T28" fmla="*/ 24 w 76"/>
                  <a:gd name="T29" fmla="*/ 263 h 353"/>
                  <a:gd name="T30" fmla="*/ 46 w 76"/>
                  <a:gd name="T31" fmla="*/ 331 h 353"/>
                  <a:gd name="T32" fmla="*/ 70 w 76"/>
                  <a:gd name="T33"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353">
                    <a:moveTo>
                      <a:pt x="70" y="353"/>
                    </a:moveTo>
                    <a:cubicBezTo>
                      <a:pt x="59" y="349"/>
                      <a:pt x="48" y="344"/>
                      <a:pt x="39" y="336"/>
                    </a:cubicBezTo>
                    <a:cubicBezTo>
                      <a:pt x="26" y="326"/>
                      <a:pt x="17" y="312"/>
                      <a:pt x="10" y="297"/>
                    </a:cubicBezTo>
                    <a:cubicBezTo>
                      <a:pt x="6" y="287"/>
                      <a:pt x="4" y="276"/>
                      <a:pt x="3" y="265"/>
                    </a:cubicBezTo>
                    <a:cubicBezTo>
                      <a:pt x="0" y="251"/>
                      <a:pt x="1" y="236"/>
                      <a:pt x="2" y="222"/>
                    </a:cubicBezTo>
                    <a:cubicBezTo>
                      <a:pt x="2" y="206"/>
                      <a:pt x="5" y="189"/>
                      <a:pt x="8" y="173"/>
                    </a:cubicBezTo>
                    <a:cubicBezTo>
                      <a:pt x="14" y="140"/>
                      <a:pt x="20" y="106"/>
                      <a:pt x="27" y="73"/>
                    </a:cubicBezTo>
                    <a:cubicBezTo>
                      <a:pt x="31" y="50"/>
                      <a:pt x="40" y="29"/>
                      <a:pt x="56" y="11"/>
                    </a:cubicBezTo>
                    <a:cubicBezTo>
                      <a:pt x="61" y="6"/>
                      <a:pt x="67" y="1"/>
                      <a:pt x="76" y="0"/>
                    </a:cubicBezTo>
                    <a:cubicBezTo>
                      <a:pt x="72" y="7"/>
                      <a:pt x="66" y="11"/>
                      <a:pt x="63" y="18"/>
                    </a:cubicBezTo>
                    <a:cubicBezTo>
                      <a:pt x="52" y="38"/>
                      <a:pt x="46" y="60"/>
                      <a:pt x="42" y="82"/>
                    </a:cubicBezTo>
                    <a:cubicBezTo>
                      <a:pt x="39" y="101"/>
                      <a:pt x="38" y="120"/>
                      <a:pt x="35" y="139"/>
                    </a:cubicBezTo>
                    <a:cubicBezTo>
                      <a:pt x="33" y="154"/>
                      <a:pt x="30" y="169"/>
                      <a:pt x="28" y="184"/>
                    </a:cubicBezTo>
                    <a:cubicBezTo>
                      <a:pt x="27" y="198"/>
                      <a:pt x="25" y="213"/>
                      <a:pt x="24" y="227"/>
                    </a:cubicBezTo>
                    <a:cubicBezTo>
                      <a:pt x="23" y="239"/>
                      <a:pt x="23" y="251"/>
                      <a:pt x="24" y="263"/>
                    </a:cubicBezTo>
                    <a:cubicBezTo>
                      <a:pt x="26" y="288"/>
                      <a:pt x="31" y="311"/>
                      <a:pt x="46" y="331"/>
                    </a:cubicBezTo>
                    <a:cubicBezTo>
                      <a:pt x="53" y="340"/>
                      <a:pt x="61" y="347"/>
                      <a:pt x="70" y="353"/>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5" name="Freeform 255">
                <a:extLst>
                  <a:ext uri="{FF2B5EF4-FFF2-40B4-BE49-F238E27FC236}">
                    <a16:creationId xmlns:a16="http://schemas.microsoft.com/office/drawing/2014/main" id="{10BACBE4-DCB2-4A24-9E69-0DC5FE01B9A8}"/>
                  </a:ext>
                </a:extLst>
              </p:cNvPr>
              <p:cNvSpPr>
                <a:spLocks/>
              </p:cNvSpPr>
              <p:nvPr/>
            </p:nvSpPr>
            <p:spPr bwMode="auto">
              <a:xfrm>
                <a:off x="4719" y="3531"/>
                <a:ext cx="107" cy="583"/>
              </a:xfrm>
              <a:custGeom>
                <a:avLst/>
                <a:gdLst>
                  <a:gd name="T0" fmla="*/ 64 w 64"/>
                  <a:gd name="T1" fmla="*/ 349 h 349"/>
                  <a:gd name="T2" fmla="*/ 12 w 64"/>
                  <a:gd name="T3" fmla="*/ 301 h 349"/>
                  <a:gd name="T4" fmla="*/ 3 w 64"/>
                  <a:gd name="T5" fmla="*/ 254 h 349"/>
                  <a:gd name="T6" fmla="*/ 6 w 64"/>
                  <a:gd name="T7" fmla="*/ 184 h 349"/>
                  <a:gd name="T8" fmla="*/ 15 w 64"/>
                  <a:gd name="T9" fmla="*/ 114 h 349"/>
                  <a:gd name="T10" fmla="*/ 28 w 64"/>
                  <a:gd name="T11" fmla="*/ 42 h 349"/>
                  <a:gd name="T12" fmla="*/ 50 w 64"/>
                  <a:gd name="T13" fmla="*/ 0 h 349"/>
                  <a:gd name="T14" fmla="*/ 38 w 64"/>
                  <a:gd name="T15" fmla="*/ 40 h 349"/>
                  <a:gd name="T16" fmla="*/ 37 w 64"/>
                  <a:gd name="T17" fmla="*/ 61 h 349"/>
                  <a:gd name="T18" fmla="*/ 32 w 64"/>
                  <a:gd name="T19" fmla="*/ 133 h 349"/>
                  <a:gd name="T20" fmla="*/ 28 w 64"/>
                  <a:gd name="T21" fmla="*/ 182 h 349"/>
                  <a:gd name="T22" fmla="*/ 26 w 64"/>
                  <a:gd name="T23" fmla="*/ 231 h 349"/>
                  <a:gd name="T24" fmla="*/ 32 w 64"/>
                  <a:gd name="T25" fmla="*/ 292 h 349"/>
                  <a:gd name="T26" fmla="*/ 64 w 64"/>
                  <a:gd name="T27" fmla="*/ 349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349">
                    <a:moveTo>
                      <a:pt x="64" y="349"/>
                    </a:moveTo>
                    <a:cubicBezTo>
                      <a:pt x="39" y="341"/>
                      <a:pt x="22" y="325"/>
                      <a:pt x="12" y="301"/>
                    </a:cubicBezTo>
                    <a:cubicBezTo>
                      <a:pt x="6" y="286"/>
                      <a:pt x="4" y="270"/>
                      <a:pt x="3" y="254"/>
                    </a:cubicBezTo>
                    <a:cubicBezTo>
                      <a:pt x="0" y="230"/>
                      <a:pt x="3" y="207"/>
                      <a:pt x="6" y="184"/>
                    </a:cubicBezTo>
                    <a:cubicBezTo>
                      <a:pt x="9" y="160"/>
                      <a:pt x="12" y="137"/>
                      <a:pt x="15" y="114"/>
                    </a:cubicBezTo>
                    <a:cubicBezTo>
                      <a:pt x="18" y="90"/>
                      <a:pt x="21" y="65"/>
                      <a:pt x="28" y="42"/>
                    </a:cubicBezTo>
                    <a:cubicBezTo>
                      <a:pt x="33" y="27"/>
                      <a:pt x="39" y="12"/>
                      <a:pt x="50" y="0"/>
                    </a:cubicBezTo>
                    <a:cubicBezTo>
                      <a:pt x="44" y="12"/>
                      <a:pt x="40" y="26"/>
                      <a:pt x="38" y="40"/>
                    </a:cubicBezTo>
                    <a:cubicBezTo>
                      <a:pt x="38" y="47"/>
                      <a:pt x="37" y="54"/>
                      <a:pt x="37" y="61"/>
                    </a:cubicBezTo>
                    <a:cubicBezTo>
                      <a:pt x="36" y="85"/>
                      <a:pt x="35" y="109"/>
                      <a:pt x="32" y="133"/>
                    </a:cubicBezTo>
                    <a:cubicBezTo>
                      <a:pt x="30" y="149"/>
                      <a:pt x="29" y="165"/>
                      <a:pt x="28" y="182"/>
                    </a:cubicBezTo>
                    <a:cubicBezTo>
                      <a:pt x="27" y="198"/>
                      <a:pt x="25" y="214"/>
                      <a:pt x="26" y="231"/>
                    </a:cubicBezTo>
                    <a:cubicBezTo>
                      <a:pt x="27" y="251"/>
                      <a:pt x="27" y="272"/>
                      <a:pt x="32" y="292"/>
                    </a:cubicBezTo>
                    <a:cubicBezTo>
                      <a:pt x="37" y="314"/>
                      <a:pt x="45" y="334"/>
                      <a:pt x="64" y="349"/>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6" name="Freeform 256">
                <a:extLst>
                  <a:ext uri="{FF2B5EF4-FFF2-40B4-BE49-F238E27FC236}">
                    <a16:creationId xmlns:a16="http://schemas.microsoft.com/office/drawing/2014/main" id="{976A9AAA-C0E6-4E97-9F20-29F5CCA0C610}"/>
                  </a:ext>
                </a:extLst>
              </p:cNvPr>
              <p:cNvSpPr>
                <a:spLocks/>
              </p:cNvSpPr>
              <p:nvPr/>
            </p:nvSpPr>
            <p:spPr bwMode="auto">
              <a:xfrm>
                <a:off x="4832" y="3519"/>
                <a:ext cx="107" cy="563"/>
              </a:xfrm>
              <a:custGeom>
                <a:avLst/>
                <a:gdLst>
                  <a:gd name="T0" fmla="*/ 37 w 64"/>
                  <a:gd name="T1" fmla="*/ 337 h 337"/>
                  <a:gd name="T2" fmla="*/ 46 w 64"/>
                  <a:gd name="T3" fmla="*/ 280 h 337"/>
                  <a:gd name="T4" fmla="*/ 35 w 64"/>
                  <a:gd name="T5" fmla="*/ 218 h 337"/>
                  <a:gd name="T6" fmla="*/ 24 w 64"/>
                  <a:gd name="T7" fmla="*/ 173 h 337"/>
                  <a:gd name="T8" fmla="*/ 24 w 64"/>
                  <a:gd name="T9" fmla="*/ 170 h 337"/>
                  <a:gd name="T10" fmla="*/ 23 w 64"/>
                  <a:gd name="T11" fmla="*/ 120 h 337"/>
                  <a:gd name="T12" fmla="*/ 25 w 64"/>
                  <a:gd name="T13" fmla="*/ 49 h 337"/>
                  <a:gd name="T14" fmla="*/ 3 w 64"/>
                  <a:gd name="T15" fmla="*/ 3 h 337"/>
                  <a:gd name="T16" fmla="*/ 0 w 64"/>
                  <a:gd name="T17" fmla="*/ 2 h 337"/>
                  <a:gd name="T18" fmla="*/ 6 w 64"/>
                  <a:gd name="T19" fmla="*/ 2 h 337"/>
                  <a:gd name="T20" fmla="*/ 36 w 64"/>
                  <a:gd name="T21" fmla="*/ 36 h 337"/>
                  <a:gd name="T22" fmla="*/ 36 w 64"/>
                  <a:gd name="T23" fmla="*/ 76 h 337"/>
                  <a:gd name="T24" fmla="*/ 37 w 64"/>
                  <a:gd name="T25" fmla="*/ 132 h 337"/>
                  <a:gd name="T26" fmla="*/ 43 w 64"/>
                  <a:gd name="T27" fmla="*/ 172 h 337"/>
                  <a:gd name="T28" fmla="*/ 58 w 64"/>
                  <a:gd name="T29" fmla="*/ 236 h 337"/>
                  <a:gd name="T30" fmla="*/ 64 w 64"/>
                  <a:gd name="T31" fmla="*/ 276 h 337"/>
                  <a:gd name="T32" fmla="*/ 40 w 64"/>
                  <a:gd name="T33" fmla="*/ 335 h 337"/>
                  <a:gd name="T34" fmla="*/ 37 w 64"/>
                  <a:gd name="T35"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337">
                    <a:moveTo>
                      <a:pt x="37" y="337"/>
                    </a:moveTo>
                    <a:cubicBezTo>
                      <a:pt x="45" y="318"/>
                      <a:pt x="47" y="299"/>
                      <a:pt x="46" y="280"/>
                    </a:cubicBezTo>
                    <a:cubicBezTo>
                      <a:pt x="44" y="259"/>
                      <a:pt x="40" y="238"/>
                      <a:pt x="35" y="218"/>
                    </a:cubicBezTo>
                    <a:cubicBezTo>
                      <a:pt x="31" y="203"/>
                      <a:pt x="26" y="188"/>
                      <a:pt x="24" y="173"/>
                    </a:cubicBezTo>
                    <a:cubicBezTo>
                      <a:pt x="24" y="172"/>
                      <a:pt x="24" y="171"/>
                      <a:pt x="24" y="170"/>
                    </a:cubicBezTo>
                    <a:cubicBezTo>
                      <a:pt x="25" y="153"/>
                      <a:pt x="23" y="137"/>
                      <a:pt x="23" y="120"/>
                    </a:cubicBezTo>
                    <a:cubicBezTo>
                      <a:pt x="24" y="97"/>
                      <a:pt x="25" y="73"/>
                      <a:pt x="25" y="49"/>
                    </a:cubicBezTo>
                    <a:cubicBezTo>
                      <a:pt x="26" y="30"/>
                      <a:pt x="17" y="15"/>
                      <a:pt x="3" y="3"/>
                    </a:cubicBezTo>
                    <a:cubicBezTo>
                      <a:pt x="2" y="3"/>
                      <a:pt x="1" y="2"/>
                      <a:pt x="0" y="2"/>
                    </a:cubicBezTo>
                    <a:cubicBezTo>
                      <a:pt x="3" y="0"/>
                      <a:pt x="5" y="1"/>
                      <a:pt x="6" y="2"/>
                    </a:cubicBezTo>
                    <a:cubicBezTo>
                      <a:pt x="23" y="7"/>
                      <a:pt x="33" y="18"/>
                      <a:pt x="36" y="36"/>
                    </a:cubicBezTo>
                    <a:cubicBezTo>
                      <a:pt x="38" y="49"/>
                      <a:pt x="37" y="63"/>
                      <a:pt x="36" y="76"/>
                    </a:cubicBezTo>
                    <a:cubicBezTo>
                      <a:pt x="34" y="95"/>
                      <a:pt x="34" y="113"/>
                      <a:pt x="37" y="132"/>
                    </a:cubicBezTo>
                    <a:cubicBezTo>
                      <a:pt x="38" y="145"/>
                      <a:pt x="40" y="159"/>
                      <a:pt x="43" y="172"/>
                    </a:cubicBezTo>
                    <a:cubicBezTo>
                      <a:pt x="48" y="193"/>
                      <a:pt x="52" y="215"/>
                      <a:pt x="58" y="236"/>
                    </a:cubicBezTo>
                    <a:cubicBezTo>
                      <a:pt x="61" y="249"/>
                      <a:pt x="63" y="263"/>
                      <a:pt x="64" y="276"/>
                    </a:cubicBezTo>
                    <a:cubicBezTo>
                      <a:pt x="64" y="299"/>
                      <a:pt x="58" y="319"/>
                      <a:pt x="40" y="335"/>
                    </a:cubicBezTo>
                    <a:cubicBezTo>
                      <a:pt x="40" y="336"/>
                      <a:pt x="39" y="336"/>
                      <a:pt x="37" y="337"/>
                    </a:cubicBezTo>
                    <a:close/>
                  </a:path>
                </a:pathLst>
              </a:custGeom>
              <a:solidFill>
                <a:srgbClr val="82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7" name="Freeform 257">
                <a:extLst>
                  <a:ext uri="{FF2B5EF4-FFF2-40B4-BE49-F238E27FC236}">
                    <a16:creationId xmlns:a16="http://schemas.microsoft.com/office/drawing/2014/main" id="{5FDF4238-F89B-41CA-90E5-EE0CAB2FCC7C}"/>
                  </a:ext>
                </a:extLst>
              </p:cNvPr>
              <p:cNvSpPr>
                <a:spLocks/>
              </p:cNvSpPr>
              <p:nvPr/>
            </p:nvSpPr>
            <p:spPr bwMode="auto">
              <a:xfrm>
                <a:off x="4625" y="2707"/>
                <a:ext cx="344" cy="336"/>
              </a:xfrm>
              <a:custGeom>
                <a:avLst/>
                <a:gdLst>
                  <a:gd name="T0" fmla="*/ 78 w 206"/>
                  <a:gd name="T1" fmla="*/ 1 h 201"/>
                  <a:gd name="T2" fmla="*/ 108 w 206"/>
                  <a:gd name="T3" fmla="*/ 12 h 201"/>
                  <a:gd name="T4" fmla="*/ 111 w 206"/>
                  <a:gd name="T5" fmla="*/ 13 h 201"/>
                  <a:gd name="T6" fmla="*/ 119 w 206"/>
                  <a:gd name="T7" fmla="*/ 13 h 201"/>
                  <a:gd name="T8" fmla="*/ 140 w 206"/>
                  <a:gd name="T9" fmla="*/ 2 h 201"/>
                  <a:gd name="T10" fmla="*/ 181 w 206"/>
                  <a:gd name="T11" fmla="*/ 5 h 201"/>
                  <a:gd name="T12" fmla="*/ 200 w 206"/>
                  <a:gd name="T13" fmla="*/ 13 h 201"/>
                  <a:gd name="T14" fmla="*/ 205 w 206"/>
                  <a:gd name="T15" fmla="*/ 21 h 201"/>
                  <a:gd name="T16" fmla="*/ 202 w 206"/>
                  <a:gd name="T17" fmla="*/ 43 h 201"/>
                  <a:gd name="T18" fmla="*/ 201 w 206"/>
                  <a:gd name="T19" fmla="*/ 46 h 201"/>
                  <a:gd name="T20" fmla="*/ 198 w 206"/>
                  <a:gd name="T21" fmla="*/ 61 h 201"/>
                  <a:gd name="T22" fmla="*/ 188 w 206"/>
                  <a:gd name="T23" fmla="*/ 87 h 201"/>
                  <a:gd name="T24" fmla="*/ 180 w 206"/>
                  <a:gd name="T25" fmla="*/ 100 h 201"/>
                  <a:gd name="T26" fmla="*/ 177 w 206"/>
                  <a:gd name="T27" fmla="*/ 106 h 201"/>
                  <a:gd name="T28" fmla="*/ 171 w 206"/>
                  <a:gd name="T29" fmla="*/ 114 h 201"/>
                  <a:gd name="T30" fmla="*/ 167 w 206"/>
                  <a:gd name="T31" fmla="*/ 119 h 201"/>
                  <a:gd name="T32" fmla="*/ 156 w 206"/>
                  <a:gd name="T33" fmla="*/ 131 h 201"/>
                  <a:gd name="T34" fmla="*/ 153 w 206"/>
                  <a:gd name="T35" fmla="*/ 135 h 201"/>
                  <a:gd name="T36" fmla="*/ 147 w 206"/>
                  <a:gd name="T37" fmla="*/ 141 h 201"/>
                  <a:gd name="T38" fmla="*/ 122 w 206"/>
                  <a:gd name="T39" fmla="*/ 162 h 201"/>
                  <a:gd name="T40" fmla="*/ 50 w 206"/>
                  <a:gd name="T41" fmla="*/ 199 h 201"/>
                  <a:gd name="T42" fmla="*/ 39 w 206"/>
                  <a:gd name="T43" fmla="*/ 194 h 201"/>
                  <a:gd name="T44" fmla="*/ 35 w 206"/>
                  <a:gd name="T45" fmla="*/ 186 h 201"/>
                  <a:gd name="T46" fmla="*/ 31 w 206"/>
                  <a:gd name="T47" fmla="*/ 177 h 201"/>
                  <a:gd name="T48" fmla="*/ 18 w 206"/>
                  <a:gd name="T49" fmla="*/ 144 h 201"/>
                  <a:gd name="T50" fmla="*/ 6 w 206"/>
                  <a:gd name="T51" fmla="*/ 102 h 201"/>
                  <a:gd name="T52" fmla="*/ 6 w 206"/>
                  <a:gd name="T53" fmla="*/ 45 h 201"/>
                  <a:gd name="T54" fmla="*/ 30 w 206"/>
                  <a:gd name="T55" fmla="*/ 13 h 201"/>
                  <a:gd name="T56" fmla="*/ 35 w 206"/>
                  <a:gd name="T57" fmla="*/ 10 h 201"/>
                  <a:gd name="T58" fmla="*/ 67 w 206"/>
                  <a:gd name="T59" fmla="*/ 2 h 201"/>
                  <a:gd name="T60" fmla="*/ 78 w 206"/>
                  <a:gd name="T61" fmla="*/ 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6" h="201">
                    <a:moveTo>
                      <a:pt x="78" y="1"/>
                    </a:moveTo>
                    <a:cubicBezTo>
                      <a:pt x="89" y="2"/>
                      <a:pt x="100" y="3"/>
                      <a:pt x="108" y="12"/>
                    </a:cubicBezTo>
                    <a:cubicBezTo>
                      <a:pt x="109" y="13"/>
                      <a:pt x="110" y="13"/>
                      <a:pt x="111" y="13"/>
                    </a:cubicBezTo>
                    <a:cubicBezTo>
                      <a:pt x="114" y="17"/>
                      <a:pt x="116" y="18"/>
                      <a:pt x="119" y="13"/>
                    </a:cubicBezTo>
                    <a:cubicBezTo>
                      <a:pt x="124" y="6"/>
                      <a:pt x="132" y="4"/>
                      <a:pt x="140" y="2"/>
                    </a:cubicBezTo>
                    <a:cubicBezTo>
                      <a:pt x="153" y="0"/>
                      <a:pt x="167" y="3"/>
                      <a:pt x="181" y="5"/>
                    </a:cubicBezTo>
                    <a:cubicBezTo>
                      <a:pt x="188" y="6"/>
                      <a:pt x="194" y="9"/>
                      <a:pt x="200" y="13"/>
                    </a:cubicBezTo>
                    <a:cubicBezTo>
                      <a:pt x="203" y="15"/>
                      <a:pt x="206" y="17"/>
                      <a:pt x="205" y="21"/>
                    </a:cubicBezTo>
                    <a:cubicBezTo>
                      <a:pt x="202" y="28"/>
                      <a:pt x="202" y="36"/>
                      <a:pt x="202" y="43"/>
                    </a:cubicBezTo>
                    <a:cubicBezTo>
                      <a:pt x="202" y="44"/>
                      <a:pt x="201" y="45"/>
                      <a:pt x="201" y="46"/>
                    </a:cubicBezTo>
                    <a:cubicBezTo>
                      <a:pt x="198" y="51"/>
                      <a:pt x="198" y="56"/>
                      <a:pt x="198" y="61"/>
                    </a:cubicBezTo>
                    <a:cubicBezTo>
                      <a:pt x="195" y="70"/>
                      <a:pt x="192" y="79"/>
                      <a:pt x="188" y="87"/>
                    </a:cubicBezTo>
                    <a:cubicBezTo>
                      <a:pt x="185" y="91"/>
                      <a:pt x="182" y="95"/>
                      <a:pt x="180" y="100"/>
                    </a:cubicBezTo>
                    <a:cubicBezTo>
                      <a:pt x="180" y="102"/>
                      <a:pt x="178" y="104"/>
                      <a:pt x="177" y="106"/>
                    </a:cubicBezTo>
                    <a:cubicBezTo>
                      <a:pt x="174" y="108"/>
                      <a:pt x="172" y="111"/>
                      <a:pt x="171" y="114"/>
                    </a:cubicBezTo>
                    <a:cubicBezTo>
                      <a:pt x="170" y="116"/>
                      <a:pt x="168" y="118"/>
                      <a:pt x="167" y="119"/>
                    </a:cubicBezTo>
                    <a:cubicBezTo>
                      <a:pt x="163" y="123"/>
                      <a:pt x="159" y="126"/>
                      <a:pt x="156" y="131"/>
                    </a:cubicBezTo>
                    <a:cubicBezTo>
                      <a:pt x="155" y="132"/>
                      <a:pt x="154" y="133"/>
                      <a:pt x="153" y="135"/>
                    </a:cubicBezTo>
                    <a:cubicBezTo>
                      <a:pt x="151" y="137"/>
                      <a:pt x="148" y="138"/>
                      <a:pt x="147" y="141"/>
                    </a:cubicBezTo>
                    <a:cubicBezTo>
                      <a:pt x="140" y="150"/>
                      <a:pt x="131" y="156"/>
                      <a:pt x="122" y="162"/>
                    </a:cubicBezTo>
                    <a:cubicBezTo>
                      <a:pt x="100" y="178"/>
                      <a:pt x="75" y="188"/>
                      <a:pt x="50" y="199"/>
                    </a:cubicBezTo>
                    <a:cubicBezTo>
                      <a:pt x="44" y="201"/>
                      <a:pt x="42" y="200"/>
                      <a:pt x="39" y="194"/>
                    </a:cubicBezTo>
                    <a:cubicBezTo>
                      <a:pt x="37" y="192"/>
                      <a:pt x="36" y="189"/>
                      <a:pt x="35" y="186"/>
                    </a:cubicBezTo>
                    <a:cubicBezTo>
                      <a:pt x="35" y="182"/>
                      <a:pt x="33" y="180"/>
                      <a:pt x="31" y="177"/>
                    </a:cubicBezTo>
                    <a:cubicBezTo>
                      <a:pt x="26" y="166"/>
                      <a:pt x="22" y="155"/>
                      <a:pt x="18" y="144"/>
                    </a:cubicBezTo>
                    <a:cubicBezTo>
                      <a:pt x="13" y="130"/>
                      <a:pt x="9" y="116"/>
                      <a:pt x="6" y="102"/>
                    </a:cubicBezTo>
                    <a:cubicBezTo>
                      <a:pt x="2" y="83"/>
                      <a:pt x="0" y="64"/>
                      <a:pt x="6" y="45"/>
                    </a:cubicBezTo>
                    <a:cubicBezTo>
                      <a:pt x="10" y="32"/>
                      <a:pt x="16" y="20"/>
                      <a:pt x="30" y="13"/>
                    </a:cubicBezTo>
                    <a:cubicBezTo>
                      <a:pt x="32" y="13"/>
                      <a:pt x="34" y="12"/>
                      <a:pt x="35" y="10"/>
                    </a:cubicBezTo>
                    <a:cubicBezTo>
                      <a:pt x="45" y="5"/>
                      <a:pt x="56" y="3"/>
                      <a:pt x="67" y="2"/>
                    </a:cubicBezTo>
                    <a:cubicBezTo>
                      <a:pt x="71" y="3"/>
                      <a:pt x="74" y="1"/>
                      <a:pt x="78" y="1"/>
                    </a:cubicBezTo>
                    <a:close/>
                  </a:path>
                </a:pathLst>
              </a:custGeom>
              <a:solidFill>
                <a:srgbClr val="E41B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8" name="Freeform 258">
                <a:extLst>
                  <a:ext uri="{FF2B5EF4-FFF2-40B4-BE49-F238E27FC236}">
                    <a16:creationId xmlns:a16="http://schemas.microsoft.com/office/drawing/2014/main" id="{5C95DF35-A274-47EA-887E-A7E00D681672}"/>
                  </a:ext>
                </a:extLst>
              </p:cNvPr>
              <p:cNvSpPr>
                <a:spLocks/>
              </p:cNvSpPr>
              <p:nvPr/>
            </p:nvSpPr>
            <p:spPr bwMode="auto">
              <a:xfrm>
                <a:off x="4684" y="2715"/>
                <a:ext cx="326" cy="460"/>
              </a:xfrm>
              <a:custGeom>
                <a:avLst/>
                <a:gdLst>
                  <a:gd name="T0" fmla="*/ 131 w 195"/>
                  <a:gd name="T1" fmla="*/ 113 h 275"/>
                  <a:gd name="T2" fmla="*/ 135 w 195"/>
                  <a:gd name="T3" fmla="*/ 108 h 275"/>
                  <a:gd name="T4" fmla="*/ 141 w 195"/>
                  <a:gd name="T5" fmla="*/ 100 h 275"/>
                  <a:gd name="T6" fmla="*/ 145 w 195"/>
                  <a:gd name="T7" fmla="*/ 95 h 275"/>
                  <a:gd name="T8" fmla="*/ 152 w 195"/>
                  <a:gd name="T9" fmla="*/ 82 h 275"/>
                  <a:gd name="T10" fmla="*/ 161 w 195"/>
                  <a:gd name="T11" fmla="*/ 56 h 275"/>
                  <a:gd name="T12" fmla="*/ 165 w 195"/>
                  <a:gd name="T13" fmla="*/ 41 h 275"/>
                  <a:gd name="T14" fmla="*/ 165 w 195"/>
                  <a:gd name="T15" fmla="*/ 38 h 275"/>
                  <a:gd name="T16" fmla="*/ 169 w 195"/>
                  <a:gd name="T17" fmla="*/ 15 h 275"/>
                  <a:gd name="T18" fmla="*/ 163 w 195"/>
                  <a:gd name="T19" fmla="*/ 8 h 275"/>
                  <a:gd name="T20" fmla="*/ 146 w 195"/>
                  <a:gd name="T21" fmla="*/ 0 h 275"/>
                  <a:gd name="T22" fmla="*/ 169 w 195"/>
                  <a:gd name="T23" fmla="*/ 9 h 275"/>
                  <a:gd name="T24" fmla="*/ 193 w 195"/>
                  <a:gd name="T25" fmla="*/ 54 h 275"/>
                  <a:gd name="T26" fmla="*/ 177 w 195"/>
                  <a:gd name="T27" fmla="*/ 145 h 275"/>
                  <a:gd name="T28" fmla="*/ 167 w 195"/>
                  <a:gd name="T29" fmla="*/ 166 h 275"/>
                  <a:gd name="T30" fmla="*/ 152 w 195"/>
                  <a:gd name="T31" fmla="*/ 199 h 275"/>
                  <a:gd name="T32" fmla="*/ 110 w 195"/>
                  <a:gd name="T33" fmla="*/ 264 h 275"/>
                  <a:gd name="T34" fmla="*/ 87 w 195"/>
                  <a:gd name="T35" fmla="*/ 274 h 275"/>
                  <a:gd name="T36" fmla="*/ 73 w 195"/>
                  <a:gd name="T37" fmla="*/ 274 h 275"/>
                  <a:gd name="T38" fmla="*/ 50 w 195"/>
                  <a:gd name="T39" fmla="*/ 265 h 275"/>
                  <a:gd name="T40" fmla="*/ 18 w 195"/>
                  <a:gd name="T41" fmla="*/ 219 h 275"/>
                  <a:gd name="T42" fmla="*/ 0 w 195"/>
                  <a:gd name="T43" fmla="*/ 184 h 275"/>
                  <a:gd name="T44" fmla="*/ 0 w 195"/>
                  <a:gd name="T45" fmla="*/ 181 h 275"/>
                  <a:gd name="T46" fmla="*/ 5 w 195"/>
                  <a:gd name="T47" fmla="*/ 189 h 275"/>
                  <a:gd name="T48" fmla="*/ 13 w 195"/>
                  <a:gd name="T49" fmla="*/ 193 h 275"/>
                  <a:gd name="T50" fmla="*/ 97 w 195"/>
                  <a:gd name="T51" fmla="*/ 148 h 275"/>
                  <a:gd name="T52" fmla="*/ 111 w 195"/>
                  <a:gd name="T53" fmla="*/ 135 h 275"/>
                  <a:gd name="T54" fmla="*/ 118 w 195"/>
                  <a:gd name="T55" fmla="*/ 129 h 275"/>
                  <a:gd name="T56" fmla="*/ 120 w 195"/>
                  <a:gd name="T57" fmla="*/ 125 h 275"/>
                  <a:gd name="T58" fmla="*/ 131 w 195"/>
                  <a:gd name="T59" fmla="*/ 11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5" h="275">
                    <a:moveTo>
                      <a:pt x="131" y="113"/>
                    </a:moveTo>
                    <a:cubicBezTo>
                      <a:pt x="132" y="112"/>
                      <a:pt x="134" y="110"/>
                      <a:pt x="135" y="108"/>
                    </a:cubicBezTo>
                    <a:cubicBezTo>
                      <a:pt x="137" y="106"/>
                      <a:pt x="139" y="103"/>
                      <a:pt x="141" y="100"/>
                    </a:cubicBezTo>
                    <a:cubicBezTo>
                      <a:pt x="142" y="98"/>
                      <a:pt x="143" y="97"/>
                      <a:pt x="145" y="95"/>
                    </a:cubicBezTo>
                    <a:cubicBezTo>
                      <a:pt x="146" y="90"/>
                      <a:pt x="149" y="86"/>
                      <a:pt x="152" y="82"/>
                    </a:cubicBezTo>
                    <a:cubicBezTo>
                      <a:pt x="155" y="73"/>
                      <a:pt x="158" y="65"/>
                      <a:pt x="161" y="56"/>
                    </a:cubicBezTo>
                    <a:cubicBezTo>
                      <a:pt x="163" y="51"/>
                      <a:pt x="162" y="46"/>
                      <a:pt x="165" y="41"/>
                    </a:cubicBezTo>
                    <a:cubicBezTo>
                      <a:pt x="165" y="40"/>
                      <a:pt x="165" y="39"/>
                      <a:pt x="165" y="38"/>
                    </a:cubicBezTo>
                    <a:cubicBezTo>
                      <a:pt x="167" y="31"/>
                      <a:pt x="166" y="23"/>
                      <a:pt x="169" y="15"/>
                    </a:cubicBezTo>
                    <a:cubicBezTo>
                      <a:pt x="169" y="11"/>
                      <a:pt x="166" y="9"/>
                      <a:pt x="163" y="8"/>
                    </a:cubicBezTo>
                    <a:cubicBezTo>
                      <a:pt x="157" y="5"/>
                      <a:pt x="151" y="2"/>
                      <a:pt x="146" y="0"/>
                    </a:cubicBezTo>
                    <a:cubicBezTo>
                      <a:pt x="154" y="0"/>
                      <a:pt x="162" y="5"/>
                      <a:pt x="169" y="9"/>
                    </a:cubicBezTo>
                    <a:cubicBezTo>
                      <a:pt x="186" y="19"/>
                      <a:pt x="192" y="36"/>
                      <a:pt x="193" y="54"/>
                    </a:cubicBezTo>
                    <a:cubicBezTo>
                      <a:pt x="195" y="86"/>
                      <a:pt x="188" y="116"/>
                      <a:pt x="177" y="145"/>
                    </a:cubicBezTo>
                    <a:cubicBezTo>
                      <a:pt x="174" y="152"/>
                      <a:pt x="171" y="160"/>
                      <a:pt x="167" y="166"/>
                    </a:cubicBezTo>
                    <a:cubicBezTo>
                      <a:pt x="161" y="177"/>
                      <a:pt x="157" y="188"/>
                      <a:pt x="152" y="199"/>
                    </a:cubicBezTo>
                    <a:cubicBezTo>
                      <a:pt x="140" y="222"/>
                      <a:pt x="129" y="246"/>
                      <a:pt x="110" y="264"/>
                    </a:cubicBezTo>
                    <a:cubicBezTo>
                      <a:pt x="104" y="271"/>
                      <a:pt x="96" y="275"/>
                      <a:pt x="87" y="274"/>
                    </a:cubicBezTo>
                    <a:cubicBezTo>
                      <a:pt x="82" y="274"/>
                      <a:pt x="77" y="273"/>
                      <a:pt x="73" y="274"/>
                    </a:cubicBezTo>
                    <a:cubicBezTo>
                      <a:pt x="63" y="275"/>
                      <a:pt x="57" y="271"/>
                      <a:pt x="50" y="265"/>
                    </a:cubicBezTo>
                    <a:cubicBezTo>
                      <a:pt x="36" y="252"/>
                      <a:pt x="27" y="236"/>
                      <a:pt x="18" y="219"/>
                    </a:cubicBezTo>
                    <a:cubicBezTo>
                      <a:pt x="12" y="208"/>
                      <a:pt x="6" y="196"/>
                      <a:pt x="0" y="184"/>
                    </a:cubicBezTo>
                    <a:cubicBezTo>
                      <a:pt x="0" y="183"/>
                      <a:pt x="0" y="182"/>
                      <a:pt x="0" y="181"/>
                    </a:cubicBezTo>
                    <a:cubicBezTo>
                      <a:pt x="3" y="183"/>
                      <a:pt x="3" y="186"/>
                      <a:pt x="5" y="189"/>
                    </a:cubicBezTo>
                    <a:cubicBezTo>
                      <a:pt x="7" y="193"/>
                      <a:pt x="9" y="194"/>
                      <a:pt x="13" y="193"/>
                    </a:cubicBezTo>
                    <a:cubicBezTo>
                      <a:pt x="43" y="181"/>
                      <a:pt x="72" y="167"/>
                      <a:pt x="97" y="148"/>
                    </a:cubicBezTo>
                    <a:cubicBezTo>
                      <a:pt x="102" y="144"/>
                      <a:pt x="107" y="140"/>
                      <a:pt x="111" y="135"/>
                    </a:cubicBezTo>
                    <a:cubicBezTo>
                      <a:pt x="112" y="132"/>
                      <a:pt x="116" y="131"/>
                      <a:pt x="118" y="129"/>
                    </a:cubicBezTo>
                    <a:cubicBezTo>
                      <a:pt x="118" y="127"/>
                      <a:pt x="119" y="126"/>
                      <a:pt x="120" y="125"/>
                    </a:cubicBezTo>
                    <a:cubicBezTo>
                      <a:pt x="123" y="121"/>
                      <a:pt x="128" y="118"/>
                      <a:pt x="131" y="113"/>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62" name="Freeform 260">
              <a:extLst>
                <a:ext uri="{FF2B5EF4-FFF2-40B4-BE49-F238E27FC236}">
                  <a16:creationId xmlns:a16="http://schemas.microsoft.com/office/drawing/2014/main" id="{7C79C1CE-2FBA-4680-9C06-B22613C148F8}"/>
                </a:ext>
              </a:extLst>
            </p:cNvPr>
            <p:cNvSpPr>
              <a:spLocks/>
            </p:cNvSpPr>
            <p:nvPr/>
          </p:nvSpPr>
          <p:spPr bwMode="auto">
            <a:xfrm>
              <a:off x="4963" y="2730"/>
              <a:ext cx="107" cy="263"/>
            </a:xfrm>
            <a:custGeom>
              <a:avLst/>
              <a:gdLst>
                <a:gd name="T0" fmla="*/ 0 w 64"/>
                <a:gd name="T1" fmla="*/ 157 h 157"/>
                <a:gd name="T2" fmla="*/ 14 w 64"/>
                <a:gd name="T3" fmla="*/ 117 h 157"/>
                <a:gd name="T4" fmla="*/ 24 w 64"/>
                <a:gd name="T5" fmla="*/ 44 h 157"/>
                <a:gd name="T6" fmla="*/ 3 w 64"/>
                <a:gd name="T7" fmla="*/ 2 h 157"/>
                <a:gd name="T8" fmla="*/ 2 w 64"/>
                <a:gd name="T9" fmla="*/ 0 h 157"/>
                <a:gd name="T10" fmla="*/ 4 w 64"/>
                <a:gd name="T11" fmla="*/ 0 h 157"/>
                <a:gd name="T12" fmla="*/ 14 w 64"/>
                <a:gd name="T13" fmla="*/ 8 h 157"/>
                <a:gd name="T14" fmla="*/ 18 w 64"/>
                <a:gd name="T15" fmla="*/ 9 h 157"/>
                <a:gd name="T16" fmla="*/ 18 w 64"/>
                <a:gd name="T17" fmla="*/ 5 h 157"/>
                <a:gd name="T18" fmla="*/ 18 w 64"/>
                <a:gd name="T19" fmla="*/ 1 h 157"/>
                <a:gd name="T20" fmla="*/ 23 w 64"/>
                <a:gd name="T21" fmla="*/ 4 h 157"/>
                <a:gd name="T22" fmla="*/ 26 w 64"/>
                <a:gd name="T23" fmla="*/ 5 h 157"/>
                <a:gd name="T24" fmla="*/ 35 w 64"/>
                <a:gd name="T25" fmla="*/ 9 h 157"/>
                <a:gd name="T26" fmla="*/ 42 w 64"/>
                <a:gd name="T27" fmla="*/ 9 h 157"/>
                <a:gd name="T28" fmla="*/ 56 w 64"/>
                <a:gd name="T29" fmla="*/ 8 h 157"/>
                <a:gd name="T30" fmla="*/ 58 w 64"/>
                <a:gd name="T31" fmla="*/ 10 h 157"/>
                <a:gd name="T32" fmla="*/ 55 w 64"/>
                <a:gd name="T33" fmla="*/ 12 h 157"/>
                <a:gd name="T34" fmla="*/ 51 w 64"/>
                <a:gd name="T35" fmla="*/ 12 h 157"/>
                <a:gd name="T36" fmla="*/ 47 w 64"/>
                <a:gd name="T37" fmla="*/ 15 h 157"/>
                <a:gd name="T38" fmla="*/ 49 w 64"/>
                <a:gd name="T39" fmla="*/ 22 h 157"/>
                <a:gd name="T40" fmla="*/ 52 w 64"/>
                <a:gd name="T41" fmla="*/ 26 h 157"/>
                <a:gd name="T42" fmla="*/ 56 w 64"/>
                <a:gd name="T43" fmla="*/ 28 h 157"/>
                <a:gd name="T44" fmla="*/ 62 w 64"/>
                <a:gd name="T45" fmla="*/ 32 h 157"/>
                <a:gd name="T46" fmla="*/ 61 w 64"/>
                <a:gd name="T47" fmla="*/ 45 h 157"/>
                <a:gd name="T48" fmla="*/ 58 w 64"/>
                <a:gd name="T49" fmla="*/ 46 h 157"/>
                <a:gd name="T50" fmla="*/ 52 w 64"/>
                <a:gd name="T51" fmla="*/ 51 h 157"/>
                <a:gd name="T52" fmla="*/ 46 w 64"/>
                <a:gd name="T53" fmla="*/ 57 h 157"/>
                <a:gd name="T54" fmla="*/ 45 w 64"/>
                <a:gd name="T55" fmla="*/ 61 h 157"/>
                <a:gd name="T56" fmla="*/ 45 w 64"/>
                <a:gd name="T57" fmla="*/ 65 h 157"/>
                <a:gd name="T58" fmla="*/ 48 w 64"/>
                <a:gd name="T59" fmla="*/ 64 h 157"/>
                <a:gd name="T60" fmla="*/ 52 w 64"/>
                <a:gd name="T61" fmla="*/ 62 h 157"/>
                <a:gd name="T62" fmla="*/ 51 w 64"/>
                <a:gd name="T63" fmla="*/ 67 h 157"/>
                <a:gd name="T64" fmla="*/ 47 w 64"/>
                <a:gd name="T65" fmla="*/ 70 h 157"/>
                <a:gd name="T66" fmla="*/ 47 w 64"/>
                <a:gd name="T67" fmla="*/ 77 h 157"/>
                <a:gd name="T68" fmla="*/ 47 w 64"/>
                <a:gd name="T69" fmla="*/ 83 h 157"/>
                <a:gd name="T70" fmla="*/ 44 w 64"/>
                <a:gd name="T71" fmla="*/ 99 h 157"/>
                <a:gd name="T72" fmla="*/ 44 w 64"/>
                <a:gd name="T73" fmla="*/ 104 h 157"/>
                <a:gd name="T74" fmla="*/ 36 w 64"/>
                <a:gd name="T75" fmla="*/ 108 h 157"/>
                <a:gd name="T76" fmla="*/ 35 w 64"/>
                <a:gd name="T77" fmla="*/ 109 h 157"/>
                <a:gd name="T78" fmla="*/ 26 w 64"/>
                <a:gd name="T79" fmla="*/ 104 h 157"/>
                <a:gd name="T80" fmla="*/ 23 w 64"/>
                <a:gd name="T81" fmla="*/ 104 h 157"/>
                <a:gd name="T82" fmla="*/ 24 w 64"/>
                <a:gd name="T83" fmla="*/ 108 h 157"/>
                <a:gd name="T84" fmla="*/ 24 w 64"/>
                <a:gd name="T85" fmla="*/ 115 h 157"/>
                <a:gd name="T86" fmla="*/ 25 w 64"/>
                <a:gd name="T87" fmla="*/ 119 h 157"/>
                <a:gd name="T88" fmla="*/ 31 w 64"/>
                <a:gd name="T89" fmla="*/ 126 h 157"/>
                <a:gd name="T90" fmla="*/ 19 w 64"/>
                <a:gd name="T91" fmla="*/ 132 h 157"/>
                <a:gd name="T92" fmla="*/ 21 w 64"/>
                <a:gd name="T93" fmla="*/ 125 h 157"/>
                <a:gd name="T94" fmla="*/ 21 w 64"/>
                <a:gd name="T95" fmla="*/ 121 h 157"/>
                <a:gd name="T96" fmla="*/ 17 w 64"/>
                <a:gd name="T97" fmla="*/ 122 h 157"/>
                <a:gd name="T98" fmla="*/ 11 w 64"/>
                <a:gd name="T99" fmla="*/ 139 h 157"/>
                <a:gd name="T100" fmla="*/ 0 w 64"/>
                <a:gd name="T101"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 h="157">
                  <a:moveTo>
                    <a:pt x="0" y="157"/>
                  </a:moveTo>
                  <a:cubicBezTo>
                    <a:pt x="5" y="144"/>
                    <a:pt x="10" y="131"/>
                    <a:pt x="14" y="117"/>
                  </a:cubicBezTo>
                  <a:cubicBezTo>
                    <a:pt x="22" y="94"/>
                    <a:pt x="26" y="69"/>
                    <a:pt x="24" y="44"/>
                  </a:cubicBezTo>
                  <a:cubicBezTo>
                    <a:pt x="23" y="27"/>
                    <a:pt x="17" y="12"/>
                    <a:pt x="3" y="2"/>
                  </a:cubicBezTo>
                  <a:cubicBezTo>
                    <a:pt x="2" y="2"/>
                    <a:pt x="2" y="1"/>
                    <a:pt x="2" y="0"/>
                  </a:cubicBezTo>
                  <a:cubicBezTo>
                    <a:pt x="3" y="0"/>
                    <a:pt x="3" y="0"/>
                    <a:pt x="4" y="0"/>
                  </a:cubicBezTo>
                  <a:cubicBezTo>
                    <a:pt x="7" y="3"/>
                    <a:pt x="12" y="4"/>
                    <a:pt x="14" y="8"/>
                  </a:cubicBezTo>
                  <a:cubicBezTo>
                    <a:pt x="14" y="9"/>
                    <a:pt x="16" y="10"/>
                    <a:pt x="18" y="9"/>
                  </a:cubicBezTo>
                  <a:cubicBezTo>
                    <a:pt x="19" y="8"/>
                    <a:pt x="19" y="6"/>
                    <a:pt x="18" y="5"/>
                  </a:cubicBezTo>
                  <a:cubicBezTo>
                    <a:pt x="18" y="4"/>
                    <a:pt x="15" y="2"/>
                    <a:pt x="18" y="1"/>
                  </a:cubicBezTo>
                  <a:cubicBezTo>
                    <a:pt x="21" y="0"/>
                    <a:pt x="22" y="2"/>
                    <a:pt x="23" y="4"/>
                  </a:cubicBezTo>
                  <a:cubicBezTo>
                    <a:pt x="24" y="5"/>
                    <a:pt x="24" y="6"/>
                    <a:pt x="26" y="5"/>
                  </a:cubicBezTo>
                  <a:cubicBezTo>
                    <a:pt x="30" y="3"/>
                    <a:pt x="33" y="6"/>
                    <a:pt x="35" y="9"/>
                  </a:cubicBezTo>
                  <a:cubicBezTo>
                    <a:pt x="38" y="12"/>
                    <a:pt x="39" y="12"/>
                    <a:pt x="42" y="9"/>
                  </a:cubicBezTo>
                  <a:cubicBezTo>
                    <a:pt x="46" y="5"/>
                    <a:pt x="52" y="8"/>
                    <a:pt x="56" y="8"/>
                  </a:cubicBezTo>
                  <a:cubicBezTo>
                    <a:pt x="57" y="7"/>
                    <a:pt x="58" y="9"/>
                    <a:pt x="58" y="10"/>
                  </a:cubicBezTo>
                  <a:cubicBezTo>
                    <a:pt x="57" y="11"/>
                    <a:pt x="57" y="12"/>
                    <a:pt x="55" y="12"/>
                  </a:cubicBezTo>
                  <a:cubicBezTo>
                    <a:pt x="54" y="12"/>
                    <a:pt x="53" y="12"/>
                    <a:pt x="51" y="12"/>
                  </a:cubicBezTo>
                  <a:cubicBezTo>
                    <a:pt x="49" y="12"/>
                    <a:pt x="46" y="11"/>
                    <a:pt x="47" y="15"/>
                  </a:cubicBezTo>
                  <a:cubicBezTo>
                    <a:pt x="47" y="17"/>
                    <a:pt x="44" y="21"/>
                    <a:pt x="49" y="22"/>
                  </a:cubicBezTo>
                  <a:cubicBezTo>
                    <a:pt x="51" y="23"/>
                    <a:pt x="52" y="24"/>
                    <a:pt x="52" y="26"/>
                  </a:cubicBezTo>
                  <a:cubicBezTo>
                    <a:pt x="53" y="28"/>
                    <a:pt x="54" y="28"/>
                    <a:pt x="56" y="28"/>
                  </a:cubicBezTo>
                  <a:cubicBezTo>
                    <a:pt x="59" y="28"/>
                    <a:pt x="61" y="28"/>
                    <a:pt x="62" y="32"/>
                  </a:cubicBezTo>
                  <a:cubicBezTo>
                    <a:pt x="64" y="37"/>
                    <a:pt x="63" y="41"/>
                    <a:pt x="61" y="45"/>
                  </a:cubicBezTo>
                  <a:cubicBezTo>
                    <a:pt x="61" y="46"/>
                    <a:pt x="59" y="46"/>
                    <a:pt x="58" y="46"/>
                  </a:cubicBezTo>
                  <a:cubicBezTo>
                    <a:pt x="53" y="45"/>
                    <a:pt x="53" y="48"/>
                    <a:pt x="52" y="51"/>
                  </a:cubicBezTo>
                  <a:cubicBezTo>
                    <a:pt x="46" y="50"/>
                    <a:pt x="45" y="50"/>
                    <a:pt x="46" y="57"/>
                  </a:cubicBezTo>
                  <a:cubicBezTo>
                    <a:pt x="46" y="59"/>
                    <a:pt x="46" y="60"/>
                    <a:pt x="45" y="61"/>
                  </a:cubicBezTo>
                  <a:cubicBezTo>
                    <a:pt x="44" y="62"/>
                    <a:pt x="44" y="64"/>
                    <a:pt x="45" y="65"/>
                  </a:cubicBezTo>
                  <a:cubicBezTo>
                    <a:pt x="46" y="66"/>
                    <a:pt x="47" y="65"/>
                    <a:pt x="48" y="64"/>
                  </a:cubicBezTo>
                  <a:cubicBezTo>
                    <a:pt x="49" y="63"/>
                    <a:pt x="50" y="60"/>
                    <a:pt x="52" y="62"/>
                  </a:cubicBezTo>
                  <a:cubicBezTo>
                    <a:pt x="55" y="64"/>
                    <a:pt x="52" y="65"/>
                    <a:pt x="51" y="67"/>
                  </a:cubicBezTo>
                  <a:cubicBezTo>
                    <a:pt x="50" y="69"/>
                    <a:pt x="49" y="70"/>
                    <a:pt x="47" y="70"/>
                  </a:cubicBezTo>
                  <a:cubicBezTo>
                    <a:pt x="42" y="72"/>
                    <a:pt x="43" y="75"/>
                    <a:pt x="47" y="77"/>
                  </a:cubicBezTo>
                  <a:cubicBezTo>
                    <a:pt x="51" y="79"/>
                    <a:pt x="50" y="81"/>
                    <a:pt x="47" y="83"/>
                  </a:cubicBezTo>
                  <a:cubicBezTo>
                    <a:pt x="42" y="86"/>
                    <a:pt x="40" y="95"/>
                    <a:pt x="44" y="99"/>
                  </a:cubicBezTo>
                  <a:cubicBezTo>
                    <a:pt x="47" y="102"/>
                    <a:pt x="45" y="103"/>
                    <a:pt x="44" y="104"/>
                  </a:cubicBezTo>
                  <a:cubicBezTo>
                    <a:pt x="42" y="106"/>
                    <a:pt x="38" y="106"/>
                    <a:pt x="36" y="108"/>
                  </a:cubicBezTo>
                  <a:cubicBezTo>
                    <a:pt x="36" y="109"/>
                    <a:pt x="35" y="109"/>
                    <a:pt x="35" y="109"/>
                  </a:cubicBezTo>
                  <a:cubicBezTo>
                    <a:pt x="34" y="103"/>
                    <a:pt x="29" y="105"/>
                    <a:pt x="26" y="104"/>
                  </a:cubicBezTo>
                  <a:cubicBezTo>
                    <a:pt x="25" y="104"/>
                    <a:pt x="24" y="102"/>
                    <a:pt x="23" y="104"/>
                  </a:cubicBezTo>
                  <a:cubicBezTo>
                    <a:pt x="22" y="105"/>
                    <a:pt x="22" y="107"/>
                    <a:pt x="24" y="108"/>
                  </a:cubicBezTo>
                  <a:cubicBezTo>
                    <a:pt x="28" y="110"/>
                    <a:pt x="28" y="112"/>
                    <a:pt x="24" y="115"/>
                  </a:cubicBezTo>
                  <a:cubicBezTo>
                    <a:pt x="23" y="116"/>
                    <a:pt x="23" y="118"/>
                    <a:pt x="25" y="119"/>
                  </a:cubicBezTo>
                  <a:cubicBezTo>
                    <a:pt x="29" y="119"/>
                    <a:pt x="29" y="122"/>
                    <a:pt x="31" y="126"/>
                  </a:cubicBezTo>
                  <a:cubicBezTo>
                    <a:pt x="23" y="122"/>
                    <a:pt x="26" y="134"/>
                    <a:pt x="19" y="132"/>
                  </a:cubicBezTo>
                  <a:cubicBezTo>
                    <a:pt x="20" y="130"/>
                    <a:pt x="20" y="127"/>
                    <a:pt x="21" y="125"/>
                  </a:cubicBezTo>
                  <a:cubicBezTo>
                    <a:pt x="22" y="124"/>
                    <a:pt x="23" y="122"/>
                    <a:pt x="21" y="121"/>
                  </a:cubicBezTo>
                  <a:cubicBezTo>
                    <a:pt x="19" y="120"/>
                    <a:pt x="18" y="121"/>
                    <a:pt x="17" y="122"/>
                  </a:cubicBezTo>
                  <a:cubicBezTo>
                    <a:pt x="13" y="127"/>
                    <a:pt x="12" y="133"/>
                    <a:pt x="11" y="139"/>
                  </a:cubicBezTo>
                  <a:cubicBezTo>
                    <a:pt x="9" y="147"/>
                    <a:pt x="5" y="152"/>
                    <a:pt x="0" y="157"/>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261">
              <a:extLst>
                <a:ext uri="{FF2B5EF4-FFF2-40B4-BE49-F238E27FC236}">
                  <a16:creationId xmlns:a16="http://schemas.microsoft.com/office/drawing/2014/main" id="{26944099-DABA-46C8-BF81-269D0CCA5E65}"/>
                </a:ext>
              </a:extLst>
            </p:cNvPr>
            <p:cNvSpPr>
              <a:spLocks/>
            </p:cNvSpPr>
            <p:nvPr/>
          </p:nvSpPr>
          <p:spPr bwMode="auto">
            <a:xfrm>
              <a:off x="5050" y="2812"/>
              <a:ext cx="16" cy="12"/>
            </a:xfrm>
            <a:custGeom>
              <a:avLst/>
              <a:gdLst>
                <a:gd name="T0" fmla="*/ 0 w 10"/>
                <a:gd name="T1" fmla="*/ 2 h 7"/>
                <a:gd name="T2" fmla="*/ 6 w 10"/>
                <a:gd name="T3" fmla="*/ 3 h 7"/>
                <a:gd name="T4" fmla="*/ 10 w 10"/>
                <a:gd name="T5" fmla="*/ 3 h 7"/>
                <a:gd name="T6" fmla="*/ 7 w 10"/>
                <a:gd name="T7" fmla="*/ 7 h 7"/>
                <a:gd name="T8" fmla="*/ 0 w 10"/>
                <a:gd name="T9" fmla="*/ 2 h 7"/>
              </a:gdLst>
              <a:ahLst/>
              <a:cxnLst>
                <a:cxn ang="0">
                  <a:pos x="T0" y="T1"/>
                </a:cxn>
                <a:cxn ang="0">
                  <a:pos x="T2" y="T3"/>
                </a:cxn>
                <a:cxn ang="0">
                  <a:pos x="T4" y="T5"/>
                </a:cxn>
                <a:cxn ang="0">
                  <a:pos x="T6" y="T7"/>
                </a:cxn>
                <a:cxn ang="0">
                  <a:pos x="T8" y="T9"/>
                </a:cxn>
              </a:cxnLst>
              <a:rect l="0" t="0" r="r" b="b"/>
              <a:pathLst>
                <a:path w="10" h="7">
                  <a:moveTo>
                    <a:pt x="0" y="2"/>
                  </a:moveTo>
                  <a:cubicBezTo>
                    <a:pt x="2" y="3"/>
                    <a:pt x="4" y="4"/>
                    <a:pt x="6" y="3"/>
                  </a:cubicBezTo>
                  <a:cubicBezTo>
                    <a:pt x="7" y="2"/>
                    <a:pt x="9" y="0"/>
                    <a:pt x="10" y="3"/>
                  </a:cubicBezTo>
                  <a:cubicBezTo>
                    <a:pt x="10" y="5"/>
                    <a:pt x="9" y="7"/>
                    <a:pt x="7" y="7"/>
                  </a:cubicBezTo>
                  <a:cubicBezTo>
                    <a:pt x="3" y="7"/>
                    <a:pt x="1" y="6"/>
                    <a:pt x="0" y="2"/>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4" name="Freeform 262">
              <a:extLst>
                <a:ext uri="{FF2B5EF4-FFF2-40B4-BE49-F238E27FC236}">
                  <a16:creationId xmlns:a16="http://schemas.microsoft.com/office/drawing/2014/main" id="{7E39C716-DDD0-4991-9478-6E4DC1CEC724}"/>
                </a:ext>
              </a:extLst>
            </p:cNvPr>
            <p:cNvSpPr>
              <a:spLocks/>
            </p:cNvSpPr>
            <p:nvPr/>
          </p:nvSpPr>
          <p:spPr bwMode="auto">
            <a:xfrm>
              <a:off x="5010" y="2919"/>
              <a:ext cx="10" cy="7"/>
            </a:xfrm>
            <a:custGeom>
              <a:avLst/>
              <a:gdLst>
                <a:gd name="T0" fmla="*/ 6 w 6"/>
                <a:gd name="T1" fmla="*/ 2 h 4"/>
                <a:gd name="T2" fmla="*/ 3 w 6"/>
                <a:gd name="T3" fmla="*/ 4 h 4"/>
                <a:gd name="T4" fmla="*/ 1 w 6"/>
                <a:gd name="T5" fmla="*/ 2 h 4"/>
                <a:gd name="T6" fmla="*/ 4 w 6"/>
                <a:gd name="T7" fmla="*/ 0 h 4"/>
                <a:gd name="T8" fmla="*/ 6 w 6"/>
                <a:gd name="T9" fmla="*/ 2 h 4"/>
              </a:gdLst>
              <a:ahLst/>
              <a:cxnLst>
                <a:cxn ang="0">
                  <a:pos x="T0" y="T1"/>
                </a:cxn>
                <a:cxn ang="0">
                  <a:pos x="T2" y="T3"/>
                </a:cxn>
                <a:cxn ang="0">
                  <a:pos x="T4" y="T5"/>
                </a:cxn>
                <a:cxn ang="0">
                  <a:pos x="T6" y="T7"/>
                </a:cxn>
                <a:cxn ang="0">
                  <a:pos x="T8" y="T9"/>
                </a:cxn>
              </a:cxnLst>
              <a:rect l="0" t="0" r="r" b="b"/>
              <a:pathLst>
                <a:path w="6" h="4">
                  <a:moveTo>
                    <a:pt x="6" y="2"/>
                  </a:moveTo>
                  <a:cubicBezTo>
                    <a:pt x="5" y="4"/>
                    <a:pt x="4" y="4"/>
                    <a:pt x="3" y="4"/>
                  </a:cubicBezTo>
                  <a:cubicBezTo>
                    <a:pt x="1" y="4"/>
                    <a:pt x="0" y="3"/>
                    <a:pt x="1" y="2"/>
                  </a:cubicBezTo>
                  <a:cubicBezTo>
                    <a:pt x="1" y="0"/>
                    <a:pt x="2" y="0"/>
                    <a:pt x="4" y="0"/>
                  </a:cubicBezTo>
                  <a:cubicBezTo>
                    <a:pt x="5" y="0"/>
                    <a:pt x="6" y="1"/>
                    <a:pt x="6" y="2"/>
                  </a:cubicBezTo>
                  <a:close/>
                </a:path>
              </a:pathLst>
            </a:cu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5" name="Oval 263">
              <a:extLst>
                <a:ext uri="{FF2B5EF4-FFF2-40B4-BE49-F238E27FC236}">
                  <a16:creationId xmlns:a16="http://schemas.microsoft.com/office/drawing/2014/main" id="{61695143-1355-4930-859D-1C3DA919F3F7}"/>
                </a:ext>
              </a:extLst>
            </p:cNvPr>
            <p:cNvSpPr>
              <a:spLocks noChangeArrowheads="1"/>
            </p:cNvSpPr>
            <p:nvPr/>
          </p:nvSpPr>
          <p:spPr bwMode="auto">
            <a:xfrm>
              <a:off x="5023" y="2926"/>
              <a:ext cx="7" cy="5"/>
            </a:xfrm>
            <a:prstGeom prst="ellipse">
              <a:avLst/>
            </a:prstGeom>
            <a:solidFill>
              <a:srgbClr val="BF19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6" name="Freeform 264">
              <a:extLst>
                <a:ext uri="{FF2B5EF4-FFF2-40B4-BE49-F238E27FC236}">
                  <a16:creationId xmlns:a16="http://schemas.microsoft.com/office/drawing/2014/main" id="{B7B8B735-0A39-41E3-9081-4791324D688F}"/>
                </a:ext>
              </a:extLst>
            </p:cNvPr>
            <p:cNvSpPr>
              <a:spLocks/>
            </p:cNvSpPr>
            <p:nvPr/>
          </p:nvSpPr>
          <p:spPr bwMode="auto">
            <a:xfrm>
              <a:off x="5365" y="2617"/>
              <a:ext cx="430" cy="304"/>
            </a:xfrm>
            <a:custGeom>
              <a:avLst/>
              <a:gdLst>
                <a:gd name="T0" fmla="*/ 252 w 257"/>
                <a:gd name="T1" fmla="*/ 67 h 182"/>
                <a:gd name="T2" fmla="*/ 248 w 257"/>
                <a:gd name="T3" fmla="*/ 65 h 182"/>
                <a:gd name="T4" fmla="*/ 232 w 257"/>
                <a:gd name="T5" fmla="*/ 64 h 182"/>
                <a:gd name="T6" fmla="*/ 220 w 257"/>
                <a:gd name="T7" fmla="*/ 63 h 182"/>
                <a:gd name="T8" fmla="*/ 211 w 257"/>
                <a:gd name="T9" fmla="*/ 68 h 182"/>
                <a:gd name="T10" fmla="*/ 213 w 257"/>
                <a:gd name="T11" fmla="*/ 73 h 182"/>
                <a:gd name="T12" fmla="*/ 217 w 257"/>
                <a:gd name="T13" fmla="*/ 84 h 182"/>
                <a:gd name="T14" fmla="*/ 218 w 257"/>
                <a:gd name="T15" fmla="*/ 95 h 182"/>
                <a:gd name="T16" fmla="*/ 217 w 257"/>
                <a:gd name="T17" fmla="*/ 104 h 182"/>
                <a:gd name="T18" fmla="*/ 213 w 257"/>
                <a:gd name="T19" fmla="*/ 117 h 182"/>
                <a:gd name="T20" fmla="*/ 212 w 257"/>
                <a:gd name="T21" fmla="*/ 119 h 182"/>
                <a:gd name="T22" fmla="*/ 199 w 257"/>
                <a:gd name="T23" fmla="*/ 138 h 182"/>
                <a:gd name="T24" fmla="*/ 192 w 257"/>
                <a:gd name="T25" fmla="*/ 142 h 182"/>
                <a:gd name="T26" fmla="*/ 185 w 257"/>
                <a:gd name="T27" fmla="*/ 144 h 182"/>
                <a:gd name="T28" fmla="*/ 175 w 257"/>
                <a:gd name="T29" fmla="*/ 148 h 182"/>
                <a:gd name="T30" fmla="*/ 165 w 257"/>
                <a:gd name="T31" fmla="*/ 154 h 182"/>
                <a:gd name="T32" fmla="*/ 156 w 257"/>
                <a:gd name="T33" fmla="*/ 157 h 182"/>
                <a:gd name="T34" fmla="*/ 153 w 257"/>
                <a:gd name="T35" fmla="*/ 158 h 182"/>
                <a:gd name="T36" fmla="*/ 145 w 257"/>
                <a:gd name="T37" fmla="*/ 170 h 182"/>
                <a:gd name="T38" fmla="*/ 148 w 257"/>
                <a:gd name="T39" fmla="*/ 182 h 182"/>
                <a:gd name="T40" fmla="*/ 138 w 257"/>
                <a:gd name="T41" fmla="*/ 170 h 182"/>
                <a:gd name="T42" fmla="*/ 138 w 257"/>
                <a:gd name="T43" fmla="*/ 162 h 182"/>
                <a:gd name="T44" fmla="*/ 131 w 257"/>
                <a:gd name="T45" fmla="*/ 154 h 182"/>
                <a:gd name="T46" fmla="*/ 128 w 257"/>
                <a:gd name="T47" fmla="*/ 154 h 182"/>
                <a:gd name="T48" fmla="*/ 119 w 257"/>
                <a:gd name="T49" fmla="*/ 151 h 182"/>
                <a:gd name="T50" fmla="*/ 115 w 257"/>
                <a:gd name="T51" fmla="*/ 149 h 182"/>
                <a:gd name="T52" fmla="*/ 104 w 257"/>
                <a:gd name="T53" fmla="*/ 142 h 182"/>
                <a:gd name="T54" fmla="*/ 88 w 257"/>
                <a:gd name="T55" fmla="*/ 144 h 182"/>
                <a:gd name="T56" fmla="*/ 81 w 257"/>
                <a:gd name="T57" fmla="*/ 150 h 182"/>
                <a:gd name="T58" fmla="*/ 77 w 257"/>
                <a:gd name="T59" fmla="*/ 154 h 182"/>
                <a:gd name="T60" fmla="*/ 71 w 257"/>
                <a:gd name="T61" fmla="*/ 158 h 182"/>
                <a:gd name="T62" fmla="*/ 51 w 257"/>
                <a:gd name="T63" fmla="*/ 161 h 182"/>
                <a:gd name="T64" fmla="*/ 36 w 257"/>
                <a:gd name="T65" fmla="*/ 160 h 182"/>
                <a:gd name="T66" fmla="*/ 23 w 257"/>
                <a:gd name="T67" fmla="*/ 160 h 182"/>
                <a:gd name="T68" fmla="*/ 19 w 257"/>
                <a:gd name="T69" fmla="*/ 159 h 182"/>
                <a:gd name="T70" fmla="*/ 6 w 257"/>
                <a:gd name="T71" fmla="*/ 145 h 182"/>
                <a:gd name="T72" fmla="*/ 0 w 257"/>
                <a:gd name="T73" fmla="*/ 110 h 182"/>
                <a:gd name="T74" fmla="*/ 5 w 257"/>
                <a:gd name="T75" fmla="*/ 95 h 182"/>
                <a:gd name="T76" fmla="*/ 18 w 257"/>
                <a:gd name="T77" fmla="*/ 80 h 182"/>
                <a:gd name="T78" fmla="*/ 30 w 257"/>
                <a:gd name="T79" fmla="*/ 70 h 182"/>
                <a:gd name="T80" fmla="*/ 48 w 257"/>
                <a:gd name="T81" fmla="*/ 66 h 182"/>
                <a:gd name="T82" fmla="*/ 64 w 257"/>
                <a:gd name="T83" fmla="*/ 67 h 182"/>
                <a:gd name="T84" fmla="*/ 75 w 257"/>
                <a:gd name="T85" fmla="*/ 72 h 182"/>
                <a:gd name="T86" fmla="*/ 81 w 257"/>
                <a:gd name="T87" fmla="*/ 70 h 182"/>
                <a:gd name="T88" fmla="*/ 85 w 257"/>
                <a:gd name="T89" fmla="*/ 58 h 182"/>
                <a:gd name="T90" fmla="*/ 102 w 257"/>
                <a:gd name="T91" fmla="*/ 41 h 182"/>
                <a:gd name="T92" fmla="*/ 122 w 257"/>
                <a:gd name="T93" fmla="*/ 30 h 182"/>
                <a:gd name="T94" fmla="*/ 124 w 257"/>
                <a:gd name="T95" fmla="*/ 30 h 182"/>
                <a:gd name="T96" fmla="*/ 148 w 257"/>
                <a:gd name="T97" fmla="*/ 25 h 182"/>
                <a:gd name="T98" fmla="*/ 158 w 257"/>
                <a:gd name="T99" fmla="*/ 18 h 182"/>
                <a:gd name="T100" fmla="*/ 169 w 257"/>
                <a:gd name="T101" fmla="*/ 9 h 182"/>
                <a:gd name="T102" fmla="*/ 183 w 257"/>
                <a:gd name="T103" fmla="*/ 6 h 182"/>
                <a:gd name="T104" fmla="*/ 203 w 257"/>
                <a:gd name="T105" fmla="*/ 6 h 182"/>
                <a:gd name="T106" fmla="*/ 206 w 257"/>
                <a:gd name="T107" fmla="*/ 6 h 182"/>
                <a:gd name="T108" fmla="*/ 218 w 257"/>
                <a:gd name="T109" fmla="*/ 9 h 182"/>
                <a:gd name="T110" fmla="*/ 225 w 257"/>
                <a:gd name="T111" fmla="*/ 13 h 182"/>
                <a:gd name="T112" fmla="*/ 229 w 257"/>
                <a:gd name="T113" fmla="*/ 15 h 182"/>
                <a:gd name="T114" fmla="*/ 245 w 257"/>
                <a:gd name="T115" fmla="*/ 30 h 182"/>
                <a:gd name="T116" fmla="*/ 246 w 257"/>
                <a:gd name="T117" fmla="*/ 33 h 182"/>
                <a:gd name="T118" fmla="*/ 247 w 257"/>
                <a:gd name="T119" fmla="*/ 37 h 182"/>
                <a:gd name="T120" fmla="*/ 254 w 257"/>
                <a:gd name="T121" fmla="*/ 63 h 182"/>
                <a:gd name="T122" fmla="*/ 252 w 257"/>
                <a:gd name="T123" fmla="*/ 6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182">
                  <a:moveTo>
                    <a:pt x="252" y="67"/>
                  </a:moveTo>
                  <a:cubicBezTo>
                    <a:pt x="251" y="66"/>
                    <a:pt x="250" y="65"/>
                    <a:pt x="248" y="65"/>
                  </a:cubicBezTo>
                  <a:cubicBezTo>
                    <a:pt x="243" y="66"/>
                    <a:pt x="237" y="64"/>
                    <a:pt x="232" y="64"/>
                  </a:cubicBezTo>
                  <a:cubicBezTo>
                    <a:pt x="228" y="64"/>
                    <a:pt x="224" y="64"/>
                    <a:pt x="220" y="63"/>
                  </a:cubicBezTo>
                  <a:cubicBezTo>
                    <a:pt x="216" y="62"/>
                    <a:pt x="214" y="65"/>
                    <a:pt x="211" y="68"/>
                  </a:cubicBezTo>
                  <a:cubicBezTo>
                    <a:pt x="209" y="70"/>
                    <a:pt x="212" y="71"/>
                    <a:pt x="213" y="73"/>
                  </a:cubicBezTo>
                  <a:cubicBezTo>
                    <a:pt x="213" y="77"/>
                    <a:pt x="215" y="81"/>
                    <a:pt x="217" y="84"/>
                  </a:cubicBezTo>
                  <a:cubicBezTo>
                    <a:pt x="220" y="87"/>
                    <a:pt x="221" y="91"/>
                    <a:pt x="218" y="95"/>
                  </a:cubicBezTo>
                  <a:cubicBezTo>
                    <a:pt x="217" y="98"/>
                    <a:pt x="217" y="100"/>
                    <a:pt x="217" y="104"/>
                  </a:cubicBezTo>
                  <a:cubicBezTo>
                    <a:pt x="218" y="109"/>
                    <a:pt x="218" y="114"/>
                    <a:pt x="213" y="117"/>
                  </a:cubicBezTo>
                  <a:cubicBezTo>
                    <a:pt x="213" y="118"/>
                    <a:pt x="212" y="118"/>
                    <a:pt x="212" y="119"/>
                  </a:cubicBezTo>
                  <a:cubicBezTo>
                    <a:pt x="212" y="128"/>
                    <a:pt x="203" y="131"/>
                    <a:pt x="199" y="138"/>
                  </a:cubicBezTo>
                  <a:cubicBezTo>
                    <a:pt x="197" y="140"/>
                    <a:pt x="195" y="142"/>
                    <a:pt x="192" y="142"/>
                  </a:cubicBezTo>
                  <a:cubicBezTo>
                    <a:pt x="189" y="143"/>
                    <a:pt x="187" y="143"/>
                    <a:pt x="185" y="144"/>
                  </a:cubicBezTo>
                  <a:cubicBezTo>
                    <a:pt x="182" y="147"/>
                    <a:pt x="178" y="145"/>
                    <a:pt x="175" y="148"/>
                  </a:cubicBezTo>
                  <a:cubicBezTo>
                    <a:pt x="174" y="153"/>
                    <a:pt x="170" y="155"/>
                    <a:pt x="165" y="154"/>
                  </a:cubicBezTo>
                  <a:cubicBezTo>
                    <a:pt x="162" y="154"/>
                    <a:pt x="158" y="154"/>
                    <a:pt x="156" y="157"/>
                  </a:cubicBezTo>
                  <a:cubicBezTo>
                    <a:pt x="155" y="158"/>
                    <a:pt x="154" y="158"/>
                    <a:pt x="153" y="158"/>
                  </a:cubicBezTo>
                  <a:cubicBezTo>
                    <a:pt x="145" y="161"/>
                    <a:pt x="145" y="162"/>
                    <a:pt x="145" y="170"/>
                  </a:cubicBezTo>
                  <a:cubicBezTo>
                    <a:pt x="145" y="174"/>
                    <a:pt x="147" y="178"/>
                    <a:pt x="148" y="182"/>
                  </a:cubicBezTo>
                  <a:cubicBezTo>
                    <a:pt x="143" y="182"/>
                    <a:pt x="138" y="176"/>
                    <a:pt x="138" y="170"/>
                  </a:cubicBezTo>
                  <a:cubicBezTo>
                    <a:pt x="138" y="168"/>
                    <a:pt x="137" y="165"/>
                    <a:pt x="138" y="162"/>
                  </a:cubicBezTo>
                  <a:cubicBezTo>
                    <a:pt x="139" y="156"/>
                    <a:pt x="137" y="154"/>
                    <a:pt x="131" y="154"/>
                  </a:cubicBezTo>
                  <a:cubicBezTo>
                    <a:pt x="130" y="155"/>
                    <a:pt x="128" y="155"/>
                    <a:pt x="128" y="154"/>
                  </a:cubicBezTo>
                  <a:cubicBezTo>
                    <a:pt x="125" y="151"/>
                    <a:pt x="123" y="151"/>
                    <a:pt x="119" y="151"/>
                  </a:cubicBezTo>
                  <a:cubicBezTo>
                    <a:pt x="118" y="151"/>
                    <a:pt x="116" y="151"/>
                    <a:pt x="115" y="149"/>
                  </a:cubicBezTo>
                  <a:cubicBezTo>
                    <a:pt x="112" y="145"/>
                    <a:pt x="108" y="144"/>
                    <a:pt x="104" y="142"/>
                  </a:cubicBezTo>
                  <a:cubicBezTo>
                    <a:pt x="97" y="133"/>
                    <a:pt x="95" y="134"/>
                    <a:pt x="88" y="144"/>
                  </a:cubicBezTo>
                  <a:cubicBezTo>
                    <a:pt x="86" y="146"/>
                    <a:pt x="85" y="149"/>
                    <a:pt x="81" y="150"/>
                  </a:cubicBezTo>
                  <a:cubicBezTo>
                    <a:pt x="79" y="150"/>
                    <a:pt x="78" y="152"/>
                    <a:pt x="77" y="154"/>
                  </a:cubicBezTo>
                  <a:cubicBezTo>
                    <a:pt x="76" y="157"/>
                    <a:pt x="73" y="157"/>
                    <a:pt x="71" y="158"/>
                  </a:cubicBezTo>
                  <a:cubicBezTo>
                    <a:pt x="64" y="160"/>
                    <a:pt x="57" y="161"/>
                    <a:pt x="51" y="161"/>
                  </a:cubicBezTo>
                  <a:cubicBezTo>
                    <a:pt x="46" y="161"/>
                    <a:pt x="41" y="161"/>
                    <a:pt x="36" y="160"/>
                  </a:cubicBezTo>
                  <a:cubicBezTo>
                    <a:pt x="31" y="159"/>
                    <a:pt x="27" y="159"/>
                    <a:pt x="23" y="160"/>
                  </a:cubicBezTo>
                  <a:cubicBezTo>
                    <a:pt x="22" y="160"/>
                    <a:pt x="20" y="160"/>
                    <a:pt x="19" y="159"/>
                  </a:cubicBezTo>
                  <a:cubicBezTo>
                    <a:pt x="14" y="155"/>
                    <a:pt x="9" y="150"/>
                    <a:pt x="6" y="145"/>
                  </a:cubicBezTo>
                  <a:cubicBezTo>
                    <a:pt x="1" y="134"/>
                    <a:pt x="1" y="122"/>
                    <a:pt x="0" y="110"/>
                  </a:cubicBezTo>
                  <a:cubicBezTo>
                    <a:pt x="0" y="105"/>
                    <a:pt x="3" y="100"/>
                    <a:pt x="5" y="95"/>
                  </a:cubicBezTo>
                  <a:cubicBezTo>
                    <a:pt x="9" y="90"/>
                    <a:pt x="13" y="84"/>
                    <a:pt x="18" y="80"/>
                  </a:cubicBezTo>
                  <a:cubicBezTo>
                    <a:pt x="21" y="77"/>
                    <a:pt x="26" y="71"/>
                    <a:pt x="30" y="70"/>
                  </a:cubicBezTo>
                  <a:cubicBezTo>
                    <a:pt x="36" y="69"/>
                    <a:pt x="41" y="66"/>
                    <a:pt x="48" y="66"/>
                  </a:cubicBezTo>
                  <a:cubicBezTo>
                    <a:pt x="53" y="66"/>
                    <a:pt x="59" y="68"/>
                    <a:pt x="64" y="67"/>
                  </a:cubicBezTo>
                  <a:cubicBezTo>
                    <a:pt x="68" y="66"/>
                    <a:pt x="72" y="70"/>
                    <a:pt x="75" y="72"/>
                  </a:cubicBezTo>
                  <a:cubicBezTo>
                    <a:pt x="79" y="75"/>
                    <a:pt x="80" y="74"/>
                    <a:pt x="81" y="70"/>
                  </a:cubicBezTo>
                  <a:cubicBezTo>
                    <a:pt x="82" y="66"/>
                    <a:pt x="83" y="61"/>
                    <a:pt x="85" y="58"/>
                  </a:cubicBezTo>
                  <a:cubicBezTo>
                    <a:pt x="89" y="51"/>
                    <a:pt x="95" y="45"/>
                    <a:pt x="102" y="41"/>
                  </a:cubicBezTo>
                  <a:cubicBezTo>
                    <a:pt x="108" y="37"/>
                    <a:pt x="116" y="35"/>
                    <a:pt x="122" y="30"/>
                  </a:cubicBezTo>
                  <a:cubicBezTo>
                    <a:pt x="123" y="30"/>
                    <a:pt x="123" y="29"/>
                    <a:pt x="124" y="30"/>
                  </a:cubicBezTo>
                  <a:cubicBezTo>
                    <a:pt x="132" y="32"/>
                    <a:pt x="139" y="23"/>
                    <a:pt x="148" y="25"/>
                  </a:cubicBezTo>
                  <a:cubicBezTo>
                    <a:pt x="153" y="26"/>
                    <a:pt x="155" y="20"/>
                    <a:pt x="158" y="18"/>
                  </a:cubicBezTo>
                  <a:cubicBezTo>
                    <a:pt x="162" y="15"/>
                    <a:pt x="166" y="12"/>
                    <a:pt x="169" y="9"/>
                  </a:cubicBezTo>
                  <a:cubicBezTo>
                    <a:pt x="172" y="6"/>
                    <a:pt x="179" y="6"/>
                    <a:pt x="183" y="6"/>
                  </a:cubicBezTo>
                  <a:cubicBezTo>
                    <a:pt x="189" y="6"/>
                    <a:pt x="197" y="0"/>
                    <a:pt x="203" y="6"/>
                  </a:cubicBezTo>
                  <a:cubicBezTo>
                    <a:pt x="204" y="7"/>
                    <a:pt x="206" y="7"/>
                    <a:pt x="206" y="6"/>
                  </a:cubicBezTo>
                  <a:cubicBezTo>
                    <a:pt x="211" y="3"/>
                    <a:pt x="215" y="6"/>
                    <a:pt x="218" y="9"/>
                  </a:cubicBezTo>
                  <a:cubicBezTo>
                    <a:pt x="220" y="11"/>
                    <a:pt x="222" y="13"/>
                    <a:pt x="225" y="13"/>
                  </a:cubicBezTo>
                  <a:cubicBezTo>
                    <a:pt x="226" y="13"/>
                    <a:pt x="228" y="14"/>
                    <a:pt x="229" y="15"/>
                  </a:cubicBezTo>
                  <a:cubicBezTo>
                    <a:pt x="233" y="21"/>
                    <a:pt x="239" y="26"/>
                    <a:pt x="245" y="30"/>
                  </a:cubicBezTo>
                  <a:cubicBezTo>
                    <a:pt x="246" y="31"/>
                    <a:pt x="246" y="32"/>
                    <a:pt x="246" y="33"/>
                  </a:cubicBezTo>
                  <a:cubicBezTo>
                    <a:pt x="247" y="35"/>
                    <a:pt x="246" y="36"/>
                    <a:pt x="247" y="37"/>
                  </a:cubicBezTo>
                  <a:cubicBezTo>
                    <a:pt x="257" y="43"/>
                    <a:pt x="251" y="54"/>
                    <a:pt x="254" y="63"/>
                  </a:cubicBezTo>
                  <a:cubicBezTo>
                    <a:pt x="255" y="65"/>
                    <a:pt x="254" y="66"/>
                    <a:pt x="252" y="67"/>
                  </a:cubicBezTo>
                  <a:close/>
                </a:path>
              </a:pathLst>
            </a:custGeom>
            <a:solidFill>
              <a:srgbClr val="8A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7" name="Freeform 265">
              <a:extLst>
                <a:ext uri="{FF2B5EF4-FFF2-40B4-BE49-F238E27FC236}">
                  <a16:creationId xmlns:a16="http://schemas.microsoft.com/office/drawing/2014/main" id="{A9178CA1-175B-4C86-9075-32C342340A85}"/>
                </a:ext>
              </a:extLst>
            </p:cNvPr>
            <p:cNvSpPr>
              <a:spLocks/>
            </p:cNvSpPr>
            <p:nvPr/>
          </p:nvSpPr>
          <p:spPr bwMode="auto">
            <a:xfrm>
              <a:off x="5501" y="2886"/>
              <a:ext cx="23" cy="38"/>
            </a:xfrm>
            <a:custGeom>
              <a:avLst/>
              <a:gdLst>
                <a:gd name="T0" fmla="*/ 5 w 14"/>
                <a:gd name="T1" fmla="*/ 0 h 23"/>
                <a:gd name="T2" fmla="*/ 14 w 14"/>
                <a:gd name="T3" fmla="*/ 20 h 23"/>
                <a:gd name="T4" fmla="*/ 6 w 14"/>
                <a:gd name="T5" fmla="*/ 15 h 23"/>
                <a:gd name="T6" fmla="*/ 0 w 14"/>
                <a:gd name="T7" fmla="*/ 6 h 23"/>
                <a:gd name="T8" fmla="*/ 5 w 14"/>
                <a:gd name="T9" fmla="*/ 0 h 23"/>
              </a:gdLst>
              <a:ahLst/>
              <a:cxnLst>
                <a:cxn ang="0">
                  <a:pos x="T0" y="T1"/>
                </a:cxn>
                <a:cxn ang="0">
                  <a:pos x="T2" y="T3"/>
                </a:cxn>
                <a:cxn ang="0">
                  <a:pos x="T4" y="T5"/>
                </a:cxn>
                <a:cxn ang="0">
                  <a:pos x="T6" y="T7"/>
                </a:cxn>
                <a:cxn ang="0">
                  <a:pos x="T8" y="T9"/>
                </a:cxn>
              </a:cxnLst>
              <a:rect l="0" t="0" r="r" b="b"/>
              <a:pathLst>
                <a:path w="14" h="23">
                  <a:moveTo>
                    <a:pt x="5" y="0"/>
                  </a:moveTo>
                  <a:cubicBezTo>
                    <a:pt x="7" y="7"/>
                    <a:pt x="9" y="14"/>
                    <a:pt x="14" y="20"/>
                  </a:cubicBezTo>
                  <a:cubicBezTo>
                    <a:pt x="9" y="23"/>
                    <a:pt x="8" y="18"/>
                    <a:pt x="6" y="15"/>
                  </a:cubicBezTo>
                  <a:cubicBezTo>
                    <a:pt x="4" y="13"/>
                    <a:pt x="4" y="8"/>
                    <a:pt x="0" y="6"/>
                  </a:cubicBezTo>
                  <a:cubicBezTo>
                    <a:pt x="1" y="4"/>
                    <a:pt x="6" y="4"/>
                    <a:pt x="5" y="0"/>
                  </a:cubicBezTo>
                  <a:close/>
                </a:path>
              </a:pathLst>
            </a:custGeom>
            <a:solidFill>
              <a:srgbClr val="8AA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8" name="Freeform 266">
              <a:extLst>
                <a:ext uri="{FF2B5EF4-FFF2-40B4-BE49-F238E27FC236}">
                  <a16:creationId xmlns:a16="http://schemas.microsoft.com/office/drawing/2014/main" id="{64F8D3D5-24F3-499B-A987-608D4618BC77}"/>
                </a:ext>
              </a:extLst>
            </p:cNvPr>
            <p:cNvSpPr>
              <a:spLocks/>
            </p:cNvSpPr>
            <p:nvPr/>
          </p:nvSpPr>
          <p:spPr bwMode="auto">
            <a:xfrm>
              <a:off x="4030" y="2032"/>
              <a:ext cx="54" cy="47"/>
            </a:xfrm>
            <a:custGeom>
              <a:avLst/>
              <a:gdLst>
                <a:gd name="T0" fmla="*/ 15 w 32"/>
                <a:gd name="T1" fmla="*/ 0 h 28"/>
                <a:gd name="T2" fmla="*/ 32 w 32"/>
                <a:gd name="T3" fmla="*/ 14 h 28"/>
                <a:gd name="T4" fmla="*/ 15 w 32"/>
                <a:gd name="T5" fmla="*/ 28 h 28"/>
                <a:gd name="T6" fmla="*/ 0 w 32"/>
                <a:gd name="T7" fmla="*/ 13 h 28"/>
                <a:gd name="T8" fmla="*/ 15 w 32"/>
                <a:gd name="T9" fmla="*/ 0 h 28"/>
              </a:gdLst>
              <a:ahLst/>
              <a:cxnLst>
                <a:cxn ang="0">
                  <a:pos x="T0" y="T1"/>
                </a:cxn>
                <a:cxn ang="0">
                  <a:pos x="T2" y="T3"/>
                </a:cxn>
                <a:cxn ang="0">
                  <a:pos x="T4" y="T5"/>
                </a:cxn>
                <a:cxn ang="0">
                  <a:pos x="T6" y="T7"/>
                </a:cxn>
                <a:cxn ang="0">
                  <a:pos x="T8" y="T9"/>
                </a:cxn>
              </a:cxnLst>
              <a:rect l="0" t="0" r="r" b="b"/>
              <a:pathLst>
                <a:path w="32" h="28">
                  <a:moveTo>
                    <a:pt x="15" y="0"/>
                  </a:moveTo>
                  <a:cubicBezTo>
                    <a:pt x="24" y="0"/>
                    <a:pt x="32" y="7"/>
                    <a:pt x="32" y="14"/>
                  </a:cubicBezTo>
                  <a:cubicBezTo>
                    <a:pt x="32" y="22"/>
                    <a:pt x="24" y="28"/>
                    <a:pt x="15" y="28"/>
                  </a:cubicBezTo>
                  <a:cubicBezTo>
                    <a:pt x="7" y="28"/>
                    <a:pt x="0" y="20"/>
                    <a:pt x="0" y="13"/>
                  </a:cubicBezTo>
                  <a:cubicBezTo>
                    <a:pt x="1" y="6"/>
                    <a:pt x="7" y="0"/>
                    <a:pt x="15" y="0"/>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9" name="Freeform 267">
              <a:extLst>
                <a:ext uri="{FF2B5EF4-FFF2-40B4-BE49-F238E27FC236}">
                  <a16:creationId xmlns:a16="http://schemas.microsoft.com/office/drawing/2014/main" id="{9D3E1F7A-898D-43F1-888B-56F396DAA1D5}"/>
                </a:ext>
              </a:extLst>
            </p:cNvPr>
            <p:cNvSpPr>
              <a:spLocks/>
            </p:cNvSpPr>
            <p:nvPr/>
          </p:nvSpPr>
          <p:spPr bwMode="auto">
            <a:xfrm>
              <a:off x="4071" y="2000"/>
              <a:ext cx="55" cy="45"/>
            </a:xfrm>
            <a:custGeom>
              <a:avLst/>
              <a:gdLst>
                <a:gd name="T0" fmla="*/ 15 w 33"/>
                <a:gd name="T1" fmla="*/ 27 h 27"/>
                <a:gd name="T2" fmla="*/ 1 w 33"/>
                <a:gd name="T3" fmla="*/ 13 h 27"/>
                <a:gd name="T4" fmla="*/ 16 w 33"/>
                <a:gd name="T5" fmla="*/ 0 h 27"/>
                <a:gd name="T6" fmla="*/ 33 w 33"/>
                <a:gd name="T7" fmla="*/ 13 h 27"/>
                <a:gd name="T8" fmla="*/ 15 w 33"/>
                <a:gd name="T9" fmla="*/ 27 h 27"/>
              </a:gdLst>
              <a:ahLst/>
              <a:cxnLst>
                <a:cxn ang="0">
                  <a:pos x="T0" y="T1"/>
                </a:cxn>
                <a:cxn ang="0">
                  <a:pos x="T2" y="T3"/>
                </a:cxn>
                <a:cxn ang="0">
                  <a:pos x="T4" y="T5"/>
                </a:cxn>
                <a:cxn ang="0">
                  <a:pos x="T6" y="T7"/>
                </a:cxn>
                <a:cxn ang="0">
                  <a:pos x="T8" y="T9"/>
                </a:cxn>
              </a:cxnLst>
              <a:rect l="0" t="0" r="r" b="b"/>
              <a:pathLst>
                <a:path w="33" h="27">
                  <a:moveTo>
                    <a:pt x="15" y="27"/>
                  </a:moveTo>
                  <a:cubicBezTo>
                    <a:pt x="8" y="27"/>
                    <a:pt x="0" y="19"/>
                    <a:pt x="1" y="13"/>
                  </a:cubicBezTo>
                  <a:cubicBezTo>
                    <a:pt x="1" y="5"/>
                    <a:pt x="7" y="0"/>
                    <a:pt x="16" y="0"/>
                  </a:cubicBezTo>
                  <a:cubicBezTo>
                    <a:pt x="25" y="0"/>
                    <a:pt x="33" y="6"/>
                    <a:pt x="33" y="13"/>
                  </a:cubicBezTo>
                  <a:cubicBezTo>
                    <a:pt x="33" y="20"/>
                    <a:pt x="25" y="27"/>
                    <a:pt x="15" y="27"/>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0" name="Freeform 268">
              <a:extLst>
                <a:ext uri="{FF2B5EF4-FFF2-40B4-BE49-F238E27FC236}">
                  <a16:creationId xmlns:a16="http://schemas.microsoft.com/office/drawing/2014/main" id="{B96D1FE1-C817-498A-9A6C-DBC0CB38280A}"/>
                </a:ext>
              </a:extLst>
            </p:cNvPr>
            <p:cNvSpPr>
              <a:spLocks/>
            </p:cNvSpPr>
            <p:nvPr/>
          </p:nvSpPr>
          <p:spPr bwMode="auto">
            <a:xfrm>
              <a:off x="4010" y="2114"/>
              <a:ext cx="56" cy="45"/>
            </a:xfrm>
            <a:custGeom>
              <a:avLst/>
              <a:gdLst>
                <a:gd name="T0" fmla="*/ 15 w 33"/>
                <a:gd name="T1" fmla="*/ 27 h 27"/>
                <a:gd name="T2" fmla="*/ 0 w 33"/>
                <a:gd name="T3" fmla="*/ 13 h 27"/>
                <a:gd name="T4" fmla="*/ 14 w 33"/>
                <a:gd name="T5" fmla="*/ 0 h 27"/>
                <a:gd name="T6" fmla="*/ 33 w 33"/>
                <a:gd name="T7" fmla="*/ 13 h 27"/>
                <a:gd name="T8" fmla="*/ 15 w 33"/>
                <a:gd name="T9" fmla="*/ 27 h 27"/>
              </a:gdLst>
              <a:ahLst/>
              <a:cxnLst>
                <a:cxn ang="0">
                  <a:pos x="T0" y="T1"/>
                </a:cxn>
                <a:cxn ang="0">
                  <a:pos x="T2" y="T3"/>
                </a:cxn>
                <a:cxn ang="0">
                  <a:pos x="T4" y="T5"/>
                </a:cxn>
                <a:cxn ang="0">
                  <a:pos x="T6" y="T7"/>
                </a:cxn>
                <a:cxn ang="0">
                  <a:pos x="T8" y="T9"/>
                </a:cxn>
              </a:cxnLst>
              <a:rect l="0" t="0" r="r" b="b"/>
              <a:pathLst>
                <a:path w="33" h="27">
                  <a:moveTo>
                    <a:pt x="15" y="27"/>
                  </a:moveTo>
                  <a:cubicBezTo>
                    <a:pt x="7" y="27"/>
                    <a:pt x="0" y="20"/>
                    <a:pt x="0" y="13"/>
                  </a:cubicBezTo>
                  <a:cubicBezTo>
                    <a:pt x="0" y="6"/>
                    <a:pt x="6" y="0"/>
                    <a:pt x="14" y="0"/>
                  </a:cubicBezTo>
                  <a:cubicBezTo>
                    <a:pt x="23" y="0"/>
                    <a:pt x="33" y="7"/>
                    <a:pt x="33" y="13"/>
                  </a:cubicBezTo>
                  <a:cubicBezTo>
                    <a:pt x="33" y="19"/>
                    <a:pt x="23" y="27"/>
                    <a:pt x="15" y="27"/>
                  </a:cubicBezTo>
                  <a:close/>
                </a:path>
              </a:pathLst>
            </a:custGeom>
            <a:solidFill>
              <a:srgbClr val="CE8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1" name="Freeform 269">
              <a:extLst>
                <a:ext uri="{FF2B5EF4-FFF2-40B4-BE49-F238E27FC236}">
                  <a16:creationId xmlns:a16="http://schemas.microsoft.com/office/drawing/2014/main" id="{63D0596B-64DF-4FE8-A9A2-7A00B86F7094}"/>
                </a:ext>
              </a:extLst>
            </p:cNvPr>
            <p:cNvSpPr>
              <a:spLocks/>
            </p:cNvSpPr>
            <p:nvPr/>
          </p:nvSpPr>
          <p:spPr bwMode="auto">
            <a:xfrm>
              <a:off x="4050" y="2080"/>
              <a:ext cx="56" cy="46"/>
            </a:xfrm>
            <a:custGeom>
              <a:avLst/>
              <a:gdLst>
                <a:gd name="T0" fmla="*/ 15 w 33"/>
                <a:gd name="T1" fmla="*/ 0 h 27"/>
                <a:gd name="T2" fmla="*/ 33 w 33"/>
                <a:gd name="T3" fmla="*/ 14 h 27"/>
                <a:gd name="T4" fmla="*/ 15 w 33"/>
                <a:gd name="T5" fmla="*/ 27 h 27"/>
                <a:gd name="T6" fmla="*/ 1 w 33"/>
                <a:gd name="T7" fmla="*/ 12 h 27"/>
                <a:gd name="T8" fmla="*/ 15 w 33"/>
                <a:gd name="T9" fmla="*/ 0 h 27"/>
              </a:gdLst>
              <a:ahLst/>
              <a:cxnLst>
                <a:cxn ang="0">
                  <a:pos x="T0" y="T1"/>
                </a:cxn>
                <a:cxn ang="0">
                  <a:pos x="T2" y="T3"/>
                </a:cxn>
                <a:cxn ang="0">
                  <a:pos x="T4" y="T5"/>
                </a:cxn>
                <a:cxn ang="0">
                  <a:pos x="T6" y="T7"/>
                </a:cxn>
                <a:cxn ang="0">
                  <a:pos x="T8" y="T9"/>
                </a:cxn>
              </a:cxnLst>
              <a:rect l="0" t="0" r="r" b="b"/>
              <a:pathLst>
                <a:path w="33" h="27">
                  <a:moveTo>
                    <a:pt x="15" y="0"/>
                  </a:moveTo>
                  <a:cubicBezTo>
                    <a:pt x="25" y="0"/>
                    <a:pt x="33" y="6"/>
                    <a:pt x="33" y="14"/>
                  </a:cubicBezTo>
                  <a:cubicBezTo>
                    <a:pt x="33" y="20"/>
                    <a:pt x="24" y="27"/>
                    <a:pt x="15" y="27"/>
                  </a:cubicBezTo>
                  <a:cubicBezTo>
                    <a:pt x="8" y="27"/>
                    <a:pt x="0" y="20"/>
                    <a:pt x="1" y="12"/>
                  </a:cubicBezTo>
                  <a:cubicBezTo>
                    <a:pt x="1" y="6"/>
                    <a:pt x="7" y="0"/>
                    <a:pt x="15" y="0"/>
                  </a:cubicBezTo>
                  <a:close/>
                </a:path>
              </a:pathLst>
            </a:custGeom>
            <a:solidFill>
              <a:srgbClr val="CE8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2" name="Freeform 270">
              <a:extLst>
                <a:ext uri="{FF2B5EF4-FFF2-40B4-BE49-F238E27FC236}">
                  <a16:creationId xmlns:a16="http://schemas.microsoft.com/office/drawing/2014/main" id="{6AFD4C05-F6F1-42C8-895B-0A16014022B2}"/>
                </a:ext>
              </a:extLst>
            </p:cNvPr>
            <p:cNvSpPr>
              <a:spLocks/>
            </p:cNvSpPr>
            <p:nvPr/>
          </p:nvSpPr>
          <p:spPr bwMode="auto">
            <a:xfrm>
              <a:off x="4094" y="2047"/>
              <a:ext cx="52" cy="47"/>
            </a:xfrm>
            <a:custGeom>
              <a:avLst/>
              <a:gdLst>
                <a:gd name="T0" fmla="*/ 14 w 31"/>
                <a:gd name="T1" fmla="*/ 0 h 28"/>
                <a:gd name="T2" fmla="*/ 31 w 31"/>
                <a:gd name="T3" fmla="*/ 14 h 28"/>
                <a:gd name="T4" fmla="*/ 14 w 31"/>
                <a:gd name="T5" fmla="*/ 28 h 28"/>
                <a:gd name="T6" fmla="*/ 0 w 31"/>
                <a:gd name="T7" fmla="*/ 13 h 28"/>
                <a:gd name="T8" fmla="*/ 14 w 31"/>
                <a:gd name="T9" fmla="*/ 0 h 28"/>
              </a:gdLst>
              <a:ahLst/>
              <a:cxnLst>
                <a:cxn ang="0">
                  <a:pos x="T0" y="T1"/>
                </a:cxn>
                <a:cxn ang="0">
                  <a:pos x="T2" y="T3"/>
                </a:cxn>
                <a:cxn ang="0">
                  <a:pos x="T4" y="T5"/>
                </a:cxn>
                <a:cxn ang="0">
                  <a:pos x="T6" y="T7"/>
                </a:cxn>
                <a:cxn ang="0">
                  <a:pos x="T8" y="T9"/>
                </a:cxn>
              </a:cxnLst>
              <a:rect l="0" t="0" r="r" b="b"/>
              <a:pathLst>
                <a:path w="31" h="28">
                  <a:moveTo>
                    <a:pt x="14" y="0"/>
                  </a:moveTo>
                  <a:cubicBezTo>
                    <a:pt x="23" y="0"/>
                    <a:pt x="31" y="7"/>
                    <a:pt x="31" y="14"/>
                  </a:cubicBezTo>
                  <a:cubicBezTo>
                    <a:pt x="31" y="20"/>
                    <a:pt x="22" y="27"/>
                    <a:pt x="14" y="28"/>
                  </a:cubicBezTo>
                  <a:cubicBezTo>
                    <a:pt x="6" y="28"/>
                    <a:pt x="0" y="21"/>
                    <a:pt x="0" y="13"/>
                  </a:cubicBezTo>
                  <a:cubicBezTo>
                    <a:pt x="0" y="6"/>
                    <a:pt x="6" y="0"/>
                    <a:pt x="14" y="0"/>
                  </a:cubicBezTo>
                  <a:close/>
                </a:path>
              </a:pathLst>
            </a:custGeom>
            <a:solidFill>
              <a:srgbClr val="CE8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3" name="Freeform 271">
              <a:extLst>
                <a:ext uri="{FF2B5EF4-FFF2-40B4-BE49-F238E27FC236}">
                  <a16:creationId xmlns:a16="http://schemas.microsoft.com/office/drawing/2014/main" id="{A55B5553-6A14-44F3-AB7E-02A7CD2EE3E4}"/>
                </a:ext>
              </a:extLst>
            </p:cNvPr>
            <p:cNvSpPr>
              <a:spLocks/>
            </p:cNvSpPr>
            <p:nvPr/>
          </p:nvSpPr>
          <p:spPr bwMode="auto">
            <a:xfrm>
              <a:off x="4012" y="1984"/>
              <a:ext cx="55" cy="45"/>
            </a:xfrm>
            <a:custGeom>
              <a:avLst/>
              <a:gdLst>
                <a:gd name="T0" fmla="*/ 15 w 33"/>
                <a:gd name="T1" fmla="*/ 0 h 27"/>
                <a:gd name="T2" fmla="*/ 33 w 33"/>
                <a:gd name="T3" fmla="*/ 13 h 27"/>
                <a:gd name="T4" fmla="*/ 15 w 33"/>
                <a:gd name="T5" fmla="*/ 27 h 27"/>
                <a:gd name="T6" fmla="*/ 1 w 33"/>
                <a:gd name="T7" fmla="*/ 12 h 27"/>
                <a:gd name="T8" fmla="*/ 15 w 33"/>
                <a:gd name="T9" fmla="*/ 0 h 27"/>
              </a:gdLst>
              <a:ahLst/>
              <a:cxnLst>
                <a:cxn ang="0">
                  <a:pos x="T0" y="T1"/>
                </a:cxn>
                <a:cxn ang="0">
                  <a:pos x="T2" y="T3"/>
                </a:cxn>
                <a:cxn ang="0">
                  <a:pos x="T4" y="T5"/>
                </a:cxn>
                <a:cxn ang="0">
                  <a:pos x="T6" y="T7"/>
                </a:cxn>
                <a:cxn ang="0">
                  <a:pos x="T8" y="T9"/>
                </a:cxn>
              </a:cxnLst>
              <a:rect l="0" t="0" r="r" b="b"/>
              <a:pathLst>
                <a:path w="33" h="27">
                  <a:moveTo>
                    <a:pt x="15" y="0"/>
                  </a:moveTo>
                  <a:cubicBezTo>
                    <a:pt x="25" y="0"/>
                    <a:pt x="33" y="6"/>
                    <a:pt x="33" y="13"/>
                  </a:cubicBezTo>
                  <a:cubicBezTo>
                    <a:pt x="33" y="20"/>
                    <a:pt x="24" y="27"/>
                    <a:pt x="15" y="27"/>
                  </a:cubicBezTo>
                  <a:cubicBezTo>
                    <a:pt x="8" y="27"/>
                    <a:pt x="0" y="19"/>
                    <a:pt x="1" y="12"/>
                  </a:cubicBezTo>
                  <a:cubicBezTo>
                    <a:pt x="1" y="6"/>
                    <a:pt x="7" y="0"/>
                    <a:pt x="15" y="0"/>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4" name="Freeform 272">
              <a:extLst>
                <a:ext uri="{FF2B5EF4-FFF2-40B4-BE49-F238E27FC236}">
                  <a16:creationId xmlns:a16="http://schemas.microsoft.com/office/drawing/2014/main" id="{201E462B-4DBD-4EC3-8B87-7995E7F0D28E}"/>
                </a:ext>
              </a:extLst>
            </p:cNvPr>
            <p:cNvSpPr>
              <a:spLocks/>
            </p:cNvSpPr>
            <p:nvPr/>
          </p:nvSpPr>
          <p:spPr bwMode="auto">
            <a:xfrm>
              <a:off x="3930" y="2050"/>
              <a:ext cx="55" cy="47"/>
            </a:xfrm>
            <a:custGeom>
              <a:avLst/>
              <a:gdLst>
                <a:gd name="T0" fmla="*/ 15 w 33"/>
                <a:gd name="T1" fmla="*/ 0 h 28"/>
                <a:gd name="T2" fmla="*/ 32 w 33"/>
                <a:gd name="T3" fmla="*/ 14 h 28"/>
                <a:gd name="T4" fmla="*/ 21 w 33"/>
                <a:gd name="T5" fmla="*/ 26 h 28"/>
                <a:gd name="T6" fmla="*/ 4 w 33"/>
                <a:gd name="T7" fmla="*/ 20 h 28"/>
                <a:gd name="T8" fmla="*/ 3 w 33"/>
                <a:gd name="T9" fmla="*/ 6 h 28"/>
                <a:gd name="T10" fmla="*/ 15 w 33"/>
                <a:gd name="T11" fmla="*/ 0 h 28"/>
              </a:gdLst>
              <a:ahLst/>
              <a:cxnLst>
                <a:cxn ang="0">
                  <a:pos x="T0" y="T1"/>
                </a:cxn>
                <a:cxn ang="0">
                  <a:pos x="T2" y="T3"/>
                </a:cxn>
                <a:cxn ang="0">
                  <a:pos x="T4" y="T5"/>
                </a:cxn>
                <a:cxn ang="0">
                  <a:pos x="T6" y="T7"/>
                </a:cxn>
                <a:cxn ang="0">
                  <a:pos x="T8" y="T9"/>
                </a:cxn>
                <a:cxn ang="0">
                  <a:pos x="T10" y="T11"/>
                </a:cxn>
              </a:cxnLst>
              <a:rect l="0" t="0" r="r" b="b"/>
              <a:pathLst>
                <a:path w="33" h="28">
                  <a:moveTo>
                    <a:pt x="15" y="0"/>
                  </a:moveTo>
                  <a:cubicBezTo>
                    <a:pt x="27" y="1"/>
                    <a:pt x="33" y="6"/>
                    <a:pt x="32" y="14"/>
                  </a:cubicBezTo>
                  <a:cubicBezTo>
                    <a:pt x="32" y="21"/>
                    <a:pt x="27" y="23"/>
                    <a:pt x="21" y="26"/>
                  </a:cubicBezTo>
                  <a:cubicBezTo>
                    <a:pt x="14" y="28"/>
                    <a:pt x="8" y="26"/>
                    <a:pt x="4" y="20"/>
                  </a:cubicBezTo>
                  <a:cubicBezTo>
                    <a:pt x="0" y="16"/>
                    <a:pt x="0" y="11"/>
                    <a:pt x="3" y="6"/>
                  </a:cubicBezTo>
                  <a:cubicBezTo>
                    <a:pt x="6" y="0"/>
                    <a:pt x="11" y="0"/>
                    <a:pt x="15" y="0"/>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5" name="Freeform 273">
              <a:extLst>
                <a:ext uri="{FF2B5EF4-FFF2-40B4-BE49-F238E27FC236}">
                  <a16:creationId xmlns:a16="http://schemas.microsoft.com/office/drawing/2014/main" id="{08FCAB42-5BB2-44F6-89E4-9721F80B9F0D}"/>
                </a:ext>
              </a:extLst>
            </p:cNvPr>
            <p:cNvSpPr>
              <a:spLocks/>
            </p:cNvSpPr>
            <p:nvPr/>
          </p:nvSpPr>
          <p:spPr bwMode="auto">
            <a:xfrm>
              <a:off x="4000" y="1927"/>
              <a:ext cx="55" cy="48"/>
            </a:xfrm>
            <a:custGeom>
              <a:avLst/>
              <a:gdLst>
                <a:gd name="T0" fmla="*/ 7 w 33"/>
                <a:gd name="T1" fmla="*/ 2 h 29"/>
                <a:gd name="T2" fmla="*/ 18 w 33"/>
                <a:gd name="T3" fmla="*/ 1 h 29"/>
                <a:gd name="T4" fmla="*/ 29 w 33"/>
                <a:gd name="T5" fmla="*/ 7 h 29"/>
                <a:gd name="T6" fmla="*/ 31 w 33"/>
                <a:gd name="T7" fmla="*/ 18 h 29"/>
                <a:gd name="T8" fmla="*/ 13 w 33"/>
                <a:gd name="T9" fmla="*/ 28 h 29"/>
                <a:gd name="T10" fmla="*/ 0 w 33"/>
                <a:gd name="T11" fmla="*/ 13 h 29"/>
                <a:gd name="T12" fmla="*/ 7 w 33"/>
                <a:gd name="T13" fmla="*/ 2 h 29"/>
              </a:gdLst>
              <a:ahLst/>
              <a:cxnLst>
                <a:cxn ang="0">
                  <a:pos x="T0" y="T1"/>
                </a:cxn>
                <a:cxn ang="0">
                  <a:pos x="T2" y="T3"/>
                </a:cxn>
                <a:cxn ang="0">
                  <a:pos x="T4" y="T5"/>
                </a:cxn>
                <a:cxn ang="0">
                  <a:pos x="T6" y="T7"/>
                </a:cxn>
                <a:cxn ang="0">
                  <a:pos x="T8" y="T9"/>
                </a:cxn>
                <a:cxn ang="0">
                  <a:pos x="T10" y="T11"/>
                </a:cxn>
                <a:cxn ang="0">
                  <a:pos x="T12" y="T13"/>
                </a:cxn>
              </a:cxnLst>
              <a:rect l="0" t="0" r="r" b="b"/>
              <a:pathLst>
                <a:path w="33" h="29">
                  <a:moveTo>
                    <a:pt x="7" y="2"/>
                  </a:moveTo>
                  <a:cubicBezTo>
                    <a:pt x="11" y="1"/>
                    <a:pt x="15" y="0"/>
                    <a:pt x="18" y="1"/>
                  </a:cubicBezTo>
                  <a:cubicBezTo>
                    <a:pt x="22" y="3"/>
                    <a:pt x="26" y="3"/>
                    <a:pt x="29" y="7"/>
                  </a:cubicBezTo>
                  <a:cubicBezTo>
                    <a:pt x="32" y="11"/>
                    <a:pt x="33" y="14"/>
                    <a:pt x="31" y="18"/>
                  </a:cubicBezTo>
                  <a:cubicBezTo>
                    <a:pt x="29" y="24"/>
                    <a:pt x="20" y="29"/>
                    <a:pt x="13" y="28"/>
                  </a:cubicBezTo>
                  <a:cubicBezTo>
                    <a:pt x="6" y="27"/>
                    <a:pt x="0" y="21"/>
                    <a:pt x="0" y="13"/>
                  </a:cubicBezTo>
                  <a:cubicBezTo>
                    <a:pt x="0" y="8"/>
                    <a:pt x="3" y="5"/>
                    <a:pt x="7" y="2"/>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6" name="Freeform 274">
              <a:extLst>
                <a:ext uri="{FF2B5EF4-FFF2-40B4-BE49-F238E27FC236}">
                  <a16:creationId xmlns:a16="http://schemas.microsoft.com/office/drawing/2014/main" id="{5EE7DA65-0851-44CC-A9E8-02FF96359FD7}"/>
                </a:ext>
              </a:extLst>
            </p:cNvPr>
            <p:cNvSpPr>
              <a:spLocks/>
            </p:cNvSpPr>
            <p:nvPr/>
          </p:nvSpPr>
          <p:spPr bwMode="auto">
            <a:xfrm>
              <a:off x="4040" y="1895"/>
              <a:ext cx="56" cy="50"/>
            </a:xfrm>
            <a:custGeom>
              <a:avLst/>
              <a:gdLst>
                <a:gd name="T0" fmla="*/ 1 w 33"/>
                <a:gd name="T1" fmla="*/ 9 h 30"/>
                <a:gd name="T2" fmla="*/ 20 w 33"/>
                <a:gd name="T3" fmla="*/ 0 h 30"/>
                <a:gd name="T4" fmla="*/ 25 w 33"/>
                <a:gd name="T5" fmla="*/ 2 h 30"/>
                <a:gd name="T6" fmla="*/ 33 w 33"/>
                <a:gd name="T7" fmla="*/ 13 h 30"/>
                <a:gd name="T8" fmla="*/ 25 w 33"/>
                <a:gd name="T9" fmla="*/ 25 h 30"/>
                <a:gd name="T10" fmla="*/ 1 w 33"/>
                <a:gd name="T11" fmla="*/ 9 h 30"/>
              </a:gdLst>
              <a:ahLst/>
              <a:cxnLst>
                <a:cxn ang="0">
                  <a:pos x="T0" y="T1"/>
                </a:cxn>
                <a:cxn ang="0">
                  <a:pos x="T2" y="T3"/>
                </a:cxn>
                <a:cxn ang="0">
                  <a:pos x="T4" y="T5"/>
                </a:cxn>
                <a:cxn ang="0">
                  <a:pos x="T6" y="T7"/>
                </a:cxn>
                <a:cxn ang="0">
                  <a:pos x="T8" y="T9"/>
                </a:cxn>
                <a:cxn ang="0">
                  <a:pos x="T10" y="T11"/>
                </a:cxn>
              </a:cxnLst>
              <a:rect l="0" t="0" r="r" b="b"/>
              <a:pathLst>
                <a:path w="33" h="30">
                  <a:moveTo>
                    <a:pt x="1" y="9"/>
                  </a:moveTo>
                  <a:cubicBezTo>
                    <a:pt x="5" y="0"/>
                    <a:pt x="12" y="0"/>
                    <a:pt x="20" y="0"/>
                  </a:cubicBezTo>
                  <a:cubicBezTo>
                    <a:pt x="21" y="1"/>
                    <a:pt x="23" y="1"/>
                    <a:pt x="25" y="2"/>
                  </a:cubicBezTo>
                  <a:cubicBezTo>
                    <a:pt x="29" y="5"/>
                    <a:pt x="33" y="8"/>
                    <a:pt x="33" y="13"/>
                  </a:cubicBezTo>
                  <a:cubicBezTo>
                    <a:pt x="33" y="19"/>
                    <a:pt x="30" y="23"/>
                    <a:pt x="25" y="25"/>
                  </a:cubicBezTo>
                  <a:cubicBezTo>
                    <a:pt x="13" y="30"/>
                    <a:pt x="0" y="26"/>
                    <a:pt x="1" y="9"/>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7" name="Freeform 275">
              <a:extLst>
                <a:ext uri="{FF2B5EF4-FFF2-40B4-BE49-F238E27FC236}">
                  <a16:creationId xmlns:a16="http://schemas.microsoft.com/office/drawing/2014/main" id="{F2D17EE4-54DE-498B-A9A3-E9AE58E31B1D}"/>
                </a:ext>
              </a:extLst>
            </p:cNvPr>
            <p:cNvSpPr>
              <a:spLocks/>
            </p:cNvSpPr>
            <p:nvPr/>
          </p:nvSpPr>
          <p:spPr bwMode="auto">
            <a:xfrm>
              <a:off x="3944" y="1905"/>
              <a:ext cx="55" cy="53"/>
            </a:xfrm>
            <a:custGeom>
              <a:avLst/>
              <a:gdLst>
                <a:gd name="T0" fmla="*/ 21 w 33"/>
                <a:gd name="T1" fmla="*/ 3 h 32"/>
                <a:gd name="T2" fmla="*/ 33 w 33"/>
                <a:gd name="T3" fmla="*/ 11 h 32"/>
                <a:gd name="T4" fmla="*/ 13 w 33"/>
                <a:gd name="T5" fmla="*/ 29 h 32"/>
                <a:gd name="T6" fmla="*/ 2 w 33"/>
                <a:gd name="T7" fmla="*/ 12 h 32"/>
                <a:gd name="T8" fmla="*/ 21 w 33"/>
                <a:gd name="T9" fmla="*/ 3 h 32"/>
              </a:gdLst>
              <a:ahLst/>
              <a:cxnLst>
                <a:cxn ang="0">
                  <a:pos x="T0" y="T1"/>
                </a:cxn>
                <a:cxn ang="0">
                  <a:pos x="T2" y="T3"/>
                </a:cxn>
                <a:cxn ang="0">
                  <a:pos x="T4" y="T5"/>
                </a:cxn>
                <a:cxn ang="0">
                  <a:pos x="T6" y="T7"/>
                </a:cxn>
                <a:cxn ang="0">
                  <a:pos x="T8" y="T9"/>
                </a:cxn>
              </a:cxnLst>
              <a:rect l="0" t="0" r="r" b="b"/>
              <a:pathLst>
                <a:path w="33" h="32">
                  <a:moveTo>
                    <a:pt x="21" y="3"/>
                  </a:moveTo>
                  <a:cubicBezTo>
                    <a:pt x="26" y="4"/>
                    <a:pt x="30" y="7"/>
                    <a:pt x="33" y="11"/>
                  </a:cubicBezTo>
                  <a:cubicBezTo>
                    <a:pt x="33" y="23"/>
                    <a:pt x="23" y="32"/>
                    <a:pt x="13" y="29"/>
                  </a:cubicBezTo>
                  <a:cubicBezTo>
                    <a:pt x="5" y="27"/>
                    <a:pt x="0" y="18"/>
                    <a:pt x="2" y="12"/>
                  </a:cubicBezTo>
                  <a:cubicBezTo>
                    <a:pt x="4" y="4"/>
                    <a:pt x="11" y="0"/>
                    <a:pt x="21" y="3"/>
                  </a:cubicBezTo>
                  <a:close/>
                </a:path>
              </a:pathLst>
            </a:custGeom>
            <a:solidFill>
              <a:srgbClr val="F198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8" name="Freeform 276">
              <a:extLst>
                <a:ext uri="{FF2B5EF4-FFF2-40B4-BE49-F238E27FC236}">
                  <a16:creationId xmlns:a16="http://schemas.microsoft.com/office/drawing/2014/main" id="{E06E2DA7-CC16-4ABD-A33D-478A9BD23BBD}"/>
                </a:ext>
              </a:extLst>
            </p:cNvPr>
            <p:cNvSpPr>
              <a:spLocks/>
            </p:cNvSpPr>
            <p:nvPr/>
          </p:nvSpPr>
          <p:spPr bwMode="auto">
            <a:xfrm>
              <a:off x="3877" y="2027"/>
              <a:ext cx="55" cy="47"/>
            </a:xfrm>
            <a:custGeom>
              <a:avLst/>
              <a:gdLst>
                <a:gd name="T0" fmla="*/ 2 w 33"/>
                <a:gd name="T1" fmla="*/ 13 h 28"/>
                <a:gd name="T2" fmla="*/ 16 w 33"/>
                <a:gd name="T3" fmla="*/ 0 h 28"/>
                <a:gd name="T4" fmla="*/ 33 w 33"/>
                <a:gd name="T5" fmla="*/ 13 h 28"/>
                <a:gd name="T6" fmla="*/ 16 w 33"/>
                <a:gd name="T7" fmla="*/ 27 h 28"/>
                <a:gd name="T8" fmla="*/ 2 w 33"/>
                <a:gd name="T9" fmla="*/ 13 h 28"/>
              </a:gdLst>
              <a:ahLst/>
              <a:cxnLst>
                <a:cxn ang="0">
                  <a:pos x="T0" y="T1"/>
                </a:cxn>
                <a:cxn ang="0">
                  <a:pos x="T2" y="T3"/>
                </a:cxn>
                <a:cxn ang="0">
                  <a:pos x="T4" y="T5"/>
                </a:cxn>
                <a:cxn ang="0">
                  <a:pos x="T6" y="T7"/>
                </a:cxn>
                <a:cxn ang="0">
                  <a:pos x="T8" y="T9"/>
                </a:cxn>
              </a:cxnLst>
              <a:rect l="0" t="0" r="r" b="b"/>
              <a:pathLst>
                <a:path w="33" h="28">
                  <a:moveTo>
                    <a:pt x="2" y="13"/>
                  </a:moveTo>
                  <a:cubicBezTo>
                    <a:pt x="0" y="5"/>
                    <a:pt x="9" y="0"/>
                    <a:pt x="16" y="0"/>
                  </a:cubicBezTo>
                  <a:cubicBezTo>
                    <a:pt x="24" y="0"/>
                    <a:pt x="33" y="7"/>
                    <a:pt x="33" y="13"/>
                  </a:cubicBezTo>
                  <a:cubicBezTo>
                    <a:pt x="33" y="20"/>
                    <a:pt x="24" y="27"/>
                    <a:pt x="16" y="27"/>
                  </a:cubicBezTo>
                  <a:cubicBezTo>
                    <a:pt x="8" y="28"/>
                    <a:pt x="2" y="21"/>
                    <a:pt x="2" y="13"/>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9" name="Freeform 277">
              <a:extLst>
                <a:ext uri="{FF2B5EF4-FFF2-40B4-BE49-F238E27FC236}">
                  <a16:creationId xmlns:a16="http://schemas.microsoft.com/office/drawing/2014/main" id="{DD983A9E-E2E3-4FB1-8FDD-C247D9A58320}"/>
                </a:ext>
              </a:extLst>
            </p:cNvPr>
            <p:cNvSpPr>
              <a:spLocks/>
            </p:cNvSpPr>
            <p:nvPr/>
          </p:nvSpPr>
          <p:spPr bwMode="auto">
            <a:xfrm>
              <a:off x="3905" y="1942"/>
              <a:ext cx="54" cy="45"/>
            </a:xfrm>
            <a:custGeom>
              <a:avLst/>
              <a:gdLst>
                <a:gd name="T0" fmla="*/ 15 w 32"/>
                <a:gd name="T1" fmla="*/ 0 h 27"/>
                <a:gd name="T2" fmla="*/ 32 w 32"/>
                <a:gd name="T3" fmla="*/ 13 h 27"/>
                <a:gd name="T4" fmla="*/ 15 w 32"/>
                <a:gd name="T5" fmla="*/ 27 h 27"/>
                <a:gd name="T6" fmla="*/ 0 w 32"/>
                <a:gd name="T7" fmla="*/ 12 h 27"/>
                <a:gd name="T8" fmla="*/ 15 w 32"/>
                <a:gd name="T9" fmla="*/ 0 h 27"/>
              </a:gdLst>
              <a:ahLst/>
              <a:cxnLst>
                <a:cxn ang="0">
                  <a:pos x="T0" y="T1"/>
                </a:cxn>
                <a:cxn ang="0">
                  <a:pos x="T2" y="T3"/>
                </a:cxn>
                <a:cxn ang="0">
                  <a:pos x="T4" y="T5"/>
                </a:cxn>
                <a:cxn ang="0">
                  <a:pos x="T6" y="T7"/>
                </a:cxn>
                <a:cxn ang="0">
                  <a:pos x="T8" y="T9"/>
                </a:cxn>
              </a:cxnLst>
              <a:rect l="0" t="0" r="r" b="b"/>
              <a:pathLst>
                <a:path w="32" h="27">
                  <a:moveTo>
                    <a:pt x="15" y="0"/>
                  </a:moveTo>
                  <a:cubicBezTo>
                    <a:pt x="24" y="0"/>
                    <a:pt x="32" y="6"/>
                    <a:pt x="32" y="13"/>
                  </a:cubicBezTo>
                  <a:cubicBezTo>
                    <a:pt x="32" y="20"/>
                    <a:pt x="24" y="27"/>
                    <a:pt x="15" y="27"/>
                  </a:cubicBezTo>
                  <a:cubicBezTo>
                    <a:pt x="6" y="27"/>
                    <a:pt x="0" y="21"/>
                    <a:pt x="0" y="12"/>
                  </a:cubicBezTo>
                  <a:cubicBezTo>
                    <a:pt x="0" y="4"/>
                    <a:pt x="6" y="0"/>
                    <a:pt x="15" y="0"/>
                  </a:cubicBezTo>
                  <a:close/>
                </a:path>
              </a:pathLst>
            </a:custGeom>
            <a:solidFill>
              <a:srgbClr val="F198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0" name="Freeform 278">
              <a:extLst>
                <a:ext uri="{FF2B5EF4-FFF2-40B4-BE49-F238E27FC236}">
                  <a16:creationId xmlns:a16="http://schemas.microsoft.com/office/drawing/2014/main" id="{BA1152E7-08E6-4758-AF83-99E02F937C48}"/>
                </a:ext>
              </a:extLst>
            </p:cNvPr>
            <p:cNvSpPr>
              <a:spLocks/>
            </p:cNvSpPr>
            <p:nvPr/>
          </p:nvSpPr>
          <p:spPr bwMode="auto">
            <a:xfrm>
              <a:off x="3950" y="2099"/>
              <a:ext cx="52" cy="45"/>
            </a:xfrm>
            <a:custGeom>
              <a:avLst/>
              <a:gdLst>
                <a:gd name="T0" fmla="*/ 15 w 31"/>
                <a:gd name="T1" fmla="*/ 0 h 27"/>
                <a:gd name="T2" fmla="*/ 31 w 31"/>
                <a:gd name="T3" fmla="*/ 13 h 27"/>
                <a:gd name="T4" fmla="*/ 13 w 31"/>
                <a:gd name="T5" fmla="*/ 27 h 27"/>
                <a:gd name="T6" fmla="*/ 0 w 31"/>
                <a:gd name="T7" fmla="*/ 12 h 27"/>
                <a:gd name="T8" fmla="*/ 15 w 31"/>
                <a:gd name="T9" fmla="*/ 0 h 27"/>
              </a:gdLst>
              <a:ahLst/>
              <a:cxnLst>
                <a:cxn ang="0">
                  <a:pos x="T0" y="T1"/>
                </a:cxn>
                <a:cxn ang="0">
                  <a:pos x="T2" y="T3"/>
                </a:cxn>
                <a:cxn ang="0">
                  <a:pos x="T4" y="T5"/>
                </a:cxn>
                <a:cxn ang="0">
                  <a:pos x="T6" y="T7"/>
                </a:cxn>
                <a:cxn ang="0">
                  <a:pos x="T8" y="T9"/>
                </a:cxn>
              </a:cxnLst>
              <a:rect l="0" t="0" r="r" b="b"/>
              <a:pathLst>
                <a:path w="31" h="27">
                  <a:moveTo>
                    <a:pt x="15" y="0"/>
                  </a:moveTo>
                  <a:cubicBezTo>
                    <a:pt x="24" y="0"/>
                    <a:pt x="31" y="6"/>
                    <a:pt x="31" y="13"/>
                  </a:cubicBezTo>
                  <a:cubicBezTo>
                    <a:pt x="31" y="21"/>
                    <a:pt x="24" y="27"/>
                    <a:pt x="13" y="27"/>
                  </a:cubicBezTo>
                  <a:cubicBezTo>
                    <a:pt x="5" y="27"/>
                    <a:pt x="0" y="21"/>
                    <a:pt x="0" y="12"/>
                  </a:cubicBezTo>
                  <a:cubicBezTo>
                    <a:pt x="0" y="5"/>
                    <a:pt x="6" y="0"/>
                    <a:pt x="15" y="0"/>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1" name="Freeform 279">
              <a:extLst>
                <a:ext uri="{FF2B5EF4-FFF2-40B4-BE49-F238E27FC236}">
                  <a16:creationId xmlns:a16="http://schemas.microsoft.com/office/drawing/2014/main" id="{EE432F7A-4309-41D8-AFFC-F635EC8CE1F7}"/>
                </a:ext>
              </a:extLst>
            </p:cNvPr>
            <p:cNvSpPr>
              <a:spLocks/>
            </p:cNvSpPr>
            <p:nvPr/>
          </p:nvSpPr>
          <p:spPr bwMode="auto">
            <a:xfrm>
              <a:off x="3920" y="1994"/>
              <a:ext cx="52" cy="45"/>
            </a:xfrm>
            <a:custGeom>
              <a:avLst/>
              <a:gdLst>
                <a:gd name="T0" fmla="*/ 14 w 31"/>
                <a:gd name="T1" fmla="*/ 27 h 27"/>
                <a:gd name="T2" fmla="*/ 0 w 31"/>
                <a:gd name="T3" fmla="*/ 13 h 27"/>
                <a:gd name="T4" fmla="*/ 14 w 31"/>
                <a:gd name="T5" fmla="*/ 0 h 27"/>
                <a:gd name="T6" fmla="*/ 31 w 31"/>
                <a:gd name="T7" fmla="*/ 14 h 27"/>
                <a:gd name="T8" fmla="*/ 14 w 31"/>
                <a:gd name="T9" fmla="*/ 27 h 27"/>
              </a:gdLst>
              <a:ahLst/>
              <a:cxnLst>
                <a:cxn ang="0">
                  <a:pos x="T0" y="T1"/>
                </a:cxn>
                <a:cxn ang="0">
                  <a:pos x="T2" y="T3"/>
                </a:cxn>
                <a:cxn ang="0">
                  <a:pos x="T4" y="T5"/>
                </a:cxn>
                <a:cxn ang="0">
                  <a:pos x="T6" y="T7"/>
                </a:cxn>
                <a:cxn ang="0">
                  <a:pos x="T8" y="T9"/>
                </a:cxn>
              </a:cxnLst>
              <a:rect l="0" t="0" r="r" b="b"/>
              <a:pathLst>
                <a:path w="31" h="27">
                  <a:moveTo>
                    <a:pt x="14" y="27"/>
                  </a:moveTo>
                  <a:cubicBezTo>
                    <a:pt x="6" y="27"/>
                    <a:pt x="0" y="21"/>
                    <a:pt x="0" y="13"/>
                  </a:cubicBezTo>
                  <a:cubicBezTo>
                    <a:pt x="0" y="6"/>
                    <a:pt x="6" y="0"/>
                    <a:pt x="14" y="0"/>
                  </a:cubicBezTo>
                  <a:cubicBezTo>
                    <a:pt x="23" y="0"/>
                    <a:pt x="31" y="7"/>
                    <a:pt x="31" y="14"/>
                  </a:cubicBezTo>
                  <a:cubicBezTo>
                    <a:pt x="31" y="21"/>
                    <a:pt x="23" y="27"/>
                    <a:pt x="14" y="27"/>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2" name="Freeform 280">
              <a:extLst>
                <a:ext uri="{FF2B5EF4-FFF2-40B4-BE49-F238E27FC236}">
                  <a16:creationId xmlns:a16="http://schemas.microsoft.com/office/drawing/2014/main" id="{AF201CAE-5C4F-45FE-A3E8-75970FC6E8F4}"/>
                </a:ext>
              </a:extLst>
            </p:cNvPr>
            <p:cNvSpPr>
              <a:spLocks/>
            </p:cNvSpPr>
            <p:nvPr/>
          </p:nvSpPr>
          <p:spPr bwMode="auto">
            <a:xfrm>
              <a:off x="3990" y="2067"/>
              <a:ext cx="54" cy="45"/>
            </a:xfrm>
            <a:custGeom>
              <a:avLst/>
              <a:gdLst>
                <a:gd name="T0" fmla="*/ 14 w 32"/>
                <a:gd name="T1" fmla="*/ 26 h 27"/>
                <a:gd name="T2" fmla="*/ 0 w 32"/>
                <a:gd name="T3" fmla="*/ 12 h 27"/>
                <a:gd name="T4" fmla="*/ 15 w 32"/>
                <a:gd name="T5" fmla="*/ 0 h 27"/>
                <a:gd name="T6" fmla="*/ 32 w 32"/>
                <a:gd name="T7" fmla="*/ 13 h 27"/>
                <a:gd name="T8" fmla="*/ 14 w 32"/>
                <a:gd name="T9" fmla="*/ 26 h 27"/>
              </a:gdLst>
              <a:ahLst/>
              <a:cxnLst>
                <a:cxn ang="0">
                  <a:pos x="T0" y="T1"/>
                </a:cxn>
                <a:cxn ang="0">
                  <a:pos x="T2" y="T3"/>
                </a:cxn>
                <a:cxn ang="0">
                  <a:pos x="T4" y="T5"/>
                </a:cxn>
                <a:cxn ang="0">
                  <a:pos x="T6" y="T7"/>
                </a:cxn>
                <a:cxn ang="0">
                  <a:pos x="T8" y="T9"/>
                </a:cxn>
              </a:cxnLst>
              <a:rect l="0" t="0" r="r" b="b"/>
              <a:pathLst>
                <a:path w="32" h="27">
                  <a:moveTo>
                    <a:pt x="14" y="26"/>
                  </a:moveTo>
                  <a:cubicBezTo>
                    <a:pt x="7" y="26"/>
                    <a:pt x="0" y="19"/>
                    <a:pt x="0" y="12"/>
                  </a:cubicBezTo>
                  <a:cubicBezTo>
                    <a:pt x="0" y="4"/>
                    <a:pt x="6" y="0"/>
                    <a:pt x="15" y="0"/>
                  </a:cubicBezTo>
                  <a:cubicBezTo>
                    <a:pt x="25" y="0"/>
                    <a:pt x="32" y="6"/>
                    <a:pt x="32" y="13"/>
                  </a:cubicBezTo>
                  <a:cubicBezTo>
                    <a:pt x="31" y="20"/>
                    <a:pt x="23" y="27"/>
                    <a:pt x="14" y="26"/>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3" name="Freeform 281">
              <a:extLst>
                <a:ext uri="{FF2B5EF4-FFF2-40B4-BE49-F238E27FC236}">
                  <a16:creationId xmlns:a16="http://schemas.microsoft.com/office/drawing/2014/main" id="{8B525676-B2D1-408C-BDED-D4C1C82400ED}"/>
                </a:ext>
              </a:extLst>
            </p:cNvPr>
            <p:cNvSpPr>
              <a:spLocks/>
            </p:cNvSpPr>
            <p:nvPr/>
          </p:nvSpPr>
          <p:spPr bwMode="auto">
            <a:xfrm>
              <a:off x="4054" y="1950"/>
              <a:ext cx="58" cy="49"/>
            </a:xfrm>
            <a:custGeom>
              <a:avLst/>
              <a:gdLst>
                <a:gd name="T0" fmla="*/ 1 w 35"/>
                <a:gd name="T1" fmla="*/ 13 h 29"/>
                <a:gd name="T2" fmla="*/ 16 w 35"/>
                <a:gd name="T3" fmla="*/ 0 h 29"/>
                <a:gd name="T4" fmla="*/ 25 w 35"/>
                <a:gd name="T5" fmla="*/ 3 h 29"/>
                <a:gd name="T6" fmla="*/ 28 w 35"/>
                <a:gd name="T7" fmla="*/ 22 h 29"/>
                <a:gd name="T8" fmla="*/ 10 w 35"/>
                <a:gd name="T9" fmla="*/ 26 h 29"/>
                <a:gd name="T10" fmla="*/ 1 w 35"/>
                <a:gd name="T11" fmla="*/ 13 h 29"/>
              </a:gdLst>
              <a:ahLst/>
              <a:cxnLst>
                <a:cxn ang="0">
                  <a:pos x="T0" y="T1"/>
                </a:cxn>
                <a:cxn ang="0">
                  <a:pos x="T2" y="T3"/>
                </a:cxn>
                <a:cxn ang="0">
                  <a:pos x="T4" y="T5"/>
                </a:cxn>
                <a:cxn ang="0">
                  <a:pos x="T6" y="T7"/>
                </a:cxn>
                <a:cxn ang="0">
                  <a:pos x="T8" y="T9"/>
                </a:cxn>
                <a:cxn ang="0">
                  <a:pos x="T10" y="T11"/>
                </a:cxn>
              </a:cxnLst>
              <a:rect l="0" t="0" r="r" b="b"/>
              <a:pathLst>
                <a:path w="35" h="29">
                  <a:moveTo>
                    <a:pt x="1" y="13"/>
                  </a:moveTo>
                  <a:cubicBezTo>
                    <a:pt x="0" y="5"/>
                    <a:pt x="7" y="0"/>
                    <a:pt x="16" y="0"/>
                  </a:cubicBezTo>
                  <a:cubicBezTo>
                    <a:pt x="19" y="0"/>
                    <a:pt x="22" y="1"/>
                    <a:pt x="25" y="3"/>
                  </a:cubicBezTo>
                  <a:cubicBezTo>
                    <a:pt x="33" y="9"/>
                    <a:pt x="35" y="14"/>
                    <a:pt x="28" y="22"/>
                  </a:cubicBezTo>
                  <a:cubicBezTo>
                    <a:pt x="23" y="27"/>
                    <a:pt x="16" y="29"/>
                    <a:pt x="10" y="26"/>
                  </a:cubicBezTo>
                  <a:cubicBezTo>
                    <a:pt x="4" y="24"/>
                    <a:pt x="1" y="19"/>
                    <a:pt x="1" y="13"/>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4" name="Freeform 282">
              <a:extLst>
                <a:ext uri="{FF2B5EF4-FFF2-40B4-BE49-F238E27FC236}">
                  <a16:creationId xmlns:a16="http://schemas.microsoft.com/office/drawing/2014/main" id="{D6D39666-54EF-4C38-9B67-E3EEE7DF9514}"/>
                </a:ext>
              </a:extLst>
            </p:cNvPr>
            <p:cNvSpPr>
              <a:spLocks/>
            </p:cNvSpPr>
            <p:nvPr/>
          </p:nvSpPr>
          <p:spPr bwMode="auto">
            <a:xfrm>
              <a:off x="3972" y="2017"/>
              <a:ext cx="55" cy="43"/>
            </a:xfrm>
            <a:custGeom>
              <a:avLst/>
              <a:gdLst>
                <a:gd name="T0" fmla="*/ 15 w 33"/>
                <a:gd name="T1" fmla="*/ 26 h 26"/>
                <a:gd name="T2" fmla="*/ 0 w 33"/>
                <a:gd name="T3" fmla="*/ 12 h 26"/>
                <a:gd name="T4" fmla="*/ 14 w 33"/>
                <a:gd name="T5" fmla="*/ 0 h 26"/>
                <a:gd name="T6" fmla="*/ 33 w 33"/>
                <a:gd name="T7" fmla="*/ 13 h 26"/>
                <a:gd name="T8" fmla="*/ 15 w 33"/>
                <a:gd name="T9" fmla="*/ 26 h 26"/>
              </a:gdLst>
              <a:ahLst/>
              <a:cxnLst>
                <a:cxn ang="0">
                  <a:pos x="T0" y="T1"/>
                </a:cxn>
                <a:cxn ang="0">
                  <a:pos x="T2" y="T3"/>
                </a:cxn>
                <a:cxn ang="0">
                  <a:pos x="T4" y="T5"/>
                </a:cxn>
                <a:cxn ang="0">
                  <a:pos x="T6" y="T7"/>
                </a:cxn>
                <a:cxn ang="0">
                  <a:pos x="T8" y="T9"/>
                </a:cxn>
              </a:cxnLst>
              <a:rect l="0" t="0" r="r" b="b"/>
              <a:pathLst>
                <a:path w="33" h="26">
                  <a:moveTo>
                    <a:pt x="15" y="26"/>
                  </a:moveTo>
                  <a:cubicBezTo>
                    <a:pt x="7" y="26"/>
                    <a:pt x="0" y="20"/>
                    <a:pt x="0" y="12"/>
                  </a:cubicBezTo>
                  <a:cubicBezTo>
                    <a:pt x="0" y="5"/>
                    <a:pt x="7" y="0"/>
                    <a:pt x="14" y="0"/>
                  </a:cubicBezTo>
                  <a:cubicBezTo>
                    <a:pt x="23" y="0"/>
                    <a:pt x="32" y="6"/>
                    <a:pt x="33" y="13"/>
                  </a:cubicBezTo>
                  <a:cubicBezTo>
                    <a:pt x="33" y="19"/>
                    <a:pt x="24" y="26"/>
                    <a:pt x="15" y="26"/>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5" name="Freeform 283">
              <a:extLst>
                <a:ext uri="{FF2B5EF4-FFF2-40B4-BE49-F238E27FC236}">
                  <a16:creationId xmlns:a16="http://schemas.microsoft.com/office/drawing/2014/main" id="{476979C5-8021-4363-B858-FC95AD7CECAC}"/>
                </a:ext>
              </a:extLst>
            </p:cNvPr>
            <p:cNvSpPr>
              <a:spLocks/>
            </p:cNvSpPr>
            <p:nvPr/>
          </p:nvSpPr>
          <p:spPr bwMode="auto">
            <a:xfrm>
              <a:off x="3960" y="1962"/>
              <a:ext cx="54" cy="45"/>
            </a:xfrm>
            <a:custGeom>
              <a:avLst/>
              <a:gdLst>
                <a:gd name="T0" fmla="*/ 31 w 32"/>
                <a:gd name="T1" fmla="*/ 13 h 27"/>
                <a:gd name="T2" fmla="*/ 15 w 32"/>
                <a:gd name="T3" fmla="*/ 27 h 27"/>
                <a:gd name="T4" fmla="*/ 0 w 32"/>
                <a:gd name="T5" fmla="*/ 13 h 27"/>
                <a:gd name="T6" fmla="*/ 15 w 32"/>
                <a:gd name="T7" fmla="*/ 0 h 27"/>
                <a:gd name="T8" fmla="*/ 31 w 32"/>
                <a:gd name="T9" fmla="*/ 13 h 27"/>
              </a:gdLst>
              <a:ahLst/>
              <a:cxnLst>
                <a:cxn ang="0">
                  <a:pos x="T0" y="T1"/>
                </a:cxn>
                <a:cxn ang="0">
                  <a:pos x="T2" y="T3"/>
                </a:cxn>
                <a:cxn ang="0">
                  <a:pos x="T4" y="T5"/>
                </a:cxn>
                <a:cxn ang="0">
                  <a:pos x="T6" y="T7"/>
                </a:cxn>
                <a:cxn ang="0">
                  <a:pos x="T8" y="T9"/>
                </a:cxn>
              </a:cxnLst>
              <a:rect l="0" t="0" r="r" b="b"/>
              <a:pathLst>
                <a:path w="32" h="27">
                  <a:moveTo>
                    <a:pt x="31" y="13"/>
                  </a:moveTo>
                  <a:cubicBezTo>
                    <a:pt x="31" y="20"/>
                    <a:pt x="24" y="27"/>
                    <a:pt x="15" y="27"/>
                  </a:cubicBezTo>
                  <a:cubicBezTo>
                    <a:pt x="7" y="27"/>
                    <a:pt x="0" y="19"/>
                    <a:pt x="0" y="13"/>
                  </a:cubicBezTo>
                  <a:cubicBezTo>
                    <a:pt x="0" y="5"/>
                    <a:pt x="6" y="0"/>
                    <a:pt x="15" y="0"/>
                  </a:cubicBezTo>
                  <a:cubicBezTo>
                    <a:pt x="25" y="0"/>
                    <a:pt x="32" y="5"/>
                    <a:pt x="31" y="13"/>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6" name="Freeform 284">
              <a:extLst>
                <a:ext uri="{FF2B5EF4-FFF2-40B4-BE49-F238E27FC236}">
                  <a16:creationId xmlns:a16="http://schemas.microsoft.com/office/drawing/2014/main" id="{7A3985F8-E4DF-4298-B1C9-1648DB0D991D}"/>
                </a:ext>
              </a:extLst>
            </p:cNvPr>
            <p:cNvSpPr>
              <a:spLocks/>
            </p:cNvSpPr>
            <p:nvPr/>
          </p:nvSpPr>
          <p:spPr bwMode="auto">
            <a:xfrm>
              <a:off x="4096" y="1917"/>
              <a:ext cx="50" cy="45"/>
            </a:xfrm>
            <a:custGeom>
              <a:avLst/>
              <a:gdLst>
                <a:gd name="T0" fmla="*/ 14 w 30"/>
                <a:gd name="T1" fmla="*/ 27 h 27"/>
                <a:gd name="T2" fmla="*/ 0 w 30"/>
                <a:gd name="T3" fmla="*/ 13 h 27"/>
                <a:gd name="T4" fmla="*/ 14 w 30"/>
                <a:gd name="T5" fmla="*/ 1 h 27"/>
                <a:gd name="T6" fmla="*/ 30 w 30"/>
                <a:gd name="T7" fmla="*/ 17 h 27"/>
                <a:gd name="T8" fmla="*/ 14 w 30"/>
                <a:gd name="T9" fmla="*/ 27 h 27"/>
              </a:gdLst>
              <a:ahLst/>
              <a:cxnLst>
                <a:cxn ang="0">
                  <a:pos x="T0" y="T1"/>
                </a:cxn>
                <a:cxn ang="0">
                  <a:pos x="T2" y="T3"/>
                </a:cxn>
                <a:cxn ang="0">
                  <a:pos x="T4" y="T5"/>
                </a:cxn>
                <a:cxn ang="0">
                  <a:pos x="T6" y="T7"/>
                </a:cxn>
                <a:cxn ang="0">
                  <a:pos x="T8" y="T9"/>
                </a:cxn>
              </a:cxnLst>
              <a:rect l="0" t="0" r="r" b="b"/>
              <a:pathLst>
                <a:path w="30" h="27">
                  <a:moveTo>
                    <a:pt x="14" y="27"/>
                  </a:moveTo>
                  <a:cubicBezTo>
                    <a:pt x="6" y="27"/>
                    <a:pt x="0" y="21"/>
                    <a:pt x="0" y="13"/>
                  </a:cubicBezTo>
                  <a:cubicBezTo>
                    <a:pt x="0" y="6"/>
                    <a:pt x="6" y="0"/>
                    <a:pt x="14" y="1"/>
                  </a:cubicBezTo>
                  <a:cubicBezTo>
                    <a:pt x="23" y="1"/>
                    <a:pt x="30" y="8"/>
                    <a:pt x="30" y="17"/>
                  </a:cubicBezTo>
                  <a:cubicBezTo>
                    <a:pt x="30" y="22"/>
                    <a:pt x="22" y="27"/>
                    <a:pt x="14" y="27"/>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7" name="Freeform 285">
              <a:extLst>
                <a:ext uri="{FF2B5EF4-FFF2-40B4-BE49-F238E27FC236}">
                  <a16:creationId xmlns:a16="http://schemas.microsoft.com/office/drawing/2014/main" id="{8B09C782-52B2-4C0C-BDD6-FB81465CDA2B}"/>
                </a:ext>
              </a:extLst>
            </p:cNvPr>
            <p:cNvSpPr>
              <a:spLocks/>
            </p:cNvSpPr>
            <p:nvPr/>
          </p:nvSpPr>
          <p:spPr bwMode="auto">
            <a:xfrm>
              <a:off x="3930" y="1855"/>
              <a:ext cx="57" cy="48"/>
            </a:xfrm>
            <a:custGeom>
              <a:avLst/>
              <a:gdLst>
                <a:gd name="T0" fmla="*/ 2 w 34"/>
                <a:gd name="T1" fmla="*/ 19 h 29"/>
                <a:gd name="T2" fmla="*/ 5 w 34"/>
                <a:gd name="T3" fmla="*/ 9 h 29"/>
                <a:gd name="T4" fmla="*/ 12 w 34"/>
                <a:gd name="T5" fmla="*/ 4 h 29"/>
                <a:gd name="T6" fmla="*/ 31 w 34"/>
                <a:gd name="T7" fmla="*/ 8 h 29"/>
                <a:gd name="T8" fmla="*/ 29 w 34"/>
                <a:gd name="T9" fmla="*/ 21 h 29"/>
                <a:gd name="T10" fmla="*/ 24 w 34"/>
                <a:gd name="T11" fmla="*/ 25 h 29"/>
                <a:gd name="T12" fmla="*/ 2 w 34"/>
                <a:gd name="T13" fmla="*/ 19 h 29"/>
              </a:gdLst>
              <a:ahLst/>
              <a:cxnLst>
                <a:cxn ang="0">
                  <a:pos x="T0" y="T1"/>
                </a:cxn>
                <a:cxn ang="0">
                  <a:pos x="T2" y="T3"/>
                </a:cxn>
                <a:cxn ang="0">
                  <a:pos x="T4" y="T5"/>
                </a:cxn>
                <a:cxn ang="0">
                  <a:pos x="T6" y="T7"/>
                </a:cxn>
                <a:cxn ang="0">
                  <a:pos x="T8" y="T9"/>
                </a:cxn>
                <a:cxn ang="0">
                  <a:pos x="T10" y="T11"/>
                </a:cxn>
                <a:cxn ang="0">
                  <a:pos x="T12" y="T13"/>
                </a:cxn>
              </a:cxnLst>
              <a:rect l="0" t="0" r="r" b="b"/>
              <a:pathLst>
                <a:path w="34" h="29">
                  <a:moveTo>
                    <a:pt x="2" y="19"/>
                  </a:moveTo>
                  <a:cubicBezTo>
                    <a:pt x="0" y="15"/>
                    <a:pt x="1" y="12"/>
                    <a:pt x="5" y="9"/>
                  </a:cubicBezTo>
                  <a:cubicBezTo>
                    <a:pt x="7" y="7"/>
                    <a:pt x="10" y="6"/>
                    <a:pt x="12" y="4"/>
                  </a:cubicBezTo>
                  <a:cubicBezTo>
                    <a:pt x="19" y="0"/>
                    <a:pt x="27" y="1"/>
                    <a:pt x="31" y="8"/>
                  </a:cubicBezTo>
                  <a:cubicBezTo>
                    <a:pt x="34" y="13"/>
                    <a:pt x="33" y="17"/>
                    <a:pt x="29" y="21"/>
                  </a:cubicBezTo>
                  <a:cubicBezTo>
                    <a:pt x="27" y="23"/>
                    <a:pt x="26" y="24"/>
                    <a:pt x="24" y="25"/>
                  </a:cubicBezTo>
                  <a:cubicBezTo>
                    <a:pt x="14" y="29"/>
                    <a:pt x="7" y="27"/>
                    <a:pt x="2" y="19"/>
                  </a:cubicBezTo>
                  <a:close/>
                </a:path>
              </a:pathLst>
            </a:custGeom>
            <a:solidFill>
              <a:srgbClr val="CE8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9" name="Freeform 286">
              <a:extLst>
                <a:ext uri="{FF2B5EF4-FFF2-40B4-BE49-F238E27FC236}">
                  <a16:creationId xmlns:a16="http://schemas.microsoft.com/office/drawing/2014/main" id="{253F8C2A-99C2-4C74-88AB-787FBBC3CA76}"/>
                </a:ext>
              </a:extLst>
            </p:cNvPr>
            <p:cNvSpPr>
              <a:spLocks/>
            </p:cNvSpPr>
            <p:nvPr/>
          </p:nvSpPr>
          <p:spPr bwMode="auto">
            <a:xfrm>
              <a:off x="4112" y="1968"/>
              <a:ext cx="47" cy="47"/>
            </a:xfrm>
            <a:custGeom>
              <a:avLst/>
              <a:gdLst>
                <a:gd name="T0" fmla="*/ 16 w 28"/>
                <a:gd name="T1" fmla="*/ 4 h 28"/>
                <a:gd name="T2" fmla="*/ 5 w 28"/>
                <a:gd name="T3" fmla="*/ 10 h 28"/>
                <a:gd name="T4" fmla="*/ 9 w 28"/>
                <a:gd name="T5" fmla="*/ 20 h 28"/>
                <a:gd name="T6" fmla="*/ 22 w 28"/>
                <a:gd name="T7" fmla="*/ 21 h 28"/>
                <a:gd name="T8" fmla="*/ 20 w 28"/>
                <a:gd name="T9" fmla="*/ 14 h 28"/>
                <a:gd name="T10" fmla="*/ 24 w 28"/>
                <a:gd name="T11" fmla="*/ 11 h 28"/>
                <a:gd name="T12" fmla="*/ 27 w 28"/>
                <a:gd name="T13" fmla="*/ 14 h 28"/>
                <a:gd name="T14" fmla="*/ 13 w 28"/>
                <a:gd name="T15" fmla="*/ 26 h 28"/>
                <a:gd name="T16" fmla="*/ 1 w 28"/>
                <a:gd name="T17" fmla="*/ 10 h 28"/>
                <a:gd name="T18" fmla="*/ 15 w 28"/>
                <a:gd name="T19" fmla="*/ 0 h 28"/>
                <a:gd name="T20" fmla="*/ 22 w 28"/>
                <a:gd name="T21" fmla="*/ 0 h 28"/>
                <a:gd name="T22" fmla="*/ 26 w 28"/>
                <a:gd name="T23" fmla="*/ 8 h 28"/>
                <a:gd name="T24" fmla="*/ 18 w 28"/>
                <a:gd name="T25" fmla="*/ 8 h 28"/>
                <a:gd name="T26" fmla="*/ 16 w 28"/>
                <a:gd name="T27"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8">
                  <a:moveTo>
                    <a:pt x="16" y="4"/>
                  </a:moveTo>
                  <a:cubicBezTo>
                    <a:pt x="13" y="8"/>
                    <a:pt x="11" y="9"/>
                    <a:pt x="5" y="10"/>
                  </a:cubicBezTo>
                  <a:cubicBezTo>
                    <a:pt x="12" y="12"/>
                    <a:pt x="12" y="15"/>
                    <a:pt x="9" y="20"/>
                  </a:cubicBezTo>
                  <a:cubicBezTo>
                    <a:pt x="14" y="16"/>
                    <a:pt x="18" y="17"/>
                    <a:pt x="22" y="21"/>
                  </a:cubicBezTo>
                  <a:cubicBezTo>
                    <a:pt x="22" y="18"/>
                    <a:pt x="20" y="16"/>
                    <a:pt x="20" y="14"/>
                  </a:cubicBezTo>
                  <a:cubicBezTo>
                    <a:pt x="21" y="12"/>
                    <a:pt x="22" y="11"/>
                    <a:pt x="24" y="11"/>
                  </a:cubicBezTo>
                  <a:cubicBezTo>
                    <a:pt x="27" y="10"/>
                    <a:pt x="27" y="12"/>
                    <a:pt x="27" y="14"/>
                  </a:cubicBezTo>
                  <a:cubicBezTo>
                    <a:pt x="28" y="22"/>
                    <a:pt x="22" y="28"/>
                    <a:pt x="13" y="26"/>
                  </a:cubicBezTo>
                  <a:cubicBezTo>
                    <a:pt x="5" y="25"/>
                    <a:pt x="0" y="17"/>
                    <a:pt x="1" y="10"/>
                  </a:cubicBezTo>
                  <a:cubicBezTo>
                    <a:pt x="1" y="3"/>
                    <a:pt x="7" y="0"/>
                    <a:pt x="15" y="0"/>
                  </a:cubicBezTo>
                  <a:cubicBezTo>
                    <a:pt x="17" y="0"/>
                    <a:pt x="20" y="0"/>
                    <a:pt x="22" y="0"/>
                  </a:cubicBezTo>
                  <a:cubicBezTo>
                    <a:pt x="25" y="1"/>
                    <a:pt x="28" y="4"/>
                    <a:pt x="26" y="8"/>
                  </a:cubicBezTo>
                  <a:cubicBezTo>
                    <a:pt x="24" y="11"/>
                    <a:pt x="21" y="8"/>
                    <a:pt x="18" y="8"/>
                  </a:cubicBezTo>
                  <a:cubicBezTo>
                    <a:pt x="17" y="7"/>
                    <a:pt x="17" y="5"/>
                    <a:pt x="16" y="4"/>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0" name="Freeform 287">
              <a:extLst>
                <a:ext uri="{FF2B5EF4-FFF2-40B4-BE49-F238E27FC236}">
                  <a16:creationId xmlns:a16="http://schemas.microsoft.com/office/drawing/2014/main" id="{8A3D8B62-D564-49A5-B633-C7AB0573B6BC}"/>
                </a:ext>
              </a:extLst>
            </p:cNvPr>
            <p:cNvSpPr>
              <a:spLocks/>
            </p:cNvSpPr>
            <p:nvPr/>
          </p:nvSpPr>
          <p:spPr bwMode="auto">
            <a:xfrm>
              <a:off x="3969" y="2144"/>
              <a:ext cx="56" cy="43"/>
            </a:xfrm>
            <a:custGeom>
              <a:avLst/>
              <a:gdLst>
                <a:gd name="T0" fmla="*/ 22 w 34"/>
                <a:gd name="T1" fmla="*/ 23 h 26"/>
                <a:gd name="T2" fmla="*/ 27 w 34"/>
                <a:gd name="T3" fmla="*/ 13 h 26"/>
                <a:gd name="T4" fmla="*/ 16 w 34"/>
                <a:gd name="T5" fmla="*/ 5 h 26"/>
                <a:gd name="T6" fmla="*/ 5 w 34"/>
                <a:gd name="T7" fmla="*/ 12 h 26"/>
                <a:gd name="T8" fmla="*/ 12 w 34"/>
                <a:gd name="T9" fmla="*/ 17 h 26"/>
                <a:gd name="T10" fmla="*/ 8 w 34"/>
                <a:gd name="T11" fmla="*/ 21 h 26"/>
                <a:gd name="T12" fmla="*/ 1 w 34"/>
                <a:gd name="T13" fmla="*/ 16 h 26"/>
                <a:gd name="T14" fmla="*/ 7 w 34"/>
                <a:gd name="T15" fmla="*/ 3 h 26"/>
                <a:gd name="T16" fmla="*/ 30 w 34"/>
                <a:gd name="T17" fmla="*/ 8 h 26"/>
                <a:gd name="T18" fmla="*/ 31 w 34"/>
                <a:gd name="T19" fmla="*/ 20 h 26"/>
                <a:gd name="T20" fmla="*/ 20 w 34"/>
                <a:gd name="T21" fmla="*/ 24 h 26"/>
                <a:gd name="T22" fmla="*/ 16 w 34"/>
                <a:gd name="T23" fmla="*/ 24 h 26"/>
                <a:gd name="T24" fmla="*/ 13 w 34"/>
                <a:gd name="T25" fmla="*/ 22 h 26"/>
                <a:gd name="T26" fmla="*/ 14 w 34"/>
                <a:gd name="T27" fmla="*/ 21 h 26"/>
                <a:gd name="T28" fmla="*/ 18 w 34"/>
                <a:gd name="T29" fmla="*/ 20 h 26"/>
                <a:gd name="T30" fmla="*/ 22 w 34"/>
                <a:gd name="T3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26">
                  <a:moveTo>
                    <a:pt x="22" y="23"/>
                  </a:moveTo>
                  <a:cubicBezTo>
                    <a:pt x="19" y="17"/>
                    <a:pt x="20" y="13"/>
                    <a:pt x="27" y="13"/>
                  </a:cubicBezTo>
                  <a:cubicBezTo>
                    <a:pt x="22" y="12"/>
                    <a:pt x="17" y="12"/>
                    <a:pt x="16" y="5"/>
                  </a:cubicBezTo>
                  <a:cubicBezTo>
                    <a:pt x="15" y="11"/>
                    <a:pt x="11" y="12"/>
                    <a:pt x="5" y="12"/>
                  </a:cubicBezTo>
                  <a:cubicBezTo>
                    <a:pt x="8" y="14"/>
                    <a:pt x="12" y="13"/>
                    <a:pt x="12" y="17"/>
                  </a:cubicBezTo>
                  <a:cubicBezTo>
                    <a:pt x="11" y="19"/>
                    <a:pt x="11" y="22"/>
                    <a:pt x="8" y="21"/>
                  </a:cubicBezTo>
                  <a:cubicBezTo>
                    <a:pt x="5" y="21"/>
                    <a:pt x="2" y="20"/>
                    <a:pt x="1" y="16"/>
                  </a:cubicBezTo>
                  <a:cubicBezTo>
                    <a:pt x="0" y="10"/>
                    <a:pt x="3" y="6"/>
                    <a:pt x="7" y="3"/>
                  </a:cubicBezTo>
                  <a:cubicBezTo>
                    <a:pt x="14" y="0"/>
                    <a:pt x="25" y="2"/>
                    <a:pt x="30" y="8"/>
                  </a:cubicBezTo>
                  <a:cubicBezTo>
                    <a:pt x="33" y="12"/>
                    <a:pt x="34" y="16"/>
                    <a:pt x="31" y="20"/>
                  </a:cubicBezTo>
                  <a:cubicBezTo>
                    <a:pt x="29" y="25"/>
                    <a:pt x="25" y="26"/>
                    <a:pt x="20" y="24"/>
                  </a:cubicBezTo>
                  <a:cubicBezTo>
                    <a:pt x="19" y="24"/>
                    <a:pt x="18" y="24"/>
                    <a:pt x="16" y="24"/>
                  </a:cubicBezTo>
                  <a:cubicBezTo>
                    <a:pt x="15" y="24"/>
                    <a:pt x="13" y="24"/>
                    <a:pt x="13" y="22"/>
                  </a:cubicBezTo>
                  <a:cubicBezTo>
                    <a:pt x="13" y="22"/>
                    <a:pt x="13" y="21"/>
                    <a:pt x="14" y="21"/>
                  </a:cubicBezTo>
                  <a:cubicBezTo>
                    <a:pt x="15" y="19"/>
                    <a:pt x="16" y="19"/>
                    <a:pt x="18" y="20"/>
                  </a:cubicBezTo>
                  <a:cubicBezTo>
                    <a:pt x="19" y="21"/>
                    <a:pt x="20" y="22"/>
                    <a:pt x="22" y="23"/>
                  </a:cubicBezTo>
                  <a:close/>
                </a:path>
              </a:pathLst>
            </a:custGeom>
            <a:solidFill>
              <a:srgbClr val="CB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1" name="Freeform 288">
              <a:extLst>
                <a:ext uri="{FF2B5EF4-FFF2-40B4-BE49-F238E27FC236}">
                  <a16:creationId xmlns:a16="http://schemas.microsoft.com/office/drawing/2014/main" id="{84D7EF36-1BB8-466A-8C69-C69C5F921250}"/>
                </a:ext>
              </a:extLst>
            </p:cNvPr>
            <p:cNvSpPr>
              <a:spLocks/>
            </p:cNvSpPr>
            <p:nvPr/>
          </p:nvSpPr>
          <p:spPr bwMode="auto">
            <a:xfrm>
              <a:off x="3895" y="2079"/>
              <a:ext cx="50" cy="50"/>
            </a:xfrm>
            <a:custGeom>
              <a:avLst/>
              <a:gdLst>
                <a:gd name="T0" fmla="*/ 19 w 30"/>
                <a:gd name="T1" fmla="*/ 22 h 30"/>
                <a:gd name="T2" fmla="*/ 23 w 30"/>
                <a:gd name="T3" fmla="*/ 13 h 30"/>
                <a:gd name="T4" fmla="*/ 13 w 30"/>
                <a:gd name="T5" fmla="*/ 8 h 30"/>
                <a:gd name="T6" fmla="*/ 11 w 30"/>
                <a:gd name="T7" fmla="*/ 10 h 30"/>
                <a:gd name="T8" fmla="*/ 3 w 30"/>
                <a:gd name="T9" fmla="*/ 12 h 30"/>
                <a:gd name="T10" fmla="*/ 1 w 30"/>
                <a:gd name="T11" fmla="*/ 9 h 30"/>
                <a:gd name="T12" fmla="*/ 5 w 30"/>
                <a:gd name="T13" fmla="*/ 4 h 30"/>
                <a:gd name="T14" fmla="*/ 29 w 30"/>
                <a:gd name="T15" fmla="*/ 12 h 30"/>
                <a:gd name="T16" fmla="*/ 26 w 30"/>
                <a:gd name="T17" fmla="*/ 24 h 30"/>
                <a:gd name="T18" fmla="*/ 12 w 30"/>
                <a:gd name="T19" fmla="*/ 29 h 30"/>
                <a:gd name="T20" fmla="*/ 8 w 30"/>
                <a:gd name="T21" fmla="*/ 24 h 30"/>
                <a:gd name="T22" fmla="*/ 14 w 30"/>
                <a:gd name="T23" fmla="*/ 21 h 30"/>
                <a:gd name="T24" fmla="*/ 19 w 30"/>
                <a:gd name="T25"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0">
                  <a:moveTo>
                    <a:pt x="19" y="22"/>
                  </a:moveTo>
                  <a:cubicBezTo>
                    <a:pt x="16" y="18"/>
                    <a:pt x="17" y="15"/>
                    <a:pt x="23" y="13"/>
                  </a:cubicBezTo>
                  <a:cubicBezTo>
                    <a:pt x="18" y="12"/>
                    <a:pt x="14" y="12"/>
                    <a:pt x="13" y="8"/>
                  </a:cubicBezTo>
                  <a:cubicBezTo>
                    <a:pt x="11" y="8"/>
                    <a:pt x="11" y="9"/>
                    <a:pt x="11" y="10"/>
                  </a:cubicBezTo>
                  <a:cubicBezTo>
                    <a:pt x="9" y="13"/>
                    <a:pt x="6" y="12"/>
                    <a:pt x="3" y="12"/>
                  </a:cubicBezTo>
                  <a:cubicBezTo>
                    <a:pt x="2" y="12"/>
                    <a:pt x="0" y="11"/>
                    <a:pt x="1" y="9"/>
                  </a:cubicBezTo>
                  <a:cubicBezTo>
                    <a:pt x="1" y="7"/>
                    <a:pt x="3" y="5"/>
                    <a:pt x="5" y="4"/>
                  </a:cubicBezTo>
                  <a:cubicBezTo>
                    <a:pt x="12" y="0"/>
                    <a:pt x="26" y="4"/>
                    <a:pt x="29" y="12"/>
                  </a:cubicBezTo>
                  <a:cubicBezTo>
                    <a:pt x="30" y="17"/>
                    <a:pt x="29" y="21"/>
                    <a:pt x="26" y="24"/>
                  </a:cubicBezTo>
                  <a:cubicBezTo>
                    <a:pt x="22" y="27"/>
                    <a:pt x="17" y="30"/>
                    <a:pt x="12" y="29"/>
                  </a:cubicBezTo>
                  <a:cubicBezTo>
                    <a:pt x="10" y="28"/>
                    <a:pt x="8" y="26"/>
                    <a:pt x="8" y="24"/>
                  </a:cubicBezTo>
                  <a:cubicBezTo>
                    <a:pt x="9" y="22"/>
                    <a:pt x="11" y="20"/>
                    <a:pt x="14" y="21"/>
                  </a:cubicBezTo>
                  <a:cubicBezTo>
                    <a:pt x="15" y="21"/>
                    <a:pt x="16" y="23"/>
                    <a:pt x="19" y="22"/>
                  </a:cubicBezTo>
                  <a:close/>
                </a:path>
              </a:pathLst>
            </a:custGeom>
            <a:solidFill>
              <a:srgbClr val="F19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2" name="Freeform 289">
              <a:extLst>
                <a:ext uri="{FF2B5EF4-FFF2-40B4-BE49-F238E27FC236}">
                  <a16:creationId xmlns:a16="http://schemas.microsoft.com/office/drawing/2014/main" id="{CC34A0D5-BF9E-49A7-9CC8-74FAB5499462}"/>
                </a:ext>
              </a:extLst>
            </p:cNvPr>
            <p:cNvSpPr>
              <a:spLocks/>
            </p:cNvSpPr>
            <p:nvPr/>
          </p:nvSpPr>
          <p:spPr bwMode="auto">
            <a:xfrm>
              <a:off x="3897" y="1888"/>
              <a:ext cx="50" cy="50"/>
            </a:xfrm>
            <a:custGeom>
              <a:avLst/>
              <a:gdLst>
                <a:gd name="T0" fmla="*/ 12 w 30"/>
                <a:gd name="T1" fmla="*/ 3 h 30"/>
                <a:gd name="T2" fmla="*/ 17 w 30"/>
                <a:gd name="T3" fmla="*/ 1 h 30"/>
                <a:gd name="T4" fmla="*/ 18 w 30"/>
                <a:gd name="T5" fmla="*/ 1 h 30"/>
                <a:gd name="T6" fmla="*/ 27 w 30"/>
                <a:gd name="T7" fmla="*/ 18 h 30"/>
                <a:gd name="T8" fmla="*/ 3 w 30"/>
                <a:gd name="T9" fmla="*/ 25 h 30"/>
                <a:gd name="T10" fmla="*/ 1 w 30"/>
                <a:gd name="T11" fmla="*/ 21 h 30"/>
                <a:gd name="T12" fmla="*/ 6 w 30"/>
                <a:gd name="T13" fmla="*/ 13 h 30"/>
                <a:gd name="T14" fmla="*/ 7 w 30"/>
                <a:gd name="T15" fmla="*/ 15 h 30"/>
                <a:gd name="T16" fmla="*/ 6 w 30"/>
                <a:gd name="T17" fmla="*/ 21 h 30"/>
                <a:gd name="T18" fmla="*/ 18 w 30"/>
                <a:gd name="T19" fmla="*/ 21 h 30"/>
                <a:gd name="T20" fmla="*/ 22 w 30"/>
                <a:gd name="T21" fmla="*/ 11 h 30"/>
                <a:gd name="T22" fmla="*/ 12 w 30"/>
                <a:gd name="T23"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0">
                  <a:moveTo>
                    <a:pt x="12" y="3"/>
                  </a:moveTo>
                  <a:cubicBezTo>
                    <a:pt x="14" y="1"/>
                    <a:pt x="15" y="0"/>
                    <a:pt x="17" y="1"/>
                  </a:cubicBezTo>
                  <a:cubicBezTo>
                    <a:pt x="18" y="1"/>
                    <a:pt x="18" y="1"/>
                    <a:pt x="18" y="1"/>
                  </a:cubicBezTo>
                  <a:cubicBezTo>
                    <a:pt x="27" y="6"/>
                    <a:pt x="30" y="12"/>
                    <a:pt x="27" y="18"/>
                  </a:cubicBezTo>
                  <a:cubicBezTo>
                    <a:pt x="23" y="26"/>
                    <a:pt x="10" y="30"/>
                    <a:pt x="3" y="25"/>
                  </a:cubicBezTo>
                  <a:cubicBezTo>
                    <a:pt x="2" y="24"/>
                    <a:pt x="0" y="23"/>
                    <a:pt x="1" y="21"/>
                  </a:cubicBezTo>
                  <a:cubicBezTo>
                    <a:pt x="3" y="18"/>
                    <a:pt x="3" y="15"/>
                    <a:pt x="6" y="13"/>
                  </a:cubicBezTo>
                  <a:cubicBezTo>
                    <a:pt x="7" y="13"/>
                    <a:pt x="8" y="14"/>
                    <a:pt x="7" y="15"/>
                  </a:cubicBezTo>
                  <a:cubicBezTo>
                    <a:pt x="7" y="17"/>
                    <a:pt x="6" y="19"/>
                    <a:pt x="6" y="21"/>
                  </a:cubicBezTo>
                  <a:cubicBezTo>
                    <a:pt x="10" y="17"/>
                    <a:pt x="14" y="18"/>
                    <a:pt x="18" y="21"/>
                  </a:cubicBezTo>
                  <a:cubicBezTo>
                    <a:pt x="15" y="16"/>
                    <a:pt x="14" y="12"/>
                    <a:pt x="22" y="11"/>
                  </a:cubicBezTo>
                  <a:cubicBezTo>
                    <a:pt x="16" y="10"/>
                    <a:pt x="12" y="9"/>
                    <a:pt x="12" y="3"/>
                  </a:cubicBezTo>
                  <a:close/>
                </a:path>
              </a:pathLst>
            </a:custGeom>
            <a:solidFill>
              <a:srgbClr val="CC7F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3" name="Freeform 290">
              <a:extLst>
                <a:ext uri="{FF2B5EF4-FFF2-40B4-BE49-F238E27FC236}">
                  <a16:creationId xmlns:a16="http://schemas.microsoft.com/office/drawing/2014/main" id="{C8F8D47F-B5F5-4911-82EB-47EB9B785EC3}"/>
                </a:ext>
              </a:extLst>
            </p:cNvPr>
            <p:cNvSpPr>
              <a:spLocks/>
            </p:cNvSpPr>
            <p:nvPr/>
          </p:nvSpPr>
          <p:spPr bwMode="auto">
            <a:xfrm>
              <a:off x="3878" y="1973"/>
              <a:ext cx="40" cy="47"/>
            </a:xfrm>
            <a:custGeom>
              <a:avLst/>
              <a:gdLst>
                <a:gd name="T0" fmla="*/ 13 w 24"/>
                <a:gd name="T1" fmla="*/ 22 h 28"/>
                <a:gd name="T2" fmla="*/ 16 w 24"/>
                <a:gd name="T3" fmla="*/ 12 h 28"/>
                <a:gd name="T4" fmla="*/ 7 w 24"/>
                <a:gd name="T5" fmla="*/ 7 h 28"/>
                <a:gd name="T6" fmla="*/ 5 w 24"/>
                <a:gd name="T7" fmla="*/ 8 h 28"/>
                <a:gd name="T8" fmla="*/ 2 w 24"/>
                <a:gd name="T9" fmla="*/ 9 h 28"/>
                <a:gd name="T10" fmla="*/ 2 w 24"/>
                <a:gd name="T11" fmla="*/ 6 h 28"/>
                <a:gd name="T12" fmla="*/ 4 w 24"/>
                <a:gd name="T13" fmla="*/ 0 h 28"/>
                <a:gd name="T14" fmla="*/ 21 w 24"/>
                <a:gd name="T15" fmla="*/ 7 h 28"/>
                <a:gd name="T16" fmla="*/ 21 w 24"/>
                <a:gd name="T17" fmla="*/ 20 h 28"/>
                <a:gd name="T18" fmla="*/ 5 w 24"/>
                <a:gd name="T19" fmla="*/ 27 h 28"/>
                <a:gd name="T20" fmla="*/ 1 w 24"/>
                <a:gd name="T21" fmla="*/ 25 h 28"/>
                <a:gd name="T22" fmla="*/ 3 w 24"/>
                <a:gd name="T23" fmla="*/ 21 h 28"/>
                <a:gd name="T24" fmla="*/ 8 w 24"/>
                <a:gd name="T25" fmla="*/ 19 h 28"/>
                <a:gd name="T26" fmla="*/ 13 w 24"/>
                <a:gd name="T2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8">
                  <a:moveTo>
                    <a:pt x="13" y="22"/>
                  </a:moveTo>
                  <a:cubicBezTo>
                    <a:pt x="12" y="17"/>
                    <a:pt x="9" y="13"/>
                    <a:pt x="16" y="12"/>
                  </a:cubicBezTo>
                  <a:cubicBezTo>
                    <a:pt x="13" y="9"/>
                    <a:pt x="9" y="11"/>
                    <a:pt x="7" y="7"/>
                  </a:cubicBezTo>
                  <a:cubicBezTo>
                    <a:pt x="7" y="7"/>
                    <a:pt x="6" y="7"/>
                    <a:pt x="5" y="8"/>
                  </a:cubicBezTo>
                  <a:cubicBezTo>
                    <a:pt x="4" y="9"/>
                    <a:pt x="3" y="11"/>
                    <a:pt x="2" y="9"/>
                  </a:cubicBezTo>
                  <a:cubicBezTo>
                    <a:pt x="0" y="8"/>
                    <a:pt x="1" y="7"/>
                    <a:pt x="2" y="6"/>
                  </a:cubicBezTo>
                  <a:cubicBezTo>
                    <a:pt x="2" y="4"/>
                    <a:pt x="1" y="1"/>
                    <a:pt x="4" y="0"/>
                  </a:cubicBezTo>
                  <a:cubicBezTo>
                    <a:pt x="9" y="0"/>
                    <a:pt x="18" y="3"/>
                    <a:pt x="21" y="7"/>
                  </a:cubicBezTo>
                  <a:cubicBezTo>
                    <a:pt x="24" y="11"/>
                    <a:pt x="24" y="16"/>
                    <a:pt x="21" y="20"/>
                  </a:cubicBezTo>
                  <a:cubicBezTo>
                    <a:pt x="18" y="25"/>
                    <a:pt x="10" y="28"/>
                    <a:pt x="5" y="27"/>
                  </a:cubicBezTo>
                  <a:cubicBezTo>
                    <a:pt x="4" y="27"/>
                    <a:pt x="2" y="27"/>
                    <a:pt x="1" y="25"/>
                  </a:cubicBezTo>
                  <a:cubicBezTo>
                    <a:pt x="0" y="23"/>
                    <a:pt x="2" y="22"/>
                    <a:pt x="3" y="21"/>
                  </a:cubicBezTo>
                  <a:cubicBezTo>
                    <a:pt x="5" y="20"/>
                    <a:pt x="6" y="18"/>
                    <a:pt x="8" y="19"/>
                  </a:cubicBezTo>
                  <a:cubicBezTo>
                    <a:pt x="9" y="20"/>
                    <a:pt x="11" y="21"/>
                    <a:pt x="13" y="22"/>
                  </a:cubicBezTo>
                  <a:close/>
                </a:path>
              </a:pathLst>
            </a:custGeom>
            <a:solidFill>
              <a:srgbClr val="F198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4" name="Freeform 291">
              <a:extLst>
                <a:ext uri="{FF2B5EF4-FFF2-40B4-BE49-F238E27FC236}">
                  <a16:creationId xmlns:a16="http://schemas.microsoft.com/office/drawing/2014/main" id="{C60BCD70-BD4D-477D-996B-317FF9023496}"/>
                </a:ext>
              </a:extLst>
            </p:cNvPr>
            <p:cNvSpPr>
              <a:spLocks/>
            </p:cNvSpPr>
            <p:nvPr/>
          </p:nvSpPr>
          <p:spPr bwMode="auto">
            <a:xfrm>
              <a:off x="4064" y="2134"/>
              <a:ext cx="47" cy="37"/>
            </a:xfrm>
            <a:custGeom>
              <a:avLst/>
              <a:gdLst>
                <a:gd name="T0" fmla="*/ 5 w 28"/>
                <a:gd name="T1" fmla="*/ 11 h 22"/>
                <a:gd name="T2" fmla="*/ 11 w 28"/>
                <a:gd name="T3" fmla="*/ 17 h 22"/>
                <a:gd name="T4" fmla="*/ 5 w 28"/>
                <a:gd name="T5" fmla="*/ 22 h 22"/>
                <a:gd name="T6" fmla="*/ 1 w 28"/>
                <a:gd name="T7" fmla="*/ 16 h 22"/>
                <a:gd name="T8" fmla="*/ 7 w 28"/>
                <a:gd name="T9" fmla="*/ 2 h 22"/>
                <a:gd name="T10" fmla="*/ 26 w 28"/>
                <a:gd name="T11" fmla="*/ 4 h 22"/>
                <a:gd name="T12" fmla="*/ 26 w 28"/>
                <a:gd name="T13" fmla="*/ 7 h 22"/>
                <a:gd name="T14" fmla="*/ 21 w 28"/>
                <a:gd name="T15" fmla="*/ 10 h 22"/>
                <a:gd name="T16" fmla="*/ 5 w 28"/>
                <a:gd name="T1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2">
                  <a:moveTo>
                    <a:pt x="5" y="11"/>
                  </a:moveTo>
                  <a:cubicBezTo>
                    <a:pt x="7" y="13"/>
                    <a:pt x="12" y="12"/>
                    <a:pt x="11" y="17"/>
                  </a:cubicBezTo>
                  <a:cubicBezTo>
                    <a:pt x="10" y="19"/>
                    <a:pt x="8" y="22"/>
                    <a:pt x="5" y="22"/>
                  </a:cubicBezTo>
                  <a:cubicBezTo>
                    <a:pt x="2" y="22"/>
                    <a:pt x="1" y="19"/>
                    <a:pt x="1" y="16"/>
                  </a:cubicBezTo>
                  <a:cubicBezTo>
                    <a:pt x="0" y="10"/>
                    <a:pt x="1" y="5"/>
                    <a:pt x="7" y="2"/>
                  </a:cubicBezTo>
                  <a:cubicBezTo>
                    <a:pt x="11" y="0"/>
                    <a:pt x="22" y="1"/>
                    <a:pt x="26" y="4"/>
                  </a:cubicBezTo>
                  <a:cubicBezTo>
                    <a:pt x="27" y="5"/>
                    <a:pt x="28" y="6"/>
                    <a:pt x="26" y="7"/>
                  </a:cubicBezTo>
                  <a:cubicBezTo>
                    <a:pt x="25" y="9"/>
                    <a:pt x="23" y="12"/>
                    <a:pt x="21" y="10"/>
                  </a:cubicBezTo>
                  <a:cubicBezTo>
                    <a:pt x="15" y="5"/>
                    <a:pt x="11" y="11"/>
                    <a:pt x="5" y="11"/>
                  </a:cubicBezTo>
                  <a:close/>
                </a:path>
              </a:pathLst>
            </a:custGeom>
            <a:solidFill>
              <a:srgbClr val="CB7F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5" name="Freeform 292">
              <a:extLst>
                <a:ext uri="{FF2B5EF4-FFF2-40B4-BE49-F238E27FC236}">
                  <a16:creationId xmlns:a16="http://schemas.microsoft.com/office/drawing/2014/main" id="{74279358-2705-4207-BB1D-BDD813B035E0}"/>
                </a:ext>
              </a:extLst>
            </p:cNvPr>
            <p:cNvSpPr>
              <a:spLocks/>
            </p:cNvSpPr>
            <p:nvPr/>
          </p:nvSpPr>
          <p:spPr bwMode="auto">
            <a:xfrm>
              <a:off x="4084" y="1867"/>
              <a:ext cx="38" cy="43"/>
            </a:xfrm>
            <a:custGeom>
              <a:avLst/>
              <a:gdLst>
                <a:gd name="T0" fmla="*/ 0 w 23"/>
                <a:gd name="T1" fmla="*/ 7 h 26"/>
                <a:gd name="T2" fmla="*/ 6 w 23"/>
                <a:gd name="T3" fmla="*/ 1 h 26"/>
                <a:gd name="T4" fmla="*/ 11 w 23"/>
                <a:gd name="T5" fmla="*/ 6 h 26"/>
                <a:gd name="T6" fmla="*/ 5 w 23"/>
                <a:gd name="T7" fmla="*/ 8 h 26"/>
                <a:gd name="T8" fmla="*/ 9 w 23"/>
                <a:gd name="T9" fmla="*/ 16 h 26"/>
                <a:gd name="T10" fmla="*/ 17 w 23"/>
                <a:gd name="T11" fmla="*/ 16 h 26"/>
                <a:gd name="T12" fmla="*/ 23 w 23"/>
                <a:gd name="T13" fmla="*/ 21 h 26"/>
                <a:gd name="T14" fmla="*/ 7 w 23"/>
                <a:gd name="T15" fmla="*/ 23 h 26"/>
                <a:gd name="T16" fmla="*/ 0 w 23"/>
                <a:gd name="T17"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6">
                  <a:moveTo>
                    <a:pt x="0" y="7"/>
                  </a:moveTo>
                  <a:cubicBezTo>
                    <a:pt x="1" y="4"/>
                    <a:pt x="2" y="0"/>
                    <a:pt x="6" y="1"/>
                  </a:cubicBezTo>
                  <a:cubicBezTo>
                    <a:pt x="8" y="1"/>
                    <a:pt x="11" y="3"/>
                    <a:pt x="11" y="6"/>
                  </a:cubicBezTo>
                  <a:cubicBezTo>
                    <a:pt x="11" y="8"/>
                    <a:pt x="8" y="7"/>
                    <a:pt x="5" y="8"/>
                  </a:cubicBezTo>
                  <a:cubicBezTo>
                    <a:pt x="10" y="10"/>
                    <a:pt x="13" y="12"/>
                    <a:pt x="9" y="16"/>
                  </a:cubicBezTo>
                  <a:cubicBezTo>
                    <a:pt x="12" y="18"/>
                    <a:pt x="14" y="13"/>
                    <a:pt x="17" y="16"/>
                  </a:cubicBezTo>
                  <a:cubicBezTo>
                    <a:pt x="18" y="19"/>
                    <a:pt x="22" y="18"/>
                    <a:pt x="23" y="21"/>
                  </a:cubicBezTo>
                  <a:cubicBezTo>
                    <a:pt x="18" y="24"/>
                    <a:pt x="13" y="26"/>
                    <a:pt x="7" y="23"/>
                  </a:cubicBezTo>
                  <a:cubicBezTo>
                    <a:pt x="1" y="20"/>
                    <a:pt x="0" y="14"/>
                    <a:pt x="0" y="7"/>
                  </a:cubicBezTo>
                  <a:close/>
                </a:path>
              </a:pathLst>
            </a:custGeom>
            <a:solidFill>
              <a:srgbClr val="F197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6" name="Freeform 293">
              <a:extLst>
                <a:ext uri="{FF2B5EF4-FFF2-40B4-BE49-F238E27FC236}">
                  <a16:creationId xmlns:a16="http://schemas.microsoft.com/office/drawing/2014/main" id="{1BAA2CF0-6F4A-4B71-8023-6C51B85F1409}"/>
                </a:ext>
              </a:extLst>
            </p:cNvPr>
            <p:cNvSpPr>
              <a:spLocks/>
            </p:cNvSpPr>
            <p:nvPr/>
          </p:nvSpPr>
          <p:spPr bwMode="auto">
            <a:xfrm>
              <a:off x="3922" y="2129"/>
              <a:ext cx="42" cy="40"/>
            </a:xfrm>
            <a:custGeom>
              <a:avLst/>
              <a:gdLst>
                <a:gd name="T0" fmla="*/ 11 w 25"/>
                <a:gd name="T1" fmla="*/ 16 h 24"/>
                <a:gd name="T2" fmla="*/ 16 w 25"/>
                <a:gd name="T3" fmla="*/ 13 h 24"/>
                <a:gd name="T4" fmla="*/ 8 w 25"/>
                <a:gd name="T5" fmla="*/ 7 h 24"/>
                <a:gd name="T6" fmla="*/ 6 w 25"/>
                <a:gd name="T7" fmla="*/ 8 h 24"/>
                <a:gd name="T8" fmla="*/ 3 w 25"/>
                <a:gd name="T9" fmla="*/ 9 h 24"/>
                <a:gd name="T10" fmla="*/ 0 w 25"/>
                <a:gd name="T11" fmla="*/ 4 h 24"/>
                <a:gd name="T12" fmla="*/ 3 w 25"/>
                <a:gd name="T13" fmla="*/ 2 h 24"/>
                <a:gd name="T14" fmla="*/ 23 w 25"/>
                <a:gd name="T15" fmla="*/ 11 h 24"/>
                <a:gd name="T16" fmla="*/ 21 w 25"/>
                <a:gd name="T17" fmla="*/ 22 h 24"/>
                <a:gd name="T18" fmla="*/ 14 w 25"/>
                <a:gd name="T19" fmla="*/ 18 h 24"/>
                <a:gd name="T20" fmla="*/ 11 w 25"/>
                <a:gd name="T21"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24">
                  <a:moveTo>
                    <a:pt x="11" y="16"/>
                  </a:moveTo>
                  <a:cubicBezTo>
                    <a:pt x="13" y="15"/>
                    <a:pt x="14" y="14"/>
                    <a:pt x="16" y="13"/>
                  </a:cubicBezTo>
                  <a:cubicBezTo>
                    <a:pt x="14" y="11"/>
                    <a:pt x="9" y="12"/>
                    <a:pt x="8" y="7"/>
                  </a:cubicBezTo>
                  <a:cubicBezTo>
                    <a:pt x="8" y="6"/>
                    <a:pt x="7" y="7"/>
                    <a:pt x="6" y="8"/>
                  </a:cubicBezTo>
                  <a:cubicBezTo>
                    <a:pt x="6" y="10"/>
                    <a:pt x="5" y="10"/>
                    <a:pt x="3" y="9"/>
                  </a:cubicBezTo>
                  <a:cubicBezTo>
                    <a:pt x="2" y="7"/>
                    <a:pt x="0" y="7"/>
                    <a:pt x="0" y="4"/>
                  </a:cubicBezTo>
                  <a:cubicBezTo>
                    <a:pt x="0" y="3"/>
                    <a:pt x="2" y="3"/>
                    <a:pt x="3" y="2"/>
                  </a:cubicBezTo>
                  <a:cubicBezTo>
                    <a:pt x="10" y="0"/>
                    <a:pt x="19" y="4"/>
                    <a:pt x="23" y="11"/>
                  </a:cubicBezTo>
                  <a:cubicBezTo>
                    <a:pt x="25" y="15"/>
                    <a:pt x="25" y="19"/>
                    <a:pt x="21" y="22"/>
                  </a:cubicBezTo>
                  <a:cubicBezTo>
                    <a:pt x="18" y="24"/>
                    <a:pt x="16" y="20"/>
                    <a:pt x="14" y="18"/>
                  </a:cubicBezTo>
                  <a:cubicBezTo>
                    <a:pt x="13" y="18"/>
                    <a:pt x="12" y="17"/>
                    <a:pt x="11" y="16"/>
                  </a:cubicBezTo>
                  <a:close/>
                </a:path>
              </a:pathLst>
            </a:custGeom>
            <a:solidFill>
              <a:srgbClr val="F198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7" name="Freeform 294">
              <a:extLst>
                <a:ext uri="{FF2B5EF4-FFF2-40B4-BE49-F238E27FC236}">
                  <a16:creationId xmlns:a16="http://schemas.microsoft.com/office/drawing/2014/main" id="{E1F6811A-69AC-4547-BC4F-49E02E5DC0B7}"/>
                </a:ext>
              </a:extLst>
            </p:cNvPr>
            <p:cNvSpPr>
              <a:spLocks/>
            </p:cNvSpPr>
            <p:nvPr/>
          </p:nvSpPr>
          <p:spPr bwMode="auto">
            <a:xfrm>
              <a:off x="4129" y="2012"/>
              <a:ext cx="30" cy="48"/>
            </a:xfrm>
            <a:custGeom>
              <a:avLst/>
              <a:gdLst>
                <a:gd name="T0" fmla="*/ 11 w 18"/>
                <a:gd name="T1" fmla="*/ 23 h 29"/>
                <a:gd name="T2" fmla="*/ 16 w 18"/>
                <a:gd name="T3" fmla="*/ 21 h 29"/>
                <a:gd name="T4" fmla="*/ 14 w 18"/>
                <a:gd name="T5" fmla="*/ 28 h 29"/>
                <a:gd name="T6" fmla="*/ 8 w 18"/>
                <a:gd name="T7" fmla="*/ 25 h 29"/>
                <a:gd name="T8" fmla="*/ 11 w 18"/>
                <a:gd name="T9" fmla="*/ 3 h 29"/>
                <a:gd name="T10" fmla="*/ 17 w 18"/>
                <a:gd name="T11" fmla="*/ 3 h 29"/>
                <a:gd name="T12" fmla="*/ 14 w 18"/>
                <a:gd name="T13" fmla="*/ 11 h 29"/>
                <a:gd name="T14" fmla="*/ 10 w 18"/>
                <a:gd name="T15" fmla="*/ 12 h 29"/>
                <a:gd name="T16" fmla="*/ 11 w 18"/>
                <a:gd name="T17" fmla="*/ 2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9">
                  <a:moveTo>
                    <a:pt x="11" y="23"/>
                  </a:moveTo>
                  <a:cubicBezTo>
                    <a:pt x="13" y="22"/>
                    <a:pt x="14" y="22"/>
                    <a:pt x="16" y="21"/>
                  </a:cubicBezTo>
                  <a:cubicBezTo>
                    <a:pt x="16" y="24"/>
                    <a:pt x="16" y="27"/>
                    <a:pt x="14" y="28"/>
                  </a:cubicBezTo>
                  <a:cubicBezTo>
                    <a:pt x="12" y="29"/>
                    <a:pt x="10" y="27"/>
                    <a:pt x="8" y="25"/>
                  </a:cubicBezTo>
                  <a:cubicBezTo>
                    <a:pt x="0" y="18"/>
                    <a:pt x="1" y="7"/>
                    <a:pt x="11" y="3"/>
                  </a:cubicBezTo>
                  <a:cubicBezTo>
                    <a:pt x="13" y="2"/>
                    <a:pt x="16" y="0"/>
                    <a:pt x="17" y="3"/>
                  </a:cubicBezTo>
                  <a:cubicBezTo>
                    <a:pt x="18" y="6"/>
                    <a:pt x="17" y="9"/>
                    <a:pt x="14" y="11"/>
                  </a:cubicBezTo>
                  <a:cubicBezTo>
                    <a:pt x="13" y="12"/>
                    <a:pt x="11" y="11"/>
                    <a:pt x="10" y="12"/>
                  </a:cubicBezTo>
                  <a:cubicBezTo>
                    <a:pt x="15" y="16"/>
                    <a:pt x="15" y="16"/>
                    <a:pt x="11" y="23"/>
                  </a:cubicBezTo>
                  <a:close/>
                </a:path>
              </a:pathLst>
            </a:custGeom>
            <a:solidFill>
              <a:srgbClr val="CB7F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8" name="Freeform 295">
              <a:extLst>
                <a:ext uri="{FF2B5EF4-FFF2-40B4-BE49-F238E27FC236}">
                  <a16:creationId xmlns:a16="http://schemas.microsoft.com/office/drawing/2014/main" id="{A4F5DCF5-1858-4209-B560-8B5C04ECE182}"/>
                </a:ext>
              </a:extLst>
            </p:cNvPr>
            <p:cNvSpPr>
              <a:spLocks/>
            </p:cNvSpPr>
            <p:nvPr/>
          </p:nvSpPr>
          <p:spPr bwMode="auto">
            <a:xfrm>
              <a:off x="4104" y="2100"/>
              <a:ext cx="35" cy="39"/>
            </a:xfrm>
            <a:custGeom>
              <a:avLst/>
              <a:gdLst>
                <a:gd name="T0" fmla="*/ 6 w 21"/>
                <a:gd name="T1" fmla="*/ 11 h 23"/>
                <a:gd name="T2" fmla="*/ 9 w 21"/>
                <a:gd name="T3" fmla="*/ 19 h 23"/>
                <a:gd name="T4" fmla="*/ 6 w 21"/>
                <a:gd name="T5" fmla="*/ 23 h 23"/>
                <a:gd name="T6" fmla="*/ 2 w 21"/>
                <a:gd name="T7" fmla="*/ 18 h 23"/>
                <a:gd name="T8" fmla="*/ 4 w 21"/>
                <a:gd name="T9" fmla="*/ 6 h 23"/>
                <a:gd name="T10" fmla="*/ 18 w 21"/>
                <a:gd name="T11" fmla="*/ 1 h 23"/>
                <a:gd name="T12" fmla="*/ 20 w 21"/>
                <a:gd name="T13" fmla="*/ 3 h 23"/>
                <a:gd name="T14" fmla="*/ 17 w 21"/>
                <a:gd name="T15" fmla="*/ 6 h 23"/>
                <a:gd name="T16" fmla="*/ 15 w 21"/>
                <a:gd name="T17" fmla="*/ 6 h 23"/>
                <a:gd name="T18" fmla="*/ 6 w 21"/>
                <a:gd name="T19"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3">
                  <a:moveTo>
                    <a:pt x="6" y="11"/>
                  </a:moveTo>
                  <a:cubicBezTo>
                    <a:pt x="11" y="13"/>
                    <a:pt x="14" y="15"/>
                    <a:pt x="9" y="19"/>
                  </a:cubicBezTo>
                  <a:cubicBezTo>
                    <a:pt x="8" y="21"/>
                    <a:pt x="8" y="23"/>
                    <a:pt x="6" y="23"/>
                  </a:cubicBezTo>
                  <a:cubicBezTo>
                    <a:pt x="3" y="23"/>
                    <a:pt x="2" y="20"/>
                    <a:pt x="2" y="18"/>
                  </a:cubicBezTo>
                  <a:cubicBezTo>
                    <a:pt x="1" y="14"/>
                    <a:pt x="0" y="9"/>
                    <a:pt x="4" y="6"/>
                  </a:cubicBezTo>
                  <a:cubicBezTo>
                    <a:pt x="7" y="1"/>
                    <a:pt x="12" y="0"/>
                    <a:pt x="18" y="1"/>
                  </a:cubicBezTo>
                  <a:cubicBezTo>
                    <a:pt x="19" y="1"/>
                    <a:pt x="21" y="1"/>
                    <a:pt x="20" y="3"/>
                  </a:cubicBezTo>
                  <a:cubicBezTo>
                    <a:pt x="19" y="4"/>
                    <a:pt x="20" y="8"/>
                    <a:pt x="17" y="6"/>
                  </a:cubicBezTo>
                  <a:cubicBezTo>
                    <a:pt x="16" y="5"/>
                    <a:pt x="15" y="5"/>
                    <a:pt x="15" y="6"/>
                  </a:cubicBezTo>
                  <a:cubicBezTo>
                    <a:pt x="14" y="10"/>
                    <a:pt x="10" y="10"/>
                    <a:pt x="6" y="11"/>
                  </a:cubicBezTo>
                  <a:close/>
                </a:path>
              </a:pathLst>
            </a:custGeom>
            <a:solidFill>
              <a:srgbClr val="CC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9" name="Freeform 296">
              <a:extLst>
                <a:ext uri="{FF2B5EF4-FFF2-40B4-BE49-F238E27FC236}">
                  <a16:creationId xmlns:a16="http://schemas.microsoft.com/office/drawing/2014/main" id="{E1A309FD-C61D-4B68-A2DA-4B317FC2054A}"/>
                </a:ext>
              </a:extLst>
            </p:cNvPr>
            <p:cNvSpPr>
              <a:spLocks/>
            </p:cNvSpPr>
            <p:nvPr/>
          </p:nvSpPr>
          <p:spPr bwMode="auto">
            <a:xfrm>
              <a:off x="4024" y="2164"/>
              <a:ext cx="42" cy="23"/>
            </a:xfrm>
            <a:custGeom>
              <a:avLst/>
              <a:gdLst>
                <a:gd name="T0" fmla="*/ 0 w 25"/>
                <a:gd name="T1" fmla="*/ 13 h 14"/>
                <a:gd name="T2" fmla="*/ 25 w 25"/>
                <a:gd name="T3" fmla="*/ 6 h 14"/>
                <a:gd name="T4" fmla="*/ 14 w 25"/>
                <a:gd name="T5" fmla="*/ 9 h 14"/>
                <a:gd name="T6" fmla="*/ 0 w 25"/>
                <a:gd name="T7" fmla="*/ 13 h 14"/>
              </a:gdLst>
              <a:ahLst/>
              <a:cxnLst>
                <a:cxn ang="0">
                  <a:pos x="T0" y="T1"/>
                </a:cxn>
                <a:cxn ang="0">
                  <a:pos x="T2" y="T3"/>
                </a:cxn>
                <a:cxn ang="0">
                  <a:pos x="T4" y="T5"/>
                </a:cxn>
                <a:cxn ang="0">
                  <a:pos x="T6" y="T7"/>
                </a:cxn>
              </a:cxnLst>
              <a:rect l="0" t="0" r="r" b="b"/>
              <a:pathLst>
                <a:path w="25" h="14">
                  <a:moveTo>
                    <a:pt x="0" y="13"/>
                  </a:moveTo>
                  <a:cubicBezTo>
                    <a:pt x="2" y="1"/>
                    <a:pt x="17" y="0"/>
                    <a:pt x="25" y="6"/>
                  </a:cubicBezTo>
                  <a:cubicBezTo>
                    <a:pt x="23" y="11"/>
                    <a:pt x="16" y="7"/>
                    <a:pt x="14" y="9"/>
                  </a:cubicBezTo>
                  <a:cubicBezTo>
                    <a:pt x="9" y="14"/>
                    <a:pt x="5" y="11"/>
                    <a:pt x="0" y="13"/>
                  </a:cubicBezTo>
                  <a:close/>
                </a:path>
              </a:pathLst>
            </a:custGeom>
            <a:solidFill>
              <a:srgbClr val="CB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0" name="Freeform 297">
              <a:extLst>
                <a:ext uri="{FF2B5EF4-FFF2-40B4-BE49-F238E27FC236}">
                  <a16:creationId xmlns:a16="http://schemas.microsoft.com/office/drawing/2014/main" id="{0745F989-6EFE-41F0-9CEF-1471E6E2DADF}"/>
                </a:ext>
              </a:extLst>
            </p:cNvPr>
            <p:cNvSpPr>
              <a:spLocks/>
            </p:cNvSpPr>
            <p:nvPr/>
          </p:nvSpPr>
          <p:spPr bwMode="auto">
            <a:xfrm>
              <a:off x="6229" y="889"/>
              <a:ext cx="172" cy="221"/>
            </a:xfrm>
            <a:custGeom>
              <a:avLst/>
              <a:gdLst>
                <a:gd name="T0" fmla="*/ 103 w 103"/>
                <a:gd name="T1" fmla="*/ 109 h 132"/>
                <a:gd name="T2" fmla="*/ 98 w 103"/>
                <a:gd name="T3" fmla="*/ 115 h 132"/>
                <a:gd name="T4" fmla="*/ 76 w 103"/>
                <a:gd name="T5" fmla="*/ 130 h 132"/>
                <a:gd name="T6" fmla="*/ 44 w 103"/>
                <a:gd name="T7" fmla="*/ 122 h 132"/>
                <a:gd name="T8" fmla="*/ 40 w 103"/>
                <a:gd name="T9" fmla="*/ 115 h 132"/>
                <a:gd name="T10" fmla="*/ 33 w 103"/>
                <a:gd name="T11" fmla="*/ 102 h 132"/>
                <a:gd name="T12" fmla="*/ 35 w 103"/>
                <a:gd name="T13" fmla="*/ 95 h 132"/>
                <a:gd name="T14" fmla="*/ 37 w 103"/>
                <a:gd name="T15" fmla="*/ 82 h 132"/>
                <a:gd name="T16" fmla="*/ 31 w 103"/>
                <a:gd name="T17" fmla="*/ 75 h 132"/>
                <a:gd name="T18" fmla="*/ 12 w 103"/>
                <a:gd name="T19" fmla="*/ 65 h 132"/>
                <a:gd name="T20" fmla="*/ 8 w 103"/>
                <a:gd name="T21" fmla="*/ 59 h 132"/>
                <a:gd name="T22" fmla="*/ 1 w 103"/>
                <a:gd name="T23" fmla="*/ 35 h 132"/>
                <a:gd name="T24" fmla="*/ 3 w 103"/>
                <a:gd name="T25" fmla="*/ 24 h 132"/>
                <a:gd name="T26" fmla="*/ 9 w 103"/>
                <a:gd name="T27" fmla="*/ 20 h 132"/>
                <a:gd name="T28" fmla="*/ 49 w 103"/>
                <a:gd name="T29" fmla="*/ 4 h 132"/>
                <a:gd name="T30" fmla="*/ 54 w 103"/>
                <a:gd name="T31" fmla="*/ 0 h 132"/>
                <a:gd name="T32" fmla="*/ 70 w 103"/>
                <a:gd name="T33" fmla="*/ 13 h 132"/>
                <a:gd name="T34" fmla="*/ 77 w 103"/>
                <a:gd name="T35" fmla="*/ 35 h 132"/>
                <a:gd name="T36" fmla="*/ 72 w 103"/>
                <a:gd name="T37" fmla="*/ 54 h 132"/>
                <a:gd name="T38" fmla="*/ 74 w 103"/>
                <a:gd name="T39" fmla="*/ 63 h 132"/>
                <a:gd name="T40" fmla="*/ 96 w 103"/>
                <a:gd name="T41" fmla="*/ 75 h 132"/>
                <a:gd name="T42" fmla="*/ 102 w 103"/>
                <a:gd name="T43" fmla="*/ 81 h 132"/>
                <a:gd name="T44" fmla="*/ 103 w 103"/>
                <a:gd name="T45" fmla="*/ 10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 h="132">
                  <a:moveTo>
                    <a:pt x="103" y="109"/>
                  </a:moveTo>
                  <a:cubicBezTo>
                    <a:pt x="101" y="111"/>
                    <a:pt x="100" y="113"/>
                    <a:pt x="98" y="115"/>
                  </a:cubicBezTo>
                  <a:cubicBezTo>
                    <a:pt x="94" y="125"/>
                    <a:pt x="85" y="128"/>
                    <a:pt x="76" y="130"/>
                  </a:cubicBezTo>
                  <a:cubicBezTo>
                    <a:pt x="65" y="132"/>
                    <a:pt x="54" y="129"/>
                    <a:pt x="44" y="122"/>
                  </a:cubicBezTo>
                  <a:cubicBezTo>
                    <a:pt x="42" y="120"/>
                    <a:pt x="39" y="119"/>
                    <a:pt x="40" y="115"/>
                  </a:cubicBezTo>
                  <a:cubicBezTo>
                    <a:pt x="39" y="110"/>
                    <a:pt x="32" y="108"/>
                    <a:pt x="33" y="102"/>
                  </a:cubicBezTo>
                  <a:cubicBezTo>
                    <a:pt x="32" y="99"/>
                    <a:pt x="34" y="97"/>
                    <a:pt x="35" y="95"/>
                  </a:cubicBezTo>
                  <a:cubicBezTo>
                    <a:pt x="36" y="91"/>
                    <a:pt x="37" y="87"/>
                    <a:pt x="37" y="82"/>
                  </a:cubicBezTo>
                  <a:cubicBezTo>
                    <a:pt x="37" y="78"/>
                    <a:pt x="36" y="76"/>
                    <a:pt x="31" y="75"/>
                  </a:cubicBezTo>
                  <a:cubicBezTo>
                    <a:pt x="24" y="73"/>
                    <a:pt x="17" y="70"/>
                    <a:pt x="12" y="65"/>
                  </a:cubicBezTo>
                  <a:cubicBezTo>
                    <a:pt x="10" y="63"/>
                    <a:pt x="8" y="61"/>
                    <a:pt x="8" y="59"/>
                  </a:cubicBezTo>
                  <a:cubicBezTo>
                    <a:pt x="4" y="51"/>
                    <a:pt x="0" y="44"/>
                    <a:pt x="1" y="35"/>
                  </a:cubicBezTo>
                  <a:cubicBezTo>
                    <a:pt x="2" y="31"/>
                    <a:pt x="2" y="28"/>
                    <a:pt x="3" y="24"/>
                  </a:cubicBezTo>
                  <a:cubicBezTo>
                    <a:pt x="3" y="20"/>
                    <a:pt x="6" y="19"/>
                    <a:pt x="9" y="20"/>
                  </a:cubicBezTo>
                  <a:cubicBezTo>
                    <a:pt x="26" y="24"/>
                    <a:pt x="39" y="17"/>
                    <a:pt x="49" y="4"/>
                  </a:cubicBezTo>
                  <a:cubicBezTo>
                    <a:pt x="50" y="2"/>
                    <a:pt x="52" y="0"/>
                    <a:pt x="54" y="0"/>
                  </a:cubicBezTo>
                  <a:cubicBezTo>
                    <a:pt x="61" y="3"/>
                    <a:pt x="66" y="7"/>
                    <a:pt x="70" y="13"/>
                  </a:cubicBezTo>
                  <a:cubicBezTo>
                    <a:pt x="74" y="20"/>
                    <a:pt x="78" y="27"/>
                    <a:pt x="77" y="35"/>
                  </a:cubicBezTo>
                  <a:cubicBezTo>
                    <a:pt x="77" y="42"/>
                    <a:pt x="76" y="49"/>
                    <a:pt x="72" y="54"/>
                  </a:cubicBezTo>
                  <a:cubicBezTo>
                    <a:pt x="70" y="58"/>
                    <a:pt x="72" y="60"/>
                    <a:pt x="74" y="63"/>
                  </a:cubicBezTo>
                  <a:cubicBezTo>
                    <a:pt x="80" y="70"/>
                    <a:pt x="87" y="74"/>
                    <a:pt x="96" y="75"/>
                  </a:cubicBezTo>
                  <a:cubicBezTo>
                    <a:pt x="100" y="76"/>
                    <a:pt x="102" y="77"/>
                    <a:pt x="102" y="81"/>
                  </a:cubicBezTo>
                  <a:cubicBezTo>
                    <a:pt x="97" y="91"/>
                    <a:pt x="100" y="100"/>
                    <a:pt x="103" y="109"/>
                  </a:cubicBezTo>
                  <a:close/>
                </a:path>
              </a:pathLst>
            </a:custGeom>
            <a:solidFill>
              <a:srgbClr val="3D2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1" name="Freeform 298">
              <a:extLst>
                <a:ext uri="{FF2B5EF4-FFF2-40B4-BE49-F238E27FC236}">
                  <a16:creationId xmlns:a16="http://schemas.microsoft.com/office/drawing/2014/main" id="{7E4D0BA9-ECC6-4CAC-9693-DB143EA6482D}"/>
                </a:ext>
              </a:extLst>
            </p:cNvPr>
            <p:cNvSpPr>
              <a:spLocks/>
            </p:cNvSpPr>
            <p:nvPr/>
          </p:nvSpPr>
          <p:spPr bwMode="auto">
            <a:xfrm>
              <a:off x="7111" y="2862"/>
              <a:ext cx="46" cy="29"/>
            </a:xfrm>
            <a:custGeom>
              <a:avLst/>
              <a:gdLst>
                <a:gd name="T0" fmla="*/ 0 w 27"/>
                <a:gd name="T1" fmla="*/ 17 h 17"/>
                <a:gd name="T2" fmla="*/ 7 w 27"/>
                <a:gd name="T3" fmla="*/ 1 h 17"/>
                <a:gd name="T4" fmla="*/ 10 w 27"/>
                <a:gd name="T5" fmla="*/ 0 h 17"/>
                <a:gd name="T6" fmla="*/ 27 w 27"/>
                <a:gd name="T7" fmla="*/ 3 h 17"/>
                <a:gd name="T8" fmla="*/ 14 w 27"/>
                <a:gd name="T9" fmla="*/ 14 h 17"/>
                <a:gd name="T10" fmla="*/ 0 w 27"/>
                <a:gd name="T11" fmla="*/ 17 h 17"/>
              </a:gdLst>
              <a:ahLst/>
              <a:cxnLst>
                <a:cxn ang="0">
                  <a:pos x="T0" y="T1"/>
                </a:cxn>
                <a:cxn ang="0">
                  <a:pos x="T2" y="T3"/>
                </a:cxn>
                <a:cxn ang="0">
                  <a:pos x="T4" y="T5"/>
                </a:cxn>
                <a:cxn ang="0">
                  <a:pos x="T6" y="T7"/>
                </a:cxn>
                <a:cxn ang="0">
                  <a:pos x="T8" y="T9"/>
                </a:cxn>
                <a:cxn ang="0">
                  <a:pos x="T10" y="T11"/>
                </a:cxn>
              </a:cxnLst>
              <a:rect l="0" t="0" r="r" b="b"/>
              <a:pathLst>
                <a:path w="27" h="17">
                  <a:moveTo>
                    <a:pt x="0" y="17"/>
                  </a:moveTo>
                  <a:cubicBezTo>
                    <a:pt x="1" y="11"/>
                    <a:pt x="7" y="7"/>
                    <a:pt x="7" y="1"/>
                  </a:cubicBezTo>
                  <a:cubicBezTo>
                    <a:pt x="7" y="0"/>
                    <a:pt x="9" y="0"/>
                    <a:pt x="10" y="0"/>
                  </a:cubicBezTo>
                  <a:cubicBezTo>
                    <a:pt x="15" y="3"/>
                    <a:pt x="21" y="2"/>
                    <a:pt x="27" y="3"/>
                  </a:cubicBezTo>
                  <a:cubicBezTo>
                    <a:pt x="25" y="9"/>
                    <a:pt x="20" y="12"/>
                    <a:pt x="14" y="14"/>
                  </a:cubicBezTo>
                  <a:cubicBezTo>
                    <a:pt x="10" y="15"/>
                    <a:pt x="5" y="16"/>
                    <a:pt x="0" y="17"/>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2" name="Freeform 299">
              <a:extLst>
                <a:ext uri="{FF2B5EF4-FFF2-40B4-BE49-F238E27FC236}">
                  <a16:creationId xmlns:a16="http://schemas.microsoft.com/office/drawing/2014/main" id="{417297DF-F8AD-49E9-BD8C-FEA07E9F1818}"/>
                </a:ext>
              </a:extLst>
            </p:cNvPr>
            <p:cNvSpPr>
              <a:spLocks/>
            </p:cNvSpPr>
            <p:nvPr/>
          </p:nvSpPr>
          <p:spPr bwMode="auto">
            <a:xfrm>
              <a:off x="7076" y="2929"/>
              <a:ext cx="29" cy="24"/>
            </a:xfrm>
            <a:custGeom>
              <a:avLst/>
              <a:gdLst>
                <a:gd name="T0" fmla="*/ 11 w 17"/>
                <a:gd name="T1" fmla="*/ 1 h 14"/>
                <a:gd name="T2" fmla="*/ 16 w 17"/>
                <a:gd name="T3" fmla="*/ 2 h 14"/>
                <a:gd name="T4" fmla="*/ 14 w 17"/>
                <a:gd name="T5" fmla="*/ 8 h 14"/>
                <a:gd name="T6" fmla="*/ 10 w 17"/>
                <a:gd name="T7" fmla="*/ 10 h 14"/>
                <a:gd name="T8" fmla="*/ 3 w 17"/>
                <a:gd name="T9" fmla="*/ 12 h 14"/>
                <a:gd name="T10" fmla="*/ 2 w 17"/>
                <a:gd name="T11" fmla="*/ 5 h 14"/>
                <a:gd name="T12" fmla="*/ 8 w 17"/>
                <a:gd name="T13" fmla="*/ 1 h 14"/>
                <a:gd name="T14" fmla="*/ 11 w 17"/>
                <a:gd name="T15" fmla="*/ 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4">
                  <a:moveTo>
                    <a:pt x="11" y="1"/>
                  </a:moveTo>
                  <a:cubicBezTo>
                    <a:pt x="13" y="1"/>
                    <a:pt x="16" y="0"/>
                    <a:pt x="16" y="2"/>
                  </a:cubicBezTo>
                  <a:cubicBezTo>
                    <a:pt x="17" y="4"/>
                    <a:pt x="16" y="6"/>
                    <a:pt x="14" y="8"/>
                  </a:cubicBezTo>
                  <a:cubicBezTo>
                    <a:pt x="13" y="9"/>
                    <a:pt x="11" y="10"/>
                    <a:pt x="10" y="10"/>
                  </a:cubicBezTo>
                  <a:cubicBezTo>
                    <a:pt x="7" y="11"/>
                    <a:pt x="5" y="14"/>
                    <a:pt x="3" y="12"/>
                  </a:cubicBezTo>
                  <a:cubicBezTo>
                    <a:pt x="0" y="11"/>
                    <a:pt x="2" y="7"/>
                    <a:pt x="2" y="5"/>
                  </a:cubicBezTo>
                  <a:cubicBezTo>
                    <a:pt x="2" y="1"/>
                    <a:pt x="6" y="2"/>
                    <a:pt x="8" y="1"/>
                  </a:cubicBezTo>
                  <a:cubicBezTo>
                    <a:pt x="9" y="1"/>
                    <a:pt x="10" y="1"/>
                    <a:pt x="11" y="1"/>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3" name="Freeform 300">
              <a:extLst>
                <a:ext uri="{FF2B5EF4-FFF2-40B4-BE49-F238E27FC236}">
                  <a16:creationId xmlns:a16="http://schemas.microsoft.com/office/drawing/2014/main" id="{9406751C-C4AA-40D2-8DDF-380F0D9922C5}"/>
                </a:ext>
              </a:extLst>
            </p:cNvPr>
            <p:cNvSpPr>
              <a:spLocks/>
            </p:cNvSpPr>
            <p:nvPr/>
          </p:nvSpPr>
          <p:spPr bwMode="auto">
            <a:xfrm>
              <a:off x="7076" y="2961"/>
              <a:ext cx="30" cy="22"/>
            </a:xfrm>
            <a:custGeom>
              <a:avLst/>
              <a:gdLst>
                <a:gd name="T0" fmla="*/ 6 w 18"/>
                <a:gd name="T1" fmla="*/ 13 h 13"/>
                <a:gd name="T2" fmla="*/ 3 w 18"/>
                <a:gd name="T3" fmla="*/ 10 h 13"/>
                <a:gd name="T4" fmla="*/ 4 w 18"/>
                <a:gd name="T5" fmla="*/ 3 h 13"/>
                <a:gd name="T6" fmla="*/ 15 w 18"/>
                <a:gd name="T7" fmla="*/ 1 h 13"/>
                <a:gd name="T8" fmla="*/ 17 w 18"/>
                <a:gd name="T9" fmla="*/ 4 h 13"/>
                <a:gd name="T10" fmla="*/ 6 w 18"/>
                <a:gd name="T11" fmla="*/ 13 h 13"/>
              </a:gdLst>
              <a:ahLst/>
              <a:cxnLst>
                <a:cxn ang="0">
                  <a:pos x="T0" y="T1"/>
                </a:cxn>
                <a:cxn ang="0">
                  <a:pos x="T2" y="T3"/>
                </a:cxn>
                <a:cxn ang="0">
                  <a:pos x="T4" y="T5"/>
                </a:cxn>
                <a:cxn ang="0">
                  <a:pos x="T6" y="T7"/>
                </a:cxn>
                <a:cxn ang="0">
                  <a:pos x="T8" y="T9"/>
                </a:cxn>
                <a:cxn ang="0">
                  <a:pos x="T10" y="T11"/>
                </a:cxn>
              </a:cxnLst>
              <a:rect l="0" t="0" r="r" b="b"/>
              <a:pathLst>
                <a:path w="18" h="13">
                  <a:moveTo>
                    <a:pt x="6" y="13"/>
                  </a:moveTo>
                  <a:cubicBezTo>
                    <a:pt x="3" y="13"/>
                    <a:pt x="3" y="12"/>
                    <a:pt x="3" y="10"/>
                  </a:cubicBezTo>
                  <a:cubicBezTo>
                    <a:pt x="3" y="8"/>
                    <a:pt x="0" y="5"/>
                    <a:pt x="4" y="3"/>
                  </a:cubicBezTo>
                  <a:cubicBezTo>
                    <a:pt x="8" y="2"/>
                    <a:pt x="12" y="2"/>
                    <a:pt x="15" y="1"/>
                  </a:cubicBezTo>
                  <a:cubicBezTo>
                    <a:pt x="18" y="0"/>
                    <a:pt x="18" y="3"/>
                    <a:pt x="17" y="4"/>
                  </a:cubicBezTo>
                  <a:cubicBezTo>
                    <a:pt x="14" y="8"/>
                    <a:pt x="10" y="11"/>
                    <a:pt x="6" y="1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4" name="Freeform 301">
              <a:extLst>
                <a:ext uri="{FF2B5EF4-FFF2-40B4-BE49-F238E27FC236}">
                  <a16:creationId xmlns:a16="http://schemas.microsoft.com/office/drawing/2014/main" id="{76119649-47F6-41F2-B657-84E301B38555}"/>
                </a:ext>
              </a:extLst>
            </p:cNvPr>
            <p:cNvSpPr>
              <a:spLocks/>
            </p:cNvSpPr>
            <p:nvPr/>
          </p:nvSpPr>
          <p:spPr bwMode="auto">
            <a:xfrm>
              <a:off x="7086" y="2991"/>
              <a:ext cx="20" cy="18"/>
            </a:xfrm>
            <a:custGeom>
              <a:avLst/>
              <a:gdLst>
                <a:gd name="T0" fmla="*/ 3 w 12"/>
                <a:gd name="T1" fmla="*/ 11 h 11"/>
                <a:gd name="T2" fmla="*/ 0 w 12"/>
                <a:gd name="T3" fmla="*/ 7 h 11"/>
                <a:gd name="T4" fmla="*/ 9 w 12"/>
                <a:gd name="T5" fmla="*/ 1 h 11"/>
                <a:gd name="T6" fmla="*/ 11 w 12"/>
                <a:gd name="T7" fmla="*/ 3 h 11"/>
                <a:gd name="T8" fmla="*/ 3 w 12"/>
                <a:gd name="T9" fmla="*/ 11 h 11"/>
              </a:gdLst>
              <a:ahLst/>
              <a:cxnLst>
                <a:cxn ang="0">
                  <a:pos x="T0" y="T1"/>
                </a:cxn>
                <a:cxn ang="0">
                  <a:pos x="T2" y="T3"/>
                </a:cxn>
                <a:cxn ang="0">
                  <a:pos x="T4" y="T5"/>
                </a:cxn>
                <a:cxn ang="0">
                  <a:pos x="T6" y="T7"/>
                </a:cxn>
                <a:cxn ang="0">
                  <a:pos x="T8" y="T9"/>
                </a:cxn>
              </a:cxnLst>
              <a:rect l="0" t="0" r="r" b="b"/>
              <a:pathLst>
                <a:path w="12" h="11">
                  <a:moveTo>
                    <a:pt x="3" y="11"/>
                  </a:moveTo>
                  <a:cubicBezTo>
                    <a:pt x="0" y="11"/>
                    <a:pt x="0" y="8"/>
                    <a:pt x="0" y="7"/>
                  </a:cubicBezTo>
                  <a:cubicBezTo>
                    <a:pt x="0" y="1"/>
                    <a:pt x="6" y="2"/>
                    <a:pt x="9" y="1"/>
                  </a:cubicBezTo>
                  <a:cubicBezTo>
                    <a:pt x="10" y="0"/>
                    <a:pt x="12" y="1"/>
                    <a:pt x="11" y="3"/>
                  </a:cubicBezTo>
                  <a:cubicBezTo>
                    <a:pt x="10" y="7"/>
                    <a:pt x="7" y="9"/>
                    <a:pt x="3" y="11"/>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5" name="Freeform 302">
              <a:extLst>
                <a:ext uri="{FF2B5EF4-FFF2-40B4-BE49-F238E27FC236}">
                  <a16:creationId xmlns:a16="http://schemas.microsoft.com/office/drawing/2014/main" id="{0A7308A2-AC48-4CCC-B3A2-C1923385E111}"/>
                </a:ext>
              </a:extLst>
            </p:cNvPr>
            <p:cNvSpPr>
              <a:spLocks/>
            </p:cNvSpPr>
            <p:nvPr/>
          </p:nvSpPr>
          <p:spPr bwMode="auto">
            <a:xfrm>
              <a:off x="7095" y="3023"/>
              <a:ext cx="11" cy="15"/>
            </a:xfrm>
            <a:custGeom>
              <a:avLst/>
              <a:gdLst>
                <a:gd name="T0" fmla="*/ 7 w 7"/>
                <a:gd name="T1" fmla="*/ 3 h 9"/>
                <a:gd name="T2" fmla="*/ 3 w 7"/>
                <a:gd name="T3" fmla="*/ 9 h 9"/>
                <a:gd name="T4" fmla="*/ 0 w 7"/>
                <a:gd name="T5" fmla="*/ 4 h 9"/>
                <a:gd name="T6" fmla="*/ 4 w 7"/>
                <a:gd name="T7" fmla="*/ 1 h 9"/>
                <a:gd name="T8" fmla="*/ 7 w 7"/>
                <a:gd name="T9" fmla="*/ 3 h 9"/>
              </a:gdLst>
              <a:ahLst/>
              <a:cxnLst>
                <a:cxn ang="0">
                  <a:pos x="T0" y="T1"/>
                </a:cxn>
                <a:cxn ang="0">
                  <a:pos x="T2" y="T3"/>
                </a:cxn>
                <a:cxn ang="0">
                  <a:pos x="T4" y="T5"/>
                </a:cxn>
                <a:cxn ang="0">
                  <a:pos x="T6" y="T7"/>
                </a:cxn>
                <a:cxn ang="0">
                  <a:pos x="T8" y="T9"/>
                </a:cxn>
              </a:cxnLst>
              <a:rect l="0" t="0" r="r" b="b"/>
              <a:pathLst>
                <a:path w="7" h="9">
                  <a:moveTo>
                    <a:pt x="7" y="3"/>
                  </a:moveTo>
                  <a:cubicBezTo>
                    <a:pt x="6" y="6"/>
                    <a:pt x="6" y="9"/>
                    <a:pt x="3" y="9"/>
                  </a:cubicBezTo>
                  <a:cubicBezTo>
                    <a:pt x="1" y="9"/>
                    <a:pt x="0" y="6"/>
                    <a:pt x="0" y="4"/>
                  </a:cubicBezTo>
                  <a:cubicBezTo>
                    <a:pt x="0" y="2"/>
                    <a:pt x="3" y="1"/>
                    <a:pt x="4" y="1"/>
                  </a:cubicBezTo>
                  <a:cubicBezTo>
                    <a:pt x="6" y="0"/>
                    <a:pt x="7" y="2"/>
                    <a:pt x="7" y="3"/>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6" name="Freeform 303">
              <a:extLst>
                <a:ext uri="{FF2B5EF4-FFF2-40B4-BE49-F238E27FC236}">
                  <a16:creationId xmlns:a16="http://schemas.microsoft.com/office/drawing/2014/main" id="{30D371D4-8F6D-415E-8F64-E121DF4BCDF4}"/>
                </a:ext>
              </a:extLst>
            </p:cNvPr>
            <p:cNvSpPr>
              <a:spLocks/>
            </p:cNvSpPr>
            <p:nvPr/>
          </p:nvSpPr>
          <p:spPr bwMode="auto">
            <a:xfrm>
              <a:off x="7120" y="2933"/>
              <a:ext cx="8" cy="11"/>
            </a:xfrm>
            <a:custGeom>
              <a:avLst/>
              <a:gdLst>
                <a:gd name="T0" fmla="*/ 3 w 5"/>
                <a:gd name="T1" fmla="*/ 7 h 7"/>
                <a:gd name="T2" fmla="*/ 2 w 5"/>
                <a:gd name="T3" fmla="*/ 1 h 7"/>
                <a:gd name="T4" fmla="*/ 4 w 5"/>
                <a:gd name="T5" fmla="*/ 1 h 7"/>
                <a:gd name="T6" fmla="*/ 3 w 5"/>
                <a:gd name="T7" fmla="*/ 7 h 7"/>
              </a:gdLst>
              <a:ahLst/>
              <a:cxnLst>
                <a:cxn ang="0">
                  <a:pos x="T0" y="T1"/>
                </a:cxn>
                <a:cxn ang="0">
                  <a:pos x="T2" y="T3"/>
                </a:cxn>
                <a:cxn ang="0">
                  <a:pos x="T4" y="T5"/>
                </a:cxn>
                <a:cxn ang="0">
                  <a:pos x="T6" y="T7"/>
                </a:cxn>
              </a:cxnLst>
              <a:rect l="0" t="0" r="r" b="b"/>
              <a:pathLst>
                <a:path w="5" h="7">
                  <a:moveTo>
                    <a:pt x="3" y="7"/>
                  </a:moveTo>
                  <a:cubicBezTo>
                    <a:pt x="1" y="4"/>
                    <a:pt x="0" y="3"/>
                    <a:pt x="2" y="1"/>
                  </a:cubicBezTo>
                  <a:cubicBezTo>
                    <a:pt x="3" y="0"/>
                    <a:pt x="4" y="0"/>
                    <a:pt x="4" y="1"/>
                  </a:cubicBezTo>
                  <a:cubicBezTo>
                    <a:pt x="5" y="3"/>
                    <a:pt x="4" y="5"/>
                    <a:pt x="3" y="7"/>
                  </a:cubicBezTo>
                  <a:close/>
                </a:path>
              </a:pathLst>
            </a:custGeom>
            <a:solidFill>
              <a:srgbClr val="FDC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7" name="Freeform 304">
              <a:extLst>
                <a:ext uri="{FF2B5EF4-FFF2-40B4-BE49-F238E27FC236}">
                  <a16:creationId xmlns:a16="http://schemas.microsoft.com/office/drawing/2014/main" id="{798E440C-6D5A-4D78-8E18-B702D6DFF682}"/>
                </a:ext>
              </a:extLst>
            </p:cNvPr>
            <p:cNvSpPr>
              <a:spLocks/>
            </p:cNvSpPr>
            <p:nvPr/>
          </p:nvSpPr>
          <p:spPr bwMode="auto">
            <a:xfrm>
              <a:off x="6164" y="983"/>
              <a:ext cx="130" cy="105"/>
            </a:xfrm>
            <a:custGeom>
              <a:avLst/>
              <a:gdLst>
                <a:gd name="T0" fmla="*/ 47 w 78"/>
                <a:gd name="T1" fmla="*/ 3 h 63"/>
                <a:gd name="T2" fmla="*/ 71 w 78"/>
                <a:gd name="T3" fmla="*/ 17 h 63"/>
                <a:gd name="T4" fmla="*/ 78 w 78"/>
                <a:gd name="T5" fmla="*/ 25 h 63"/>
                <a:gd name="T6" fmla="*/ 72 w 78"/>
                <a:gd name="T7" fmla="*/ 46 h 63"/>
                <a:gd name="T8" fmla="*/ 39 w 78"/>
                <a:gd name="T9" fmla="*/ 63 h 63"/>
                <a:gd name="T10" fmla="*/ 9 w 78"/>
                <a:gd name="T11" fmla="*/ 47 h 63"/>
                <a:gd name="T12" fmla="*/ 7 w 78"/>
                <a:gd name="T13" fmla="*/ 45 h 63"/>
                <a:gd name="T14" fmla="*/ 4 w 78"/>
                <a:gd name="T15" fmla="*/ 10 h 63"/>
                <a:gd name="T16" fmla="*/ 18 w 78"/>
                <a:gd name="T17" fmla="*/ 10 h 63"/>
                <a:gd name="T18" fmla="*/ 40 w 78"/>
                <a:gd name="T19" fmla="*/ 4 h 63"/>
                <a:gd name="T20" fmla="*/ 47 w 78"/>
                <a:gd name="T21" fmla="*/ 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63">
                  <a:moveTo>
                    <a:pt x="47" y="3"/>
                  </a:moveTo>
                  <a:cubicBezTo>
                    <a:pt x="53" y="11"/>
                    <a:pt x="61" y="16"/>
                    <a:pt x="71" y="17"/>
                  </a:cubicBezTo>
                  <a:cubicBezTo>
                    <a:pt x="76" y="18"/>
                    <a:pt x="78" y="20"/>
                    <a:pt x="78" y="25"/>
                  </a:cubicBezTo>
                  <a:cubicBezTo>
                    <a:pt x="77" y="33"/>
                    <a:pt x="75" y="40"/>
                    <a:pt x="72" y="46"/>
                  </a:cubicBezTo>
                  <a:cubicBezTo>
                    <a:pt x="63" y="56"/>
                    <a:pt x="53" y="63"/>
                    <a:pt x="39" y="63"/>
                  </a:cubicBezTo>
                  <a:cubicBezTo>
                    <a:pt x="26" y="63"/>
                    <a:pt x="17" y="56"/>
                    <a:pt x="9" y="47"/>
                  </a:cubicBezTo>
                  <a:cubicBezTo>
                    <a:pt x="8" y="46"/>
                    <a:pt x="7" y="46"/>
                    <a:pt x="7" y="45"/>
                  </a:cubicBezTo>
                  <a:cubicBezTo>
                    <a:pt x="1" y="33"/>
                    <a:pt x="0" y="22"/>
                    <a:pt x="4" y="10"/>
                  </a:cubicBezTo>
                  <a:cubicBezTo>
                    <a:pt x="9" y="10"/>
                    <a:pt x="14" y="10"/>
                    <a:pt x="18" y="10"/>
                  </a:cubicBezTo>
                  <a:cubicBezTo>
                    <a:pt x="26" y="10"/>
                    <a:pt x="33" y="8"/>
                    <a:pt x="40" y="4"/>
                  </a:cubicBezTo>
                  <a:cubicBezTo>
                    <a:pt x="42" y="2"/>
                    <a:pt x="45" y="0"/>
                    <a:pt x="47" y="3"/>
                  </a:cubicBezTo>
                  <a:close/>
                </a:path>
              </a:pathLst>
            </a:custGeom>
            <a:solidFill>
              <a:srgbClr val="582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8" name="Freeform 305">
              <a:extLst>
                <a:ext uri="{FF2B5EF4-FFF2-40B4-BE49-F238E27FC236}">
                  <a16:creationId xmlns:a16="http://schemas.microsoft.com/office/drawing/2014/main" id="{6342910E-D1B0-4920-BEF7-A6B06DC81F39}"/>
                </a:ext>
              </a:extLst>
            </p:cNvPr>
            <p:cNvSpPr>
              <a:spLocks/>
            </p:cNvSpPr>
            <p:nvPr/>
          </p:nvSpPr>
          <p:spPr bwMode="auto">
            <a:xfrm>
              <a:off x="6871" y="3659"/>
              <a:ext cx="443" cy="376"/>
            </a:xfrm>
            <a:custGeom>
              <a:avLst/>
              <a:gdLst>
                <a:gd name="T0" fmla="*/ 151 w 265"/>
                <a:gd name="T1" fmla="*/ 24 h 225"/>
                <a:gd name="T2" fmla="*/ 163 w 265"/>
                <a:gd name="T3" fmla="*/ 7 h 225"/>
                <a:gd name="T4" fmla="*/ 166 w 265"/>
                <a:gd name="T5" fmla="*/ 16 h 225"/>
                <a:gd name="T6" fmla="*/ 175 w 265"/>
                <a:gd name="T7" fmla="*/ 10 h 225"/>
                <a:gd name="T8" fmla="*/ 193 w 265"/>
                <a:gd name="T9" fmla="*/ 13 h 225"/>
                <a:gd name="T10" fmla="*/ 225 w 265"/>
                <a:gd name="T11" fmla="*/ 29 h 225"/>
                <a:gd name="T12" fmla="*/ 240 w 265"/>
                <a:gd name="T13" fmla="*/ 44 h 225"/>
                <a:gd name="T14" fmla="*/ 248 w 265"/>
                <a:gd name="T15" fmla="*/ 52 h 225"/>
                <a:gd name="T16" fmla="*/ 256 w 265"/>
                <a:gd name="T17" fmla="*/ 59 h 225"/>
                <a:gd name="T18" fmla="*/ 247 w 265"/>
                <a:gd name="T19" fmla="*/ 70 h 225"/>
                <a:gd name="T20" fmla="*/ 257 w 265"/>
                <a:gd name="T21" fmla="*/ 80 h 225"/>
                <a:gd name="T22" fmla="*/ 258 w 265"/>
                <a:gd name="T23" fmla="*/ 94 h 225"/>
                <a:gd name="T24" fmla="*/ 261 w 265"/>
                <a:gd name="T25" fmla="*/ 102 h 225"/>
                <a:gd name="T26" fmla="*/ 257 w 265"/>
                <a:gd name="T27" fmla="*/ 114 h 225"/>
                <a:gd name="T28" fmla="*/ 238 w 265"/>
                <a:gd name="T29" fmla="*/ 125 h 225"/>
                <a:gd name="T30" fmla="*/ 246 w 265"/>
                <a:gd name="T31" fmla="*/ 138 h 225"/>
                <a:gd name="T32" fmla="*/ 245 w 265"/>
                <a:gd name="T33" fmla="*/ 149 h 225"/>
                <a:gd name="T34" fmla="*/ 241 w 265"/>
                <a:gd name="T35" fmla="*/ 166 h 225"/>
                <a:gd name="T36" fmla="*/ 236 w 265"/>
                <a:gd name="T37" fmla="*/ 158 h 225"/>
                <a:gd name="T38" fmla="*/ 236 w 265"/>
                <a:gd name="T39" fmla="*/ 172 h 225"/>
                <a:gd name="T40" fmla="*/ 229 w 265"/>
                <a:gd name="T41" fmla="*/ 183 h 225"/>
                <a:gd name="T42" fmla="*/ 214 w 265"/>
                <a:gd name="T43" fmla="*/ 204 h 225"/>
                <a:gd name="T44" fmla="*/ 212 w 265"/>
                <a:gd name="T45" fmla="*/ 190 h 225"/>
                <a:gd name="T46" fmla="*/ 204 w 265"/>
                <a:gd name="T47" fmla="*/ 192 h 225"/>
                <a:gd name="T48" fmla="*/ 190 w 265"/>
                <a:gd name="T49" fmla="*/ 216 h 225"/>
                <a:gd name="T50" fmla="*/ 186 w 265"/>
                <a:gd name="T51" fmla="*/ 214 h 225"/>
                <a:gd name="T52" fmla="*/ 176 w 265"/>
                <a:gd name="T53" fmla="*/ 215 h 225"/>
                <a:gd name="T54" fmla="*/ 132 w 265"/>
                <a:gd name="T55" fmla="*/ 216 h 225"/>
                <a:gd name="T56" fmla="*/ 110 w 265"/>
                <a:gd name="T57" fmla="*/ 216 h 225"/>
                <a:gd name="T58" fmla="*/ 80 w 265"/>
                <a:gd name="T59" fmla="*/ 211 h 225"/>
                <a:gd name="T60" fmla="*/ 53 w 265"/>
                <a:gd name="T61" fmla="*/ 194 h 225"/>
                <a:gd name="T62" fmla="*/ 40 w 265"/>
                <a:gd name="T63" fmla="*/ 201 h 225"/>
                <a:gd name="T64" fmla="*/ 43 w 265"/>
                <a:gd name="T65" fmla="*/ 193 h 225"/>
                <a:gd name="T66" fmla="*/ 47 w 265"/>
                <a:gd name="T67" fmla="*/ 190 h 225"/>
                <a:gd name="T68" fmla="*/ 28 w 265"/>
                <a:gd name="T69" fmla="*/ 180 h 225"/>
                <a:gd name="T70" fmla="*/ 18 w 265"/>
                <a:gd name="T71" fmla="*/ 161 h 225"/>
                <a:gd name="T72" fmla="*/ 30 w 265"/>
                <a:gd name="T73" fmla="*/ 134 h 225"/>
                <a:gd name="T74" fmla="*/ 22 w 265"/>
                <a:gd name="T75" fmla="*/ 133 h 225"/>
                <a:gd name="T76" fmla="*/ 18 w 265"/>
                <a:gd name="T77" fmla="*/ 147 h 225"/>
                <a:gd name="T78" fmla="*/ 11 w 265"/>
                <a:gd name="T79" fmla="*/ 140 h 225"/>
                <a:gd name="T80" fmla="*/ 4 w 265"/>
                <a:gd name="T81" fmla="*/ 102 h 225"/>
                <a:gd name="T82" fmla="*/ 22 w 265"/>
                <a:gd name="T83" fmla="*/ 82 h 225"/>
                <a:gd name="T84" fmla="*/ 30 w 265"/>
                <a:gd name="T85" fmla="*/ 64 h 225"/>
                <a:gd name="T86" fmla="*/ 19 w 265"/>
                <a:gd name="T87" fmla="*/ 59 h 225"/>
                <a:gd name="T88" fmla="*/ 29 w 265"/>
                <a:gd name="T89" fmla="*/ 41 h 225"/>
                <a:gd name="T90" fmla="*/ 37 w 265"/>
                <a:gd name="T91" fmla="*/ 37 h 225"/>
                <a:gd name="T92" fmla="*/ 60 w 265"/>
                <a:gd name="T93" fmla="*/ 22 h 225"/>
                <a:gd name="T94" fmla="*/ 88 w 265"/>
                <a:gd name="T95" fmla="*/ 13 h 225"/>
                <a:gd name="T96" fmla="*/ 100 w 265"/>
                <a:gd name="T97" fmla="*/ 14 h 225"/>
                <a:gd name="T98" fmla="*/ 106 w 265"/>
                <a:gd name="T99" fmla="*/ 10 h 225"/>
                <a:gd name="T100" fmla="*/ 128 w 265"/>
                <a:gd name="T101" fmla="*/ 27 h 225"/>
                <a:gd name="T102" fmla="*/ 56 w 265"/>
                <a:gd name="T103" fmla="*/ 31 h 225"/>
                <a:gd name="T104" fmla="*/ 95 w 265"/>
                <a:gd name="T105" fmla="*/ 63 h 225"/>
                <a:gd name="T106" fmla="*/ 169 w 265"/>
                <a:gd name="T107" fmla="*/ 62 h 225"/>
                <a:gd name="T108" fmla="*/ 232 w 265"/>
                <a:gd name="T109" fmla="*/ 53 h 225"/>
                <a:gd name="T110" fmla="*/ 151 w 265"/>
                <a:gd name="T111" fmla="*/ 3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5" h="225">
                  <a:moveTo>
                    <a:pt x="134" y="27"/>
                  </a:moveTo>
                  <a:cubicBezTo>
                    <a:pt x="136" y="23"/>
                    <a:pt x="139" y="24"/>
                    <a:pt x="142" y="24"/>
                  </a:cubicBezTo>
                  <a:cubicBezTo>
                    <a:pt x="145" y="24"/>
                    <a:pt x="148" y="24"/>
                    <a:pt x="151" y="24"/>
                  </a:cubicBezTo>
                  <a:cubicBezTo>
                    <a:pt x="141" y="21"/>
                    <a:pt x="143" y="12"/>
                    <a:pt x="141" y="6"/>
                  </a:cubicBezTo>
                  <a:cubicBezTo>
                    <a:pt x="140" y="4"/>
                    <a:pt x="142" y="1"/>
                    <a:pt x="146" y="1"/>
                  </a:cubicBezTo>
                  <a:cubicBezTo>
                    <a:pt x="152" y="0"/>
                    <a:pt x="157" y="5"/>
                    <a:pt x="163" y="7"/>
                  </a:cubicBezTo>
                  <a:cubicBezTo>
                    <a:pt x="164" y="7"/>
                    <a:pt x="164" y="8"/>
                    <a:pt x="163" y="9"/>
                  </a:cubicBezTo>
                  <a:cubicBezTo>
                    <a:pt x="160" y="12"/>
                    <a:pt x="164" y="14"/>
                    <a:pt x="165" y="16"/>
                  </a:cubicBezTo>
                  <a:cubicBezTo>
                    <a:pt x="165" y="16"/>
                    <a:pt x="166" y="17"/>
                    <a:pt x="166" y="16"/>
                  </a:cubicBezTo>
                  <a:cubicBezTo>
                    <a:pt x="167" y="16"/>
                    <a:pt x="167" y="15"/>
                    <a:pt x="167" y="14"/>
                  </a:cubicBezTo>
                  <a:cubicBezTo>
                    <a:pt x="165" y="10"/>
                    <a:pt x="167" y="9"/>
                    <a:pt x="170" y="10"/>
                  </a:cubicBezTo>
                  <a:cubicBezTo>
                    <a:pt x="172" y="11"/>
                    <a:pt x="174" y="11"/>
                    <a:pt x="175" y="10"/>
                  </a:cubicBezTo>
                  <a:cubicBezTo>
                    <a:pt x="177" y="8"/>
                    <a:pt x="179" y="9"/>
                    <a:pt x="179" y="11"/>
                  </a:cubicBezTo>
                  <a:cubicBezTo>
                    <a:pt x="182" y="16"/>
                    <a:pt x="185" y="15"/>
                    <a:pt x="190" y="14"/>
                  </a:cubicBezTo>
                  <a:cubicBezTo>
                    <a:pt x="191" y="13"/>
                    <a:pt x="192" y="12"/>
                    <a:pt x="193" y="13"/>
                  </a:cubicBezTo>
                  <a:cubicBezTo>
                    <a:pt x="199" y="21"/>
                    <a:pt x="210" y="22"/>
                    <a:pt x="216" y="29"/>
                  </a:cubicBezTo>
                  <a:cubicBezTo>
                    <a:pt x="221" y="34"/>
                    <a:pt x="227" y="40"/>
                    <a:pt x="233" y="44"/>
                  </a:cubicBezTo>
                  <a:cubicBezTo>
                    <a:pt x="233" y="38"/>
                    <a:pt x="227" y="34"/>
                    <a:pt x="225" y="29"/>
                  </a:cubicBezTo>
                  <a:cubicBezTo>
                    <a:pt x="228" y="27"/>
                    <a:pt x="231" y="30"/>
                    <a:pt x="231" y="32"/>
                  </a:cubicBezTo>
                  <a:cubicBezTo>
                    <a:pt x="232" y="36"/>
                    <a:pt x="235" y="38"/>
                    <a:pt x="238" y="40"/>
                  </a:cubicBezTo>
                  <a:cubicBezTo>
                    <a:pt x="240" y="40"/>
                    <a:pt x="241" y="42"/>
                    <a:pt x="240" y="44"/>
                  </a:cubicBezTo>
                  <a:cubicBezTo>
                    <a:pt x="237" y="48"/>
                    <a:pt x="241" y="51"/>
                    <a:pt x="242" y="55"/>
                  </a:cubicBezTo>
                  <a:cubicBezTo>
                    <a:pt x="242" y="56"/>
                    <a:pt x="244" y="59"/>
                    <a:pt x="246" y="57"/>
                  </a:cubicBezTo>
                  <a:cubicBezTo>
                    <a:pt x="249" y="56"/>
                    <a:pt x="248" y="54"/>
                    <a:pt x="248" y="52"/>
                  </a:cubicBezTo>
                  <a:cubicBezTo>
                    <a:pt x="248" y="50"/>
                    <a:pt x="244" y="48"/>
                    <a:pt x="247" y="47"/>
                  </a:cubicBezTo>
                  <a:cubicBezTo>
                    <a:pt x="249" y="46"/>
                    <a:pt x="252" y="50"/>
                    <a:pt x="252" y="52"/>
                  </a:cubicBezTo>
                  <a:cubicBezTo>
                    <a:pt x="252" y="56"/>
                    <a:pt x="252" y="57"/>
                    <a:pt x="256" y="59"/>
                  </a:cubicBezTo>
                  <a:cubicBezTo>
                    <a:pt x="259" y="60"/>
                    <a:pt x="254" y="63"/>
                    <a:pt x="255" y="65"/>
                  </a:cubicBezTo>
                  <a:cubicBezTo>
                    <a:pt x="256" y="68"/>
                    <a:pt x="253" y="68"/>
                    <a:pt x="251" y="68"/>
                  </a:cubicBezTo>
                  <a:cubicBezTo>
                    <a:pt x="250" y="68"/>
                    <a:pt x="247" y="67"/>
                    <a:pt x="247" y="70"/>
                  </a:cubicBezTo>
                  <a:cubicBezTo>
                    <a:pt x="248" y="72"/>
                    <a:pt x="249" y="74"/>
                    <a:pt x="252" y="74"/>
                  </a:cubicBezTo>
                  <a:cubicBezTo>
                    <a:pt x="258" y="73"/>
                    <a:pt x="260" y="77"/>
                    <a:pt x="262" y="81"/>
                  </a:cubicBezTo>
                  <a:cubicBezTo>
                    <a:pt x="260" y="83"/>
                    <a:pt x="259" y="80"/>
                    <a:pt x="257" y="80"/>
                  </a:cubicBezTo>
                  <a:cubicBezTo>
                    <a:pt x="257" y="80"/>
                    <a:pt x="257" y="81"/>
                    <a:pt x="257" y="81"/>
                  </a:cubicBezTo>
                  <a:cubicBezTo>
                    <a:pt x="259" y="84"/>
                    <a:pt x="259" y="86"/>
                    <a:pt x="257" y="88"/>
                  </a:cubicBezTo>
                  <a:cubicBezTo>
                    <a:pt x="255" y="91"/>
                    <a:pt x="255" y="93"/>
                    <a:pt x="258" y="94"/>
                  </a:cubicBezTo>
                  <a:cubicBezTo>
                    <a:pt x="260" y="95"/>
                    <a:pt x="261" y="97"/>
                    <a:pt x="263" y="97"/>
                  </a:cubicBezTo>
                  <a:cubicBezTo>
                    <a:pt x="265" y="97"/>
                    <a:pt x="265" y="100"/>
                    <a:pt x="265" y="101"/>
                  </a:cubicBezTo>
                  <a:cubicBezTo>
                    <a:pt x="264" y="103"/>
                    <a:pt x="262" y="103"/>
                    <a:pt x="261" y="102"/>
                  </a:cubicBezTo>
                  <a:cubicBezTo>
                    <a:pt x="260" y="101"/>
                    <a:pt x="259" y="101"/>
                    <a:pt x="258" y="102"/>
                  </a:cubicBezTo>
                  <a:cubicBezTo>
                    <a:pt x="256" y="104"/>
                    <a:pt x="257" y="105"/>
                    <a:pt x="258" y="107"/>
                  </a:cubicBezTo>
                  <a:cubicBezTo>
                    <a:pt x="261" y="110"/>
                    <a:pt x="260" y="112"/>
                    <a:pt x="257" y="114"/>
                  </a:cubicBezTo>
                  <a:cubicBezTo>
                    <a:pt x="254" y="116"/>
                    <a:pt x="254" y="118"/>
                    <a:pt x="255" y="122"/>
                  </a:cubicBezTo>
                  <a:cubicBezTo>
                    <a:pt x="256" y="126"/>
                    <a:pt x="250" y="133"/>
                    <a:pt x="246" y="132"/>
                  </a:cubicBezTo>
                  <a:cubicBezTo>
                    <a:pt x="243" y="131"/>
                    <a:pt x="240" y="129"/>
                    <a:pt x="238" y="125"/>
                  </a:cubicBezTo>
                  <a:cubicBezTo>
                    <a:pt x="238" y="123"/>
                    <a:pt x="238" y="121"/>
                    <a:pt x="236" y="122"/>
                  </a:cubicBezTo>
                  <a:cubicBezTo>
                    <a:pt x="233" y="122"/>
                    <a:pt x="233" y="124"/>
                    <a:pt x="233" y="126"/>
                  </a:cubicBezTo>
                  <a:cubicBezTo>
                    <a:pt x="233" y="131"/>
                    <a:pt x="240" y="138"/>
                    <a:pt x="246" y="138"/>
                  </a:cubicBezTo>
                  <a:cubicBezTo>
                    <a:pt x="247" y="138"/>
                    <a:pt x="248" y="136"/>
                    <a:pt x="249" y="139"/>
                  </a:cubicBezTo>
                  <a:cubicBezTo>
                    <a:pt x="249" y="141"/>
                    <a:pt x="248" y="141"/>
                    <a:pt x="246" y="142"/>
                  </a:cubicBezTo>
                  <a:cubicBezTo>
                    <a:pt x="241" y="144"/>
                    <a:pt x="241" y="146"/>
                    <a:pt x="245" y="149"/>
                  </a:cubicBezTo>
                  <a:cubicBezTo>
                    <a:pt x="247" y="151"/>
                    <a:pt x="248" y="153"/>
                    <a:pt x="246" y="156"/>
                  </a:cubicBezTo>
                  <a:cubicBezTo>
                    <a:pt x="245" y="158"/>
                    <a:pt x="244" y="161"/>
                    <a:pt x="243" y="164"/>
                  </a:cubicBezTo>
                  <a:cubicBezTo>
                    <a:pt x="242" y="165"/>
                    <a:pt x="242" y="166"/>
                    <a:pt x="241" y="166"/>
                  </a:cubicBezTo>
                  <a:cubicBezTo>
                    <a:pt x="239" y="165"/>
                    <a:pt x="239" y="164"/>
                    <a:pt x="239" y="162"/>
                  </a:cubicBezTo>
                  <a:cubicBezTo>
                    <a:pt x="240" y="161"/>
                    <a:pt x="242" y="159"/>
                    <a:pt x="240" y="158"/>
                  </a:cubicBezTo>
                  <a:cubicBezTo>
                    <a:pt x="239" y="157"/>
                    <a:pt x="237" y="157"/>
                    <a:pt x="236" y="158"/>
                  </a:cubicBezTo>
                  <a:cubicBezTo>
                    <a:pt x="235" y="159"/>
                    <a:pt x="233" y="161"/>
                    <a:pt x="234" y="163"/>
                  </a:cubicBezTo>
                  <a:cubicBezTo>
                    <a:pt x="234" y="165"/>
                    <a:pt x="235" y="166"/>
                    <a:pt x="235" y="167"/>
                  </a:cubicBezTo>
                  <a:cubicBezTo>
                    <a:pt x="235" y="169"/>
                    <a:pt x="238" y="171"/>
                    <a:pt x="236" y="172"/>
                  </a:cubicBezTo>
                  <a:cubicBezTo>
                    <a:pt x="234" y="174"/>
                    <a:pt x="233" y="171"/>
                    <a:pt x="231" y="171"/>
                  </a:cubicBezTo>
                  <a:cubicBezTo>
                    <a:pt x="229" y="173"/>
                    <a:pt x="231" y="173"/>
                    <a:pt x="232" y="175"/>
                  </a:cubicBezTo>
                  <a:cubicBezTo>
                    <a:pt x="232" y="178"/>
                    <a:pt x="232" y="180"/>
                    <a:pt x="229" y="183"/>
                  </a:cubicBezTo>
                  <a:cubicBezTo>
                    <a:pt x="225" y="187"/>
                    <a:pt x="220" y="192"/>
                    <a:pt x="218" y="198"/>
                  </a:cubicBezTo>
                  <a:cubicBezTo>
                    <a:pt x="217" y="199"/>
                    <a:pt x="221" y="202"/>
                    <a:pt x="218" y="203"/>
                  </a:cubicBezTo>
                  <a:cubicBezTo>
                    <a:pt x="216" y="204"/>
                    <a:pt x="215" y="205"/>
                    <a:pt x="214" y="204"/>
                  </a:cubicBezTo>
                  <a:cubicBezTo>
                    <a:pt x="212" y="203"/>
                    <a:pt x="213" y="201"/>
                    <a:pt x="213" y="200"/>
                  </a:cubicBezTo>
                  <a:cubicBezTo>
                    <a:pt x="214" y="199"/>
                    <a:pt x="214" y="199"/>
                    <a:pt x="215" y="198"/>
                  </a:cubicBezTo>
                  <a:cubicBezTo>
                    <a:pt x="216" y="194"/>
                    <a:pt x="214" y="192"/>
                    <a:pt x="212" y="190"/>
                  </a:cubicBezTo>
                  <a:cubicBezTo>
                    <a:pt x="209" y="187"/>
                    <a:pt x="209" y="192"/>
                    <a:pt x="207" y="193"/>
                  </a:cubicBezTo>
                  <a:cubicBezTo>
                    <a:pt x="207" y="193"/>
                    <a:pt x="206" y="194"/>
                    <a:pt x="205" y="194"/>
                  </a:cubicBezTo>
                  <a:cubicBezTo>
                    <a:pt x="205" y="193"/>
                    <a:pt x="204" y="193"/>
                    <a:pt x="204" y="192"/>
                  </a:cubicBezTo>
                  <a:cubicBezTo>
                    <a:pt x="203" y="191"/>
                    <a:pt x="203" y="189"/>
                    <a:pt x="201" y="190"/>
                  </a:cubicBezTo>
                  <a:cubicBezTo>
                    <a:pt x="199" y="190"/>
                    <a:pt x="199" y="192"/>
                    <a:pt x="200" y="194"/>
                  </a:cubicBezTo>
                  <a:cubicBezTo>
                    <a:pt x="202" y="204"/>
                    <a:pt x="195" y="209"/>
                    <a:pt x="190" y="216"/>
                  </a:cubicBezTo>
                  <a:cubicBezTo>
                    <a:pt x="187" y="220"/>
                    <a:pt x="183" y="219"/>
                    <a:pt x="179" y="218"/>
                  </a:cubicBezTo>
                  <a:cubicBezTo>
                    <a:pt x="179" y="217"/>
                    <a:pt x="180" y="217"/>
                    <a:pt x="181" y="216"/>
                  </a:cubicBezTo>
                  <a:cubicBezTo>
                    <a:pt x="183" y="216"/>
                    <a:pt x="185" y="217"/>
                    <a:pt x="186" y="214"/>
                  </a:cubicBezTo>
                  <a:cubicBezTo>
                    <a:pt x="186" y="212"/>
                    <a:pt x="185" y="212"/>
                    <a:pt x="183" y="212"/>
                  </a:cubicBezTo>
                  <a:cubicBezTo>
                    <a:pt x="181" y="211"/>
                    <a:pt x="178" y="210"/>
                    <a:pt x="176" y="213"/>
                  </a:cubicBezTo>
                  <a:cubicBezTo>
                    <a:pt x="176" y="213"/>
                    <a:pt x="176" y="214"/>
                    <a:pt x="176" y="215"/>
                  </a:cubicBezTo>
                  <a:cubicBezTo>
                    <a:pt x="175" y="220"/>
                    <a:pt x="171" y="222"/>
                    <a:pt x="166" y="220"/>
                  </a:cubicBezTo>
                  <a:cubicBezTo>
                    <a:pt x="165" y="220"/>
                    <a:pt x="165" y="219"/>
                    <a:pt x="164" y="219"/>
                  </a:cubicBezTo>
                  <a:cubicBezTo>
                    <a:pt x="153" y="221"/>
                    <a:pt x="143" y="217"/>
                    <a:pt x="132" y="216"/>
                  </a:cubicBezTo>
                  <a:cubicBezTo>
                    <a:pt x="127" y="216"/>
                    <a:pt x="123" y="214"/>
                    <a:pt x="119" y="211"/>
                  </a:cubicBezTo>
                  <a:cubicBezTo>
                    <a:pt x="117" y="209"/>
                    <a:pt x="116" y="209"/>
                    <a:pt x="114" y="211"/>
                  </a:cubicBezTo>
                  <a:cubicBezTo>
                    <a:pt x="113" y="213"/>
                    <a:pt x="112" y="214"/>
                    <a:pt x="110" y="216"/>
                  </a:cubicBezTo>
                  <a:cubicBezTo>
                    <a:pt x="107" y="221"/>
                    <a:pt x="98" y="225"/>
                    <a:pt x="93" y="223"/>
                  </a:cubicBezTo>
                  <a:cubicBezTo>
                    <a:pt x="92" y="223"/>
                    <a:pt x="91" y="223"/>
                    <a:pt x="91" y="222"/>
                  </a:cubicBezTo>
                  <a:cubicBezTo>
                    <a:pt x="90" y="216"/>
                    <a:pt x="84" y="215"/>
                    <a:pt x="80" y="211"/>
                  </a:cubicBezTo>
                  <a:cubicBezTo>
                    <a:pt x="78" y="209"/>
                    <a:pt x="76" y="206"/>
                    <a:pt x="72" y="205"/>
                  </a:cubicBezTo>
                  <a:cubicBezTo>
                    <a:pt x="67" y="204"/>
                    <a:pt x="64" y="199"/>
                    <a:pt x="60" y="196"/>
                  </a:cubicBezTo>
                  <a:cubicBezTo>
                    <a:pt x="58" y="194"/>
                    <a:pt x="56" y="193"/>
                    <a:pt x="53" y="194"/>
                  </a:cubicBezTo>
                  <a:cubicBezTo>
                    <a:pt x="51" y="195"/>
                    <a:pt x="50" y="197"/>
                    <a:pt x="50" y="199"/>
                  </a:cubicBezTo>
                  <a:cubicBezTo>
                    <a:pt x="50" y="201"/>
                    <a:pt x="51" y="204"/>
                    <a:pt x="48" y="204"/>
                  </a:cubicBezTo>
                  <a:cubicBezTo>
                    <a:pt x="45" y="204"/>
                    <a:pt x="42" y="204"/>
                    <a:pt x="40" y="201"/>
                  </a:cubicBezTo>
                  <a:cubicBezTo>
                    <a:pt x="40" y="200"/>
                    <a:pt x="39" y="199"/>
                    <a:pt x="38" y="197"/>
                  </a:cubicBezTo>
                  <a:cubicBezTo>
                    <a:pt x="38" y="196"/>
                    <a:pt x="34" y="195"/>
                    <a:pt x="36" y="193"/>
                  </a:cubicBezTo>
                  <a:cubicBezTo>
                    <a:pt x="38" y="190"/>
                    <a:pt x="41" y="192"/>
                    <a:pt x="43" y="193"/>
                  </a:cubicBezTo>
                  <a:cubicBezTo>
                    <a:pt x="44" y="194"/>
                    <a:pt x="46" y="195"/>
                    <a:pt x="48" y="194"/>
                  </a:cubicBezTo>
                  <a:cubicBezTo>
                    <a:pt x="50" y="194"/>
                    <a:pt x="51" y="192"/>
                    <a:pt x="51" y="190"/>
                  </a:cubicBezTo>
                  <a:cubicBezTo>
                    <a:pt x="50" y="187"/>
                    <a:pt x="48" y="189"/>
                    <a:pt x="47" y="190"/>
                  </a:cubicBezTo>
                  <a:cubicBezTo>
                    <a:pt x="42" y="191"/>
                    <a:pt x="38" y="187"/>
                    <a:pt x="34" y="184"/>
                  </a:cubicBezTo>
                  <a:cubicBezTo>
                    <a:pt x="33" y="183"/>
                    <a:pt x="33" y="180"/>
                    <a:pt x="30" y="182"/>
                  </a:cubicBezTo>
                  <a:cubicBezTo>
                    <a:pt x="28" y="183"/>
                    <a:pt x="28" y="181"/>
                    <a:pt x="28" y="180"/>
                  </a:cubicBezTo>
                  <a:cubicBezTo>
                    <a:pt x="29" y="179"/>
                    <a:pt x="29" y="177"/>
                    <a:pt x="29" y="176"/>
                  </a:cubicBezTo>
                  <a:cubicBezTo>
                    <a:pt x="24" y="174"/>
                    <a:pt x="24" y="168"/>
                    <a:pt x="20" y="165"/>
                  </a:cubicBezTo>
                  <a:cubicBezTo>
                    <a:pt x="19" y="164"/>
                    <a:pt x="18" y="163"/>
                    <a:pt x="18" y="161"/>
                  </a:cubicBezTo>
                  <a:cubicBezTo>
                    <a:pt x="19" y="157"/>
                    <a:pt x="17" y="154"/>
                    <a:pt x="15" y="151"/>
                  </a:cubicBezTo>
                  <a:cubicBezTo>
                    <a:pt x="22" y="152"/>
                    <a:pt x="24" y="149"/>
                    <a:pt x="23" y="143"/>
                  </a:cubicBezTo>
                  <a:cubicBezTo>
                    <a:pt x="22" y="137"/>
                    <a:pt x="27" y="136"/>
                    <a:pt x="30" y="134"/>
                  </a:cubicBezTo>
                  <a:cubicBezTo>
                    <a:pt x="32" y="134"/>
                    <a:pt x="34" y="134"/>
                    <a:pt x="33" y="131"/>
                  </a:cubicBezTo>
                  <a:cubicBezTo>
                    <a:pt x="33" y="129"/>
                    <a:pt x="31" y="129"/>
                    <a:pt x="29" y="129"/>
                  </a:cubicBezTo>
                  <a:cubicBezTo>
                    <a:pt x="26" y="130"/>
                    <a:pt x="24" y="130"/>
                    <a:pt x="22" y="133"/>
                  </a:cubicBezTo>
                  <a:cubicBezTo>
                    <a:pt x="21" y="134"/>
                    <a:pt x="21" y="135"/>
                    <a:pt x="19" y="135"/>
                  </a:cubicBezTo>
                  <a:cubicBezTo>
                    <a:pt x="10" y="134"/>
                    <a:pt x="16" y="139"/>
                    <a:pt x="17" y="142"/>
                  </a:cubicBezTo>
                  <a:cubicBezTo>
                    <a:pt x="17" y="143"/>
                    <a:pt x="21" y="144"/>
                    <a:pt x="18" y="147"/>
                  </a:cubicBezTo>
                  <a:cubicBezTo>
                    <a:pt x="16" y="149"/>
                    <a:pt x="14" y="145"/>
                    <a:pt x="12" y="146"/>
                  </a:cubicBezTo>
                  <a:cubicBezTo>
                    <a:pt x="9" y="146"/>
                    <a:pt x="11" y="144"/>
                    <a:pt x="11" y="142"/>
                  </a:cubicBezTo>
                  <a:cubicBezTo>
                    <a:pt x="11" y="142"/>
                    <a:pt x="11" y="141"/>
                    <a:pt x="11" y="140"/>
                  </a:cubicBezTo>
                  <a:cubicBezTo>
                    <a:pt x="5" y="134"/>
                    <a:pt x="8" y="126"/>
                    <a:pt x="7" y="119"/>
                  </a:cubicBezTo>
                  <a:cubicBezTo>
                    <a:pt x="7" y="117"/>
                    <a:pt x="6" y="115"/>
                    <a:pt x="4" y="113"/>
                  </a:cubicBezTo>
                  <a:cubicBezTo>
                    <a:pt x="0" y="110"/>
                    <a:pt x="0" y="106"/>
                    <a:pt x="4" y="102"/>
                  </a:cubicBezTo>
                  <a:cubicBezTo>
                    <a:pt x="6" y="100"/>
                    <a:pt x="8" y="98"/>
                    <a:pt x="7" y="94"/>
                  </a:cubicBezTo>
                  <a:cubicBezTo>
                    <a:pt x="6" y="91"/>
                    <a:pt x="8" y="91"/>
                    <a:pt x="10" y="91"/>
                  </a:cubicBezTo>
                  <a:cubicBezTo>
                    <a:pt x="15" y="90"/>
                    <a:pt x="19" y="87"/>
                    <a:pt x="22" y="82"/>
                  </a:cubicBezTo>
                  <a:cubicBezTo>
                    <a:pt x="23" y="79"/>
                    <a:pt x="24" y="77"/>
                    <a:pt x="21" y="75"/>
                  </a:cubicBezTo>
                  <a:cubicBezTo>
                    <a:pt x="18" y="71"/>
                    <a:pt x="20" y="69"/>
                    <a:pt x="24" y="69"/>
                  </a:cubicBezTo>
                  <a:cubicBezTo>
                    <a:pt x="28" y="69"/>
                    <a:pt x="29" y="67"/>
                    <a:pt x="30" y="64"/>
                  </a:cubicBezTo>
                  <a:cubicBezTo>
                    <a:pt x="27" y="62"/>
                    <a:pt x="24" y="64"/>
                    <a:pt x="22" y="64"/>
                  </a:cubicBezTo>
                  <a:cubicBezTo>
                    <a:pt x="20" y="65"/>
                    <a:pt x="19" y="66"/>
                    <a:pt x="18" y="64"/>
                  </a:cubicBezTo>
                  <a:cubicBezTo>
                    <a:pt x="17" y="62"/>
                    <a:pt x="17" y="61"/>
                    <a:pt x="19" y="59"/>
                  </a:cubicBezTo>
                  <a:cubicBezTo>
                    <a:pt x="21" y="57"/>
                    <a:pt x="24" y="54"/>
                    <a:pt x="21" y="50"/>
                  </a:cubicBezTo>
                  <a:cubicBezTo>
                    <a:pt x="21" y="49"/>
                    <a:pt x="22" y="47"/>
                    <a:pt x="23" y="47"/>
                  </a:cubicBezTo>
                  <a:cubicBezTo>
                    <a:pt x="27" y="46"/>
                    <a:pt x="28" y="44"/>
                    <a:pt x="29" y="41"/>
                  </a:cubicBezTo>
                  <a:cubicBezTo>
                    <a:pt x="29" y="39"/>
                    <a:pt x="30" y="38"/>
                    <a:pt x="32" y="40"/>
                  </a:cubicBezTo>
                  <a:cubicBezTo>
                    <a:pt x="33" y="41"/>
                    <a:pt x="32" y="44"/>
                    <a:pt x="35" y="42"/>
                  </a:cubicBezTo>
                  <a:cubicBezTo>
                    <a:pt x="37" y="41"/>
                    <a:pt x="38" y="39"/>
                    <a:pt x="37" y="37"/>
                  </a:cubicBezTo>
                  <a:cubicBezTo>
                    <a:pt x="36" y="32"/>
                    <a:pt x="38" y="29"/>
                    <a:pt x="44" y="30"/>
                  </a:cubicBezTo>
                  <a:cubicBezTo>
                    <a:pt x="44" y="30"/>
                    <a:pt x="44" y="30"/>
                    <a:pt x="44" y="30"/>
                  </a:cubicBezTo>
                  <a:cubicBezTo>
                    <a:pt x="49" y="27"/>
                    <a:pt x="54" y="24"/>
                    <a:pt x="60" y="22"/>
                  </a:cubicBezTo>
                  <a:cubicBezTo>
                    <a:pt x="62" y="22"/>
                    <a:pt x="64" y="20"/>
                    <a:pt x="66" y="19"/>
                  </a:cubicBezTo>
                  <a:cubicBezTo>
                    <a:pt x="72" y="18"/>
                    <a:pt x="77" y="15"/>
                    <a:pt x="82" y="12"/>
                  </a:cubicBezTo>
                  <a:cubicBezTo>
                    <a:pt x="85" y="10"/>
                    <a:pt x="87" y="10"/>
                    <a:pt x="88" y="13"/>
                  </a:cubicBezTo>
                  <a:cubicBezTo>
                    <a:pt x="90" y="13"/>
                    <a:pt x="90" y="11"/>
                    <a:pt x="91" y="10"/>
                  </a:cubicBezTo>
                  <a:cubicBezTo>
                    <a:pt x="93" y="6"/>
                    <a:pt x="96" y="7"/>
                    <a:pt x="98" y="11"/>
                  </a:cubicBezTo>
                  <a:cubicBezTo>
                    <a:pt x="98" y="13"/>
                    <a:pt x="99" y="14"/>
                    <a:pt x="100" y="14"/>
                  </a:cubicBezTo>
                  <a:cubicBezTo>
                    <a:pt x="102" y="14"/>
                    <a:pt x="102" y="12"/>
                    <a:pt x="101" y="11"/>
                  </a:cubicBezTo>
                  <a:cubicBezTo>
                    <a:pt x="99" y="8"/>
                    <a:pt x="102" y="8"/>
                    <a:pt x="103" y="8"/>
                  </a:cubicBezTo>
                  <a:cubicBezTo>
                    <a:pt x="105" y="7"/>
                    <a:pt x="107" y="8"/>
                    <a:pt x="106" y="10"/>
                  </a:cubicBezTo>
                  <a:cubicBezTo>
                    <a:pt x="106" y="16"/>
                    <a:pt x="113" y="19"/>
                    <a:pt x="114" y="24"/>
                  </a:cubicBezTo>
                  <a:cubicBezTo>
                    <a:pt x="115" y="26"/>
                    <a:pt x="117" y="26"/>
                    <a:pt x="119" y="26"/>
                  </a:cubicBezTo>
                  <a:cubicBezTo>
                    <a:pt x="123" y="25"/>
                    <a:pt x="125" y="26"/>
                    <a:pt x="128" y="27"/>
                  </a:cubicBezTo>
                  <a:cubicBezTo>
                    <a:pt x="128" y="30"/>
                    <a:pt x="126" y="29"/>
                    <a:pt x="124" y="30"/>
                  </a:cubicBezTo>
                  <a:cubicBezTo>
                    <a:pt x="115" y="33"/>
                    <a:pt x="107" y="30"/>
                    <a:pt x="99" y="27"/>
                  </a:cubicBezTo>
                  <a:cubicBezTo>
                    <a:pt x="84" y="20"/>
                    <a:pt x="69" y="22"/>
                    <a:pt x="56" y="31"/>
                  </a:cubicBezTo>
                  <a:cubicBezTo>
                    <a:pt x="47" y="37"/>
                    <a:pt x="38" y="43"/>
                    <a:pt x="31" y="53"/>
                  </a:cubicBezTo>
                  <a:cubicBezTo>
                    <a:pt x="38" y="51"/>
                    <a:pt x="44" y="49"/>
                    <a:pt x="51" y="48"/>
                  </a:cubicBezTo>
                  <a:cubicBezTo>
                    <a:pt x="68" y="45"/>
                    <a:pt x="83" y="51"/>
                    <a:pt x="95" y="63"/>
                  </a:cubicBezTo>
                  <a:cubicBezTo>
                    <a:pt x="104" y="72"/>
                    <a:pt x="115" y="77"/>
                    <a:pt x="126" y="82"/>
                  </a:cubicBezTo>
                  <a:cubicBezTo>
                    <a:pt x="130" y="84"/>
                    <a:pt x="135" y="83"/>
                    <a:pt x="139" y="81"/>
                  </a:cubicBezTo>
                  <a:cubicBezTo>
                    <a:pt x="150" y="76"/>
                    <a:pt x="160" y="70"/>
                    <a:pt x="169" y="62"/>
                  </a:cubicBezTo>
                  <a:cubicBezTo>
                    <a:pt x="185" y="47"/>
                    <a:pt x="203" y="44"/>
                    <a:pt x="224" y="50"/>
                  </a:cubicBezTo>
                  <a:cubicBezTo>
                    <a:pt x="225" y="51"/>
                    <a:pt x="227" y="52"/>
                    <a:pt x="228" y="52"/>
                  </a:cubicBezTo>
                  <a:cubicBezTo>
                    <a:pt x="229" y="53"/>
                    <a:pt x="231" y="53"/>
                    <a:pt x="232" y="53"/>
                  </a:cubicBezTo>
                  <a:cubicBezTo>
                    <a:pt x="220" y="41"/>
                    <a:pt x="208" y="28"/>
                    <a:pt x="191" y="24"/>
                  </a:cubicBezTo>
                  <a:cubicBezTo>
                    <a:pt x="182" y="21"/>
                    <a:pt x="174" y="22"/>
                    <a:pt x="167" y="26"/>
                  </a:cubicBezTo>
                  <a:cubicBezTo>
                    <a:pt x="162" y="28"/>
                    <a:pt x="157" y="29"/>
                    <a:pt x="151" y="30"/>
                  </a:cubicBezTo>
                  <a:cubicBezTo>
                    <a:pt x="145" y="31"/>
                    <a:pt x="139" y="31"/>
                    <a:pt x="134" y="27"/>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9" name="Freeform 306">
              <a:extLst>
                <a:ext uri="{FF2B5EF4-FFF2-40B4-BE49-F238E27FC236}">
                  <a16:creationId xmlns:a16="http://schemas.microsoft.com/office/drawing/2014/main" id="{51948F0C-2202-45A1-BC29-3B6966B09FFB}"/>
                </a:ext>
              </a:extLst>
            </p:cNvPr>
            <p:cNvSpPr>
              <a:spLocks/>
            </p:cNvSpPr>
            <p:nvPr/>
          </p:nvSpPr>
          <p:spPr bwMode="auto">
            <a:xfrm>
              <a:off x="6918" y="3690"/>
              <a:ext cx="349" cy="113"/>
            </a:xfrm>
            <a:custGeom>
              <a:avLst/>
              <a:gdLst>
                <a:gd name="T0" fmla="*/ 106 w 209"/>
                <a:gd name="T1" fmla="*/ 9 h 68"/>
                <a:gd name="T2" fmla="*/ 140 w 209"/>
                <a:gd name="T3" fmla="*/ 5 h 68"/>
                <a:gd name="T4" fmla="*/ 177 w 209"/>
                <a:gd name="T5" fmla="*/ 10 h 68"/>
                <a:gd name="T6" fmla="*/ 209 w 209"/>
                <a:gd name="T7" fmla="*/ 38 h 68"/>
                <a:gd name="T8" fmla="*/ 197 w 209"/>
                <a:gd name="T9" fmla="*/ 34 h 68"/>
                <a:gd name="T10" fmla="*/ 142 w 209"/>
                <a:gd name="T11" fmla="*/ 45 h 68"/>
                <a:gd name="T12" fmla="*/ 110 w 209"/>
                <a:gd name="T13" fmla="*/ 65 h 68"/>
                <a:gd name="T14" fmla="*/ 93 w 209"/>
                <a:gd name="T15" fmla="*/ 64 h 68"/>
                <a:gd name="T16" fmla="*/ 58 w 209"/>
                <a:gd name="T17" fmla="*/ 40 h 68"/>
                <a:gd name="T18" fmla="*/ 26 w 209"/>
                <a:gd name="T19" fmla="*/ 31 h 68"/>
                <a:gd name="T20" fmla="*/ 3 w 209"/>
                <a:gd name="T21" fmla="*/ 37 h 68"/>
                <a:gd name="T22" fmla="*/ 0 w 209"/>
                <a:gd name="T23" fmla="*/ 37 h 68"/>
                <a:gd name="T24" fmla="*/ 19 w 209"/>
                <a:gd name="T25" fmla="*/ 17 h 68"/>
                <a:gd name="T26" fmla="*/ 40 w 209"/>
                <a:gd name="T27" fmla="*/ 5 h 68"/>
                <a:gd name="T28" fmla="*/ 69 w 209"/>
                <a:gd name="T29" fmla="*/ 6 h 68"/>
                <a:gd name="T30" fmla="*/ 100 w 209"/>
                <a:gd name="T31" fmla="*/ 9 h 68"/>
                <a:gd name="T32" fmla="*/ 106 w 209"/>
                <a:gd name="T33"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68">
                  <a:moveTo>
                    <a:pt x="106" y="9"/>
                  </a:moveTo>
                  <a:cubicBezTo>
                    <a:pt x="118" y="13"/>
                    <a:pt x="129" y="10"/>
                    <a:pt x="140" y="5"/>
                  </a:cubicBezTo>
                  <a:cubicBezTo>
                    <a:pt x="153" y="0"/>
                    <a:pt x="165" y="3"/>
                    <a:pt x="177" y="10"/>
                  </a:cubicBezTo>
                  <a:cubicBezTo>
                    <a:pt x="189" y="17"/>
                    <a:pt x="199" y="27"/>
                    <a:pt x="209" y="38"/>
                  </a:cubicBezTo>
                  <a:cubicBezTo>
                    <a:pt x="204" y="39"/>
                    <a:pt x="200" y="36"/>
                    <a:pt x="197" y="34"/>
                  </a:cubicBezTo>
                  <a:cubicBezTo>
                    <a:pt x="178" y="27"/>
                    <a:pt x="155" y="31"/>
                    <a:pt x="142" y="45"/>
                  </a:cubicBezTo>
                  <a:cubicBezTo>
                    <a:pt x="133" y="55"/>
                    <a:pt x="121" y="60"/>
                    <a:pt x="110" y="65"/>
                  </a:cubicBezTo>
                  <a:cubicBezTo>
                    <a:pt x="104" y="68"/>
                    <a:pt x="99" y="66"/>
                    <a:pt x="93" y="64"/>
                  </a:cubicBezTo>
                  <a:cubicBezTo>
                    <a:pt x="80" y="59"/>
                    <a:pt x="69" y="50"/>
                    <a:pt x="58" y="40"/>
                  </a:cubicBezTo>
                  <a:cubicBezTo>
                    <a:pt x="49" y="32"/>
                    <a:pt x="38" y="30"/>
                    <a:pt x="26" y="31"/>
                  </a:cubicBezTo>
                  <a:cubicBezTo>
                    <a:pt x="18" y="32"/>
                    <a:pt x="10" y="34"/>
                    <a:pt x="3" y="37"/>
                  </a:cubicBezTo>
                  <a:cubicBezTo>
                    <a:pt x="2" y="38"/>
                    <a:pt x="1" y="37"/>
                    <a:pt x="0" y="37"/>
                  </a:cubicBezTo>
                  <a:cubicBezTo>
                    <a:pt x="5" y="29"/>
                    <a:pt x="11" y="23"/>
                    <a:pt x="19" y="17"/>
                  </a:cubicBezTo>
                  <a:cubicBezTo>
                    <a:pt x="25" y="12"/>
                    <a:pt x="32" y="8"/>
                    <a:pt x="40" y="5"/>
                  </a:cubicBezTo>
                  <a:cubicBezTo>
                    <a:pt x="50" y="2"/>
                    <a:pt x="60" y="3"/>
                    <a:pt x="69" y="6"/>
                  </a:cubicBezTo>
                  <a:cubicBezTo>
                    <a:pt x="79" y="10"/>
                    <a:pt x="90" y="14"/>
                    <a:pt x="100" y="9"/>
                  </a:cubicBezTo>
                  <a:cubicBezTo>
                    <a:pt x="102" y="9"/>
                    <a:pt x="104" y="9"/>
                    <a:pt x="106" y="9"/>
                  </a:cubicBezTo>
                  <a:close/>
                </a:path>
              </a:pathLst>
            </a:custGeom>
            <a:solidFill>
              <a:srgbClr val="E310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0" name="Freeform 307">
              <a:extLst>
                <a:ext uri="{FF2B5EF4-FFF2-40B4-BE49-F238E27FC236}">
                  <a16:creationId xmlns:a16="http://schemas.microsoft.com/office/drawing/2014/main" id="{866A90B2-FD46-465A-BB1C-657210D0F3F3}"/>
                </a:ext>
              </a:extLst>
            </p:cNvPr>
            <p:cNvSpPr>
              <a:spLocks/>
            </p:cNvSpPr>
            <p:nvPr/>
          </p:nvSpPr>
          <p:spPr bwMode="auto">
            <a:xfrm>
              <a:off x="6974" y="4005"/>
              <a:ext cx="241" cy="59"/>
            </a:xfrm>
            <a:custGeom>
              <a:avLst/>
              <a:gdLst>
                <a:gd name="T0" fmla="*/ 144 w 144"/>
                <a:gd name="T1" fmla="*/ 0 h 35"/>
                <a:gd name="T2" fmla="*/ 127 w 144"/>
                <a:gd name="T3" fmla="*/ 22 h 35"/>
                <a:gd name="T4" fmla="*/ 93 w 144"/>
                <a:gd name="T5" fmla="*/ 34 h 35"/>
                <a:gd name="T6" fmla="*/ 76 w 144"/>
                <a:gd name="T7" fmla="*/ 27 h 35"/>
                <a:gd name="T8" fmla="*/ 66 w 144"/>
                <a:gd name="T9" fmla="*/ 26 h 35"/>
                <a:gd name="T10" fmla="*/ 40 w 144"/>
                <a:gd name="T11" fmla="*/ 33 h 35"/>
                <a:gd name="T12" fmla="*/ 1 w 144"/>
                <a:gd name="T13" fmla="*/ 6 h 35"/>
                <a:gd name="T14" fmla="*/ 1 w 144"/>
                <a:gd name="T15" fmla="*/ 1 h 35"/>
                <a:gd name="T16" fmla="*/ 14 w 144"/>
                <a:gd name="T17" fmla="*/ 12 h 35"/>
                <a:gd name="T18" fmla="*/ 44 w 144"/>
                <a:gd name="T19" fmla="*/ 19 h 35"/>
                <a:gd name="T20" fmla="*/ 69 w 144"/>
                <a:gd name="T21" fmla="*/ 15 h 35"/>
                <a:gd name="T22" fmla="*/ 93 w 144"/>
                <a:gd name="T23" fmla="*/ 17 h 35"/>
                <a:gd name="T24" fmla="*/ 117 w 144"/>
                <a:gd name="T25" fmla="*/ 18 h 35"/>
                <a:gd name="T26" fmla="*/ 137 w 144"/>
                <a:gd name="T27" fmla="*/ 5 h 35"/>
                <a:gd name="T28" fmla="*/ 144 w 144"/>
                <a:gd name="T2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4" h="35">
                  <a:moveTo>
                    <a:pt x="144" y="0"/>
                  </a:moveTo>
                  <a:cubicBezTo>
                    <a:pt x="139" y="9"/>
                    <a:pt x="133" y="16"/>
                    <a:pt x="127" y="22"/>
                  </a:cubicBezTo>
                  <a:cubicBezTo>
                    <a:pt x="117" y="30"/>
                    <a:pt x="106" y="35"/>
                    <a:pt x="93" y="34"/>
                  </a:cubicBezTo>
                  <a:cubicBezTo>
                    <a:pt x="86" y="33"/>
                    <a:pt x="80" y="32"/>
                    <a:pt x="76" y="27"/>
                  </a:cubicBezTo>
                  <a:cubicBezTo>
                    <a:pt x="73" y="24"/>
                    <a:pt x="69" y="22"/>
                    <a:pt x="66" y="26"/>
                  </a:cubicBezTo>
                  <a:cubicBezTo>
                    <a:pt x="59" y="35"/>
                    <a:pt x="49" y="34"/>
                    <a:pt x="40" y="33"/>
                  </a:cubicBezTo>
                  <a:cubicBezTo>
                    <a:pt x="22" y="32"/>
                    <a:pt x="11" y="19"/>
                    <a:pt x="1" y="6"/>
                  </a:cubicBezTo>
                  <a:cubicBezTo>
                    <a:pt x="1" y="5"/>
                    <a:pt x="0" y="3"/>
                    <a:pt x="1" y="1"/>
                  </a:cubicBezTo>
                  <a:cubicBezTo>
                    <a:pt x="6" y="4"/>
                    <a:pt x="9" y="9"/>
                    <a:pt x="14" y="12"/>
                  </a:cubicBezTo>
                  <a:cubicBezTo>
                    <a:pt x="23" y="19"/>
                    <a:pt x="32" y="22"/>
                    <a:pt x="44" y="19"/>
                  </a:cubicBezTo>
                  <a:cubicBezTo>
                    <a:pt x="52" y="16"/>
                    <a:pt x="60" y="15"/>
                    <a:pt x="69" y="15"/>
                  </a:cubicBezTo>
                  <a:cubicBezTo>
                    <a:pt x="77" y="14"/>
                    <a:pt x="85" y="17"/>
                    <a:pt x="93" y="17"/>
                  </a:cubicBezTo>
                  <a:cubicBezTo>
                    <a:pt x="101" y="18"/>
                    <a:pt x="109" y="20"/>
                    <a:pt x="117" y="18"/>
                  </a:cubicBezTo>
                  <a:cubicBezTo>
                    <a:pt x="126" y="17"/>
                    <a:pt x="132" y="11"/>
                    <a:pt x="137" y="5"/>
                  </a:cubicBezTo>
                  <a:cubicBezTo>
                    <a:pt x="139" y="3"/>
                    <a:pt x="140" y="1"/>
                    <a:pt x="144" y="0"/>
                  </a:cubicBezTo>
                  <a:close/>
                </a:path>
              </a:pathLst>
            </a:custGeom>
            <a:solidFill>
              <a:srgbClr val="A61B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1" name="Freeform 308">
              <a:extLst>
                <a:ext uri="{FF2B5EF4-FFF2-40B4-BE49-F238E27FC236}">
                  <a16:creationId xmlns:a16="http://schemas.microsoft.com/office/drawing/2014/main" id="{4D791D1D-75E7-414F-AB71-B1D9D56F4DD3}"/>
                </a:ext>
              </a:extLst>
            </p:cNvPr>
            <p:cNvSpPr>
              <a:spLocks/>
            </p:cNvSpPr>
            <p:nvPr/>
          </p:nvSpPr>
          <p:spPr bwMode="auto">
            <a:xfrm>
              <a:off x="6883" y="3783"/>
              <a:ext cx="15" cy="17"/>
            </a:xfrm>
            <a:custGeom>
              <a:avLst/>
              <a:gdLst>
                <a:gd name="T0" fmla="*/ 9 w 9"/>
                <a:gd name="T1" fmla="*/ 4 h 10"/>
                <a:gd name="T2" fmla="*/ 4 w 9"/>
                <a:gd name="T3" fmla="*/ 9 h 10"/>
                <a:gd name="T4" fmla="*/ 1 w 9"/>
                <a:gd name="T5" fmla="*/ 6 h 10"/>
                <a:gd name="T6" fmla="*/ 7 w 9"/>
                <a:gd name="T7" fmla="*/ 0 h 10"/>
                <a:gd name="T8" fmla="*/ 9 w 9"/>
                <a:gd name="T9" fmla="*/ 4 h 10"/>
              </a:gdLst>
              <a:ahLst/>
              <a:cxnLst>
                <a:cxn ang="0">
                  <a:pos x="T0" y="T1"/>
                </a:cxn>
                <a:cxn ang="0">
                  <a:pos x="T2" y="T3"/>
                </a:cxn>
                <a:cxn ang="0">
                  <a:pos x="T4" y="T5"/>
                </a:cxn>
                <a:cxn ang="0">
                  <a:pos x="T6" y="T7"/>
                </a:cxn>
                <a:cxn ang="0">
                  <a:pos x="T8" y="T9"/>
                </a:cxn>
              </a:cxnLst>
              <a:rect l="0" t="0" r="r" b="b"/>
              <a:pathLst>
                <a:path w="9" h="10">
                  <a:moveTo>
                    <a:pt x="9" y="4"/>
                  </a:moveTo>
                  <a:cubicBezTo>
                    <a:pt x="9" y="7"/>
                    <a:pt x="7" y="9"/>
                    <a:pt x="4" y="9"/>
                  </a:cubicBezTo>
                  <a:cubicBezTo>
                    <a:pt x="2" y="10"/>
                    <a:pt x="0" y="7"/>
                    <a:pt x="1" y="6"/>
                  </a:cubicBezTo>
                  <a:cubicBezTo>
                    <a:pt x="1" y="3"/>
                    <a:pt x="4" y="1"/>
                    <a:pt x="7" y="0"/>
                  </a:cubicBezTo>
                  <a:cubicBezTo>
                    <a:pt x="9" y="0"/>
                    <a:pt x="9" y="3"/>
                    <a:pt x="9" y="4"/>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2" name="Freeform 309">
              <a:extLst>
                <a:ext uri="{FF2B5EF4-FFF2-40B4-BE49-F238E27FC236}">
                  <a16:creationId xmlns:a16="http://schemas.microsoft.com/office/drawing/2014/main" id="{2E19E5A3-D93A-4963-9234-C31D853F5E0E}"/>
                </a:ext>
              </a:extLst>
            </p:cNvPr>
            <p:cNvSpPr>
              <a:spLocks/>
            </p:cNvSpPr>
            <p:nvPr/>
          </p:nvSpPr>
          <p:spPr bwMode="auto">
            <a:xfrm>
              <a:off x="7178" y="4045"/>
              <a:ext cx="17" cy="15"/>
            </a:xfrm>
            <a:custGeom>
              <a:avLst/>
              <a:gdLst>
                <a:gd name="T0" fmla="*/ 0 w 10"/>
                <a:gd name="T1" fmla="*/ 9 h 9"/>
                <a:gd name="T2" fmla="*/ 8 w 10"/>
                <a:gd name="T3" fmla="*/ 0 h 9"/>
                <a:gd name="T4" fmla="*/ 10 w 10"/>
                <a:gd name="T5" fmla="*/ 1 h 9"/>
                <a:gd name="T6" fmla="*/ 9 w 10"/>
                <a:gd name="T7" fmla="*/ 3 h 9"/>
                <a:gd name="T8" fmla="*/ 0 w 10"/>
                <a:gd name="T9" fmla="*/ 9 h 9"/>
              </a:gdLst>
              <a:ahLst/>
              <a:cxnLst>
                <a:cxn ang="0">
                  <a:pos x="T0" y="T1"/>
                </a:cxn>
                <a:cxn ang="0">
                  <a:pos x="T2" y="T3"/>
                </a:cxn>
                <a:cxn ang="0">
                  <a:pos x="T4" y="T5"/>
                </a:cxn>
                <a:cxn ang="0">
                  <a:pos x="T6" y="T7"/>
                </a:cxn>
                <a:cxn ang="0">
                  <a:pos x="T8" y="T9"/>
                </a:cxn>
              </a:cxnLst>
              <a:rect l="0" t="0" r="r" b="b"/>
              <a:pathLst>
                <a:path w="10" h="9">
                  <a:moveTo>
                    <a:pt x="0" y="9"/>
                  </a:moveTo>
                  <a:cubicBezTo>
                    <a:pt x="1" y="4"/>
                    <a:pt x="6" y="4"/>
                    <a:pt x="8" y="0"/>
                  </a:cubicBezTo>
                  <a:cubicBezTo>
                    <a:pt x="8" y="0"/>
                    <a:pt x="10" y="1"/>
                    <a:pt x="10" y="1"/>
                  </a:cubicBezTo>
                  <a:cubicBezTo>
                    <a:pt x="10" y="2"/>
                    <a:pt x="10" y="3"/>
                    <a:pt x="9" y="3"/>
                  </a:cubicBezTo>
                  <a:cubicBezTo>
                    <a:pt x="6" y="5"/>
                    <a:pt x="4" y="8"/>
                    <a:pt x="0" y="9"/>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3" name="Freeform 310">
              <a:extLst>
                <a:ext uri="{FF2B5EF4-FFF2-40B4-BE49-F238E27FC236}">
                  <a16:creationId xmlns:a16="http://schemas.microsoft.com/office/drawing/2014/main" id="{74D390BF-52A1-462E-83E5-934471791E68}"/>
                </a:ext>
              </a:extLst>
            </p:cNvPr>
            <p:cNvSpPr>
              <a:spLocks/>
            </p:cNvSpPr>
            <p:nvPr/>
          </p:nvSpPr>
          <p:spPr bwMode="auto">
            <a:xfrm>
              <a:off x="6995" y="4049"/>
              <a:ext cx="6" cy="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4" y="5"/>
                    <a:pt x="2" y="5"/>
                  </a:cubicBezTo>
                  <a:cubicBezTo>
                    <a:pt x="1" y="5"/>
                    <a:pt x="0" y="4"/>
                    <a:pt x="0" y="2"/>
                  </a:cubicBezTo>
                  <a:cubicBezTo>
                    <a:pt x="0" y="1"/>
                    <a:pt x="1" y="0"/>
                    <a:pt x="2" y="0"/>
                  </a:cubicBezTo>
                  <a:cubicBezTo>
                    <a:pt x="3" y="0"/>
                    <a:pt x="4" y="1"/>
                    <a:pt x="4" y="3"/>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4" name="Freeform 311">
              <a:extLst>
                <a:ext uri="{FF2B5EF4-FFF2-40B4-BE49-F238E27FC236}">
                  <a16:creationId xmlns:a16="http://schemas.microsoft.com/office/drawing/2014/main" id="{5D4639DC-ADF0-4C03-B1FE-FA2571C17F79}"/>
                </a:ext>
              </a:extLst>
            </p:cNvPr>
            <p:cNvSpPr>
              <a:spLocks/>
            </p:cNvSpPr>
            <p:nvPr/>
          </p:nvSpPr>
          <p:spPr bwMode="auto">
            <a:xfrm>
              <a:off x="7157" y="4064"/>
              <a:ext cx="6" cy="5"/>
            </a:xfrm>
            <a:custGeom>
              <a:avLst/>
              <a:gdLst>
                <a:gd name="T0" fmla="*/ 4 w 4"/>
                <a:gd name="T1" fmla="*/ 1 h 3"/>
                <a:gd name="T2" fmla="*/ 2 w 4"/>
                <a:gd name="T3" fmla="*/ 3 h 3"/>
                <a:gd name="T4" fmla="*/ 0 w 4"/>
                <a:gd name="T5" fmla="*/ 2 h 3"/>
                <a:gd name="T6" fmla="*/ 2 w 4"/>
                <a:gd name="T7" fmla="*/ 0 h 3"/>
                <a:gd name="T8" fmla="*/ 4 w 4"/>
                <a:gd name="T9" fmla="*/ 1 h 3"/>
              </a:gdLst>
              <a:ahLst/>
              <a:cxnLst>
                <a:cxn ang="0">
                  <a:pos x="T0" y="T1"/>
                </a:cxn>
                <a:cxn ang="0">
                  <a:pos x="T2" y="T3"/>
                </a:cxn>
                <a:cxn ang="0">
                  <a:pos x="T4" y="T5"/>
                </a:cxn>
                <a:cxn ang="0">
                  <a:pos x="T6" y="T7"/>
                </a:cxn>
                <a:cxn ang="0">
                  <a:pos x="T8" y="T9"/>
                </a:cxn>
              </a:cxnLst>
              <a:rect l="0" t="0" r="r" b="b"/>
              <a:pathLst>
                <a:path w="4" h="3">
                  <a:moveTo>
                    <a:pt x="4" y="1"/>
                  </a:moveTo>
                  <a:cubicBezTo>
                    <a:pt x="4" y="2"/>
                    <a:pt x="3" y="3"/>
                    <a:pt x="2" y="3"/>
                  </a:cubicBezTo>
                  <a:cubicBezTo>
                    <a:pt x="1" y="3"/>
                    <a:pt x="0" y="3"/>
                    <a:pt x="0" y="2"/>
                  </a:cubicBezTo>
                  <a:cubicBezTo>
                    <a:pt x="0" y="1"/>
                    <a:pt x="1" y="0"/>
                    <a:pt x="2" y="0"/>
                  </a:cubicBezTo>
                  <a:cubicBezTo>
                    <a:pt x="3" y="0"/>
                    <a:pt x="4" y="0"/>
                    <a:pt x="4" y="1"/>
                  </a:cubicBezTo>
                  <a:close/>
                </a:path>
              </a:pathLst>
            </a:custGeom>
            <a:solidFill>
              <a:srgbClr val="CA17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5" name="Freeform 312">
              <a:extLst>
                <a:ext uri="{FF2B5EF4-FFF2-40B4-BE49-F238E27FC236}">
                  <a16:creationId xmlns:a16="http://schemas.microsoft.com/office/drawing/2014/main" id="{6AC8D051-1A89-475E-B940-C18495919341}"/>
                </a:ext>
              </a:extLst>
            </p:cNvPr>
            <p:cNvSpPr>
              <a:spLocks/>
            </p:cNvSpPr>
            <p:nvPr/>
          </p:nvSpPr>
          <p:spPr bwMode="auto">
            <a:xfrm>
              <a:off x="6281" y="1081"/>
              <a:ext cx="120" cy="94"/>
            </a:xfrm>
            <a:custGeom>
              <a:avLst/>
              <a:gdLst>
                <a:gd name="T0" fmla="*/ 9 w 72"/>
                <a:gd name="T1" fmla="*/ 0 h 56"/>
                <a:gd name="T2" fmla="*/ 62 w 72"/>
                <a:gd name="T3" fmla="*/ 6 h 56"/>
                <a:gd name="T4" fmla="*/ 67 w 72"/>
                <a:gd name="T5" fmla="*/ 0 h 56"/>
                <a:gd name="T6" fmla="*/ 72 w 72"/>
                <a:gd name="T7" fmla="*/ 33 h 56"/>
                <a:gd name="T8" fmla="*/ 45 w 72"/>
                <a:gd name="T9" fmla="*/ 55 h 56"/>
                <a:gd name="T10" fmla="*/ 25 w 72"/>
                <a:gd name="T11" fmla="*/ 54 h 56"/>
                <a:gd name="T12" fmla="*/ 2 w 72"/>
                <a:gd name="T13" fmla="*/ 33 h 56"/>
                <a:gd name="T14" fmla="*/ 2 w 72"/>
                <a:gd name="T15" fmla="*/ 22 h 56"/>
                <a:gd name="T16" fmla="*/ 7 w 72"/>
                <a:gd name="T17" fmla="*/ 5 h 56"/>
                <a:gd name="T18" fmla="*/ 9 w 72"/>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56">
                  <a:moveTo>
                    <a:pt x="9" y="0"/>
                  </a:moveTo>
                  <a:cubicBezTo>
                    <a:pt x="22" y="16"/>
                    <a:pt x="46" y="18"/>
                    <a:pt x="62" y="6"/>
                  </a:cubicBezTo>
                  <a:cubicBezTo>
                    <a:pt x="64" y="4"/>
                    <a:pt x="65" y="2"/>
                    <a:pt x="67" y="0"/>
                  </a:cubicBezTo>
                  <a:cubicBezTo>
                    <a:pt x="65" y="12"/>
                    <a:pt x="70" y="22"/>
                    <a:pt x="72" y="33"/>
                  </a:cubicBezTo>
                  <a:cubicBezTo>
                    <a:pt x="66" y="44"/>
                    <a:pt x="57" y="51"/>
                    <a:pt x="45" y="55"/>
                  </a:cubicBezTo>
                  <a:cubicBezTo>
                    <a:pt x="38" y="55"/>
                    <a:pt x="32" y="56"/>
                    <a:pt x="25" y="54"/>
                  </a:cubicBezTo>
                  <a:cubicBezTo>
                    <a:pt x="14" y="50"/>
                    <a:pt x="7" y="43"/>
                    <a:pt x="2" y="33"/>
                  </a:cubicBezTo>
                  <a:cubicBezTo>
                    <a:pt x="0" y="30"/>
                    <a:pt x="0" y="26"/>
                    <a:pt x="2" y="22"/>
                  </a:cubicBezTo>
                  <a:cubicBezTo>
                    <a:pt x="5" y="17"/>
                    <a:pt x="7" y="11"/>
                    <a:pt x="7" y="5"/>
                  </a:cubicBezTo>
                  <a:cubicBezTo>
                    <a:pt x="6" y="3"/>
                    <a:pt x="6" y="1"/>
                    <a:pt x="9" y="0"/>
                  </a:cubicBezTo>
                  <a:close/>
                </a:path>
              </a:pathLst>
            </a:custGeom>
            <a:solidFill>
              <a:srgbClr val="6627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6" name="Freeform 313">
              <a:extLst>
                <a:ext uri="{FF2B5EF4-FFF2-40B4-BE49-F238E27FC236}">
                  <a16:creationId xmlns:a16="http://schemas.microsoft.com/office/drawing/2014/main" id="{CF8B70A4-C7E2-4169-9172-CD65ADB31444}"/>
                </a:ext>
              </a:extLst>
            </p:cNvPr>
            <p:cNvSpPr>
              <a:spLocks/>
            </p:cNvSpPr>
            <p:nvPr/>
          </p:nvSpPr>
          <p:spPr bwMode="auto">
            <a:xfrm>
              <a:off x="4811" y="2729"/>
              <a:ext cx="13" cy="8"/>
            </a:xfrm>
            <a:custGeom>
              <a:avLst/>
              <a:gdLst>
                <a:gd name="T0" fmla="*/ 8 w 8"/>
                <a:gd name="T1" fmla="*/ 0 h 5"/>
                <a:gd name="T2" fmla="*/ 4 w 8"/>
                <a:gd name="T3" fmla="*/ 5 h 5"/>
                <a:gd name="T4" fmla="*/ 0 w 8"/>
                <a:gd name="T5" fmla="*/ 0 h 5"/>
                <a:gd name="T6" fmla="*/ 8 w 8"/>
                <a:gd name="T7" fmla="*/ 0 h 5"/>
              </a:gdLst>
              <a:ahLst/>
              <a:cxnLst>
                <a:cxn ang="0">
                  <a:pos x="T0" y="T1"/>
                </a:cxn>
                <a:cxn ang="0">
                  <a:pos x="T2" y="T3"/>
                </a:cxn>
                <a:cxn ang="0">
                  <a:pos x="T4" y="T5"/>
                </a:cxn>
                <a:cxn ang="0">
                  <a:pos x="T6" y="T7"/>
                </a:cxn>
              </a:cxnLst>
              <a:rect l="0" t="0" r="r" b="b"/>
              <a:pathLst>
                <a:path w="8" h="5">
                  <a:moveTo>
                    <a:pt x="8" y="0"/>
                  </a:moveTo>
                  <a:cubicBezTo>
                    <a:pt x="8" y="3"/>
                    <a:pt x="7" y="4"/>
                    <a:pt x="4" y="5"/>
                  </a:cubicBezTo>
                  <a:cubicBezTo>
                    <a:pt x="1" y="5"/>
                    <a:pt x="0" y="3"/>
                    <a:pt x="0" y="0"/>
                  </a:cubicBezTo>
                  <a:cubicBezTo>
                    <a:pt x="2" y="1"/>
                    <a:pt x="5" y="3"/>
                    <a:pt x="8"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7" name="Freeform 314">
              <a:extLst>
                <a:ext uri="{FF2B5EF4-FFF2-40B4-BE49-F238E27FC236}">
                  <a16:creationId xmlns:a16="http://schemas.microsoft.com/office/drawing/2014/main" id="{0306FE96-BA22-477F-B343-D709F02A7C5E}"/>
                </a:ext>
              </a:extLst>
            </p:cNvPr>
            <p:cNvSpPr>
              <a:spLocks/>
            </p:cNvSpPr>
            <p:nvPr/>
          </p:nvSpPr>
          <p:spPr bwMode="auto">
            <a:xfrm>
              <a:off x="4737" y="2709"/>
              <a:ext cx="19" cy="6"/>
            </a:xfrm>
            <a:custGeom>
              <a:avLst/>
              <a:gdLst>
                <a:gd name="T0" fmla="*/ 11 w 11"/>
                <a:gd name="T1" fmla="*/ 0 h 4"/>
                <a:gd name="T2" fmla="*/ 0 w 11"/>
                <a:gd name="T3" fmla="*/ 1 h 4"/>
                <a:gd name="T4" fmla="*/ 11 w 11"/>
                <a:gd name="T5" fmla="*/ 0 h 4"/>
              </a:gdLst>
              <a:ahLst/>
              <a:cxnLst>
                <a:cxn ang="0">
                  <a:pos x="T0" y="T1"/>
                </a:cxn>
                <a:cxn ang="0">
                  <a:pos x="T2" y="T3"/>
                </a:cxn>
                <a:cxn ang="0">
                  <a:pos x="T4" y="T5"/>
                </a:cxn>
              </a:cxnLst>
              <a:rect l="0" t="0" r="r" b="b"/>
              <a:pathLst>
                <a:path w="11" h="4">
                  <a:moveTo>
                    <a:pt x="11" y="0"/>
                  </a:moveTo>
                  <a:cubicBezTo>
                    <a:pt x="7" y="1"/>
                    <a:pt x="4" y="4"/>
                    <a:pt x="0" y="1"/>
                  </a:cubicBezTo>
                  <a:cubicBezTo>
                    <a:pt x="4" y="0"/>
                    <a:pt x="7" y="0"/>
                    <a:pt x="11"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8" name="Freeform 315">
              <a:extLst>
                <a:ext uri="{FF2B5EF4-FFF2-40B4-BE49-F238E27FC236}">
                  <a16:creationId xmlns:a16="http://schemas.microsoft.com/office/drawing/2014/main" id="{40A34E4A-A11D-4234-94F4-EB496101DCBB}"/>
                </a:ext>
              </a:extLst>
            </p:cNvPr>
            <p:cNvSpPr>
              <a:spLocks/>
            </p:cNvSpPr>
            <p:nvPr/>
          </p:nvSpPr>
          <p:spPr bwMode="auto">
            <a:xfrm>
              <a:off x="6177" y="3574"/>
              <a:ext cx="316" cy="483"/>
            </a:xfrm>
            <a:custGeom>
              <a:avLst/>
              <a:gdLst>
                <a:gd name="T0" fmla="*/ 66 w 189"/>
                <a:gd name="T1" fmla="*/ 286 h 289"/>
                <a:gd name="T2" fmla="*/ 1 w 189"/>
                <a:gd name="T3" fmla="*/ 211 h 289"/>
                <a:gd name="T4" fmla="*/ 28 w 189"/>
                <a:gd name="T5" fmla="*/ 117 h 289"/>
                <a:gd name="T6" fmla="*/ 47 w 189"/>
                <a:gd name="T7" fmla="*/ 60 h 289"/>
                <a:gd name="T8" fmla="*/ 66 w 189"/>
                <a:gd name="T9" fmla="*/ 15 h 289"/>
                <a:gd name="T10" fmla="*/ 128 w 189"/>
                <a:gd name="T11" fmla="*/ 11 h 289"/>
                <a:gd name="T12" fmla="*/ 143 w 189"/>
                <a:gd name="T13" fmla="*/ 48 h 289"/>
                <a:gd name="T14" fmla="*/ 145 w 189"/>
                <a:gd name="T15" fmla="*/ 73 h 289"/>
                <a:gd name="T16" fmla="*/ 167 w 189"/>
                <a:gd name="T17" fmla="*/ 116 h 289"/>
                <a:gd name="T18" fmla="*/ 189 w 189"/>
                <a:gd name="T19" fmla="*/ 186 h 289"/>
                <a:gd name="T20" fmla="*/ 183 w 189"/>
                <a:gd name="T21" fmla="*/ 233 h 289"/>
                <a:gd name="T22" fmla="*/ 144 w 189"/>
                <a:gd name="T23" fmla="*/ 275 h 289"/>
                <a:gd name="T24" fmla="*/ 71 w 189"/>
                <a:gd name="T25" fmla="*/ 286 h 289"/>
                <a:gd name="T26" fmla="*/ 66 w 189"/>
                <a:gd name="T27" fmla="*/ 28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9" h="289">
                  <a:moveTo>
                    <a:pt x="66" y="286"/>
                  </a:moveTo>
                  <a:cubicBezTo>
                    <a:pt x="29" y="280"/>
                    <a:pt x="2" y="249"/>
                    <a:pt x="1" y="211"/>
                  </a:cubicBezTo>
                  <a:cubicBezTo>
                    <a:pt x="0" y="177"/>
                    <a:pt x="7" y="145"/>
                    <a:pt x="28" y="117"/>
                  </a:cubicBezTo>
                  <a:cubicBezTo>
                    <a:pt x="41" y="100"/>
                    <a:pt x="47" y="81"/>
                    <a:pt x="47" y="60"/>
                  </a:cubicBezTo>
                  <a:cubicBezTo>
                    <a:pt x="47" y="43"/>
                    <a:pt x="51" y="27"/>
                    <a:pt x="66" y="15"/>
                  </a:cubicBezTo>
                  <a:cubicBezTo>
                    <a:pt x="83" y="2"/>
                    <a:pt x="109" y="0"/>
                    <a:pt x="128" y="11"/>
                  </a:cubicBezTo>
                  <a:cubicBezTo>
                    <a:pt x="140" y="21"/>
                    <a:pt x="142" y="35"/>
                    <a:pt x="143" y="48"/>
                  </a:cubicBezTo>
                  <a:cubicBezTo>
                    <a:pt x="143" y="57"/>
                    <a:pt x="144" y="65"/>
                    <a:pt x="145" y="73"/>
                  </a:cubicBezTo>
                  <a:cubicBezTo>
                    <a:pt x="148" y="89"/>
                    <a:pt x="158" y="102"/>
                    <a:pt x="167" y="116"/>
                  </a:cubicBezTo>
                  <a:cubicBezTo>
                    <a:pt x="181" y="137"/>
                    <a:pt x="188" y="161"/>
                    <a:pt x="189" y="186"/>
                  </a:cubicBezTo>
                  <a:cubicBezTo>
                    <a:pt x="189" y="202"/>
                    <a:pt x="189" y="218"/>
                    <a:pt x="183" y="233"/>
                  </a:cubicBezTo>
                  <a:cubicBezTo>
                    <a:pt x="176" y="252"/>
                    <a:pt x="163" y="266"/>
                    <a:pt x="144" y="275"/>
                  </a:cubicBezTo>
                  <a:cubicBezTo>
                    <a:pt x="121" y="287"/>
                    <a:pt x="97" y="289"/>
                    <a:pt x="71" y="286"/>
                  </a:cubicBezTo>
                  <a:cubicBezTo>
                    <a:pt x="69" y="286"/>
                    <a:pt x="68" y="287"/>
                    <a:pt x="66" y="286"/>
                  </a:cubicBezTo>
                  <a:close/>
                </a:path>
              </a:pathLst>
            </a:custGeom>
            <a:solidFill>
              <a:srgbClr val="FFE7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9" name="Freeform 316">
              <a:extLst>
                <a:ext uri="{FF2B5EF4-FFF2-40B4-BE49-F238E27FC236}">
                  <a16:creationId xmlns:a16="http://schemas.microsoft.com/office/drawing/2014/main" id="{D42CAC49-2A05-4181-9F4B-4CE1C8832291}"/>
                </a:ext>
              </a:extLst>
            </p:cNvPr>
            <p:cNvSpPr>
              <a:spLocks/>
            </p:cNvSpPr>
            <p:nvPr/>
          </p:nvSpPr>
          <p:spPr bwMode="auto">
            <a:xfrm>
              <a:off x="6288" y="3593"/>
              <a:ext cx="225" cy="472"/>
            </a:xfrm>
            <a:custGeom>
              <a:avLst/>
              <a:gdLst>
                <a:gd name="T0" fmla="*/ 0 w 135"/>
                <a:gd name="T1" fmla="*/ 275 h 283"/>
                <a:gd name="T2" fmla="*/ 32 w 135"/>
                <a:gd name="T3" fmla="*/ 274 h 283"/>
                <a:gd name="T4" fmla="*/ 99 w 135"/>
                <a:gd name="T5" fmla="*/ 248 h 283"/>
                <a:gd name="T6" fmla="*/ 121 w 135"/>
                <a:gd name="T7" fmla="*/ 194 h 283"/>
                <a:gd name="T8" fmla="*/ 113 w 135"/>
                <a:gd name="T9" fmla="*/ 131 h 283"/>
                <a:gd name="T10" fmla="*/ 92 w 135"/>
                <a:gd name="T11" fmla="*/ 95 h 283"/>
                <a:gd name="T12" fmla="*/ 75 w 135"/>
                <a:gd name="T13" fmla="*/ 38 h 283"/>
                <a:gd name="T14" fmla="*/ 62 w 135"/>
                <a:gd name="T15" fmla="*/ 0 h 283"/>
                <a:gd name="T16" fmla="*/ 88 w 135"/>
                <a:gd name="T17" fmla="*/ 42 h 283"/>
                <a:gd name="T18" fmla="*/ 103 w 135"/>
                <a:gd name="T19" fmla="*/ 99 h 283"/>
                <a:gd name="T20" fmla="*/ 119 w 135"/>
                <a:gd name="T21" fmla="*/ 123 h 283"/>
                <a:gd name="T22" fmla="*/ 134 w 135"/>
                <a:gd name="T23" fmla="*/ 174 h 283"/>
                <a:gd name="T24" fmla="*/ 133 w 135"/>
                <a:gd name="T25" fmla="*/ 213 h 283"/>
                <a:gd name="T26" fmla="*/ 97 w 135"/>
                <a:gd name="T27" fmla="*/ 264 h 283"/>
                <a:gd name="T28" fmla="*/ 0 w 135"/>
                <a:gd name="T29" fmla="*/ 27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283">
                  <a:moveTo>
                    <a:pt x="0" y="275"/>
                  </a:moveTo>
                  <a:cubicBezTo>
                    <a:pt x="11" y="275"/>
                    <a:pt x="22" y="275"/>
                    <a:pt x="32" y="274"/>
                  </a:cubicBezTo>
                  <a:cubicBezTo>
                    <a:pt x="57" y="272"/>
                    <a:pt x="81" y="266"/>
                    <a:pt x="99" y="248"/>
                  </a:cubicBezTo>
                  <a:cubicBezTo>
                    <a:pt x="114" y="233"/>
                    <a:pt x="120" y="215"/>
                    <a:pt x="121" y="194"/>
                  </a:cubicBezTo>
                  <a:cubicBezTo>
                    <a:pt x="122" y="173"/>
                    <a:pt x="120" y="152"/>
                    <a:pt x="113" y="131"/>
                  </a:cubicBezTo>
                  <a:cubicBezTo>
                    <a:pt x="108" y="118"/>
                    <a:pt x="100" y="106"/>
                    <a:pt x="92" y="95"/>
                  </a:cubicBezTo>
                  <a:cubicBezTo>
                    <a:pt x="80" y="77"/>
                    <a:pt x="75" y="59"/>
                    <a:pt x="75" y="38"/>
                  </a:cubicBezTo>
                  <a:cubicBezTo>
                    <a:pt x="75" y="24"/>
                    <a:pt x="71" y="11"/>
                    <a:pt x="62" y="0"/>
                  </a:cubicBezTo>
                  <a:cubicBezTo>
                    <a:pt x="80" y="8"/>
                    <a:pt x="88" y="24"/>
                    <a:pt x="88" y="42"/>
                  </a:cubicBezTo>
                  <a:cubicBezTo>
                    <a:pt x="88" y="62"/>
                    <a:pt x="91" y="81"/>
                    <a:pt x="103" y="99"/>
                  </a:cubicBezTo>
                  <a:cubicBezTo>
                    <a:pt x="108" y="107"/>
                    <a:pt x="114" y="115"/>
                    <a:pt x="119" y="123"/>
                  </a:cubicBezTo>
                  <a:cubicBezTo>
                    <a:pt x="128" y="139"/>
                    <a:pt x="132" y="156"/>
                    <a:pt x="134" y="174"/>
                  </a:cubicBezTo>
                  <a:cubicBezTo>
                    <a:pt x="135" y="187"/>
                    <a:pt x="135" y="200"/>
                    <a:pt x="133" y="213"/>
                  </a:cubicBezTo>
                  <a:cubicBezTo>
                    <a:pt x="129" y="235"/>
                    <a:pt x="117" y="253"/>
                    <a:pt x="97" y="264"/>
                  </a:cubicBezTo>
                  <a:cubicBezTo>
                    <a:pt x="67" y="281"/>
                    <a:pt x="34" y="283"/>
                    <a:pt x="0" y="275"/>
                  </a:cubicBezTo>
                  <a:close/>
                </a:path>
              </a:pathLst>
            </a:custGeom>
            <a:solidFill>
              <a:srgbClr val="EACA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0" name="Freeform 317">
              <a:extLst>
                <a:ext uri="{FF2B5EF4-FFF2-40B4-BE49-F238E27FC236}">
                  <a16:creationId xmlns:a16="http://schemas.microsoft.com/office/drawing/2014/main" id="{51479204-3B6C-4F7B-82AF-FFE2E4704C88}"/>
                </a:ext>
              </a:extLst>
            </p:cNvPr>
            <p:cNvSpPr>
              <a:spLocks/>
            </p:cNvSpPr>
            <p:nvPr/>
          </p:nvSpPr>
          <p:spPr bwMode="auto">
            <a:xfrm>
              <a:off x="7003" y="1773"/>
              <a:ext cx="45" cy="23"/>
            </a:xfrm>
            <a:custGeom>
              <a:avLst/>
              <a:gdLst>
                <a:gd name="T0" fmla="*/ 27 w 27"/>
                <a:gd name="T1" fmla="*/ 1 h 14"/>
                <a:gd name="T2" fmla="*/ 27 w 27"/>
                <a:gd name="T3" fmla="*/ 1 h 14"/>
                <a:gd name="T4" fmla="*/ 0 w 27"/>
                <a:gd name="T5" fmla="*/ 14 h 14"/>
                <a:gd name="T6" fmla="*/ 27 w 27"/>
                <a:gd name="T7" fmla="*/ 1 h 14"/>
              </a:gdLst>
              <a:ahLst/>
              <a:cxnLst>
                <a:cxn ang="0">
                  <a:pos x="T0" y="T1"/>
                </a:cxn>
                <a:cxn ang="0">
                  <a:pos x="T2" y="T3"/>
                </a:cxn>
                <a:cxn ang="0">
                  <a:pos x="T4" y="T5"/>
                </a:cxn>
                <a:cxn ang="0">
                  <a:pos x="T6" y="T7"/>
                </a:cxn>
              </a:cxnLst>
              <a:rect l="0" t="0" r="r" b="b"/>
              <a:pathLst>
                <a:path w="27" h="14">
                  <a:moveTo>
                    <a:pt x="27" y="1"/>
                  </a:moveTo>
                  <a:cubicBezTo>
                    <a:pt x="27" y="1"/>
                    <a:pt x="27" y="1"/>
                    <a:pt x="27" y="1"/>
                  </a:cubicBezTo>
                  <a:cubicBezTo>
                    <a:pt x="16" y="1"/>
                    <a:pt x="7" y="7"/>
                    <a:pt x="0" y="14"/>
                  </a:cubicBezTo>
                  <a:cubicBezTo>
                    <a:pt x="6" y="3"/>
                    <a:pt x="16" y="0"/>
                    <a:pt x="27" y="1"/>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1" name="Freeform 318">
              <a:extLst>
                <a:ext uri="{FF2B5EF4-FFF2-40B4-BE49-F238E27FC236}">
                  <a16:creationId xmlns:a16="http://schemas.microsoft.com/office/drawing/2014/main" id="{DEFABB84-5DD4-4557-8702-52872B08179F}"/>
                </a:ext>
              </a:extLst>
            </p:cNvPr>
            <p:cNvSpPr>
              <a:spLocks/>
            </p:cNvSpPr>
            <p:nvPr/>
          </p:nvSpPr>
          <p:spPr bwMode="auto">
            <a:xfrm>
              <a:off x="7063" y="1780"/>
              <a:ext cx="13" cy="15"/>
            </a:xfrm>
            <a:custGeom>
              <a:avLst/>
              <a:gdLst>
                <a:gd name="T0" fmla="*/ 8 w 8"/>
                <a:gd name="T1" fmla="*/ 9 h 9"/>
                <a:gd name="T2" fmla="*/ 0 w 8"/>
                <a:gd name="T3" fmla="*/ 0 h 9"/>
                <a:gd name="T4" fmla="*/ 8 w 8"/>
                <a:gd name="T5" fmla="*/ 9 h 9"/>
              </a:gdLst>
              <a:ahLst/>
              <a:cxnLst>
                <a:cxn ang="0">
                  <a:pos x="T0" y="T1"/>
                </a:cxn>
                <a:cxn ang="0">
                  <a:pos x="T2" y="T3"/>
                </a:cxn>
                <a:cxn ang="0">
                  <a:pos x="T4" y="T5"/>
                </a:cxn>
              </a:cxnLst>
              <a:rect l="0" t="0" r="r" b="b"/>
              <a:pathLst>
                <a:path w="8" h="9">
                  <a:moveTo>
                    <a:pt x="8" y="9"/>
                  </a:moveTo>
                  <a:cubicBezTo>
                    <a:pt x="4" y="7"/>
                    <a:pt x="1" y="5"/>
                    <a:pt x="0" y="0"/>
                  </a:cubicBezTo>
                  <a:cubicBezTo>
                    <a:pt x="3" y="3"/>
                    <a:pt x="6" y="5"/>
                    <a:pt x="8" y="9"/>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2" name="Freeform 319">
              <a:extLst>
                <a:ext uri="{FF2B5EF4-FFF2-40B4-BE49-F238E27FC236}">
                  <a16:creationId xmlns:a16="http://schemas.microsoft.com/office/drawing/2014/main" id="{C04C8179-2C11-47EB-85CB-26A75D0358B4}"/>
                </a:ext>
              </a:extLst>
            </p:cNvPr>
            <p:cNvSpPr>
              <a:spLocks/>
            </p:cNvSpPr>
            <p:nvPr/>
          </p:nvSpPr>
          <p:spPr bwMode="auto">
            <a:xfrm>
              <a:off x="7050" y="1768"/>
              <a:ext cx="11" cy="10"/>
            </a:xfrm>
            <a:custGeom>
              <a:avLst/>
              <a:gdLst>
                <a:gd name="T0" fmla="*/ 7 w 7"/>
                <a:gd name="T1" fmla="*/ 6 h 6"/>
                <a:gd name="T2" fmla="*/ 0 w 7"/>
                <a:gd name="T3" fmla="*/ 4 h 6"/>
                <a:gd name="T4" fmla="*/ 7 w 7"/>
                <a:gd name="T5" fmla="*/ 6 h 6"/>
              </a:gdLst>
              <a:ahLst/>
              <a:cxnLst>
                <a:cxn ang="0">
                  <a:pos x="T0" y="T1"/>
                </a:cxn>
                <a:cxn ang="0">
                  <a:pos x="T2" y="T3"/>
                </a:cxn>
                <a:cxn ang="0">
                  <a:pos x="T4" y="T5"/>
                </a:cxn>
              </a:cxnLst>
              <a:rect l="0" t="0" r="r" b="b"/>
              <a:pathLst>
                <a:path w="7" h="6">
                  <a:moveTo>
                    <a:pt x="7" y="6"/>
                  </a:moveTo>
                  <a:cubicBezTo>
                    <a:pt x="5" y="4"/>
                    <a:pt x="2" y="3"/>
                    <a:pt x="0" y="4"/>
                  </a:cubicBezTo>
                  <a:cubicBezTo>
                    <a:pt x="3" y="0"/>
                    <a:pt x="6" y="1"/>
                    <a:pt x="7" y="6"/>
                  </a:cubicBezTo>
                  <a:close/>
                </a:path>
              </a:pathLst>
            </a:custGeom>
            <a:solidFill>
              <a:srgbClr val="A41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3" name="Freeform 320">
              <a:extLst>
                <a:ext uri="{FF2B5EF4-FFF2-40B4-BE49-F238E27FC236}">
                  <a16:creationId xmlns:a16="http://schemas.microsoft.com/office/drawing/2014/main" id="{BCF4C82F-153A-4F43-B442-A383F6BB374D}"/>
                </a:ext>
              </a:extLst>
            </p:cNvPr>
            <p:cNvSpPr>
              <a:spLocks/>
            </p:cNvSpPr>
            <p:nvPr/>
          </p:nvSpPr>
          <p:spPr bwMode="auto">
            <a:xfrm>
              <a:off x="5675" y="2739"/>
              <a:ext cx="165" cy="167"/>
            </a:xfrm>
            <a:custGeom>
              <a:avLst/>
              <a:gdLst>
                <a:gd name="T0" fmla="*/ 0 w 99"/>
                <a:gd name="T1" fmla="*/ 71 h 100"/>
                <a:gd name="T2" fmla="*/ 4 w 99"/>
                <a:gd name="T3" fmla="*/ 68 h 100"/>
                <a:gd name="T4" fmla="*/ 14 w 99"/>
                <a:gd name="T5" fmla="*/ 61 h 100"/>
                <a:gd name="T6" fmla="*/ 18 w 99"/>
                <a:gd name="T7" fmla="*/ 57 h 100"/>
                <a:gd name="T8" fmla="*/ 24 w 99"/>
                <a:gd name="T9" fmla="*/ 47 h 100"/>
                <a:gd name="T10" fmla="*/ 27 w 99"/>
                <a:gd name="T11" fmla="*/ 44 h 100"/>
                <a:gd name="T12" fmla="*/ 30 w 99"/>
                <a:gd name="T13" fmla="*/ 30 h 100"/>
                <a:gd name="T14" fmla="*/ 31 w 99"/>
                <a:gd name="T15" fmla="*/ 23 h 100"/>
                <a:gd name="T16" fmla="*/ 30 w 99"/>
                <a:gd name="T17" fmla="*/ 11 h 100"/>
                <a:gd name="T18" fmla="*/ 28 w 99"/>
                <a:gd name="T19" fmla="*/ 0 h 100"/>
                <a:gd name="T20" fmla="*/ 29 w 99"/>
                <a:gd name="T21" fmla="*/ 4 h 100"/>
                <a:gd name="T22" fmla="*/ 51 w 99"/>
                <a:gd name="T23" fmla="*/ 2 h 100"/>
                <a:gd name="T24" fmla="*/ 69 w 99"/>
                <a:gd name="T25" fmla="*/ 6 h 100"/>
                <a:gd name="T26" fmla="*/ 71 w 99"/>
                <a:gd name="T27" fmla="*/ 7 h 100"/>
                <a:gd name="T28" fmla="*/ 84 w 99"/>
                <a:gd name="T29" fmla="*/ 22 h 100"/>
                <a:gd name="T30" fmla="*/ 89 w 99"/>
                <a:gd name="T31" fmla="*/ 27 h 100"/>
                <a:gd name="T32" fmla="*/ 97 w 99"/>
                <a:gd name="T33" fmla="*/ 48 h 100"/>
                <a:gd name="T34" fmla="*/ 95 w 99"/>
                <a:gd name="T35" fmla="*/ 56 h 100"/>
                <a:gd name="T36" fmla="*/ 93 w 99"/>
                <a:gd name="T37" fmla="*/ 71 h 100"/>
                <a:gd name="T38" fmla="*/ 81 w 99"/>
                <a:gd name="T39" fmla="*/ 91 h 100"/>
                <a:gd name="T40" fmla="*/ 80 w 99"/>
                <a:gd name="T41" fmla="*/ 91 h 100"/>
                <a:gd name="T42" fmla="*/ 64 w 99"/>
                <a:gd name="T43" fmla="*/ 97 h 100"/>
                <a:gd name="T44" fmla="*/ 44 w 99"/>
                <a:gd name="T45" fmla="*/ 96 h 100"/>
                <a:gd name="T46" fmla="*/ 27 w 99"/>
                <a:gd name="T47" fmla="*/ 93 h 100"/>
                <a:gd name="T48" fmla="*/ 23 w 99"/>
                <a:gd name="T49" fmla="*/ 92 h 100"/>
                <a:gd name="T50" fmla="*/ 19 w 99"/>
                <a:gd name="T51" fmla="*/ 91 h 100"/>
                <a:gd name="T52" fmla="*/ 6 w 99"/>
                <a:gd name="T53" fmla="*/ 75 h 100"/>
                <a:gd name="T54" fmla="*/ 0 w 99"/>
                <a:gd name="T55" fmla="*/ 7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9" h="100">
                  <a:moveTo>
                    <a:pt x="0" y="71"/>
                  </a:moveTo>
                  <a:cubicBezTo>
                    <a:pt x="1" y="70"/>
                    <a:pt x="2" y="68"/>
                    <a:pt x="4" y="68"/>
                  </a:cubicBezTo>
                  <a:cubicBezTo>
                    <a:pt x="9" y="68"/>
                    <a:pt x="12" y="66"/>
                    <a:pt x="14" y="61"/>
                  </a:cubicBezTo>
                  <a:cubicBezTo>
                    <a:pt x="15" y="59"/>
                    <a:pt x="16" y="58"/>
                    <a:pt x="18" y="57"/>
                  </a:cubicBezTo>
                  <a:cubicBezTo>
                    <a:pt x="22" y="55"/>
                    <a:pt x="26" y="53"/>
                    <a:pt x="24" y="47"/>
                  </a:cubicBezTo>
                  <a:cubicBezTo>
                    <a:pt x="24" y="45"/>
                    <a:pt x="25" y="44"/>
                    <a:pt x="27" y="44"/>
                  </a:cubicBezTo>
                  <a:cubicBezTo>
                    <a:pt x="32" y="40"/>
                    <a:pt x="32" y="35"/>
                    <a:pt x="30" y="30"/>
                  </a:cubicBezTo>
                  <a:cubicBezTo>
                    <a:pt x="29" y="27"/>
                    <a:pt x="30" y="25"/>
                    <a:pt x="31" y="23"/>
                  </a:cubicBezTo>
                  <a:cubicBezTo>
                    <a:pt x="34" y="19"/>
                    <a:pt x="34" y="14"/>
                    <a:pt x="30" y="11"/>
                  </a:cubicBezTo>
                  <a:cubicBezTo>
                    <a:pt x="27" y="8"/>
                    <a:pt x="28" y="4"/>
                    <a:pt x="28" y="0"/>
                  </a:cubicBezTo>
                  <a:cubicBezTo>
                    <a:pt x="29" y="1"/>
                    <a:pt x="28" y="3"/>
                    <a:pt x="29" y="4"/>
                  </a:cubicBezTo>
                  <a:cubicBezTo>
                    <a:pt x="36" y="0"/>
                    <a:pt x="44" y="3"/>
                    <a:pt x="51" y="2"/>
                  </a:cubicBezTo>
                  <a:cubicBezTo>
                    <a:pt x="58" y="2"/>
                    <a:pt x="62" y="8"/>
                    <a:pt x="69" y="6"/>
                  </a:cubicBezTo>
                  <a:cubicBezTo>
                    <a:pt x="69" y="6"/>
                    <a:pt x="71" y="7"/>
                    <a:pt x="71" y="7"/>
                  </a:cubicBezTo>
                  <a:cubicBezTo>
                    <a:pt x="73" y="14"/>
                    <a:pt x="81" y="16"/>
                    <a:pt x="84" y="22"/>
                  </a:cubicBezTo>
                  <a:cubicBezTo>
                    <a:pt x="85" y="24"/>
                    <a:pt x="87" y="26"/>
                    <a:pt x="89" y="27"/>
                  </a:cubicBezTo>
                  <a:cubicBezTo>
                    <a:pt x="95" y="33"/>
                    <a:pt x="94" y="41"/>
                    <a:pt x="97" y="48"/>
                  </a:cubicBezTo>
                  <a:cubicBezTo>
                    <a:pt x="99" y="51"/>
                    <a:pt x="96" y="53"/>
                    <a:pt x="95" y="56"/>
                  </a:cubicBezTo>
                  <a:cubicBezTo>
                    <a:pt x="95" y="61"/>
                    <a:pt x="94" y="66"/>
                    <a:pt x="93" y="71"/>
                  </a:cubicBezTo>
                  <a:cubicBezTo>
                    <a:pt x="90" y="78"/>
                    <a:pt x="89" y="87"/>
                    <a:pt x="81" y="91"/>
                  </a:cubicBezTo>
                  <a:cubicBezTo>
                    <a:pt x="80" y="91"/>
                    <a:pt x="80" y="91"/>
                    <a:pt x="80" y="91"/>
                  </a:cubicBezTo>
                  <a:cubicBezTo>
                    <a:pt x="77" y="100"/>
                    <a:pt x="71" y="98"/>
                    <a:pt x="64" y="97"/>
                  </a:cubicBezTo>
                  <a:cubicBezTo>
                    <a:pt x="58" y="97"/>
                    <a:pt x="51" y="97"/>
                    <a:pt x="44" y="96"/>
                  </a:cubicBezTo>
                  <a:cubicBezTo>
                    <a:pt x="39" y="96"/>
                    <a:pt x="32" y="97"/>
                    <a:pt x="27" y="93"/>
                  </a:cubicBezTo>
                  <a:cubicBezTo>
                    <a:pt x="27" y="92"/>
                    <a:pt x="25" y="92"/>
                    <a:pt x="23" y="92"/>
                  </a:cubicBezTo>
                  <a:cubicBezTo>
                    <a:pt x="22" y="92"/>
                    <a:pt x="19" y="92"/>
                    <a:pt x="19" y="91"/>
                  </a:cubicBezTo>
                  <a:cubicBezTo>
                    <a:pt x="16" y="84"/>
                    <a:pt x="7" y="83"/>
                    <a:pt x="6" y="75"/>
                  </a:cubicBezTo>
                  <a:cubicBezTo>
                    <a:pt x="5" y="73"/>
                    <a:pt x="2" y="72"/>
                    <a:pt x="0" y="71"/>
                  </a:cubicBezTo>
                  <a:close/>
                </a:path>
              </a:pathLst>
            </a:custGeom>
            <a:solidFill>
              <a:srgbClr val="819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4" name="Freeform 321">
              <a:extLst>
                <a:ext uri="{FF2B5EF4-FFF2-40B4-BE49-F238E27FC236}">
                  <a16:creationId xmlns:a16="http://schemas.microsoft.com/office/drawing/2014/main" id="{EC402541-575A-4F1A-9FD9-6B7FD1869D7E}"/>
                </a:ext>
              </a:extLst>
            </p:cNvPr>
            <p:cNvSpPr>
              <a:spLocks/>
            </p:cNvSpPr>
            <p:nvPr/>
          </p:nvSpPr>
          <p:spPr bwMode="auto">
            <a:xfrm>
              <a:off x="3987" y="1875"/>
              <a:ext cx="53" cy="45"/>
            </a:xfrm>
            <a:custGeom>
              <a:avLst/>
              <a:gdLst>
                <a:gd name="T0" fmla="*/ 15 w 32"/>
                <a:gd name="T1" fmla="*/ 27 h 27"/>
                <a:gd name="T2" fmla="*/ 0 w 32"/>
                <a:gd name="T3" fmla="*/ 13 h 27"/>
                <a:gd name="T4" fmla="*/ 14 w 32"/>
                <a:gd name="T5" fmla="*/ 0 h 27"/>
                <a:gd name="T6" fmla="*/ 32 w 32"/>
                <a:gd name="T7" fmla="*/ 13 h 27"/>
                <a:gd name="T8" fmla="*/ 15 w 32"/>
                <a:gd name="T9" fmla="*/ 27 h 27"/>
              </a:gdLst>
              <a:ahLst/>
              <a:cxnLst>
                <a:cxn ang="0">
                  <a:pos x="T0" y="T1"/>
                </a:cxn>
                <a:cxn ang="0">
                  <a:pos x="T2" y="T3"/>
                </a:cxn>
                <a:cxn ang="0">
                  <a:pos x="T4" y="T5"/>
                </a:cxn>
                <a:cxn ang="0">
                  <a:pos x="T6" y="T7"/>
                </a:cxn>
                <a:cxn ang="0">
                  <a:pos x="T8" y="T9"/>
                </a:cxn>
              </a:cxnLst>
              <a:rect l="0" t="0" r="r" b="b"/>
              <a:pathLst>
                <a:path w="32" h="27">
                  <a:moveTo>
                    <a:pt x="15" y="27"/>
                  </a:moveTo>
                  <a:cubicBezTo>
                    <a:pt x="6" y="27"/>
                    <a:pt x="0" y="21"/>
                    <a:pt x="0" y="13"/>
                  </a:cubicBezTo>
                  <a:cubicBezTo>
                    <a:pt x="0" y="6"/>
                    <a:pt x="6" y="0"/>
                    <a:pt x="14" y="0"/>
                  </a:cubicBezTo>
                  <a:cubicBezTo>
                    <a:pt x="22" y="0"/>
                    <a:pt x="32" y="7"/>
                    <a:pt x="32" y="13"/>
                  </a:cubicBezTo>
                  <a:cubicBezTo>
                    <a:pt x="32" y="20"/>
                    <a:pt x="24" y="27"/>
                    <a:pt x="15" y="27"/>
                  </a:cubicBezTo>
                  <a:close/>
                </a:path>
              </a:pathLst>
            </a:custGeom>
            <a:solidFill>
              <a:srgbClr val="F099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5" name="Freeform 322">
              <a:extLst>
                <a:ext uri="{FF2B5EF4-FFF2-40B4-BE49-F238E27FC236}">
                  <a16:creationId xmlns:a16="http://schemas.microsoft.com/office/drawing/2014/main" id="{BB3F9447-F75A-478E-9FB4-4385A1A14817}"/>
                </a:ext>
              </a:extLst>
            </p:cNvPr>
            <p:cNvSpPr>
              <a:spLocks/>
            </p:cNvSpPr>
            <p:nvPr/>
          </p:nvSpPr>
          <p:spPr bwMode="auto">
            <a:xfrm>
              <a:off x="4029" y="1841"/>
              <a:ext cx="53" cy="49"/>
            </a:xfrm>
            <a:custGeom>
              <a:avLst/>
              <a:gdLst>
                <a:gd name="T0" fmla="*/ 0 w 32"/>
                <a:gd name="T1" fmla="*/ 17 h 29"/>
                <a:gd name="T2" fmla="*/ 0 w 32"/>
                <a:gd name="T3" fmla="*/ 11 h 29"/>
                <a:gd name="T4" fmla="*/ 14 w 32"/>
                <a:gd name="T5" fmla="*/ 2 h 29"/>
                <a:gd name="T6" fmla="*/ 30 w 32"/>
                <a:gd name="T7" fmla="*/ 9 h 29"/>
                <a:gd name="T8" fmla="*/ 22 w 32"/>
                <a:gd name="T9" fmla="*/ 25 h 29"/>
                <a:gd name="T10" fmla="*/ 2 w 32"/>
                <a:gd name="T11" fmla="*/ 21 h 29"/>
                <a:gd name="T12" fmla="*/ 0 w 32"/>
                <a:gd name="T13" fmla="*/ 17 h 29"/>
              </a:gdLst>
              <a:ahLst/>
              <a:cxnLst>
                <a:cxn ang="0">
                  <a:pos x="T0" y="T1"/>
                </a:cxn>
                <a:cxn ang="0">
                  <a:pos x="T2" y="T3"/>
                </a:cxn>
                <a:cxn ang="0">
                  <a:pos x="T4" y="T5"/>
                </a:cxn>
                <a:cxn ang="0">
                  <a:pos x="T6" y="T7"/>
                </a:cxn>
                <a:cxn ang="0">
                  <a:pos x="T8" y="T9"/>
                </a:cxn>
                <a:cxn ang="0">
                  <a:pos x="T10" y="T11"/>
                </a:cxn>
                <a:cxn ang="0">
                  <a:pos x="T12" y="T13"/>
                </a:cxn>
              </a:cxnLst>
              <a:rect l="0" t="0" r="r" b="b"/>
              <a:pathLst>
                <a:path w="32" h="29">
                  <a:moveTo>
                    <a:pt x="0" y="17"/>
                  </a:moveTo>
                  <a:cubicBezTo>
                    <a:pt x="0" y="15"/>
                    <a:pt x="0" y="13"/>
                    <a:pt x="0" y="11"/>
                  </a:cubicBezTo>
                  <a:cubicBezTo>
                    <a:pt x="1" y="4"/>
                    <a:pt x="7" y="0"/>
                    <a:pt x="14" y="2"/>
                  </a:cubicBezTo>
                  <a:cubicBezTo>
                    <a:pt x="19" y="4"/>
                    <a:pt x="25" y="7"/>
                    <a:pt x="30" y="9"/>
                  </a:cubicBezTo>
                  <a:cubicBezTo>
                    <a:pt x="32" y="16"/>
                    <a:pt x="30" y="22"/>
                    <a:pt x="22" y="25"/>
                  </a:cubicBezTo>
                  <a:cubicBezTo>
                    <a:pt x="15" y="29"/>
                    <a:pt x="7" y="28"/>
                    <a:pt x="2" y="21"/>
                  </a:cubicBezTo>
                  <a:cubicBezTo>
                    <a:pt x="1" y="20"/>
                    <a:pt x="1" y="18"/>
                    <a:pt x="0" y="17"/>
                  </a:cubicBezTo>
                  <a:close/>
                </a:path>
              </a:pathLst>
            </a:custGeom>
            <a:solidFill>
              <a:srgbClr val="F09B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6" name="Freeform 323">
              <a:extLst>
                <a:ext uri="{FF2B5EF4-FFF2-40B4-BE49-F238E27FC236}">
                  <a16:creationId xmlns:a16="http://schemas.microsoft.com/office/drawing/2014/main" id="{A1D4B465-86D4-4998-A183-B4BDE86D8B76}"/>
                </a:ext>
              </a:extLst>
            </p:cNvPr>
            <p:cNvSpPr>
              <a:spLocks/>
            </p:cNvSpPr>
            <p:nvPr/>
          </p:nvSpPr>
          <p:spPr bwMode="auto">
            <a:xfrm>
              <a:off x="3974" y="1840"/>
              <a:ext cx="51" cy="32"/>
            </a:xfrm>
            <a:custGeom>
              <a:avLst/>
              <a:gdLst>
                <a:gd name="T0" fmla="*/ 1 w 31"/>
                <a:gd name="T1" fmla="*/ 9 h 19"/>
                <a:gd name="T2" fmla="*/ 8 w 31"/>
                <a:gd name="T3" fmla="*/ 3 h 19"/>
                <a:gd name="T4" fmla="*/ 10 w 31"/>
                <a:gd name="T5" fmla="*/ 6 h 19"/>
                <a:gd name="T6" fmla="*/ 7 w 31"/>
                <a:gd name="T7" fmla="*/ 11 h 19"/>
                <a:gd name="T8" fmla="*/ 21 w 31"/>
                <a:gd name="T9" fmla="*/ 12 h 19"/>
                <a:gd name="T10" fmla="*/ 19 w 31"/>
                <a:gd name="T11" fmla="*/ 3 h 19"/>
                <a:gd name="T12" fmla="*/ 25 w 31"/>
                <a:gd name="T13" fmla="*/ 1 h 19"/>
                <a:gd name="T14" fmla="*/ 30 w 31"/>
                <a:gd name="T15" fmla="*/ 2 h 19"/>
                <a:gd name="T16" fmla="*/ 29 w 31"/>
                <a:gd name="T17" fmla="*/ 9 h 19"/>
                <a:gd name="T18" fmla="*/ 26 w 31"/>
                <a:gd name="T19" fmla="*/ 13 h 19"/>
                <a:gd name="T20" fmla="*/ 1 w 31"/>
                <a:gd name="T21"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19">
                  <a:moveTo>
                    <a:pt x="1" y="9"/>
                  </a:moveTo>
                  <a:cubicBezTo>
                    <a:pt x="0" y="4"/>
                    <a:pt x="5" y="4"/>
                    <a:pt x="8" y="3"/>
                  </a:cubicBezTo>
                  <a:cubicBezTo>
                    <a:pt x="10" y="3"/>
                    <a:pt x="10" y="5"/>
                    <a:pt x="10" y="6"/>
                  </a:cubicBezTo>
                  <a:cubicBezTo>
                    <a:pt x="9" y="8"/>
                    <a:pt x="8" y="9"/>
                    <a:pt x="7" y="11"/>
                  </a:cubicBezTo>
                  <a:cubicBezTo>
                    <a:pt x="12" y="7"/>
                    <a:pt x="17" y="7"/>
                    <a:pt x="21" y="12"/>
                  </a:cubicBezTo>
                  <a:cubicBezTo>
                    <a:pt x="21" y="8"/>
                    <a:pt x="18" y="6"/>
                    <a:pt x="19" y="3"/>
                  </a:cubicBezTo>
                  <a:cubicBezTo>
                    <a:pt x="20" y="1"/>
                    <a:pt x="23" y="1"/>
                    <a:pt x="25" y="1"/>
                  </a:cubicBezTo>
                  <a:cubicBezTo>
                    <a:pt x="27" y="1"/>
                    <a:pt x="29" y="0"/>
                    <a:pt x="30" y="2"/>
                  </a:cubicBezTo>
                  <a:cubicBezTo>
                    <a:pt x="31" y="4"/>
                    <a:pt x="31" y="6"/>
                    <a:pt x="29" y="9"/>
                  </a:cubicBezTo>
                  <a:cubicBezTo>
                    <a:pt x="28" y="10"/>
                    <a:pt x="27" y="11"/>
                    <a:pt x="26" y="13"/>
                  </a:cubicBezTo>
                  <a:cubicBezTo>
                    <a:pt x="14" y="19"/>
                    <a:pt x="7" y="18"/>
                    <a:pt x="1" y="9"/>
                  </a:cubicBezTo>
                  <a:close/>
                </a:path>
              </a:pathLst>
            </a:custGeom>
            <a:solidFill>
              <a:srgbClr val="CB8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7" name="Freeform 324">
              <a:extLst>
                <a:ext uri="{FF2B5EF4-FFF2-40B4-BE49-F238E27FC236}">
                  <a16:creationId xmlns:a16="http://schemas.microsoft.com/office/drawing/2014/main" id="{6C53636F-02DC-4337-903F-AD1AD898EAF4}"/>
                </a:ext>
              </a:extLst>
            </p:cNvPr>
            <p:cNvSpPr>
              <a:spLocks/>
            </p:cNvSpPr>
            <p:nvPr/>
          </p:nvSpPr>
          <p:spPr bwMode="auto">
            <a:xfrm>
              <a:off x="7025" y="849"/>
              <a:ext cx="16" cy="18"/>
            </a:xfrm>
            <a:custGeom>
              <a:avLst/>
              <a:gdLst>
                <a:gd name="T0" fmla="*/ 6 w 10"/>
                <a:gd name="T1" fmla="*/ 11 h 11"/>
                <a:gd name="T2" fmla="*/ 0 w 10"/>
                <a:gd name="T3" fmla="*/ 5 h 11"/>
                <a:gd name="T4" fmla="*/ 5 w 10"/>
                <a:gd name="T5" fmla="*/ 1 h 11"/>
                <a:gd name="T6" fmla="*/ 10 w 10"/>
                <a:gd name="T7" fmla="*/ 5 h 11"/>
                <a:gd name="T8" fmla="*/ 6 w 10"/>
                <a:gd name="T9" fmla="*/ 11 h 11"/>
              </a:gdLst>
              <a:ahLst/>
              <a:cxnLst>
                <a:cxn ang="0">
                  <a:pos x="T0" y="T1"/>
                </a:cxn>
                <a:cxn ang="0">
                  <a:pos x="T2" y="T3"/>
                </a:cxn>
                <a:cxn ang="0">
                  <a:pos x="T4" y="T5"/>
                </a:cxn>
                <a:cxn ang="0">
                  <a:pos x="T6" y="T7"/>
                </a:cxn>
                <a:cxn ang="0">
                  <a:pos x="T8" y="T9"/>
                </a:cxn>
              </a:cxnLst>
              <a:rect l="0" t="0" r="r" b="b"/>
              <a:pathLst>
                <a:path w="10" h="11">
                  <a:moveTo>
                    <a:pt x="6" y="11"/>
                  </a:moveTo>
                  <a:cubicBezTo>
                    <a:pt x="2" y="11"/>
                    <a:pt x="1" y="8"/>
                    <a:pt x="0" y="5"/>
                  </a:cubicBezTo>
                  <a:cubicBezTo>
                    <a:pt x="0" y="1"/>
                    <a:pt x="3" y="1"/>
                    <a:pt x="5" y="1"/>
                  </a:cubicBezTo>
                  <a:cubicBezTo>
                    <a:pt x="8" y="0"/>
                    <a:pt x="10" y="2"/>
                    <a:pt x="10" y="5"/>
                  </a:cubicBezTo>
                  <a:cubicBezTo>
                    <a:pt x="10" y="8"/>
                    <a:pt x="9" y="10"/>
                    <a:pt x="6" y="11"/>
                  </a:cubicBezTo>
                  <a:close/>
                </a:path>
              </a:pathLst>
            </a:custGeom>
            <a:solidFill>
              <a:srgbClr val="F6A6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8" name="Freeform 325">
              <a:extLst>
                <a:ext uri="{FF2B5EF4-FFF2-40B4-BE49-F238E27FC236}">
                  <a16:creationId xmlns:a16="http://schemas.microsoft.com/office/drawing/2014/main" id="{0EEF414B-B35E-40FD-BD6B-3FE7BF4D67DE}"/>
                </a:ext>
              </a:extLst>
            </p:cNvPr>
            <p:cNvSpPr>
              <a:spLocks/>
            </p:cNvSpPr>
            <p:nvPr/>
          </p:nvSpPr>
          <p:spPr bwMode="auto">
            <a:xfrm>
              <a:off x="7046" y="882"/>
              <a:ext cx="17" cy="17"/>
            </a:xfrm>
            <a:custGeom>
              <a:avLst/>
              <a:gdLst>
                <a:gd name="T0" fmla="*/ 5 w 10"/>
                <a:gd name="T1" fmla="*/ 0 h 10"/>
                <a:gd name="T2" fmla="*/ 9 w 10"/>
                <a:gd name="T3" fmla="*/ 4 h 10"/>
                <a:gd name="T4" fmla="*/ 4 w 10"/>
                <a:gd name="T5" fmla="*/ 10 h 10"/>
                <a:gd name="T6" fmla="*/ 0 w 10"/>
                <a:gd name="T7" fmla="*/ 4 h 10"/>
                <a:gd name="T8" fmla="*/ 5 w 10"/>
                <a:gd name="T9" fmla="*/ 0 h 10"/>
              </a:gdLst>
              <a:ahLst/>
              <a:cxnLst>
                <a:cxn ang="0">
                  <a:pos x="T0" y="T1"/>
                </a:cxn>
                <a:cxn ang="0">
                  <a:pos x="T2" y="T3"/>
                </a:cxn>
                <a:cxn ang="0">
                  <a:pos x="T4" y="T5"/>
                </a:cxn>
                <a:cxn ang="0">
                  <a:pos x="T6" y="T7"/>
                </a:cxn>
                <a:cxn ang="0">
                  <a:pos x="T8" y="T9"/>
                </a:cxn>
              </a:cxnLst>
              <a:rect l="0" t="0" r="r" b="b"/>
              <a:pathLst>
                <a:path w="10" h="10">
                  <a:moveTo>
                    <a:pt x="5" y="0"/>
                  </a:moveTo>
                  <a:cubicBezTo>
                    <a:pt x="7" y="0"/>
                    <a:pt x="10" y="1"/>
                    <a:pt x="9" y="4"/>
                  </a:cubicBezTo>
                  <a:cubicBezTo>
                    <a:pt x="9" y="7"/>
                    <a:pt x="8" y="10"/>
                    <a:pt x="4" y="10"/>
                  </a:cubicBezTo>
                  <a:cubicBezTo>
                    <a:pt x="1" y="10"/>
                    <a:pt x="0" y="7"/>
                    <a:pt x="0" y="4"/>
                  </a:cubicBezTo>
                  <a:cubicBezTo>
                    <a:pt x="0" y="1"/>
                    <a:pt x="2" y="0"/>
                    <a:pt x="5" y="0"/>
                  </a:cubicBezTo>
                  <a:close/>
                </a:path>
              </a:pathLst>
            </a:custGeom>
            <a:solidFill>
              <a:srgbClr val="F6A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9" name="Freeform 326">
              <a:extLst>
                <a:ext uri="{FF2B5EF4-FFF2-40B4-BE49-F238E27FC236}">
                  <a16:creationId xmlns:a16="http://schemas.microsoft.com/office/drawing/2014/main" id="{DE4B08FE-DE13-45A3-A452-574D29A26622}"/>
                </a:ext>
              </a:extLst>
            </p:cNvPr>
            <p:cNvSpPr>
              <a:spLocks/>
            </p:cNvSpPr>
            <p:nvPr/>
          </p:nvSpPr>
          <p:spPr bwMode="auto">
            <a:xfrm>
              <a:off x="7167" y="857"/>
              <a:ext cx="16" cy="19"/>
            </a:xfrm>
            <a:custGeom>
              <a:avLst/>
              <a:gdLst>
                <a:gd name="T0" fmla="*/ 5 w 10"/>
                <a:gd name="T1" fmla="*/ 11 h 11"/>
                <a:gd name="T2" fmla="*/ 1 w 10"/>
                <a:gd name="T3" fmla="*/ 5 h 11"/>
                <a:gd name="T4" fmla="*/ 5 w 10"/>
                <a:gd name="T5" fmla="*/ 0 h 11"/>
                <a:gd name="T6" fmla="*/ 10 w 10"/>
                <a:gd name="T7" fmla="*/ 4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2" y="10"/>
                    <a:pt x="1" y="8"/>
                    <a:pt x="1" y="5"/>
                  </a:cubicBezTo>
                  <a:cubicBezTo>
                    <a:pt x="0" y="2"/>
                    <a:pt x="2" y="1"/>
                    <a:pt x="5" y="0"/>
                  </a:cubicBezTo>
                  <a:cubicBezTo>
                    <a:pt x="8" y="0"/>
                    <a:pt x="10" y="1"/>
                    <a:pt x="10" y="4"/>
                  </a:cubicBezTo>
                  <a:cubicBezTo>
                    <a:pt x="10" y="7"/>
                    <a:pt x="8" y="10"/>
                    <a:pt x="5" y="11"/>
                  </a:cubicBezTo>
                  <a:close/>
                </a:path>
              </a:pathLst>
            </a:custGeom>
            <a:solidFill>
              <a:srgbClr val="F5A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0" name="Freeform 327">
              <a:extLst>
                <a:ext uri="{FF2B5EF4-FFF2-40B4-BE49-F238E27FC236}">
                  <a16:creationId xmlns:a16="http://schemas.microsoft.com/office/drawing/2014/main" id="{DE15CC99-BF34-4346-BDC2-3C1E5AA0581A}"/>
                </a:ext>
              </a:extLst>
            </p:cNvPr>
            <p:cNvSpPr>
              <a:spLocks/>
            </p:cNvSpPr>
            <p:nvPr/>
          </p:nvSpPr>
          <p:spPr bwMode="auto">
            <a:xfrm>
              <a:off x="7086" y="884"/>
              <a:ext cx="15" cy="18"/>
            </a:xfrm>
            <a:custGeom>
              <a:avLst/>
              <a:gdLst>
                <a:gd name="T0" fmla="*/ 5 w 9"/>
                <a:gd name="T1" fmla="*/ 11 h 11"/>
                <a:gd name="T2" fmla="*/ 0 w 9"/>
                <a:gd name="T3" fmla="*/ 4 h 11"/>
                <a:gd name="T4" fmla="*/ 4 w 9"/>
                <a:gd name="T5" fmla="*/ 0 h 11"/>
                <a:gd name="T6" fmla="*/ 9 w 9"/>
                <a:gd name="T7" fmla="*/ 4 h 11"/>
                <a:gd name="T8" fmla="*/ 5 w 9"/>
                <a:gd name="T9" fmla="*/ 11 h 11"/>
              </a:gdLst>
              <a:ahLst/>
              <a:cxnLst>
                <a:cxn ang="0">
                  <a:pos x="T0" y="T1"/>
                </a:cxn>
                <a:cxn ang="0">
                  <a:pos x="T2" y="T3"/>
                </a:cxn>
                <a:cxn ang="0">
                  <a:pos x="T4" y="T5"/>
                </a:cxn>
                <a:cxn ang="0">
                  <a:pos x="T6" y="T7"/>
                </a:cxn>
                <a:cxn ang="0">
                  <a:pos x="T8" y="T9"/>
                </a:cxn>
              </a:cxnLst>
              <a:rect l="0" t="0" r="r" b="b"/>
              <a:pathLst>
                <a:path w="9" h="11">
                  <a:moveTo>
                    <a:pt x="5" y="11"/>
                  </a:moveTo>
                  <a:cubicBezTo>
                    <a:pt x="1" y="10"/>
                    <a:pt x="0" y="7"/>
                    <a:pt x="0" y="4"/>
                  </a:cubicBezTo>
                  <a:cubicBezTo>
                    <a:pt x="0" y="1"/>
                    <a:pt x="2" y="0"/>
                    <a:pt x="4" y="0"/>
                  </a:cubicBezTo>
                  <a:cubicBezTo>
                    <a:pt x="7" y="0"/>
                    <a:pt x="9" y="1"/>
                    <a:pt x="9" y="4"/>
                  </a:cubicBezTo>
                  <a:cubicBezTo>
                    <a:pt x="9" y="7"/>
                    <a:pt x="8" y="10"/>
                    <a:pt x="5" y="11"/>
                  </a:cubicBezTo>
                  <a:close/>
                </a:path>
              </a:pathLst>
            </a:custGeom>
            <a:solidFill>
              <a:srgbClr val="F6A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1" name="Freeform 328">
              <a:extLst>
                <a:ext uri="{FF2B5EF4-FFF2-40B4-BE49-F238E27FC236}">
                  <a16:creationId xmlns:a16="http://schemas.microsoft.com/office/drawing/2014/main" id="{5DE78D16-BFB5-416B-931F-5C0274B87E72}"/>
                </a:ext>
              </a:extLst>
            </p:cNvPr>
            <p:cNvSpPr>
              <a:spLocks/>
            </p:cNvSpPr>
            <p:nvPr/>
          </p:nvSpPr>
          <p:spPr bwMode="auto">
            <a:xfrm>
              <a:off x="7132" y="886"/>
              <a:ext cx="16" cy="18"/>
            </a:xfrm>
            <a:custGeom>
              <a:avLst/>
              <a:gdLst>
                <a:gd name="T0" fmla="*/ 10 w 10"/>
                <a:gd name="T1" fmla="*/ 5 h 11"/>
                <a:gd name="T2" fmla="*/ 5 w 10"/>
                <a:gd name="T3" fmla="*/ 11 h 11"/>
                <a:gd name="T4" fmla="*/ 0 w 10"/>
                <a:gd name="T5" fmla="*/ 4 h 11"/>
                <a:gd name="T6" fmla="*/ 6 w 10"/>
                <a:gd name="T7" fmla="*/ 0 h 11"/>
                <a:gd name="T8" fmla="*/ 10 w 10"/>
                <a:gd name="T9" fmla="*/ 5 h 11"/>
              </a:gdLst>
              <a:ahLst/>
              <a:cxnLst>
                <a:cxn ang="0">
                  <a:pos x="T0" y="T1"/>
                </a:cxn>
                <a:cxn ang="0">
                  <a:pos x="T2" y="T3"/>
                </a:cxn>
                <a:cxn ang="0">
                  <a:pos x="T4" y="T5"/>
                </a:cxn>
                <a:cxn ang="0">
                  <a:pos x="T6" y="T7"/>
                </a:cxn>
                <a:cxn ang="0">
                  <a:pos x="T8" y="T9"/>
                </a:cxn>
              </a:cxnLst>
              <a:rect l="0" t="0" r="r" b="b"/>
              <a:pathLst>
                <a:path w="10" h="11">
                  <a:moveTo>
                    <a:pt x="10" y="5"/>
                  </a:moveTo>
                  <a:cubicBezTo>
                    <a:pt x="9" y="8"/>
                    <a:pt x="8" y="11"/>
                    <a:pt x="5" y="11"/>
                  </a:cubicBezTo>
                  <a:cubicBezTo>
                    <a:pt x="2" y="11"/>
                    <a:pt x="1" y="7"/>
                    <a:pt x="0" y="4"/>
                  </a:cubicBezTo>
                  <a:cubicBezTo>
                    <a:pt x="0" y="1"/>
                    <a:pt x="3" y="0"/>
                    <a:pt x="6" y="0"/>
                  </a:cubicBezTo>
                  <a:cubicBezTo>
                    <a:pt x="8" y="0"/>
                    <a:pt x="10" y="2"/>
                    <a:pt x="10" y="5"/>
                  </a:cubicBezTo>
                  <a:close/>
                </a:path>
              </a:pathLst>
            </a:custGeom>
            <a:solidFill>
              <a:srgbClr val="F6A7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2" name="Freeform 329">
              <a:extLst>
                <a:ext uri="{FF2B5EF4-FFF2-40B4-BE49-F238E27FC236}">
                  <a16:creationId xmlns:a16="http://schemas.microsoft.com/office/drawing/2014/main" id="{86332762-00F2-477B-9D2A-CB8B7C90D44F}"/>
                </a:ext>
              </a:extLst>
            </p:cNvPr>
            <p:cNvSpPr>
              <a:spLocks/>
            </p:cNvSpPr>
            <p:nvPr/>
          </p:nvSpPr>
          <p:spPr bwMode="auto">
            <a:xfrm>
              <a:off x="3893" y="956"/>
              <a:ext cx="102" cy="217"/>
            </a:xfrm>
            <a:custGeom>
              <a:avLst/>
              <a:gdLst>
                <a:gd name="T0" fmla="*/ 61 w 61"/>
                <a:gd name="T1" fmla="*/ 0 h 130"/>
                <a:gd name="T2" fmla="*/ 45 w 61"/>
                <a:gd name="T3" fmla="*/ 23 h 130"/>
                <a:gd name="T4" fmla="*/ 20 w 61"/>
                <a:gd name="T5" fmla="*/ 104 h 130"/>
                <a:gd name="T6" fmla="*/ 9 w 61"/>
                <a:gd name="T7" fmla="*/ 127 h 130"/>
                <a:gd name="T8" fmla="*/ 6 w 61"/>
                <a:gd name="T9" fmla="*/ 125 h 130"/>
                <a:gd name="T10" fmla="*/ 3 w 61"/>
                <a:gd name="T11" fmla="*/ 82 h 130"/>
                <a:gd name="T12" fmla="*/ 51 w 61"/>
                <a:gd name="T13" fmla="*/ 5 h 130"/>
                <a:gd name="T14" fmla="*/ 61 w 61"/>
                <a:gd name="T15" fmla="*/ 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30">
                  <a:moveTo>
                    <a:pt x="61" y="0"/>
                  </a:moveTo>
                  <a:cubicBezTo>
                    <a:pt x="54" y="8"/>
                    <a:pt x="50" y="15"/>
                    <a:pt x="45" y="23"/>
                  </a:cubicBezTo>
                  <a:cubicBezTo>
                    <a:pt x="29" y="48"/>
                    <a:pt x="17" y="74"/>
                    <a:pt x="20" y="104"/>
                  </a:cubicBezTo>
                  <a:cubicBezTo>
                    <a:pt x="21" y="116"/>
                    <a:pt x="15" y="121"/>
                    <a:pt x="9" y="127"/>
                  </a:cubicBezTo>
                  <a:cubicBezTo>
                    <a:pt x="7" y="130"/>
                    <a:pt x="6" y="127"/>
                    <a:pt x="6" y="125"/>
                  </a:cubicBezTo>
                  <a:cubicBezTo>
                    <a:pt x="2" y="111"/>
                    <a:pt x="0" y="97"/>
                    <a:pt x="3" y="82"/>
                  </a:cubicBezTo>
                  <a:cubicBezTo>
                    <a:pt x="9" y="50"/>
                    <a:pt x="27" y="26"/>
                    <a:pt x="51" y="5"/>
                  </a:cubicBezTo>
                  <a:cubicBezTo>
                    <a:pt x="54" y="3"/>
                    <a:pt x="56" y="0"/>
                    <a:pt x="61" y="0"/>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3" name="Freeform 330">
              <a:extLst>
                <a:ext uri="{FF2B5EF4-FFF2-40B4-BE49-F238E27FC236}">
                  <a16:creationId xmlns:a16="http://schemas.microsoft.com/office/drawing/2014/main" id="{B86AC747-8902-41EB-85F7-C18A3011EB30}"/>
                </a:ext>
              </a:extLst>
            </p:cNvPr>
            <p:cNvSpPr>
              <a:spLocks/>
            </p:cNvSpPr>
            <p:nvPr/>
          </p:nvSpPr>
          <p:spPr bwMode="auto">
            <a:xfrm>
              <a:off x="3932" y="959"/>
              <a:ext cx="73" cy="187"/>
            </a:xfrm>
            <a:custGeom>
              <a:avLst/>
              <a:gdLst>
                <a:gd name="T0" fmla="*/ 19 w 44"/>
                <a:gd name="T1" fmla="*/ 107 h 112"/>
                <a:gd name="T2" fmla="*/ 6 w 44"/>
                <a:gd name="T3" fmla="*/ 111 h 112"/>
                <a:gd name="T4" fmla="*/ 2 w 44"/>
                <a:gd name="T5" fmla="*/ 108 h 112"/>
                <a:gd name="T6" fmla="*/ 9 w 44"/>
                <a:gd name="T7" fmla="*/ 57 h 112"/>
                <a:gd name="T8" fmla="*/ 39 w 44"/>
                <a:gd name="T9" fmla="*/ 5 h 112"/>
                <a:gd name="T10" fmla="*/ 44 w 44"/>
                <a:gd name="T11" fmla="*/ 0 h 112"/>
                <a:gd name="T12" fmla="*/ 19 w 44"/>
                <a:gd name="T13" fmla="*/ 107 h 112"/>
              </a:gdLst>
              <a:ahLst/>
              <a:cxnLst>
                <a:cxn ang="0">
                  <a:pos x="T0" y="T1"/>
                </a:cxn>
                <a:cxn ang="0">
                  <a:pos x="T2" y="T3"/>
                </a:cxn>
                <a:cxn ang="0">
                  <a:pos x="T4" y="T5"/>
                </a:cxn>
                <a:cxn ang="0">
                  <a:pos x="T6" y="T7"/>
                </a:cxn>
                <a:cxn ang="0">
                  <a:pos x="T8" y="T9"/>
                </a:cxn>
                <a:cxn ang="0">
                  <a:pos x="T10" y="T11"/>
                </a:cxn>
                <a:cxn ang="0">
                  <a:pos x="T12" y="T13"/>
                </a:cxn>
              </a:cxnLst>
              <a:rect l="0" t="0" r="r" b="b"/>
              <a:pathLst>
                <a:path w="44" h="112">
                  <a:moveTo>
                    <a:pt x="19" y="107"/>
                  </a:moveTo>
                  <a:cubicBezTo>
                    <a:pt x="15" y="108"/>
                    <a:pt x="11" y="109"/>
                    <a:pt x="6" y="111"/>
                  </a:cubicBezTo>
                  <a:cubicBezTo>
                    <a:pt x="3" y="112"/>
                    <a:pt x="3" y="111"/>
                    <a:pt x="2" y="108"/>
                  </a:cubicBezTo>
                  <a:cubicBezTo>
                    <a:pt x="0" y="91"/>
                    <a:pt x="3" y="74"/>
                    <a:pt x="9" y="57"/>
                  </a:cubicBezTo>
                  <a:cubicBezTo>
                    <a:pt x="16" y="38"/>
                    <a:pt x="27" y="21"/>
                    <a:pt x="39" y="5"/>
                  </a:cubicBezTo>
                  <a:cubicBezTo>
                    <a:pt x="40" y="3"/>
                    <a:pt x="42" y="2"/>
                    <a:pt x="44" y="0"/>
                  </a:cubicBezTo>
                  <a:cubicBezTo>
                    <a:pt x="30" y="35"/>
                    <a:pt x="17" y="69"/>
                    <a:pt x="19" y="107"/>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4" name="Freeform 331">
              <a:extLst>
                <a:ext uri="{FF2B5EF4-FFF2-40B4-BE49-F238E27FC236}">
                  <a16:creationId xmlns:a16="http://schemas.microsoft.com/office/drawing/2014/main" id="{124509CE-ADF2-4C27-A9E9-F6F514F021AF}"/>
                </a:ext>
              </a:extLst>
            </p:cNvPr>
            <p:cNvSpPr>
              <a:spLocks/>
            </p:cNvSpPr>
            <p:nvPr/>
          </p:nvSpPr>
          <p:spPr bwMode="auto">
            <a:xfrm>
              <a:off x="4004" y="966"/>
              <a:ext cx="30" cy="160"/>
            </a:xfrm>
            <a:custGeom>
              <a:avLst/>
              <a:gdLst>
                <a:gd name="T0" fmla="*/ 18 w 18"/>
                <a:gd name="T1" fmla="*/ 91 h 96"/>
                <a:gd name="T2" fmla="*/ 4 w 18"/>
                <a:gd name="T3" fmla="*/ 95 h 96"/>
                <a:gd name="T4" fmla="*/ 0 w 18"/>
                <a:gd name="T5" fmla="*/ 93 h 96"/>
                <a:gd name="T6" fmla="*/ 2 w 18"/>
                <a:gd name="T7" fmla="*/ 72 h 96"/>
                <a:gd name="T8" fmla="*/ 10 w 18"/>
                <a:gd name="T9" fmla="*/ 12 h 96"/>
                <a:gd name="T10" fmla="*/ 14 w 18"/>
                <a:gd name="T11" fmla="*/ 0 h 96"/>
                <a:gd name="T12" fmla="*/ 16 w 18"/>
                <a:gd name="T13" fmla="*/ 17 h 96"/>
                <a:gd name="T14" fmla="*/ 18 w 18"/>
                <a:gd name="T15" fmla="*/ 91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96">
                  <a:moveTo>
                    <a:pt x="18" y="91"/>
                  </a:moveTo>
                  <a:cubicBezTo>
                    <a:pt x="13" y="93"/>
                    <a:pt x="8" y="94"/>
                    <a:pt x="4" y="95"/>
                  </a:cubicBezTo>
                  <a:cubicBezTo>
                    <a:pt x="1" y="96"/>
                    <a:pt x="0" y="96"/>
                    <a:pt x="0" y="93"/>
                  </a:cubicBezTo>
                  <a:cubicBezTo>
                    <a:pt x="1" y="86"/>
                    <a:pt x="1" y="79"/>
                    <a:pt x="2" y="72"/>
                  </a:cubicBezTo>
                  <a:cubicBezTo>
                    <a:pt x="5" y="52"/>
                    <a:pt x="7" y="32"/>
                    <a:pt x="10" y="12"/>
                  </a:cubicBezTo>
                  <a:cubicBezTo>
                    <a:pt x="11" y="8"/>
                    <a:pt x="11" y="4"/>
                    <a:pt x="14" y="0"/>
                  </a:cubicBezTo>
                  <a:cubicBezTo>
                    <a:pt x="15" y="6"/>
                    <a:pt x="16" y="11"/>
                    <a:pt x="16" y="17"/>
                  </a:cubicBezTo>
                  <a:cubicBezTo>
                    <a:pt x="18" y="42"/>
                    <a:pt x="17" y="66"/>
                    <a:pt x="18" y="91"/>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5" name="Freeform 332">
              <a:extLst>
                <a:ext uri="{FF2B5EF4-FFF2-40B4-BE49-F238E27FC236}">
                  <a16:creationId xmlns:a16="http://schemas.microsoft.com/office/drawing/2014/main" id="{FF8FC447-D521-41FF-8B77-5043F992FA02}"/>
                </a:ext>
              </a:extLst>
            </p:cNvPr>
            <p:cNvSpPr>
              <a:spLocks/>
            </p:cNvSpPr>
            <p:nvPr/>
          </p:nvSpPr>
          <p:spPr bwMode="auto">
            <a:xfrm>
              <a:off x="3969" y="969"/>
              <a:ext cx="46" cy="169"/>
            </a:xfrm>
            <a:custGeom>
              <a:avLst/>
              <a:gdLst>
                <a:gd name="T0" fmla="*/ 16 w 28"/>
                <a:gd name="T1" fmla="*/ 96 h 101"/>
                <a:gd name="T2" fmla="*/ 3 w 28"/>
                <a:gd name="T3" fmla="*/ 97 h 101"/>
                <a:gd name="T4" fmla="*/ 3 w 28"/>
                <a:gd name="T5" fmla="*/ 80 h 101"/>
                <a:gd name="T6" fmla="*/ 19 w 28"/>
                <a:gd name="T7" fmla="*/ 17 h 101"/>
                <a:gd name="T8" fmla="*/ 26 w 28"/>
                <a:gd name="T9" fmla="*/ 0 h 101"/>
                <a:gd name="T10" fmla="*/ 28 w 28"/>
                <a:gd name="T11" fmla="*/ 1 h 101"/>
                <a:gd name="T12" fmla="*/ 24 w 28"/>
                <a:gd name="T13" fmla="*/ 25 h 101"/>
                <a:gd name="T14" fmla="*/ 18 w 28"/>
                <a:gd name="T15" fmla="*/ 71 h 101"/>
                <a:gd name="T16" fmla="*/ 16 w 28"/>
                <a:gd name="T17" fmla="*/ 9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01">
                  <a:moveTo>
                    <a:pt x="16" y="96"/>
                  </a:moveTo>
                  <a:cubicBezTo>
                    <a:pt x="11" y="96"/>
                    <a:pt x="6" y="101"/>
                    <a:pt x="3" y="97"/>
                  </a:cubicBezTo>
                  <a:cubicBezTo>
                    <a:pt x="0" y="93"/>
                    <a:pt x="2" y="86"/>
                    <a:pt x="3" y="80"/>
                  </a:cubicBezTo>
                  <a:cubicBezTo>
                    <a:pt x="5" y="58"/>
                    <a:pt x="11" y="38"/>
                    <a:pt x="19" y="17"/>
                  </a:cubicBezTo>
                  <a:cubicBezTo>
                    <a:pt x="21" y="12"/>
                    <a:pt x="24" y="6"/>
                    <a:pt x="26" y="0"/>
                  </a:cubicBezTo>
                  <a:cubicBezTo>
                    <a:pt x="27" y="1"/>
                    <a:pt x="27" y="1"/>
                    <a:pt x="28" y="1"/>
                  </a:cubicBezTo>
                  <a:cubicBezTo>
                    <a:pt x="26" y="9"/>
                    <a:pt x="25" y="17"/>
                    <a:pt x="24" y="25"/>
                  </a:cubicBezTo>
                  <a:cubicBezTo>
                    <a:pt x="21" y="41"/>
                    <a:pt x="19" y="56"/>
                    <a:pt x="18" y="71"/>
                  </a:cubicBezTo>
                  <a:cubicBezTo>
                    <a:pt x="17" y="80"/>
                    <a:pt x="16" y="88"/>
                    <a:pt x="16" y="96"/>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6" name="Freeform 333">
              <a:extLst>
                <a:ext uri="{FF2B5EF4-FFF2-40B4-BE49-F238E27FC236}">
                  <a16:creationId xmlns:a16="http://schemas.microsoft.com/office/drawing/2014/main" id="{982BD7E9-D746-4C81-8828-4CA8D609AF3E}"/>
                </a:ext>
              </a:extLst>
            </p:cNvPr>
            <p:cNvSpPr>
              <a:spLocks/>
            </p:cNvSpPr>
            <p:nvPr/>
          </p:nvSpPr>
          <p:spPr bwMode="auto">
            <a:xfrm>
              <a:off x="4047" y="964"/>
              <a:ext cx="54" cy="137"/>
            </a:xfrm>
            <a:custGeom>
              <a:avLst/>
              <a:gdLst>
                <a:gd name="T0" fmla="*/ 0 w 32"/>
                <a:gd name="T1" fmla="*/ 0 h 82"/>
                <a:gd name="T2" fmla="*/ 17 w 32"/>
                <a:gd name="T3" fmla="*/ 27 h 82"/>
                <a:gd name="T4" fmla="*/ 31 w 32"/>
                <a:gd name="T5" fmla="*/ 66 h 82"/>
                <a:gd name="T6" fmla="*/ 18 w 32"/>
                <a:gd name="T7" fmla="*/ 82 h 82"/>
                <a:gd name="T8" fmla="*/ 16 w 32"/>
                <a:gd name="T9" fmla="*/ 79 h 82"/>
                <a:gd name="T10" fmla="*/ 5 w 32"/>
                <a:gd name="T11" fmla="*/ 15 h 82"/>
                <a:gd name="T12" fmla="*/ 0 w 32"/>
                <a:gd name="T13" fmla="*/ 0 h 82"/>
              </a:gdLst>
              <a:ahLst/>
              <a:cxnLst>
                <a:cxn ang="0">
                  <a:pos x="T0" y="T1"/>
                </a:cxn>
                <a:cxn ang="0">
                  <a:pos x="T2" y="T3"/>
                </a:cxn>
                <a:cxn ang="0">
                  <a:pos x="T4" y="T5"/>
                </a:cxn>
                <a:cxn ang="0">
                  <a:pos x="T6" y="T7"/>
                </a:cxn>
                <a:cxn ang="0">
                  <a:pos x="T8" y="T9"/>
                </a:cxn>
                <a:cxn ang="0">
                  <a:pos x="T10" y="T11"/>
                </a:cxn>
                <a:cxn ang="0">
                  <a:pos x="T12" y="T13"/>
                </a:cxn>
              </a:cxnLst>
              <a:rect l="0" t="0" r="r" b="b"/>
              <a:pathLst>
                <a:path w="32" h="82">
                  <a:moveTo>
                    <a:pt x="0" y="0"/>
                  </a:moveTo>
                  <a:cubicBezTo>
                    <a:pt x="8" y="8"/>
                    <a:pt x="13" y="17"/>
                    <a:pt x="17" y="27"/>
                  </a:cubicBezTo>
                  <a:cubicBezTo>
                    <a:pt x="23" y="39"/>
                    <a:pt x="28" y="53"/>
                    <a:pt x="31" y="66"/>
                  </a:cubicBezTo>
                  <a:cubicBezTo>
                    <a:pt x="32" y="74"/>
                    <a:pt x="26" y="82"/>
                    <a:pt x="18" y="82"/>
                  </a:cubicBezTo>
                  <a:cubicBezTo>
                    <a:pt x="16" y="82"/>
                    <a:pt x="16" y="80"/>
                    <a:pt x="16" y="79"/>
                  </a:cubicBezTo>
                  <a:cubicBezTo>
                    <a:pt x="14" y="57"/>
                    <a:pt x="10" y="36"/>
                    <a:pt x="5" y="15"/>
                  </a:cubicBezTo>
                  <a:cubicBezTo>
                    <a:pt x="3" y="10"/>
                    <a:pt x="2" y="5"/>
                    <a:pt x="0" y="0"/>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7" name="Freeform 334">
              <a:extLst>
                <a:ext uri="{FF2B5EF4-FFF2-40B4-BE49-F238E27FC236}">
                  <a16:creationId xmlns:a16="http://schemas.microsoft.com/office/drawing/2014/main" id="{9F3D7413-1E1F-4150-B4D7-8806E2131144}"/>
                </a:ext>
              </a:extLst>
            </p:cNvPr>
            <p:cNvSpPr>
              <a:spLocks/>
            </p:cNvSpPr>
            <p:nvPr/>
          </p:nvSpPr>
          <p:spPr bwMode="auto">
            <a:xfrm>
              <a:off x="4059" y="958"/>
              <a:ext cx="73" cy="125"/>
            </a:xfrm>
            <a:custGeom>
              <a:avLst/>
              <a:gdLst>
                <a:gd name="T0" fmla="*/ 1 w 44"/>
                <a:gd name="T1" fmla="*/ 0 h 75"/>
                <a:gd name="T2" fmla="*/ 21 w 44"/>
                <a:gd name="T3" fmla="*/ 21 h 75"/>
                <a:gd name="T4" fmla="*/ 43 w 44"/>
                <a:gd name="T5" fmla="*/ 61 h 75"/>
                <a:gd name="T6" fmla="*/ 42 w 44"/>
                <a:gd name="T7" fmla="*/ 66 h 75"/>
                <a:gd name="T8" fmla="*/ 31 w 44"/>
                <a:gd name="T9" fmla="*/ 75 h 75"/>
                <a:gd name="T10" fmla="*/ 27 w 44"/>
                <a:gd name="T11" fmla="*/ 64 h 75"/>
                <a:gd name="T12" fmla="*/ 4 w 44"/>
                <a:gd name="T13" fmla="*/ 9 h 75"/>
                <a:gd name="T14" fmla="*/ 3 w 44"/>
                <a:gd name="T15" fmla="*/ 6 h 75"/>
                <a:gd name="T16" fmla="*/ 1 w 44"/>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5">
                  <a:moveTo>
                    <a:pt x="1" y="0"/>
                  </a:moveTo>
                  <a:cubicBezTo>
                    <a:pt x="9" y="7"/>
                    <a:pt x="15" y="14"/>
                    <a:pt x="21" y="21"/>
                  </a:cubicBezTo>
                  <a:cubicBezTo>
                    <a:pt x="30" y="33"/>
                    <a:pt x="38" y="46"/>
                    <a:pt x="43" y="61"/>
                  </a:cubicBezTo>
                  <a:cubicBezTo>
                    <a:pt x="44" y="63"/>
                    <a:pt x="44" y="65"/>
                    <a:pt x="42" y="66"/>
                  </a:cubicBezTo>
                  <a:cubicBezTo>
                    <a:pt x="39" y="69"/>
                    <a:pt x="35" y="75"/>
                    <a:pt x="31" y="75"/>
                  </a:cubicBezTo>
                  <a:cubicBezTo>
                    <a:pt x="27" y="74"/>
                    <a:pt x="28" y="68"/>
                    <a:pt x="27" y="64"/>
                  </a:cubicBezTo>
                  <a:cubicBezTo>
                    <a:pt x="23" y="45"/>
                    <a:pt x="15" y="27"/>
                    <a:pt x="4" y="9"/>
                  </a:cubicBezTo>
                  <a:cubicBezTo>
                    <a:pt x="4" y="8"/>
                    <a:pt x="3" y="7"/>
                    <a:pt x="3" y="6"/>
                  </a:cubicBezTo>
                  <a:cubicBezTo>
                    <a:pt x="3" y="4"/>
                    <a:pt x="0" y="3"/>
                    <a:pt x="1" y="0"/>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8" name="Freeform 335">
              <a:extLst>
                <a:ext uri="{FF2B5EF4-FFF2-40B4-BE49-F238E27FC236}">
                  <a16:creationId xmlns:a16="http://schemas.microsoft.com/office/drawing/2014/main" id="{14D2648A-29B5-4106-A7B8-F487DABF63DE}"/>
                </a:ext>
              </a:extLst>
            </p:cNvPr>
            <p:cNvSpPr>
              <a:spLocks/>
            </p:cNvSpPr>
            <p:nvPr/>
          </p:nvSpPr>
          <p:spPr bwMode="auto">
            <a:xfrm>
              <a:off x="4037" y="971"/>
              <a:ext cx="29" cy="144"/>
            </a:xfrm>
            <a:custGeom>
              <a:avLst/>
              <a:gdLst>
                <a:gd name="T0" fmla="*/ 2 w 17"/>
                <a:gd name="T1" fmla="*/ 0 h 86"/>
                <a:gd name="T2" fmla="*/ 10 w 17"/>
                <a:gd name="T3" fmla="*/ 28 h 86"/>
                <a:gd name="T4" fmla="*/ 17 w 17"/>
                <a:gd name="T5" fmla="*/ 77 h 86"/>
                <a:gd name="T6" fmla="*/ 14 w 17"/>
                <a:gd name="T7" fmla="*/ 82 h 86"/>
                <a:gd name="T8" fmla="*/ 4 w 17"/>
                <a:gd name="T9" fmla="*/ 84 h 86"/>
                <a:gd name="T10" fmla="*/ 3 w 17"/>
                <a:gd name="T11" fmla="*/ 78 h 86"/>
                <a:gd name="T12" fmla="*/ 3 w 17"/>
                <a:gd name="T13" fmla="*/ 57 h 86"/>
                <a:gd name="T14" fmla="*/ 2 w 17"/>
                <a:gd name="T15" fmla="*/ 51 h 86"/>
                <a:gd name="T16" fmla="*/ 0 w 17"/>
                <a:gd name="T17" fmla="*/ 3 h 86"/>
                <a:gd name="T18" fmla="*/ 0 w 17"/>
                <a:gd name="T19" fmla="*/ 1 h 86"/>
                <a:gd name="T20" fmla="*/ 2 w 17"/>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86">
                  <a:moveTo>
                    <a:pt x="2" y="0"/>
                  </a:moveTo>
                  <a:cubicBezTo>
                    <a:pt x="5" y="9"/>
                    <a:pt x="7" y="18"/>
                    <a:pt x="10" y="28"/>
                  </a:cubicBezTo>
                  <a:cubicBezTo>
                    <a:pt x="14" y="44"/>
                    <a:pt x="15" y="61"/>
                    <a:pt x="17" y="77"/>
                  </a:cubicBezTo>
                  <a:cubicBezTo>
                    <a:pt x="17" y="80"/>
                    <a:pt x="16" y="81"/>
                    <a:pt x="14" y="82"/>
                  </a:cubicBezTo>
                  <a:cubicBezTo>
                    <a:pt x="10" y="84"/>
                    <a:pt x="7" y="86"/>
                    <a:pt x="4" y="84"/>
                  </a:cubicBezTo>
                  <a:cubicBezTo>
                    <a:pt x="1" y="83"/>
                    <a:pt x="2" y="80"/>
                    <a:pt x="3" y="78"/>
                  </a:cubicBezTo>
                  <a:cubicBezTo>
                    <a:pt x="4" y="71"/>
                    <a:pt x="4" y="64"/>
                    <a:pt x="3" y="57"/>
                  </a:cubicBezTo>
                  <a:cubicBezTo>
                    <a:pt x="2" y="55"/>
                    <a:pt x="2" y="53"/>
                    <a:pt x="2" y="51"/>
                  </a:cubicBezTo>
                  <a:cubicBezTo>
                    <a:pt x="3" y="35"/>
                    <a:pt x="2" y="19"/>
                    <a:pt x="0" y="3"/>
                  </a:cubicBezTo>
                  <a:cubicBezTo>
                    <a:pt x="0" y="2"/>
                    <a:pt x="0" y="1"/>
                    <a:pt x="0" y="1"/>
                  </a:cubicBezTo>
                  <a:cubicBezTo>
                    <a:pt x="1" y="1"/>
                    <a:pt x="1" y="0"/>
                    <a:pt x="2" y="0"/>
                  </a:cubicBezTo>
                  <a:close/>
                </a:path>
              </a:pathLst>
            </a:custGeom>
            <a:solidFill>
              <a:srgbClr val="EBB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9" name="Freeform 336">
              <a:extLst>
                <a:ext uri="{FF2B5EF4-FFF2-40B4-BE49-F238E27FC236}">
                  <a16:creationId xmlns:a16="http://schemas.microsoft.com/office/drawing/2014/main" id="{2BC3CB71-86AD-48BB-B29E-C744A26F9793}"/>
                </a:ext>
              </a:extLst>
            </p:cNvPr>
            <p:cNvSpPr>
              <a:spLocks/>
            </p:cNvSpPr>
            <p:nvPr/>
          </p:nvSpPr>
          <p:spPr bwMode="auto">
            <a:xfrm>
              <a:off x="4645" y="2729"/>
              <a:ext cx="154" cy="217"/>
            </a:xfrm>
            <a:custGeom>
              <a:avLst/>
              <a:gdLst>
                <a:gd name="T0" fmla="*/ 91 w 92"/>
                <a:gd name="T1" fmla="*/ 29 h 130"/>
                <a:gd name="T2" fmla="*/ 80 w 92"/>
                <a:gd name="T3" fmla="*/ 53 h 130"/>
                <a:gd name="T4" fmla="*/ 50 w 92"/>
                <a:gd name="T5" fmla="*/ 78 h 130"/>
                <a:gd name="T6" fmla="*/ 46 w 92"/>
                <a:gd name="T7" fmla="*/ 80 h 130"/>
                <a:gd name="T8" fmla="*/ 40 w 92"/>
                <a:gd name="T9" fmla="*/ 83 h 130"/>
                <a:gd name="T10" fmla="*/ 34 w 92"/>
                <a:gd name="T11" fmla="*/ 92 h 130"/>
                <a:gd name="T12" fmla="*/ 33 w 92"/>
                <a:gd name="T13" fmla="*/ 98 h 130"/>
                <a:gd name="T14" fmla="*/ 30 w 92"/>
                <a:gd name="T15" fmla="*/ 113 h 130"/>
                <a:gd name="T16" fmla="*/ 27 w 92"/>
                <a:gd name="T17" fmla="*/ 126 h 130"/>
                <a:gd name="T18" fmla="*/ 26 w 92"/>
                <a:gd name="T19" fmla="*/ 130 h 130"/>
                <a:gd name="T20" fmla="*/ 23 w 92"/>
                <a:gd name="T21" fmla="*/ 127 h 130"/>
                <a:gd name="T22" fmla="*/ 19 w 92"/>
                <a:gd name="T23" fmla="*/ 124 h 130"/>
                <a:gd name="T24" fmla="*/ 12 w 92"/>
                <a:gd name="T25" fmla="*/ 117 h 130"/>
                <a:gd name="T26" fmla="*/ 9 w 92"/>
                <a:gd name="T27" fmla="*/ 105 h 130"/>
                <a:gd name="T28" fmla="*/ 1 w 92"/>
                <a:gd name="T29" fmla="*/ 76 h 130"/>
                <a:gd name="T30" fmla="*/ 3 w 92"/>
                <a:gd name="T31" fmla="*/ 45 h 130"/>
                <a:gd name="T32" fmla="*/ 20 w 92"/>
                <a:gd name="T33" fmla="*/ 19 h 130"/>
                <a:gd name="T34" fmla="*/ 21 w 92"/>
                <a:gd name="T35" fmla="*/ 18 h 130"/>
                <a:gd name="T36" fmla="*/ 46 w 92"/>
                <a:gd name="T37" fmla="*/ 4 h 130"/>
                <a:gd name="T38" fmla="*/ 77 w 92"/>
                <a:gd name="T39" fmla="*/ 4 h 130"/>
                <a:gd name="T40" fmla="*/ 91 w 92"/>
                <a:gd name="T41" fmla="*/ 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130">
                  <a:moveTo>
                    <a:pt x="91" y="29"/>
                  </a:moveTo>
                  <a:cubicBezTo>
                    <a:pt x="92" y="40"/>
                    <a:pt x="88" y="47"/>
                    <a:pt x="80" y="53"/>
                  </a:cubicBezTo>
                  <a:cubicBezTo>
                    <a:pt x="69" y="60"/>
                    <a:pt x="58" y="68"/>
                    <a:pt x="50" y="78"/>
                  </a:cubicBezTo>
                  <a:cubicBezTo>
                    <a:pt x="49" y="79"/>
                    <a:pt x="48" y="80"/>
                    <a:pt x="46" y="80"/>
                  </a:cubicBezTo>
                  <a:cubicBezTo>
                    <a:pt x="43" y="80"/>
                    <a:pt x="42" y="82"/>
                    <a:pt x="40" y="83"/>
                  </a:cubicBezTo>
                  <a:cubicBezTo>
                    <a:pt x="38" y="86"/>
                    <a:pt x="37" y="89"/>
                    <a:pt x="34" y="92"/>
                  </a:cubicBezTo>
                  <a:cubicBezTo>
                    <a:pt x="32" y="93"/>
                    <a:pt x="31" y="96"/>
                    <a:pt x="33" y="98"/>
                  </a:cubicBezTo>
                  <a:cubicBezTo>
                    <a:pt x="39" y="104"/>
                    <a:pt x="34" y="109"/>
                    <a:pt x="30" y="113"/>
                  </a:cubicBezTo>
                  <a:cubicBezTo>
                    <a:pt x="26" y="117"/>
                    <a:pt x="28" y="121"/>
                    <a:pt x="27" y="126"/>
                  </a:cubicBezTo>
                  <a:cubicBezTo>
                    <a:pt x="27" y="127"/>
                    <a:pt x="28" y="129"/>
                    <a:pt x="26" y="130"/>
                  </a:cubicBezTo>
                  <a:cubicBezTo>
                    <a:pt x="24" y="130"/>
                    <a:pt x="24" y="128"/>
                    <a:pt x="23" y="127"/>
                  </a:cubicBezTo>
                  <a:cubicBezTo>
                    <a:pt x="22" y="125"/>
                    <a:pt x="22" y="124"/>
                    <a:pt x="19" y="124"/>
                  </a:cubicBezTo>
                  <a:cubicBezTo>
                    <a:pt x="14" y="125"/>
                    <a:pt x="12" y="121"/>
                    <a:pt x="12" y="117"/>
                  </a:cubicBezTo>
                  <a:cubicBezTo>
                    <a:pt x="12" y="112"/>
                    <a:pt x="11" y="109"/>
                    <a:pt x="9" y="105"/>
                  </a:cubicBezTo>
                  <a:cubicBezTo>
                    <a:pt x="4" y="96"/>
                    <a:pt x="2" y="86"/>
                    <a:pt x="1" y="76"/>
                  </a:cubicBezTo>
                  <a:cubicBezTo>
                    <a:pt x="0" y="66"/>
                    <a:pt x="0" y="55"/>
                    <a:pt x="3" y="45"/>
                  </a:cubicBezTo>
                  <a:cubicBezTo>
                    <a:pt x="6" y="34"/>
                    <a:pt x="15" y="28"/>
                    <a:pt x="20" y="19"/>
                  </a:cubicBezTo>
                  <a:cubicBezTo>
                    <a:pt x="20" y="19"/>
                    <a:pt x="21" y="18"/>
                    <a:pt x="21" y="18"/>
                  </a:cubicBezTo>
                  <a:cubicBezTo>
                    <a:pt x="30" y="14"/>
                    <a:pt x="37" y="7"/>
                    <a:pt x="46" y="4"/>
                  </a:cubicBezTo>
                  <a:cubicBezTo>
                    <a:pt x="57" y="1"/>
                    <a:pt x="68" y="0"/>
                    <a:pt x="77" y="4"/>
                  </a:cubicBezTo>
                  <a:cubicBezTo>
                    <a:pt x="87" y="10"/>
                    <a:pt x="92" y="19"/>
                    <a:pt x="91" y="29"/>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0" name="Freeform 337">
              <a:extLst>
                <a:ext uri="{FF2B5EF4-FFF2-40B4-BE49-F238E27FC236}">
                  <a16:creationId xmlns:a16="http://schemas.microsoft.com/office/drawing/2014/main" id="{810E6D56-55C0-4F00-A33D-88DEE9D93714}"/>
                </a:ext>
              </a:extLst>
            </p:cNvPr>
            <p:cNvSpPr>
              <a:spLocks/>
            </p:cNvSpPr>
            <p:nvPr/>
          </p:nvSpPr>
          <p:spPr bwMode="auto">
            <a:xfrm>
              <a:off x="4959" y="2740"/>
              <a:ext cx="7" cy="39"/>
            </a:xfrm>
            <a:custGeom>
              <a:avLst/>
              <a:gdLst>
                <a:gd name="T0" fmla="*/ 4 w 4"/>
                <a:gd name="T1" fmla="*/ 0 h 23"/>
                <a:gd name="T2" fmla="*/ 0 w 4"/>
                <a:gd name="T3" fmla="*/ 23 h 23"/>
                <a:gd name="T4" fmla="*/ 4 w 4"/>
                <a:gd name="T5" fmla="*/ 0 h 23"/>
              </a:gdLst>
              <a:ahLst/>
              <a:cxnLst>
                <a:cxn ang="0">
                  <a:pos x="T0" y="T1"/>
                </a:cxn>
                <a:cxn ang="0">
                  <a:pos x="T2" y="T3"/>
                </a:cxn>
                <a:cxn ang="0">
                  <a:pos x="T4" y="T5"/>
                </a:cxn>
              </a:cxnLst>
              <a:rect l="0" t="0" r="r" b="b"/>
              <a:pathLst>
                <a:path w="4" h="23">
                  <a:moveTo>
                    <a:pt x="4" y="0"/>
                  </a:moveTo>
                  <a:cubicBezTo>
                    <a:pt x="2" y="8"/>
                    <a:pt x="3" y="16"/>
                    <a:pt x="0" y="23"/>
                  </a:cubicBezTo>
                  <a:cubicBezTo>
                    <a:pt x="0" y="16"/>
                    <a:pt x="0" y="8"/>
                    <a:pt x="4"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1" name="Freeform 338">
              <a:extLst>
                <a:ext uri="{FF2B5EF4-FFF2-40B4-BE49-F238E27FC236}">
                  <a16:creationId xmlns:a16="http://schemas.microsoft.com/office/drawing/2014/main" id="{DD61DB77-90DF-4662-A825-9F76309E7253}"/>
                </a:ext>
              </a:extLst>
            </p:cNvPr>
            <p:cNvSpPr>
              <a:spLocks/>
            </p:cNvSpPr>
            <p:nvPr/>
          </p:nvSpPr>
          <p:spPr bwMode="auto">
            <a:xfrm>
              <a:off x="4951" y="2784"/>
              <a:ext cx="8" cy="25"/>
            </a:xfrm>
            <a:custGeom>
              <a:avLst/>
              <a:gdLst>
                <a:gd name="T0" fmla="*/ 5 w 5"/>
                <a:gd name="T1" fmla="*/ 0 h 15"/>
                <a:gd name="T2" fmla="*/ 1 w 5"/>
                <a:gd name="T3" fmla="*/ 15 h 15"/>
                <a:gd name="T4" fmla="*/ 5 w 5"/>
                <a:gd name="T5" fmla="*/ 0 h 15"/>
              </a:gdLst>
              <a:ahLst/>
              <a:cxnLst>
                <a:cxn ang="0">
                  <a:pos x="T0" y="T1"/>
                </a:cxn>
                <a:cxn ang="0">
                  <a:pos x="T2" y="T3"/>
                </a:cxn>
                <a:cxn ang="0">
                  <a:pos x="T4" y="T5"/>
                </a:cxn>
              </a:cxnLst>
              <a:rect l="0" t="0" r="r" b="b"/>
              <a:pathLst>
                <a:path w="5" h="15">
                  <a:moveTo>
                    <a:pt x="5" y="0"/>
                  </a:moveTo>
                  <a:cubicBezTo>
                    <a:pt x="4" y="5"/>
                    <a:pt x="4" y="11"/>
                    <a:pt x="1" y="15"/>
                  </a:cubicBezTo>
                  <a:cubicBezTo>
                    <a:pt x="2" y="10"/>
                    <a:pt x="0" y="4"/>
                    <a:pt x="5"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2" name="Freeform 339">
              <a:extLst>
                <a:ext uri="{FF2B5EF4-FFF2-40B4-BE49-F238E27FC236}">
                  <a16:creationId xmlns:a16="http://schemas.microsoft.com/office/drawing/2014/main" id="{C6624786-16F5-4A6E-9FBF-5A5706B04D7E}"/>
                </a:ext>
              </a:extLst>
            </p:cNvPr>
            <p:cNvSpPr>
              <a:spLocks/>
            </p:cNvSpPr>
            <p:nvPr/>
          </p:nvSpPr>
          <p:spPr bwMode="auto">
            <a:xfrm>
              <a:off x="4884" y="2904"/>
              <a:ext cx="19" cy="20"/>
            </a:xfrm>
            <a:custGeom>
              <a:avLst/>
              <a:gdLst>
                <a:gd name="T0" fmla="*/ 11 w 11"/>
                <a:gd name="T1" fmla="*/ 0 h 12"/>
                <a:gd name="T2" fmla="*/ 0 w 11"/>
                <a:gd name="T3" fmla="*/ 12 h 12"/>
                <a:gd name="T4" fmla="*/ 11 w 11"/>
                <a:gd name="T5" fmla="*/ 0 h 12"/>
              </a:gdLst>
              <a:ahLst/>
              <a:cxnLst>
                <a:cxn ang="0">
                  <a:pos x="T0" y="T1"/>
                </a:cxn>
                <a:cxn ang="0">
                  <a:pos x="T2" y="T3"/>
                </a:cxn>
                <a:cxn ang="0">
                  <a:pos x="T4" y="T5"/>
                </a:cxn>
              </a:cxnLst>
              <a:rect l="0" t="0" r="r" b="b"/>
              <a:pathLst>
                <a:path w="11" h="12">
                  <a:moveTo>
                    <a:pt x="11" y="0"/>
                  </a:moveTo>
                  <a:cubicBezTo>
                    <a:pt x="9" y="6"/>
                    <a:pt x="4" y="9"/>
                    <a:pt x="0" y="12"/>
                  </a:cubicBezTo>
                  <a:cubicBezTo>
                    <a:pt x="2" y="7"/>
                    <a:pt x="7" y="4"/>
                    <a:pt x="11"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3" name="Freeform 340">
              <a:extLst>
                <a:ext uri="{FF2B5EF4-FFF2-40B4-BE49-F238E27FC236}">
                  <a16:creationId xmlns:a16="http://schemas.microsoft.com/office/drawing/2014/main" id="{D8401D6C-EDDF-4412-8B2E-5A6BB0B249C7}"/>
                </a:ext>
              </a:extLst>
            </p:cNvPr>
            <p:cNvSpPr>
              <a:spLocks/>
            </p:cNvSpPr>
            <p:nvPr/>
          </p:nvSpPr>
          <p:spPr bwMode="auto">
            <a:xfrm>
              <a:off x="4926" y="2852"/>
              <a:ext cx="12" cy="22"/>
            </a:xfrm>
            <a:custGeom>
              <a:avLst/>
              <a:gdLst>
                <a:gd name="T0" fmla="*/ 7 w 7"/>
                <a:gd name="T1" fmla="*/ 0 h 13"/>
                <a:gd name="T2" fmla="*/ 0 w 7"/>
                <a:gd name="T3" fmla="*/ 13 h 13"/>
                <a:gd name="T4" fmla="*/ 7 w 7"/>
                <a:gd name="T5" fmla="*/ 0 h 13"/>
              </a:gdLst>
              <a:ahLst/>
              <a:cxnLst>
                <a:cxn ang="0">
                  <a:pos x="T0" y="T1"/>
                </a:cxn>
                <a:cxn ang="0">
                  <a:pos x="T2" y="T3"/>
                </a:cxn>
                <a:cxn ang="0">
                  <a:pos x="T4" y="T5"/>
                </a:cxn>
              </a:cxnLst>
              <a:rect l="0" t="0" r="r" b="b"/>
              <a:pathLst>
                <a:path w="7" h="13">
                  <a:moveTo>
                    <a:pt x="7" y="0"/>
                  </a:moveTo>
                  <a:cubicBezTo>
                    <a:pt x="6" y="5"/>
                    <a:pt x="2" y="9"/>
                    <a:pt x="0" y="13"/>
                  </a:cubicBezTo>
                  <a:cubicBezTo>
                    <a:pt x="0" y="8"/>
                    <a:pt x="3" y="4"/>
                    <a:pt x="7"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4" name="Freeform 341">
              <a:extLst>
                <a:ext uri="{FF2B5EF4-FFF2-40B4-BE49-F238E27FC236}">
                  <a16:creationId xmlns:a16="http://schemas.microsoft.com/office/drawing/2014/main" id="{34738F27-2E92-4D85-B2E1-73FE862F4626}"/>
                </a:ext>
              </a:extLst>
            </p:cNvPr>
            <p:cNvSpPr>
              <a:spLocks/>
            </p:cNvSpPr>
            <p:nvPr/>
          </p:nvSpPr>
          <p:spPr bwMode="auto">
            <a:xfrm>
              <a:off x="4909" y="2882"/>
              <a:ext cx="10" cy="14"/>
            </a:xfrm>
            <a:custGeom>
              <a:avLst/>
              <a:gdLst>
                <a:gd name="T0" fmla="*/ 6 w 6"/>
                <a:gd name="T1" fmla="*/ 0 h 8"/>
                <a:gd name="T2" fmla="*/ 0 w 6"/>
                <a:gd name="T3" fmla="*/ 8 h 8"/>
                <a:gd name="T4" fmla="*/ 6 w 6"/>
                <a:gd name="T5" fmla="*/ 0 h 8"/>
              </a:gdLst>
              <a:ahLst/>
              <a:cxnLst>
                <a:cxn ang="0">
                  <a:pos x="T0" y="T1"/>
                </a:cxn>
                <a:cxn ang="0">
                  <a:pos x="T2" y="T3"/>
                </a:cxn>
                <a:cxn ang="0">
                  <a:pos x="T4" y="T5"/>
                </a:cxn>
              </a:cxnLst>
              <a:rect l="0" t="0" r="r" b="b"/>
              <a:pathLst>
                <a:path w="6" h="8">
                  <a:moveTo>
                    <a:pt x="6" y="0"/>
                  </a:moveTo>
                  <a:cubicBezTo>
                    <a:pt x="5" y="4"/>
                    <a:pt x="3" y="6"/>
                    <a:pt x="0" y="8"/>
                  </a:cubicBezTo>
                  <a:cubicBezTo>
                    <a:pt x="1" y="5"/>
                    <a:pt x="3" y="2"/>
                    <a:pt x="6"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5" name="Freeform 342">
              <a:extLst>
                <a:ext uri="{FF2B5EF4-FFF2-40B4-BE49-F238E27FC236}">
                  <a16:creationId xmlns:a16="http://schemas.microsoft.com/office/drawing/2014/main" id="{428F0B38-9E24-44AC-8D7C-B39EDD6FACC8}"/>
                </a:ext>
              </a:extLst>
            </p:cNvPr>
            <p:cNvSpPr>
              <a:spLocks/>
            </p:cNvSpPr>
            <p:nvPr/>
          </p:nvSpPr>
          <p:spPr bwMode="auto">
            <a:xfrm>
              <a:off x="4869" y="2931"/>
              <a:ext cx="12" cy="10"/>
            </a:xfrm>
            <a:custGeom>
              <a:avLst/>
              <a:gdLst>
                <a:gd name="T0" fmla="*/ 7 w 7"/>
                <a:gd name="T1" fmla="*/ 0 h 6"/>
                <a:gd name="T2" fmla="*/ 0 w 7"/>
                <a:gd name="T3" fmla="*/ 6 h 6"/>
                <a:gd name="T4" fmla="*/ 7 w 7"/>
                <a:gd name="T5" fmla="*/ 0 h 6"/>
              </a:gdLst>
              <a:ahLst/>
              <a:cxnLst>
                <a:cxn ang="0">
                  <a:pos x="T0" y="T1"/>
                </a:cxn>
                <a:cxn ang="0">
                  <a:pos x="T2" y="T3"/>
                </a:cxn>
                <a:cxn ang="0">
                  <a:pos x="T4" y="T5"/>
                </a:cxn>
              </a:cxnLst>
              <a:rect l="0" t="0" r="r" b="b"/>
              <a:pathLst>
                <a:path w="7" h="6">
                  <a:moveTo>
                    <a:pt x="7" y="0"/>
                  </a:moveTo>
                  <a:cubicBezTo>
                    <a:pt x="5" y="3"/>
                    <a:pt x="2" y="4"/>
                    <a:pt x="0" y="6"/>
                  </a:cubicBezTo>
                  <a:cubicBezTo>
                    <a:pt x="0" y="2"/>
                    <a:pt x="4" y="1"/>
                    <a:pt x="7" y="0"/>
                  </a:cubicBezTo>
                  <a:close/>
                </a:path>
              </a:pathLst>
            </a:custGeom>
            <a:solidFill>
              <a:srgbClr val="E4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6" name="Freeform 343">
              <a:extLst>
                <a:ext uri="{FF2B5EF4-FFF2-40B4-BE49-F238E27FC236}">
                  <a16:creationId xmlns:a16="http://schemas.microsoft.com/office/drawing/2014/main" id="{E81648CD-214B-4A7C-856D-B497A61DCA96}"/>
                </a:ext>
              </a:extLst>
            </p:cNvPr>
            <p:cNvSpPr>
              <a:spLocks/>
            </p:cNvSpPr>
            <p:nvPr/>
          </p:nvSpPr>
          <p:spPr bwMode="auto">
            <a:xfrm>
              <a:off x="5511" y="2679"/>
              <a:ext cx="204" cy="180"/>
            </a:xfrm>
            <a:custGeom>
              <a:avLst/>
              <a:gdLst>
                <a:gd name="T0" fmla="*/ 47 w 122"/>
                <a:gd name="T1" fmla="*/ 3 h 108"/>
                <a:gd name="T2" fmla="*/ 49 w 122"/>
                <a:gd name="T3" fmla="*/ 4 h 108"/>
                <a:gd name="T4" fmla="*/ 69 w 122"/>
                <a:gd name="T5" fmla="*/ 2 h 108"/>
                <a:gd name="T6" fmla="*/ 84 w 122"/>
                <a:gd name="T7" fmla="*/ 7 h 108"/>
                <a:gd name="T8" fmla="*/ 101 w 122"/>
                <a:gd name="T9" fmla="*/ 20 h 108"/>
                <a:gd name="T10" fmla="*/ 112 w 122"/>
                <a:gd name="T11" fmla="*/ 37 h 108"/>
                <a:gd name="T12" fmla="*/ 116 w 122"/>
                <a:gd name="T13" fmla="*/ 60 h 108"/>
                <a:gd name="T14" fmla="*/ 117 w 122"/>
                <a:gd name="T15" fmla="*/ 63 h 108"/>
                <a:gd name="T16" fmla="*/ 118 w 122"/>
                <a:gd name="T17" fmla="*/ 66 h 108"/>
                <a:gd name="T18" fmla="*/ 107 w 122"/>
                <a:gd name="T19" fmla="*/ 86 h 108"/>
                <a:gd name="T20" fmla="*/ 105 w 122"/>
                <a:gd name="T21" fmla="*/ 87 h 108"/>
                <a:gd name="T22" fmla="*/ 86 w 122"/>
                <a:gd name="T23" fmla="*/ 100 h 108"/>
                <a:gd name="T24" fmla="*/ 66 w 122"/>
                <a:gd name="T25" fmla="*/ 107 h 108"/>
                <a:gd name="T26" fmla="*/ 62 w 122"/>
                <a:gd name="T27" fmla="*/ 107 h 108"/>
                <a:gd name="T28" fmla="*/ 51 w 122"/>
                <a:gd name="T29" fmla="*/ 105 h 108"/>
                <a:gd name="T30" fmla="*/ 47 w 122"/>
                <a:gd name="T31" fmla="*/ 104 h 108"/>
                <a:gd name="T32" fmla="*/ 18 w 122"/>
                <a:gd name="T33" fmla="*/ 89 h 108"/>
                <a:gd name="T34" fmla="*/ 13 w 122"/>
                <a:gd name="T35" fmla="*/ 87 h 108"/>
                <a:gd name="T36" fmla="*/ 6 w 122"/>
                <a:gd name="T37" fmla="*/ 79 h 108"/>
                <a:gd name="T38" fmla="*/ 5 w 122"/>
                <a:gd name="T39" fmla="*/ 72 h 108"/>
                <a:gd name="T40" fmla="*/ 4 w 122"/>
                <a:gd name="T41" fmla="*/ 61 h 108"/>
                <a:gd name="T42" fmla="*/ 4 w 122"/>
                <a:gd name="T43" fmla="*/ 59 h 108"/>
                <a:gd name="T44" fmla="*/ 7 w 122"/>
                <a:gd name="T45" fmla="*/ 41 h 108"/>
                <a:gd name="T46" fmla="*/ 12 w 122"/>
                <a:gd name="T47" fmla="*/ 27 h 108"/>
                <a:gd name="T48" fmla="*/ 13 w 122"/>
                <a:gd name="T49" fmla="*/ 24 h 108"/>
                <a:gd name="T50" fmla="*/ 35 w 122"/>
                <a:gd name="T51" fmla="*/ 9 h 108"/>
                <a:gd name="T52" fmla="*/ 47 w 122"/>
                <a:gd name="T53"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2" h="108">
                  <a:moveTo>
                    <a:pt x="47" y="3"/>
                  </a:moveTo>
                  <a:cubicBezTo>
                    <a:pt x="48" y="4"/>
                    <a:pt x="49" y="4"/>
                    <a:pt x="49" y="4"/>
                  </a:cubicBezTo>
                  <a:cubicBezTo>
                    <a:pt x="55" y="0"/>
                    <a:pt x="61" y="1"/>
                    <a:pt x="69" y="2"/>
                  </a:cubicBezTo>
                  <a:cubicBezTo>
                    <a:pt x="74" y="3"/>
                    <a:pt x="80" y="5"/>
                    <a:pt x="84" y="7"/>
                  </a:cubicBezTo>
                  <a:cubicBezTo>
                    <a:pt x="90" y="11"/>
                    <a:pt x="98" y="11"/>
                    <a:pt x="101" y="20"/>
                  </a:cubicBezTo>
                  <a:cubicBezTo>
                    <a:pt x="104" y="26"/>
                    <a:pt x="110" y="31"/>
                    <a:pt x="112" y="37"/>
                  </a:cubicBezTo>
                  <a:cubicBezTo>
                    <a:pt x="115" y="44"/>
                    <a:pt x="122" y="51"/>
                    <a:pt x="116" y="60"/>
                  </a:cubicBezTo>
                  <a:cubicBezTo>
                    <a:pt x="116" y="61"/>
                    <a:pt x="116" y="62"/>
                    <a:pt x="117" y="63"/>
                  </a:cubicBezTo>
                  <a:cubicBezTo>
                    <a:pt x="117" y="64"/>
                    <a:pt x="118" y="65"/>
                    <a:pt x="118" y="66"/>
                  </a:cubicBezTo>
                  <a:cubicBezTo>
                    <a:pt x="118" y="69"/>
                    <a:pt x="110" y="84"/>
                    <a:pt x="107" y="86"/>
                  </a:cubicBezTo>
                  <a:cubicBezTo>
                    <a:pt x="106" y="86"/>
                    <a:pt x="105" y="86"/>
                    <a:pt x="105" y="87"/>
                  </a:cubicBezTo>
                  <a:cubicBezTo>
                    <a:pt x="101" y="95"/>
                    <a:pt x="91" y="95"/>
                    <a:pt x="86" y="100"/>
                  </a:cubicBezTo>
                  <a:cubicBezTo>
                    <a:pt x="79" y="105"/>
                    <a:pt x="71" y="101"/>
                    <a:pt x="66" y="107"/>
                  </a:cubicBezTo>
                  <a:cubicBezTo>
                    <a:pt x="65" y="108"/>
                    <a:pt x="63" y="108"/>
                    <a:pt x="62" y="107"/>
                  </a:cubicBezTo>
                  <a:cubicBezTo>
                    <a:pt x="58" y="105"/>
                    <a:pt x="55" y="104"/>
                    <a:pt x="51" y="105"/>
                  </a:cubicBezTo>
                  <a:cubicBezTo>
                    <a:pt x="50" y="105"/>
                    <a:pt x="49" y="105"/>
                    <a:pt x="47" y="104"/>
                  </a:cubicBezTo>
                  <a:cubicBezTo>
                    <a:pt x="38" y="99"/>
                    <a:pt x="28" y="95"/>
                    <a:pt x="18" y="89"/>
                  </a:cubicBezTo>
                  <a:cubicBezTo>
                    <a:pt x="17" y="88"/>
                    <a:pt x="15" y="87"/>
                    <a:pt x="13" y="87"/>
                  </a:cubicBezTo>
                  <a:cubicBezTo>
                    <a:pt x="8" y="86"/>
                    <a:pt x="6" y="84"/>
                    <a:pt x="6" y="79"/>
                  </a:cubicBezTo>
                  <a:cubicBezTo>
                    <a:pt x="6" y="77"/>
                    <a:pt x="6" y="74"/>
                    <a:pt x="5" y="72"/>
                  </a:cubicBezTo>
                  <a:cubicBezTo>
                    <a:pt x="2" y="69"/>
                    <a:pt x="0" y="65"/>
                    <a:pt x="4" y="61"/>
                  </a:cubicBezTo>
                  <a:cubicBezTo>
                    <a:pt x="4" y="60"/>
                    <a:pt x="4" y="59"/>
                    <a:pt x="4" y="59"/>
                  </a:cubicBezTo>
                  <a:cubicBezTo>
                    <a:pt x="0" y="52"/>
                    <a:pt x="5" y="47"/>
                    <a:pt x="7" y="41"/>
                  </a:cubicBezTo>
                  <a:cubicBezTo>
                    <a:pt x="8" y="36"/>
                    <a:pt x="13" y="32"/>
                    <a:pt x="12" y="27"/>
                  </a:cubicBezTo>
                  <a:cubicBezTo>
                    <a:pt x="12" y="26"/>
                    <a:pt x="12" y="25"/>
                    <a:pt x="13" y="24"/>
                  </a:cubicBezTo>
                  <a:cubicBezTo>
                    <a:pt x="21" y="20"/>
                    <a:pt x="26" y="11"/>
                    <a:pt x="35" y="9"/>
                  </a:cubicBezTo>
                  <a:cubicBezTo>
                    <a:pt x="40" y="8"/>
                    <a:pt x="42" y="1"/>
                    <a:pt x="47" y="3"/>
                  </a:cubicBezTo>
                  <a:close/>
                </a:path>
              </a:pathLst>
            </a:custGeom>
            <a:solidFill>
              <a:srgbClr val="9CC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7" name="Freeform 344">
              <a:extLst>
                <a:ext uri="{FF2B5EF4-FFF2-40B4-BE49-F238E27FC236}">
                  <a16:creationId xmlns:a16="http://schemas.microsoft.com/office/drawing/2014/main" id="{609FB465-87D5-49B7-9DBF-6667487FED90}"/>
                </a:ext>
              </a:extLst>
            </p:cNvPr>
            <p:cNvSpPr>
              <a:spLocks/>
            </p:cNvSpPr>
            <p:nvPr/>
          </p:nvSpPr>
          <p:spPr bwMode="auto">
            <a:xfrm>
              <a:off x="7121" y="3676"/>
              <a:ext cx="7" cy="7"/>
            </a:xfrm>
            <a:custGeom>
              <a:avLst/>
              <a:gdLst>
                <a:gd name="T0" fmla="*/ 2 w 4"/>
                <a:gd name="T1" fmla="*/ 4 h 4"/>
                <a:gd name="T2" fmla="*/ 0 w 4"/>
                <a:gd name="T3" fmla="*/ 2 h 4"/>
                <a:gd name="T4" fmla="*/ 2 w 4"/>
                <a:gd name="T5" fmla="*/ 1 h 4"/>
                <a:gd name="T6" fmla="*/ 4 w 4"/>
                <a:gd name="T7" fmla="*/ 2 h 4"/>
                <a:gd name="T8" fmla="*/ 2 w 4"/>
                <a:gd name="T9" fmla="*/ 4 h 4"/>
              </a:gdLst>
              <a:ahLst/>
              <a:cxnLst>
                <a:cxn ang="0">
                  <a:pos x="T0" y="T1"/>
                </a:cxn>
                <a:cxn ang="0">
                  <a:pos x="T2" y="T3"/>
                </a:cxn>
                <a:cxn ang="0">
                  <a:pos x="T4" y="T5"/>
                </a:cxn>
                <a:cxn ang="0">
                  <a:pos x="T6" y="T7"/>
                </a:cxn>
                <a:cxn ang="0">
                  <a:pos x="T8" y="T9"/>
                </a:cxn>
              </a:cxnLst>
              <a:rect l="0" t="0" r="r" b="b"/>
              <a:pathLst>
                <a:path w="4" h="4">
                  <a:moveTo>
                    <a:pt x="2" y="4"/>
                  </a:moveTo>
                  <a:cubicBezTo>
                    <a:pt x="1" y="4"/>
                    <a:pt x="0" y="4"/>
                    <a:pt x="0" y="2"/>
                  </a:cubicBezTo>
                  <a:cubicBezTo>
                    <a:pt x="0" y="1"/>
                    <a:pt x="1" y="0"/>
                    <a:pt x="2" y="1"/>
                  </a:cubicBezTo>
                  <a:cubicBezTo>
                    <a:pt x="3" y="1"/>
                    <a:pt x="4" y="1"/>
                    <a:pt x="4" y="2"/>
                  </a:cubicBezTo>
                  <a:cubicBezTo>
                    <a:pt x="4" y="4"/>
                    <a:pt x="3" y="4"/>
                    <a:pt x="2" y="4"/>
                  </a:cubicBezTo>
                  <a:close/>
                </a:path>
              </a:pathLst>
            </a:custGeom>
            <a:solidFill>
              <a:srgbClr val="C9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8" name="Freeform 345">
              <a:extLst>
                <a:ext uri="{FF2B5EF4-FFF2-40B4-BE49-F238E27FC236}">
                  <a16:creationId xmlns:a16="http://schemas.microsoft.com/office/drawing/2014/main" id="{47F0E6B2-5FAF-4D1C-A542-72900A116BEF}"/>
                </a:ext>
              </a:extLst>
            </p:cNvPr>
            <p:cNvSpPr>
              <a:spLocks/>
            </p:cNvSpPr>
            <p:nvPr/>
          </p:nvSpPr>
          <p:spPr bwMode="auto">
            <a:xfrm>
              <a:off x="6241" y="3795"/>
              <a:ext cx="209" cy="209"/>
            </a:xfrm>
            <a:custGeom>
              <a:avLst/>
              <a:gdLst>
                <a:gd name="T0" fmla="*/ 63 w 125"/>
                <a:gd name="T1" fmla="*/ 0 h 125"/>
                <a:gd name="T2" fmla="*/ 125 w 125"/>
                <a:gd name="T3" fmla="*/ 62 h 125"/>
                <a:gd name="T4" fmla="*/ 62 w 125"/>
                <a:gd name="T5" fmla="*/ 125 h 125"/>
                <a:gd name="T6" fmla="*/ 0 w 125"/>
                <a:gd name="T7" fmla="*/ 61 h 125"/>
                <a:gd name="T8" fmla="*/ 63 w 125"/>
                <a:gd name="T9" fmla="*/ 0 h 125"/>
              </a:gdLst>
              <a:ahLst/>
              <a:cxnLst>
                <a:cxn ang="0">
                  <a:pos x="T0" y="T1"/>
                </a:cxn>
                <a:cxn ang="0">
                  <a:pos x="T2" y="T3"/>
                </a:cxn>
                <a:cxn ang="0">
                  <a:pos x="T4" y="T5"/>
                </a:cxn>
                <a:cxn ang="0">
                  <a:pos x="T6" y="T7"/>
                </a:cxn>
                <a:cxn ang="0">
                  <a:pos x="T8" y="T9"/>
                </a:cxn>
              </a:cxnLst>
              <a:rect l="0" t="0" r="r" b="b"/>
              <a:pathLst>
                <a:path w="125" h="125">
                  <a:moveTo>
                    <a:pt x="63" y="0"/>
                  </a:moveTo>
                  <a:cubicBezTo>
                    <a:pt x="98" y="0"/>
                    <a:pt x="125" y="27"/>
                    <a:pt x="125" y="62"/>
                  </a:cubicBezTo>
                  <a:cubicBezTo>
                    <a:pt x="125" y="97"/>
                    <a:pt x="97" y="125"/>
                    <a:pt x="62" y="125"/>
                  </a:cubicBezTo>
                  <a:cubicBezTo>
                    <a:pt x="28" y="124"/>
                    <a:pt x="0" y="96"/>
                    <a:pt x="0" y="61"/>
                  </a:cubicBezTo>
                  <a:cubicBezTo>
                    <a:pt x="0" y="27"/>
                    <a:pt x="28" y="0"/>
                    <a:pt x="63" y="0"/>
                  </a:cubicBezTo>
                  <a:close/>
                </a:path>
              </a:pathLst>
            </a:custGeom>
            <a:solidFill>
              <a:srgbClr val="452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939395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557184" y="491836"/>
            <a:ext cx="4810269" cy="763600"/>
          </a:xfrm>
          <a:prstGeom prst="rect">
            <a:avLst/>
          </a:prstGeom>
        </p:spPr>
        <p:txBody>
          <a:bodyPr spcFirstLastPara="1" vert="horz" wrap="square" lIns="121900" tIns="121900" rIns="121900" bIns="121900" rtlCol="0" anchor="t" anchorCtr="0">
            <a:noAutofit/>
          </a:bodyPr>
          <a:lstStyle/>
          <a:p>
            <a:r>
              <a:rPr lang="en" dirty="0">
                <a:solidFill>
                  <a:srgbClr val="87DA20"/>
                </a:solidFill>
                <a:latin typeface="Josefin Sans" pitchFamily="2" charset="0"/>
              </a:rPr>
              <a:t>RESOURCES</a:t>
            </a:r>
            <a:endParaRPr dirty="0">
              <a:solidFill>
                <a:srgbClr val="87DA20"/>
              </a:solidFill>
              <a:latin typeface="Josefin Sans" pitchFamily="2" charset="0"/>
            </a:endParaRPr>
          </a:p>
        </p:txBody>
      </p:sp>
      <p:pic>
        <p:nvPicPr>
          <p:cNvPr id="3" name="Imagen 2">
            <a:extLst>
              <a:ext uri="{FF2B5EF4-FFF2-40B4-BE49-F238E27FC236}">
                <a16:creationId xmlns:a16="http://schemas.microsoft.com/office/drawing/2014/main" id="{2DFEE223-EBA0-4273-BB6E-50AD6965F8A9}"/>
              </a:ext>
            </a:extLst>
          </p:cNvPr>
          <p:cNvPicPr>
            <a:picLocks noChangeAspect="1"/>
          </p:cNvPicPr>
          <p:nvPr/>
        </p:nvPicPr>
        <p:blipFill>
          <a:blip r:embed="rId3"/>
          <a:stretch>
            <a:fillRect/>
          </a:stretch>
        </p:blipFill>
        <p:spPr>
          <a:xfrm>
            <a:off x="407123" y="1155032"/>
            <a:ext cx="6665859" cy="5573972"/>
          </a:xfrm>
          <a:prstGeom prst="rect">
            <a:avLst/>
          </a:prstGeom>
        </p:spPr>
      </p:pic>
      <p:pic>
        <p:nvPicPr>
          <p:cNvPr id="5" name="Imagen 4">
            <a:extLst>
              <a:ext uri="{FF2B5EF4-FFF2-40B4-BE49-F238E27FC236}">
                <a16:creationId xmlns:a16="http://schemas.microsoft.com/office/drawing/2014/main" id="{E3FFDD98-4304-490B-ACDB-C29D5631BB73}"/>
              </a:ext>
            </a:extLst>
          </p:cNvPr>
          <p:cNvPicPr>
            <a:picLocks noChangeAspect="1"/>
          </p:cNvPicPr>
          <p:nvPr/>
        </p:nvPicPr>
        <p:blipFill>
          <a:blip r:embed="rId4"/>
          <a:stretch>
            <a:fillRect/>
          </a:stretch>
        </p:blipFill>
        <p:spPr>
          <a:xfrm>
            <a:off x="7223044" y="1812758"/>
            <a:ext cx="2851324" cy="2859201"/>
          </a:xfrm>
          <a:prstGeom prst="rect">
            <a:avLst/>
          </a:prstGeom>
        </p:spPr>
      </p:pic>
      <p:pic>
        <p:nvPicPr>
          <p:cNvPr id="3043" name="Imagen 3042">
            <a:extLst>
              <a:ext uri="{FF2B5EF4-FFF2-40B4-BE49-F238E27FC236}">
                <a16:creationId xmlns:a16="http://schemas.microsoft.com/office/drawing/2014/main" id="{9E2B3C64-346B-489A-BC97-16056495F546}"/>
              </a:ext>
            </a:extLst>
          </p:cNvPr>
          <p:cNvPicPr>
            <a:picLocks noChangeAspect="1"/>
          </p:cNvPicPr>
          <p:nvPr/>
        </p:nvPicPr>
        <p:blipFill>
          <a:blip r:embed="rId5"/>
          <a:stretch>
            <a:fillRect/>
          </a:stretch>
        </p:blipFill>
        <p:spPr>
          <a:xfrm>
            <a:off x="7586047" y="4883261"/>
            <a:ext cx="1831980" cy="1639414"/>
          </a:xfrm>
          <a:prstGeom prst="rect">
            <a:avLst/>
          </a:prstGeom>
        </p:spPr>
      </p:pic>
      <p:pic>
        <p:nvPicPr>
          <p:cNvPr id="3045" name="Imagen 3044">
            <a:extLst>
              <a:ext uri="{FF2B5EF4-FFF2-40B4-BE49-F238E27FC236}">
                <a16:creationId xmlns:a16="http://schemas.microsoft.com/office/drawing/2014/main" id="{E4F0662D-1282-4F3F-82CB-8A80C3F21514}"/>
              </a:ext>
            </a:extLst>
          </p:cNvPr>
          <p:cNvPicPr>
            <a:picLocks noChangeAspect="1"/>
          </p:cNvPicPr>
          <p:nvPr/>
        </p:nvPicPr>
        <p:blipFill>
          <a:blip r:embed="rId6"/>
          <a:stretch>
            <a:fillRect/>
          </a:stretch>
        </p:blipFill>
        <p:spPr>
          <a:xfrm>
            <a:off x="9607606" y="4122097"/>
            <a:ext cx="2177271" cy="2400578"/>
          </a:xfrm>
          <a:prstGeom prst="rect">
            <a:avLst/>
          </a:prstGeom>
        </p:spPr>
      </p:pic>
      <p:pic>
        <p:nvPicPr>
          <p:cNvPr id="3054" name="Imagen 3053">
            <a:extLst>
              <a:ext uri="{FF2B5EF4-FFF2-40B4-BE49-F238E27FC236}">
                <a16:creationId xmlns:a16="http://schemas.microsoft.com/office/drawing/2014/main" id="{C4F51658-A164-4545-BB43-00DC8C61B5F4}"/>
              </a:ext>
            </a:extLst>
          </p:cNvPr>
          <p:cNvPicPr>
            <a:picLocks noChangeAspect="1"/>
          </p:cNvPicPr>
          <p:nvPr/>
        </p:nvPicPr>
        <p:blipFill>
          <a:blip r:embed="rId7"/>
          <a:stretch>
            <a:fillRect/>
          </a:stretch>
        </p:blipFill>
        <p:spPr>
          <a:xfrm rot="3600000">
            <a:off x="9648810" y="1043217"/>
            <a:ext cx="2094863" cy="1539081"/>
          </a:xfrm>
          <a:prstGeom prst="rect">
            <a:avLst/>
          </a:prstGeom>
        </p:spPr>
      </p:pic>
      <p:pic>
        <p:nvPicPr>
          <p:cNvPr id="3056" name="Imagen 3055">
            <a:extLst>
              <a:ext uri="{FF2B5EF4-FFF2-40B4-BE49-F238E27FC236}">
                <a16:creationId xmlns:a16="http://schemas.microsoft.com/office/drawing/2014/main" id="{7C414719-8CEE-4FE8-A10A-1F7CFE7C9857}"/>
              </a:ext>
            </a:extLst>
          </p:cNvPr>
          <p:cNvPicPr>
            <a:picLocks noChangeAspect="1"/>
          </p:cNvPicPr>
          <p:nvPr/>
        </p:nvPicPr>
        <p:blipFill>
          <a:blip r:embed="rId8"/>
          <a:stretch>
            <a:fillRect/>
          </a:stretch>
        </p:blipFill>
        <p:spPr>
          <a:xfrm>
            <a:off x="10074368" y="2920709"/>
            <a:ext cx="2064456" cy="1126066"/>
          </a:xfrm>
          <a:prstGeom prst="rect">
            <a:avLst/>
          </a:prstGeom>
        </p:spPr>
      </p:pic>
    </p:spTree>
    <p:extLst>
      <p:ext uri="{BB962C8B-B14F-4D97-AF65-F5344CB8AC3E}">
        <p14:creationId xmlns:p14="http://schemas.microsoft.com/office/powerpoint/2010/main" val="3824716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557184" y="491836"/>
            <a:ext cx="4810269" cy="763600"/>
          </a:xfrm>
          <a:prstGeom prst="rect">
            <a:avLst/>
          </a:prstGeom>
        </p:spPr>
        <p:txBody>
          <a:bodyPr spcFirstLastPara="1" vert="horz" wrap="square" lIns="121900" tIns="121900" rIns="121900" bIns="121900" rtlCol="0" anchor="t" anchorCtr="0">
            <a:noAutofit/>
          </a:bodyPr>
          <a:lstStyle/>
          <a:p>
            <a:r>
              <a:rPr lang="en" dirty="0">
                <a:solidFill>
                  <a:srgbClr val="87DA20"/>
                </a:solidFill>
                <a:latin typeface="Josefin Sans" pitchFamily="2" charset="0"/>
              </a:rPr>
              <a:t>RESOURCES</a:t>
            </a:r>
            <a:endParaRPr dirty="0">
              <a:solidFill>
                <a:srgbClr val="87DA20"/>
              </a:solidFill>
              <a:latin typeface="Josefin Sans" pitchFamily="2" charset="0"/>
            </a:endParaRPr>
          </a:p>
        </p:txBody>
      </p:sp>
      <p:pic>
        <p:nvPicPr>
          <p:cNvPr id="3" name="Imagen 2">
            <a:extLst>
              <a:ext uri="{FF2B5EF4-FFF2-40B4-BE49-F238E27FC236}">
                <a16:creationId xmlns:a16="http://schemas.microsoft.com/office/drawing/2014/main" id="{1610F773-3754-4AAC-A174-CE43B08DA44F}"/>
              </a:ext>
            </a:extLst>
          </p:cNvPr>
          <p:cNvPicPr>
            <a:picLocks noChangeAspect="1"/>
          </p:cNvPicPr>
          <p:nvPr/>
        </p:nvPicPr>
        <p:blipFill>
          <a:blip r:embed="rId3"/>
          <a:stretch>
            <a:fillRect/>
          </a:stretch>
        </p:blipFill>
        <p:spPr>
          <a:xfrm>
            <a:off x="411981" y="1255436"/>
            <a:ext cx="5100673" cy="3204269"/>
          </a:xfrm>
          <a:prstGeom prst="rect">
            <a:avLst/>
          </a:prstGeom>
        </p:spPr>
      </p:pic>
      <p:pic>
        <p:nvPicPr>
          <p:cNvPr id="5" name="Imagen 4">
            <a:extLst>
              <a:ext uri="{FF2B5EF4-FFF2-40B4-BE49-F238E27FC236}">
                <a16:creationId xmlns:a16="http://schemas.microsoft.com/office/drawing/2014/main" id="{E6268FA7-CA1D-4A98-BC53-61B471D871C5}"/>
              </a:ext>
            </a:extLst>
          </p:cNvPr>
          <p:cNvPicPr>
            <a:picLocks noChangeAspect="1"/>
          </p:cNvPicPr>
          <p:nvPr/>
        </p:nvPicPr>
        <p:blipFill>
          <a:blip r:embed="rId4"/>
          <a:stretch>
            <a:fillRect/>
          </a:stretch>
        </p:blipFill>
        <p:spPr>
          <a:xfrm>
            <a:off x="6096000" y="873636"/>
            <a:ext cx="5384973" cy="3666364"/>
          </a:xfrm>
          <a:prstGeom prst="rect">
            <a:avLst/>
          </a:prstGeom>
        </p:spPr>
      </p:pic>
      <p:sp>
        <p:nvSpPr>
          <p:cNvPr id="12" name="Freeform 7">
            <a:extLst>
              <a:ext uri="{FF2B5EF4-FFF2-40B4-BE49-F238E27FC236}">
                <a16:creationId xmlns:a16="http://schemas.microsoft.com/office/drawing/2014/main" id="{A9A2F02F-1644-42AB-8F06-4B49F9CE5474}"/>
              </a:ext>
            </a:extLst>
          </p:cNvPr>
          <p:cNvSpPr>
            <a:spLocks/>
          </p:cNvSpPr>
          <p:nvPr/>
        </p:nvSpPr>
        <p:spPr bwMode="auto">
          <a:xfrm>
            <a:off x="5669046" y="5352592"/>
            <a:ext cx="982662" cy="1066800"/>
          </a:xfrm>
          <a:custGeom>
            <a:avLst/>
            <a:gdLst>
              <a:gd name="T0" fmla="*/ 33 w 69"/>
              <a:gd name="T1" fmla="*/ 1 h 74"/>
              <a:gd name="T2" fmla="*/ 55 w 69"/>
              <a:gd name="T3" fmla="*/ 6 h 74"/>
              <a:gd name="T4" fmla="*/ 63 w 69"/>
              <a:gd name="T5" fmla="*/ 7 h 74"/>
              <a:gd name="T6" fmla="*/ 69 w 69"/>
              <a:gd name="T7" fmla="*/ 14 h 74"/>
              <a:gd name="T8" fmla="*/ 67 w 69"/>
              <a:gd name="T9" fmla="*/ 16 h 74"/>
              <a:gd name="T10" fmla="*/ 68 w 69"/>
              <a:gd name="T11" fmla="*/ 25 h 74"/>
              <a:gd name="T12" fmla="*/ 64 w 69"/>
              <a:gd name="T13" fmla="*/ 34 h 74"/>
              <a:gd name="T14" fmla="*/ 54 w 69"/>
              <a:gd name="T15" fmla="*/ 42 h 74"/>
              <a:gd name="T16" fmla="*/ 47 w 69"/>
              <a:gd name="T17" fmla="*/ 43 h 74"/>
              <a:gd name="T18" fmla="*/ 38 w 69"/>
              <a:gd name="T19" fmla="*/ 38 h 74"/>
              <a:gd name="T20" fmla="*/ 49 w 69"/>
              <a:gd name="T21" fmla="*/ 47 h 74"/>
              <a:gd name="T22" fmla="*/ 50 w 69"/>
              <a:gd name="T23" fmla="*/ 48 h 74"/>
              <a:gd name="T24" fmla="*/ 55 w 69"/>
              <a:gd name="T25" fmla="*/ 53 h 74"/>
              <a:gd name="T26" fmla="*/ 52 w 69"/>
              <a:gd name="T27" fmla="*/ 65 h 74"/>
              <a:gd name="T28" fmla="*/ 26 w 69"/>
              <a:gd name="T29" fmla="*/ 72 h 74"/>
              <a:gd name="T30" fmla="*/ 4 w 69"/>
              <a:gd name="T31" fmla="*/ 59 h 74"/>
              <a:gd name="T32" fmla="*/ 7 w 69"/>
              <a:gd name="T33" fmla="*/ 45 h 74"/>
              <a:gd name="T34" fmla="*/ 21 w 69"/>
              <a:gd name="T35" fmla="*/ 39 h 74"/>
              <a:gd name="T36" fmla="*/ 27 w 69"/>
              <a:gd name="T37" fmla="*/ 34 h 74"/>
              <a:gd name="T38" fmla="*/ 35 w 69"/>
              <a:gd name="T39" fmla="*/ 27 h 74"/>
              <a:gd name="T40" fmla="*/ 37 w 69"/>
              <a:gd name="T41" fmla="*/ 17 h 74"/>
              <a:gd name="T42" fmla="*/ 36 w 69"/>
              <a:gd name="T43" fmla="*/ 21 h 74"/>
              <a:gd name="T44" fmla="*/ 35 w 69"/>
              <a:gd name="T45" fmla="*/ 15 h 74"/>
              <a:gd name="T46" fmla="*/ 35 w 69"/>
              <a:gd name="T47" fmla="*/ 15 h 74"/>
              <a:gd name="T48" fmla="*/ 33 w 69"/>
              <a:gd name="T49" fmla="*/ 20 h 74"/>
              <a:gd name="T50" fmla="*/ 31 w 69"/>
              <a:gd name="T51" fmla="*/ 16 h 74"/>
              <a:gd name="T52" fmla="*/ 31 w 69"/>
              <a:gd name="T53" fmla="*/ 2 h 74"/>
              <a:gd name="T54" fmla="*/ 33 w 69"/>
              <a:gd name="T55" fmla="*/ 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9" h="74">
                <a:moveTo>
                  <a:pt x="33" y="1"/>
                </a:moveTo>
                <a:cubicBezTo>
                  <a:pt x="41" y="0"/>
                  <a:pt x="48" y="3"/>
                  <a:pt x="55" y="6"/>
                </a:cubicBezTo>
                <a:cubicBezTo>
                  <a:pt x="58" y="8"/>
                  <a:pt x="61" y="8"/>
                  <a:pt x="63" y="7"/>
                </a:cubicBezTo>
                <a:cubicBezTo>
                  <a:pt x="64" y="10"/>
                  <a:pt x="67" y="11"/>
                  <a:pt x="69" y="14"/>
                </a:cubicBezTo>
                <a:cubicBezTo>
                  <a:pt x="69" y="15"/>
                  <a:pt x="68" y="15"/>
                  <a:pt x="67" y="16"/>
                </a:cubicBezTo>
                <a:cubicBezTo>
                  <a:pt x="66" y="19"/>
                  <a:pt x="67" y="22"/>
                  <a:pt x="68" y="25"/>
                </a:cubicBezTo>
                <a:cubicBezTo>
                  <a:pt x="68" y="30"/>
                  <a:pt x="68" y="32"/>
                  <a:pt x="64" y="34"/>
                </a:cubicBezTo>
                <a:cubicBezTo>
                  <a:pt x="60" y="36"/>
                  <a:pt x="57" y="38"/>
                  <a:pt x="54" y="42"/>
                </a:cubicBezTo>
                <a:cubicBezTo>
                  <a:pt x="52" y="44"/>
                  <a:pt x="50" y="44"/>
                  <a:pt x="47" y="43"/>
                </a:cubicBezTo>
                <a:cubicBezTo>
                  <a:pt x="44" y="42"/>
                  <a:pt x="41" y="40"/>
                  <a:pt x="38" y="38"/>
                </a:cubicBezTo>
                <a:cubicBezTo>
                  <a:pt x="41" y="42"/>
                  <a:pt x="46" y="43"/>
                  <a:pt x="49" y="47"/>
                </a:cubicBezTo>
                <a:cubicBezTo>
                  <a:pt x="50" y="47"/>
                  <a:pt x="50" y="47"/>
                  <a:pt x="50" y="48"/>
                </a:cubicBezTo>
                <a:cubicBezTo>
                  <a:pt x="52" y="49"/>
                  <a:pt x="54" y="51"/>
                  <a:pt x="55" y="53"/>
                </a:cubicBezTo>
                <a:cubicBezTo>
                  <a:pt x="58" y="58"/>
                  <a:pt x="58" y="62"/>
                  <a:pt x="52" y="65"/>
                </a:cubicBezTo>
                <a:cubicBezTo>
                  <a:pt x="44" y="70"/>
                  <a:pt x="35" y="74"/>
                  <a:pt x="26" y="72"/>
                </a:cubicBezTo>
                <a:cubicBezTo>
                  <a:pt x="17" y="70"/>
                  <a:pt x="10" y="66"/>
                  <a:pt x="4" y="59"/>
                </a:cubicBezTo>
                <a:cubicBezTo>
                  <a:pt x="0" y="54"/>
                  <a:pt x="1" y="49"/>
                  <a:pt x="7" y="45"/>
                </a:cubicBezTo>
                <a:cubicBezTo>
                  <a:pt x="12" y="43"/>
                  <a:pt x="16" y="41"/>
                  <a:pt x="21" y="39"/>
                </a:cubicBezTo>
                <a:cubicBezTo>
                  <a:pt x="24" y="38"/>
                  <a:pt x="26" y="37"/>
                  <a:pt x="27" y="34"/>
                </a:cubicBezTo>
                <a:cubicBezTo>
                  <a:pt x="34" y="35"/>
                  <a:pt x="34" y="34"/>
                  <a:pt x="35" y="27"/>
                </a:cubicBezTo>
                <a:cubicBezTo>
                  <a:pt x="35" y="24"/>
                  <a:pt x="37" y="20"/>
                  <a:pt x="37" y="17"/>
                </a:cubicBezTo>
                <a:cubicBezTo>
                  <a:pt x="37" y="18"/>
                  <a:pt x="37" y="20"/>
                  <a:pt x="36" y="21"/>
                </a:cubicBezTo>
                <a:cubicBezTo>
                  <a:pt x="34" y="19"/>
                  <a:pt x="34" y="19"/>
                  <a:pt x="35" y="15"/>
                </a:cubicBezTo>
                <a:cubicBezTo>
                  <a:pt x="35" y="15"/>
                  <a:pt x="35" y="15"/>
                  <a:pt x="35" y="15"/>
                </a:cubicBezTo>
                <a:cubicBezTo>
                  <a:pt x="34" y="17"/>
                  <a:pt x="35" y="20"/>
                  <a:pt x="33" y="20"/>
                </a:cubicBezTo>
                <a:cubicBezTo>
                  <a:pt x="31" y="20"/>
                  <a:pt x="32" y="17"/>
                  <a:pt x="31" y="16"/>
                </a:cubicBezTo>
                <a:cubicBezTo>
                  <a:pt x="30" y="11"/>
                  <a:pt x="30" y="7"/>
                  <a:pt x="31" y="2"/>
                </a:cubicBezTo>
                <a:cubicBezTo>
                  <a:pt x="31" y="2"/>
                  <a:pt x="31" y="1"/>
                  <a:pt x="33" y="1"/>
                </a:cubicBezTo>
                <a:close/>
              </a:path>
            </a:pathLst>
          </a:custGeom>
          <a:solidFill>
            <a:srgbClr val="FFE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0">
            <a:extLst>
              <a:ext uri="{FF2B5EF4-FFF2-40B4-BE49-F238E27FC236}">
                <a16:creationId xmlns:a16="http://schemas.microsoft.com/office/drawing/2014/main" id="{A6D569E2-EBD6-478D-B119-7C1E26768F9B}"/>
              </a:ext>
            </a:extLst>
          </p:cNvPr>
          <p:cNvSpPr>
            <a:spLocks/>
          </p:cNvSpPr>
          <p:nvPr/>
        </p:nvSpPr>
        <p:spPr bwMode="auto">
          <a:xfrm>
            <a:off x="2833688" y="5397501"/>
            <a:ext cx="1309687" cy="1023938"/>
          </a:xfrm>
          <a:custGeom>
            <a:avLst/>
            <a:gdLst>
              <a:gd name="T0" fmla="*/ 41 w 92"/>
              <a:gd name="T1" fmla="*/ 60 h 71"/>
              <a:gd name="T2" fmla="*/ 7 w 92"/>
              <a:gd name="T3" fmla="*/ 70 h 71"/>
              <a:gd name="T4" fmla="*/ 1 w 92"/>
              <a:gd name="T5" fmla="*/ 68 h 71"/>
              <a:gd name="T6" fmla="*/ 3 w 92"/>
              <a:gd name="T7" fmla="*/ 62 h 71"/>
              <a:gd name="T8" fmla="*/ 24 w 92"/>
              <a:gd name="T9" fmla="*/ 39 h 71"/>
              <a:gd name="T10" fmla="*/ 72 w 92"/>
              <a:gd name="T11" fmla="*/ 5 h 71"/>
              <a:gd name="T12" fmla="*/ 90 w 92"/>
              <a:gd name="T13" fmla="*/ 1 h 71"/>
              <a:gd name="T14" fmla="*/ 92 w 92"/>
              <a:gd name="T15" fmla="*/ 1 h 71"/>
              <a:gd name="T16" fmla="*/ 91 w 92"/>
              <a:gd name="T17" fmla="*/ 3 h 71"/>
              <a:gd name="T18" fmla="*/ 82 w 92"/>
              <a:gd name="T19" fmla="*/ 5 h 71"/>
              <a:gd name="T20" fmla="*/ 68 w 92"/>
              <a:gd name="T21" fmla="*/ 12 h 71"/>
              <a:gd name="T22" fmla="*/ 73 w 92"/>
              <a:gd name="T23" fmla="*/ 11 h 71"/>
              <a:gd name="T24" fmla="*/ 78 w 92"/>
              <a:gd name="T25" fmla="*/ 12 h 71"/>
              <a:gd name="T26" fmla="*/ 81 w 92"/>
              <a:gd name="T27" fmla="*/ 23 h 71"/>
              <a:gd name="T28" fmla="*/ 82 w 92"/>
              <a:gd name="T29" fmla="*/ 25 h 71"/>
              <a:gd name="T30" fmla="*/ 82 w 92"/>
              <a:gd name="T31" fmla="*/ 29 h 71"/>
              <a:gd name="T32" fmla="*/ 78 w 92"/>
              <a:gd name="T33" fmla="*/ 29 h 71"/>
              <a:gd name="T34" fmla="*/ 71 w 92"/>
              <a:gd name="T35" fmla="*/ 27 h 71"/>
              <a:gd name="T36" fmla="*/ 68 w 92"/>
              <a:gd name="T37" fmla="*/ 29 h 71"/>
              <a:gd name="T38" fmla="*/ 68 w 92"/>
              <a:gd name="T39" fmla="*/ 35 h 71"/>
              <a:gd name="T40" fmla="*/ 58 w 92"/>
              <a:gd name="T41" fmla="*/ 52 h 71"/>
              <a:gd name="T42" fmla="*/ 45 w 92"/>
              <a:gd name="T43" fmla="*/ 56 h 71"/>
              <a:gd name="T44" fmla="*/ 39 w 92"/>
              <a:gd name="T45" fmla="*/ 58 h 71"/>
              <a:gd name="T46" fmla="*/ 41 w 92"/>
              <a:gd name="T47"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2" h="71">
                <a:moveTo>
                  <a:pt x="41" y="60"/>
                </a:moveTo>
                <a:cubicBezTo>
                  <a:pt x="31" y="65"/>
                  <a:pt x="19" y="68"/>
                  <a:pt x="7" y="70"/>
                </a:cubicBezTo>
                <a:cubicBezTo>
                  <a:pt x="5" y="70"/>
                  <a:pt x="3" y="71"/>
                  <a:pt x="1" y="68"/>
                </a:cubicBezTo>
                <a:cubicBezTo>
                  <a:pt x="0" y="66"/>
                  <a:pt x="2" y="64"/>
                  <a:pt x="3" y="62"/>
                </a:cubicBezTo>
                <a:cubicBezTo>
                  <a:pt x="8" y="53"/>
                  <a:pt x="16" y="46"/>
                  <a:pt x="24" y="39"/>
                </a:cubicBezTo>
                <a:cubicBezTo>
                  <a:pt x="39" y="26"/>
                  <a:pt x="54" y="14"/>
                  <a:pt x="72" y="5"/>
                </a:cubicBezTo>
                <a:cubicBezTo>
                  <a:pt x="78" y="3"/>
                  <a:pt x="84" y="1"/>
                  <a:pt x="90" y="1"/>
                </a:cubicBezTo>
                <a:cubicBezTo>
                  <a:pt x="91" y="0"/>
                  <a:pt x="91" y="1"/>
                  <a:pt x="92" y="1"/>
                </a:cubicBezTo>
                <a:cubicBezTo>
                  <a:pt x="92" y="2"/>
                  <a:pt x="92" y="2"/>
                  <a:pt x="91" y="3"/>
                </a:cubicBezTo>
                <a:cubicBezTo>
                  <a:pt x="88" y="4"/>
                  <a:pt x="85" y="3"/>
                  <a:pt x="82" y="5"/>
                </a:cubicBezTo>
                <a:cubicBezTo>
                  <a:pt x="77" y="7"/>
                  <a:pt x="72" y="9"/>
                  <a:pt x="68" y="12"/>
                </a:cubicBezTo>
                <a:cubicBezTo>
                  <a:pt x="69" y="12"/>
                  <a:pt x="71" y="12"/>
                  <a:pt x="73" y="11"/>
                </a:cubicBezTo>
                <a:cubicBezTo>
                  <a:pt x="74" y="11"/>
                  <a:pt x="76" y="10"/>
                  <a:pt x="78" y="12"/>
                </a:cubicBezTo>
                <a:cubicBezTo>
                  <a:pt x="78" y="16"/>
                  <a:pt x="79" y="19"/>
                  <a:pt x="81" y="23"/>
                </a:cubicBezTo>
                <a:cubicBezTo>
                  <a:pt x="81" y="24"/>
                  <a:pt x="82" y="24"/>
                  <a:pt x="82" y="25"/>
                </a:cubicBezTo>
                <a:cubicBezTo>
                  <a:pt x="82" y="26"/>
                  <a:pt x="83" y="28"/>
                  <a:pt x="82" y="29"/>
                </a:cubicBezTo>
                <a:cubicBezTo>
                  <a:pt x="81" y="30"/>
                  <a:pt x="79" y="30"/>
                  <a:pt x="78" y="29"/>
                </a:cubicBezTo>
                <a:cubicBezTo>
                  <a:pt x="76" y="28"/>
                  <a:pt x="73" y="28"/>
                  <a:pt x="71" y="27"/>
                </a:cubicBezTo>
                <a:cubicBezTo>
                  <a:pt x="69" y="26"/>
                  <a:pt x="68" y="27"/>
                  <a:pt x="68" y="29"/>
                </a:cubicBezTo>
                <a:cubicBezTo>
                  <a:pt x="68" y="31"/>
                  <a:pt x="68" y="33"/>
                  <a:pt x="68" y="35"/>
                </a:cubicBezTo>
                <a:cubicBezTo>
                  <a:pt x="68" y="43"/>
                  <a:pt x="65" y="49"/>
                  <a:pt x="58" y="52"/>
                </a:cubicBezTo>
                <a:cubicBezTo>
                  <a:pt x="54" y="54"/>
                  <a:pt x="50" y="56"/>
                  <a:pt x="45" y="56"/>
                </a:cubicBezTo>
                <a:cubicBezTo>
                  <a:pt x="43" y="56"/>
                  <a:pt x="41" y="57"/>
                  <a:pt x="39" y="58"/>
                </a:cubicBezTo>
                <a:cubicBezTo>
                  <a:pt x="39" y="59"/>
                  <a:pt x="41" y="59"/>
                  <a:pt x="41" y="60"/>
                </a:cubicBezTo>
                <a:close/>
              </a:path>
            </a:pathLst>
          </a:custGeom>
          <a:solidFill>
            <a:srgbClr val="F6A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1">
            <a:extLst>
              <a:ext uri="{FF2B5EF4-FFF2-40B4-BE49-F238E27FC236}">
                <a16:creationId xmlns:a16="http://schemas.microsoft.com/office/drawing/2014/main" id="{4AA84643-1052-4BB5-90E9-FCAEA7384C24}"/>
              </a:ext>
            </a:extLst>
          </p:cNvPr>
          <p:cNvSpPr>
            <a:spLocks/>
          </p:cNvSpPr>
          <p:nvPr/>
        </p:nvSpPr>
        <p:spPr bwMode="auto">
          <a:xfrm>
            <a:off x="4611688" y="5383213"/>
            <a:ext cx="669925" cy="865188"/>
          </a:xfrm>
          <a:custGeom>
            <a:avLst/>
            <a:gdLst>
              <a:gd name="T0" fmla="*/ 31 w 47"/>
              <a:gd name="T1" fmla="*/ 52 h 60"/>
              <a:gd name="T2" fmla="*/ 10 w 47"/>
              <a:gd name="T3" fmla="*/ 58 h 60"/>
              <a:gd name="T4" fmla="*/ 8 w 47"/>
              <a:gd name="T5" fmla="*/ 56 h 60"/>
              <a:gd name="T6" fmla="*/ 10 w 47"/>
              <a:gd name="T7" fmla="*/ 53 h 60"/>
              <a:gd name="T8" fmla="*/ 17 w 47"/>
              <a:gd name="T9" fmla="*/ 48 h 60"/>
              <a:gd name="T10" fmla="*/ 19 w 47"/>
              <a:gd name="T11" fmla="*/ 45 h 60"/>
              <a:gd name="T12" fmla="*/ 15 w 47"/>
              <a:gd name="T13" fmla="*/ 45 h 60"/>
              <a:gd name="T14" fmla="*/ 10 w 47"/>
              <a:gd name="T15" fmla="*/ 47 h 60"/>
              <a:gd name="T16" fmla="*/ 8 w 47"/>
              <a:gd name="T17" fmla="*/ 48 h 60"/>
              <a:gd name="T18" fmla="*/ 1 w 47"/>
              <a:gd name="T19" fmla="*/ 48 h 60"/>
              <a:gd name="T20" fmla="*/ 4 w 47"/>
              <a:gd name="T21" fmla="*/ 42 h 60"/>
              <a:gd name="T22" fmla="*/ 13 w 47"/>
              <a:gd name="T23" fmla="*/ 33 h 60"/>
              <a:gd name="T24" fmla="*/ 13 w 47"/>
              <a:gd name="T25" fmla="*/ 27 h 60"/>
              <a:gd name="T26" fmla="*/ 8 w 47"/>
              <a:gd name="T27" fmla="*/ 15 h 60"/>
              <a:gd name="T28" fmla="*/ 13 w 47"/>
              <a:gd name="T29" fmla="*/ 12 h 60"/>
              <a:gd name="T30" fmla="*/ 7 w 47"/>
              <a:gd name="T31" fmla="*/ 8 h 60"/>
              <a:gd name="T32" fmla="*/ 10 w 47"/>
              <a:gd name="T33" fmla="*/ 1 h 60"/>
              <a:gd name="T34" fmla="*/ 16 w 47"/>
              <a:gd name="T35" fmla="*/ 1 h 60"/>
              <a:gd name="T36" fmla="*/ 41 w 47"/>
              <a:gd name="T37" fmla="*/ 23 h 60"/>
              <a:gd name="T38" fmla="*/ 46 w 47"/>
              <a:gd name="T39" fmla="*/ 35 h 60"/>
              <a:gd name="T40" fmla="*/ 47 w 47"/>
              <a:gd name="T41" fmla="*/ 36 h 60"/>
              <a:gd name="T42" fmla="*/ 45 w 47"/>
              <a:gd name="T43" fmla="*/ 48 h 60"/>
              <a:gd name="T44" fmla="*/ 42 w 47"/>
              <a:gd name="T45" fmla="*/ 48 h 60"/>
              <a:gd name="T46" fmla="*/ 38 w 47"/>
              <a:gd name="T47" fmla="*/ 44 h 60"/>
              <a:gd name="T48" fmla="*/ 35 w 47"/>
              <a:gd name="T49" fmla="*/ 44 h 60"/>
              <a:gd name="T50" fmla="*/ 33 w 47"/>
              <a:gd name="T51" fmla="*/ 47 h 60"/>
              <a:gd name="T52" fmla="*/ 31 w 47"/>
              <a:gd name="T53" fmla="*/ 5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7" h="60">
                <a:moveTo>
                  <a:pt x="31" y="52"/>
                </a:moveTo>
                <a:cubicBezTo>
                  <a:pt x="26" y="59"/>
                  <a:pt x="18" y="60"/>
                  <a:pt x="10" y="58"/>
                </a:cubicBezTo>
                <a:cubicBezTo>
                  <a:pt x="9" y="58"/>
                  <a:pt x="8" y="57"/>
                  <a:pt x="8" y="56"/>
                </a:cubicBezTo>
                <a:cubicBezTo>
                  <a:pt x="7" y="55"/>
                  <a:pt x="9" y="54"/>
                  <a:pt x="10" y="53"/>
                </a:cubicBezTo>
                <a:cubicBezTo>
                  <a:pt x="12" y="51"/>
                  <a:pt x="15" y="50"/>
                  <a:pt x="17" y="48"/>
                </a:cubicBezTo>
                <a:cubicBezTo>
                  <a:pt x="18" y="47"/>
                  <a:pt x="19" y="47"/>
                  <a:pt x="19" y="45"/>
                </a:cubicBezTo>
                <a:cubicBezTo>
                  <a:pt x="18" y="44"/>
                  <a:pt x="17" y="44"/>
                  <a:pt x="15" y="45"/>
                </a:cubicBezTo>
                <a:cubicBezTo>
                  <a:pt x="13" y="45"/>
                  <a:pt x="12" y="46"/>
                  <a:pt x="10" y="47"/>
                </a:cubicBezTo>
                <a:cubicBezTo>
                  <a:pt x="9" y="47"/>
                  <a:pt x="8" y="47"/>
                  <a:pt x="8" y="48"/>
                </a:cubicBezTo>
                <a:cubicBezTo>
                  <a:pt x="5" y="48"/>
                  <a:pt x="3" y="50"/>
                  <a:pt x="1" y="48"/>
                </a:cubicBezTo>
                <a:cubicBezTo>
                  <a:pt x="0" y="45"/>
                  <a:pt x="3" y="44"/>
                  <a:pt x="4" y="42"/>
                </a:cubicBezTo>
                <a:cubicBezTo>
                  <a:pt x="7" y="39"/>
                  <a:pt x="12" y="37"/>
                  <a:pt x="13" y="33"/>
                </a:cubicBezTo>
                <a:cubicBezTo>
                  <a:pt x="14" y="31"/>
                  <a:pt x="16" y="28"/>
                  <a:pt x="13" y="27"/>
                </a:cubicBezTo>
                <a:cubicBezTo>
                  <a:pt x="8" y="24"/>
                  <a:pt x="8" y="19"/>
                  <a:pt x="8" y="15"/>
                </a:cubicBezTo>
                <a:cubicBezTo>
                  <a:pt x="8" y="12"/>
                  <a:pt x="11" y="12"/>
                  <a:pt x="13" y="12"/>
                </a:cubicBezTo>
                <a:cubicBezTo>
                  <a:pt x="11" y="11"/>
                  <a:pt x="8" y="10"/>
                  <a:pt x="7" y="8"/>
                </a:cubicBezTo>
                <a:cubicBezTo>
                  <a:pt x="5" y="4"/>
                  <a:pt x="6" y="1"/>
                  <a:pt x="10" y="1"/>
                </a:cubicBezTo>
                <a:cubicBezTo>
                  <a:pt x="12" y="1"/>
                  <a:pt x="14" y="2"/>
                  <a:pt x="16" y="1"/>
                </a:cubicBezTo>
                <a:cubicBezTo>
                  <a:pt x="26" y="0"/>
                  <a:pt x="40" y="14"/>
                  <a:pt x="41" y="23"/>
                </a:cubicBezTo>
                <a:cubicBezTo>
                  <a:pt x="43" y="27"/>
                  <a:pt x="43" y="32"/>
                  <a:pt x="46" y="35"/>
                </a:cubicBezTo>
                <a:cubicBezTo>
                  <a:pt x="47" y="36"/>
                  <a:pt x="47" y="36"/>
                  <a:pt x="47" y="36"/>
                </a:cubicBezTo>
                <a:cubicBezTo>
                  <a:pt x="44" y="40"/>
                  <a:pt x="46" y="44"/>
                  <a:pt x="45" y="48"/>
                </a:cubicBezTo>
                <a:cubicBezTo>
                  <a:pt x="44" y="49"/>
                  <a:pt x="43" y="49"/>
                  <a:pt x="42" y="48"/>
                </a:cubicBezTo>
                <a:cubicBezTo>
                  <a:pt x="41" y="47"/>
                  <a:pt x="39" y="46"/>
                  <a:pt x="38" y="44"/>
                </a:cubicBezTo>
                <a:cubicBezTo>
                  <a:pt x="37" y="44"/>
                  <a:pt x="36" y="43"/>
                  <a:pt x="35" y="44"/>
                </a:cubicBezTo>
                <a:cubicBezTo>
                  <a:pt x="33" y="44"/>
                  <a:pt x="34" y="46"/>
                  <a:pt x="33" y="47"/>
                </a:cubicBezTo>
                <a:cubicBezTo>
                  <a:pt x="33" y="49"/>
                  <a:pt x="32" y="51"/>
                  <a:pt x="31" y="52"/>
                </a:cubicBezTo>
                <a:close/>
              </a:path>
            </a:pathLst>
          </a:custGeom>
          <a:solidFill>
            <a:srgbClr val="4F8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2">
            <a:extLst>
              <a:ext uri="{FF2B5EF4-FFF2-40B4-BE49-F238E27FC236}">
                <a16:creationId xmlns:a16="http://schemas.microsoft.com/office/drawing/2014/main" id="{88CE0118-C63E-4A70-8F87-326DB6069808}"/>
              </a:ext>
            </a:extLst>
          </p:cNvPr>
          <p:cNvSpPr>
            <a:spLocks/>
          </p:cNvSpPr>
          <p:nvPr/>
        </p:nvSpPr>
        <p:spPr bwMode="auto">
          <a:xfrm>
            <a:off x="4200525" y="4459288"/>
            <a:ext cx="654050" cy="1471613"/>
          </a:xfrm>
          <a:custGeom>
            <a:avLst/>
            <a:gdLst>
              <a:gd name="T0" fmla="*/ 39 w 46"/>
              <a:gd name="T1" fmla="*/ 65 h 102"/>
              <a:gd name="T2" fmla="*/ 36 w 46"/>
              <a:gd name="T3" fmla="*/ 68 h 102"/>
              <a:gd name="T4" fmla="*/ 40 w 46"/>
              <a:gd name="T5" fmla="*/ 74 h 102"/>
              <a:gd name="T6" fmla="*/ 46 w 46"/>
              <a:gd name="T7" fmla="*/ 78 h 102"/>
              <a:gd name="T8" fmla="*/ 38 w 46"/>
              <a:gd name="T9" fmla="*/ 77 h 102"/>
              <a:gd name="T10" fmla="*/ 39 w 46"/>
              <a:gd name="T11" fmla="*/ 84 h 102"/>
              <a:gd name="T12" fmla="*/ 43 w 46"/>
              <a:gd name="T13" fmla="*/ 89 h 102"/>
              <a:gd name="T14" fmla="*/ 42 w 46"/>
              <a:gd name="T15" fmla="*/ 91 h 102"/>
              <a:gd name="T16" fmla="*/ 36 w 46"/>
              <a:gd name="T17" fmla="*/ 98 h 102"/>
              <a:gd name="T18" fmla="*/ 31 w 46"/>
              <a:gd name="T19" fmla="*/ 101 h 102"/>
              <a:gd name="T20" fmla="*/ 31 w 46"/>
              <a:gd name="T21" fmla="*/ 96 h 102"/>
              <a:gd name="T22" fmla="*/ 32 w 46"/>
              <a:gd name="T23" fmla="*/ 88 h 102"/>
              <a:gd name="T24" fmla="*/ 32 w 46"/>
              <a:gd name="T25" fmla="*/ 82 h 102"/>
              <a:gd name="T26" fmla="*/ 25 w 46"/>
              <a:gd name="T27" fmla="*/ 77 h 102"/>
              <a:gd name="T28" fmla="*/ 23 w 46"/>
              <a:gd name="T29" fmla="*/ 75 h 102"/>
              <a:gd name="T30" fmla="*/ 26 w 46"/>
              <a:gd name="T31" fmla="*/ 73 h 102"/>
              <a:gd name="T32" fmla="*/ 33 w 46"/>
              <a:gd name="T33" fmla="*/ 74 h 102"/>
              <a:gd name="T34" fmla="*/ 33 w 46"/>
              <a:gd name="T35" fmla="*/ 73 h 102"/>
              <a:gd name="T36" fmla="*/ 33 w 46"/>
              <a:gd name="T37" fmla="*/ 74 h 102"/>
              <a:gd name="T38" fmla="*/ 24 w 46"/>
              <a:gd name="T39" fmla="*/ 73 h 102"/>
              <a:gd name="T40" fmla="*/ 21 w 46"/>
              <a:gd name="T41" fmla="*/ 65 h 102"/>
              <a:gd name="T42" fmla="*/ 19 w 46"/>
              <a:gd name="T43" fmla="*/ 61 h 102"/>
              <a:gd name="T44" fmla="*/ 16 w 46"/>
              <a:gd name="T45" fmla="*/ 55 h 102"/>
              <a:gd name="T46" fmla="*/ 17 w 46"/>
              <a:gd name="T47" fmla="*/ 53 h 102"/>
              <a:gd name="T48" fmla="*/ 15 w 46"/>
              <a:gd name="T49" fmla="*/ 41 h 102"/>
              <a:gd name="T50" fmla="*/ 14 w 46"/>
              <a:gd name="T51" fmla="*/ 34 h 102"/>
              <a:gd name="T52" fmla="*/ 5 w 46"/>
              <a:gd name="T53" fmla="*/ 34 h 102"/>
              <a:gd name="T54" fmla="*/ 17 w 46"/>
              <a:gd name="T55" fmla="*/ 33 h 102"/>
              <a:gd name="T56" fmla="*/ 20 w 46"/>
              <a:gd name="T57" fmla="*/ 32 h 102"/>
              <a:gd name="T58" fmla="*/ 17 w 46"/>
              <a:gd name="T59" fmla="*/ 30 h 102"/>
              <a:gd name="T60" fmla="*/ 9 w 46"/>
              <a:gd name="T61" fmla="*/ 25 h 102"/>
              <a:gd name="T62" fmla="*/ 11 w 46"/>
              <a:gd name="T63" fmla="*/ 20 h 102"/>
              <a:gd name="T64" fmla="*/ 15 w 46"/>
              <a:gd name="T65" fmla="*/ 20 h 102"/>
              <a:gd name="T66" fmla="*/ 19 w 46"/>
              <a:gd name="T67" fmla="*/ 18 h 102"/>
              <a:gd name="T68" fmla="*/ 17 w 46"/>
              <a:gd name="T69" fmla="*/ 14 h 102"/>
              <a:gd name="T70" fmla="*/ 10 w 46"/>
              <a:gd name="T71" fmla="*/ 14 h 102"/>
              <a:gd name="T72" fmla="*/ 5 w 46"/>
              <a:gd name="T73" fmla="*/ 15 h 102"/>
              <a:gd name="T74" fmla="*/ 0 w 46"/>
              <a:gd name="T75" fmla="*/ 12 h 102"/>
              <a:gd name="T76" fmla="*/ 3 w 46"/>
              <a:gd name="T77" fmla="*/ 6 h 102"/>
              <a:gd name="T78" fmla="*/ 6 w 46"/>
              <a:gd name="T79" fmla="*/ 4 h 102"/>
              <a:gd name="T80" fmla="*/ 30 w 46"/>
              <a:gd name="T81" fmla="*/ 2 h 102"/>
              <a:gd name="T82" fmla="*/ 28 w 46"/>
              <a:gd name="T83" fmla="*/ 4 h 102"/>
              <a:gd name="T84" fmla="*/ 24 w 46"/>
              <a:gd name="T85" fmla="*/ 10 h 102"/>
              <a:gd name="T86" fmla="*/ 26 w 46"/>
              <a:gd name="T87" fmla="*/ 14 h 102"/>
              <a:gd name="T88" fmla="*/ 28 w 46"/>
              <a:gd name="T89" fmla="*/ 27 h 102"/>
              <a:gd name="T90" fmla="*/ 32 w 46"/>
              <a:gd name="T91" fmla="*/ 39 h 102"/>
              <a:gd name="T92" fmla="*/ 33 w 46"/>
              <a:gd name="T93" fmla="*/ 41 h 102"/>
              <a:gd name="T94" fmla="*/ 33 w 46"/>
              <a:gd name="T95" fmla="*/ 45 h 102"/>
              <a:gd name="T96" fmla="*/ 37 w 46"/>
              <a:gd name="T97" fmla="*/ 60 h 102"/>
              <a:gd name="T98" fmla="*/ 39 w 46"/>
              <a:gd name="T99"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 h="102">
                <a:moveTo>
                  <a:pt x="39" y="65"/>
                </a:moveTo>
                <a:cubicBezTo>
                  <a:pt x="38" y="66"/>
                  <a:pt x="35" y="65"/>
                  <a:pt x="36" y="68"/>
                </a:cubicBezTo>
                <a:cubicBezTo>
                  <a:pt x="36" y="71"/>
                  <a:pt x="37" y="73"/>
                  <a:pt x="40" y="74"/>
                </a:cubicBezTo>
                <a:cubicBezTo>
                  <a:pt x="42" y="75"/>
                  <a:pt x="44" y="75"/>
                  <a:pt x="46" y="78"/>
                </a:cubicBezTo>
                <a:cubicBezTo>
                  <a:pt x="43" y="78"/>
                  <a:pt x="40" y="75"/>
                  <a:pt x="38" y="77"/>
                </a:cubicBezTo>
                <a:cubicBezTo>
                  <a:pt x="36" y="80"/>
                  <a:pt x="39" y="82"/>
                  <a:pt x="39" y="84"/>
                </a:cubicBezTo>
                <a:cubicBezTo>
                  <a:pt x="39" y="86"/>
                  <a:pt x="38" y="89"/>
                  <a:pt x="43" y="89"/>
                </a:cubicBezTo>
                <a:cubicBezTo>
                  <a:pt x="44" y="89"/>
                  <a:pt x="42" y="90"/>
                  <a:pt x="42" y="91"/>
                </a:cubicBezTo>
                <a:cubicBezTo>
                  <a:pt x="40" y="94"/>
                  <a:pt x="39" y="96"/>
                  <a:pt x="36" y="98"/>
                </a:cubicBezTo>
                <a:cubicBezTo>
                  <a:pt x="35" y="100"/>
                  <a:pt x="33" y="102"/>
                  <a:pt x="31" y="101"/>
                </a:cubicBezTo>
                <a:cubicBezTo>
                  <a:pt x="30" y="100"/>
                  <a:pt x="31" y="98"/>
                  <a:pt x="31" y="96"/>
                </a:cubicBezTo>
                <a:cubicBezTo>
                  <a:pt x="30" y="93"/>
                  <a:pt x="31" y="91"/>
                  <a:pt x="32" y="88"/>
                </a:cubicBezTo>
                <a:cubicBezTo>
                  <a:pt x="33" y="86"/>
                  <a:pt x="34" y="84"/>
                  <a:pt x="32" y="82"/>
                </a:cubicBezTo>
                <a:cubicBezTo>
                  <a:pt x="31" y="79"/>
                  <a:pt x="29" y="77"/>
                  <a:pt x="25" y="77"/>
                </a:cubicBezTo>
                <a:cubicBezTo>
                  <a:pt x="24" y="77"/>
                  <a:pt x="23" y="76"/>
                  <a:pt x="23" y="75"/>
                </a:cubicBezTo>
                <a:cubicBezTo>
                  <a:pt x="23" y="73"/>
                  <a:pt x="24" y="73"/>
                  <a:pt x="26" y="73"/>
                </a:cubicBezTo>
                <a:cubicBezTo>
                  <a:pt x="28" y="73"/>
                  <a:pt x="31" y="73"/>
                  <a:pt x="33" y="74"/>
                </a:cubicBezTo>
                <a:cubicBezTo>
                  <a:pt x="34" y="74"/>
                  <a:pt x="33" y="73"/>
                  <a:pt x="33" y="73"/>
                </a:cubicBezTo>
                <a:cubicBezTo>
                  <a:pt x="33" y="74"/>
                  <a:pt x="33" y="74"/>
                  <a:pt x="33" y="74"/>
                </a:cubicBezTo>
                <a:cubicBezTo>
                  <a:pt x="30" y="73"/>
                  <a:pt x="27" y="73"/>
                  <a:pt x="24" y="73"/>
                </a:cubicBezTo>
                <a:cubicBezTo>
                  <a:pt x="20" y="71"/>
                  <a:pt x="19" y="69"/>
                  <a:pt x="21" y="65"/>
                </a:cubicBezTo>
                <a:cubicBezTo>
                  <a:pt x="21" y="63"/>
                  <a:pt x="21" y="62"/>
                  <a:pt x="19" y="61"/>
                </a:cubicBezTo>
                <a:cubicBezTo>
                  <a:pt x="15" y="60"/>
                  <a:pt x="15" y="58"/>
                  <a:pt x="16" y="55"/>
                </a:cubicBezTo>
                <a:cubicBezTo>
                  <a:pt x="17" y="54"/>
                  <a:pt x="17" y="53"/>
                  <a:pt x="17" y="53"/>
                </a:cubicBezTo>
                <a:cubicBezTo>
                  <a:pt x="18" y="49"/>
                  <a:pt x="18" y="44"/>
                  <a:pt x="15" y="41"/>
                </a:cubicBezTo>
                <a:cubicBezTo>
                  <a:pt x="13" y="39"/>
                  <a:pt x="12" y="37"/>
                  <a:pt x="14" y="34"/>
                </a:cubicBezTo>
                <a:cubicBezTo>
                  <a:pt x="11" y="35"/>
                  <a:pt x="8" y="36"/>
                  <a:pt x="5" y="34"/>
                </a:cubicBezTo>
                <a:cubicBezTo>
                  <a:pt x="9" y="32"/>
                  <a:pt x="13" y="33"/>
                  <a:pt x="17" y="33"/>
                </a:cubicBezTo>
                <a:cubicBezTo>
                  <a:pt x="18" y="33"/>
                  <a:pt x="19" y="33"/>
                  <a:pt x="20" y="32"/>
                </a:cubicBezTo>
                <a:cubicBezTo>
                  <a:pt x="20" y="30"/>
                  <a:pt x="18" y="30"/>
                  <a:pt x="17" y="30"/>
                </a:cubicBezTo>
                <a:cubicBezTo>
                  <a:pt x="13" y="29"/>
                  <a:pt x="11" y="28"/>
                  <a:pt x="9" y="25"/>
                </a:cubicBezTo>
                <a:cubicBezTo>
                  <a:pt x="7" y="22"/>
                  <a:pt x="8" y="21"/>
                  <a:pt x="11" y="20"/>
                </a:cubicBezTo>
                <a:cubicBezTo>
                  <a:pt x="12" y="20"/>
                  <a:pt x="13" y="20"/>
                  <a:pt x="15" y="20"/>
                </a:cubicBezTo>
                <a:cubicBezTo>
                  <a:pt x="17" y="21"/>
                  <a:pt x="18" y="20"/>
                  <a:pt x="19" y="18"/>
                </a:cubicBezTo>
                <a:cubicBezTo>
                  <a:pt x="19" y="16"/>
                  <a:pt x="19" y="15"/>
                  <a:pt x="17" y="14"/>
                </a:cubicBezTo>
                <a:cubicBezTo>
                  <a:pt x="14" y="13"/>
                  <a:pt x="12" y="13"/>
                  <a:pt x="10" y="14"/>
                </a:cubicBezTo>
                <a:cubicBezTo>
                  <a:pt x="8" y="14"/>
                  <a:pt x="7" y="15"/>
                  <a:pt x="5" y="15"/>
                </a:cubicBezTo>
                <a:cubicBezTo>
                  <a:pt x="3" y="15"/>
                  <a:pt x="1" y="14"/>
                  <a:pt x="0" y="12"/>
                </a:cubicBezTo>
                <a:cubicBezTo>
                  <a:pt x="0" y="9"/>
                  <a:pt x="1" y="7"/>
                  <a:pt x="3" y="6"/>
                </a:cubicBezTo>
                <a:cubicBezTo>
                  <a:pt x="4" y="5"/>
                  <a:pt x="5" y="5"/>
                  <a:pt x="6" y="4"/>
                </a:cubicBezTo>
                <a:cubicBezTo>
                  <a:pt x="14" y="1"/>
                  <a:pt x="22" y="0"/>
                  <a:pt x="30" y="2"/>
                </a:cubicBezTo>
                <a:cubicBezTo>
                  <a:pt x="30" y="4"/>
                  <a:pt x="29" y="4"/>
                  <a:pt x="28" y="4"/>
                </a:cubicBezTo>
                <a:cubicBezTo>
                  <a:pt x="24" y="4"/>
                  <a:pt x="23" y="7"/>
                  <a:pt x="24" y="10"/>
                </a:cubicBezTo>
                <a:cubicBezTo>
                  <a:pt x="24" y="11"/>
                  <a:pt x="25" y="13"/>
                  <a:pt x="26" y="14"/>
                </a:cubicBezTo>
                <a:cubicBezTo>
                  <a:pt x="27" y="18"/>
                  <a:pt x="28" y="22"/>
                  <a:pt x="28" y="27"/>
                </a:cubicBezTo>
                <a:cubicBezTo>
                  <a:pt x="28" y="31"/>
                  <a:pt x="29" y="35"/>
                  <a:pt x="32" y="39"/>
                </a:cubicBezTo>
                <a:cubicBezTo>
                  <a:pt x="32" y="40"/>
                  <a:pt x="32" y="40"/>
                  <a:pt x="33" y="41"/>
                </a:cubicBezTo>
                <a:cubicBezTo>
                  <a:pt x="33" y="42"/>
                  <a:pt x="33" y="44"/>
                  <a:pt x="33" y="45"/>
                </a:cubicBezTo>
                <a:cubicBezTo>
                  <a:pt x="32" y="50"/>
                  <a:pt x="35" y="55"/>
                  <a:pt x="37" y="60"/>
                </a:cubicBezTo>
                <a:cubicBezTo>
                  <a:pt x="33" y="64"/>
                  <a:pt x="37" y="64"/>
                  <a:pt x="39" y="65"/>
                </a:cubicBezTo>
                <a:close/>
              </a:path>
            </a:pathLst>
          </a:custGeom>
          <a:solidFill>
            <a:srgbClr val="498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3">
            <a:extLst>
              <a:ext uri="{FF2B5EF4-FFF2-40B4-BE49-F238E27FC236}">
                <a16:creationId xmlns:a16="http://schemas.microsoft.com/office/drawing/2014/main" id="{97F54038-6B24-4D70-823D-0845E3655BCF}"/>
              </a:ext>
            </a:extLst>
          </p:cNvPr>
          <p:cNvSpPr>
            <a:spLocks/>
          </p:cNvSpPr>
          <p:nvPr/>
        </p:nvSpPr>
        <p:spPr bwMode="auto">
          <a:xfrm>
            <a:off x="3360738" y="5411788"/>
            <a:ext cx="995362" cy="850900"/>
          </a:xfrm>
          <a:custGeom>
            <a:avLst/>
            <a:gdLst>
              <a:gd name="T0" fmla="*/ 55 w 70"/>
              <a:gd name="T1" fmla="*/ 1 h 59"/>
              <a:gd name="T2" fmla="*/ 55 w 70"/>
              <a:gd name="T3" fmla="*/ 0 h 59"/>
              <a:gd name="T4" fmla="*/ 64 w 70"/>
              <a:gd name="T5" fmla="*/ 4 h 59"/>
              <a:gd name="T6" fmla="*/ 69 w 70"/>
              <a:gd name="T7" fmla="*/ 13 h 59"/>
              <a:gd name="T8" fmla="*/ 68 w 70"/>
              <a:gd name="T9" fmla="*/ 13 h 59"/>
              <a:gd name="T10" fmla="*/ 56 w 70"/>
              <a:gd name="T11" fmla="*/ 36 h 59"/>
              <a:gd name="T12" fmla="*/ 4 w 70"/>
              <a:gd name="T13" fmla="*/ 59 h 59"/>
              <a:gd name="T14" fmla="*/ 3 w 70"/>
              <a:gd name="T15" fmla="*/ 59 h 59"/>
              <a:gd name="T16" fmla="*/ 0 w 70"/>
              <a:gd name="T17" fmla="*/ 57 h 59"/>
              <a:gd name="T18" fmla="*/ 2 w 70"/>
              <a:gd name="T19" fmla="*/ 55 h 59"/>
              <a:gd name="T20" fmla="*/ 17 w 70"/>
              <a:gd name="T21" fmla="*/ 52 h 59"/>
              <a:gd name="T22" fmla="*/ 30 w 70"/>
              <a:gd name="T23" fmla="*/ 33 h 59"/>
              <a:gd name="T24" fmla="*/ 30 w 70"/>
              <a:gd name="T25" fmla="*/ 32 h 59"/>
              <a:gd name="T26" fmla="*/ 31 w 70"/>
              <a:gd name="T27" fmla="*/ 24 h 59"/>
              <a:gd name="T28" fmla="*/ 41 w 70"/>
              <a:gd name="T29" fmla="*/ 27 h 59"/>
              <a:gd name="T30" fmla="*/ 44 w 70"/>
              <a:gd name="T31" fmla="*/ 27 h 59"/>
              <a:gd name="T32" fmla="*/ 43 w 70"/>
              <a:gd name="T33" fmla="*/ 23 h 59"/>
              <a:gd name="T34" fmla="*/ 40 w 70"/>
              <a:gd name="T35" fmla="*/ 11 h 59"/>
              <a:gd name="T36" fmla="*/ 45 w 70"/>
              <a:gd name="T37" fmla="*/ 9 h 59"/>
              <a:gd name="T38" fmla="*/ 50 w 70"/>
              <a:gd name="T39" fmla="*/ 8 h 59"/>
              <a:gd name="T40" fmla="*/ 51 w 70"/>
              <a:gd name="T41" fmla="*/ 8 h 59"/>
              <a:gd name="T42" fmla="*/ 55 w 70"/>
              <a:gd name="T43" fmla="*/ 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59">
                <a:moveTo>
                  <a:pt x="55" y="1"/>
                </a:moveTo>
                <a:cubicBezTo>
                  <a:pt x="55" y="1"/>
                  <a:pt x="55" y="1"/>
                  <a:pt x="55" y="0"/>
                </a:cubicBezTo>
                <a:cubicBezTo>
                  <a:pt x="59" y="0"/>
                  <a:pt x="61" y="2"/>
                  <a:pt x="64" y="4"/>
                </a:cubicBezTo>
                <a:cubicBezTo>
                  <a:pt x="66" y="7"/>
                  <a:pt x="67" y="10"/>
                  <a:pt x="69" y="13"/>
                </a:cubicBezTo>
                <a:cubicBezTo>
                  <a:pt x="68" y="13"/>
                  <a:pt x="68" y="13"/>
                  <a:pt x="68" y="13"/>
                </a:cubicBezTo>
                <a:cubicBezTo>
                  <a:pt x="70" y="24"/>
                  <a:pt x="64" y="31"/>
                  <a:pt x="56" y="36"/>
                </a:cubicBezTo>
                <a:cubicBezTo>
                  <a:pt x="39" y="45"/>
                  <a:pt x="22" y="53"/>
                  <a:pt x="4" y="59"/>
                </a:cubicBezTo>
                <a:cubicBezTo>
                  <a:pt x="4" y="59"/>
                  <a:pt x="3" y="59"/>
                  <a:pt x="3" y="59"/>
                </a:cubicBezTo>
                <a:cubicBezTo>
                  <a:pt x="1" y="59"/>
                  <a:pt x="0" y="59"/>
                  <a:pt x="0" y="57"/>
                </a:cubicBezTo>
                <a:cubicBezTo>
                  <a:pt x="0" y="56"/>
                  <a:pt x="1" y="55"/>
                  <a:pt x="2" y="55"/>
                </a:cubicBezTo>
                <a:cubicBezTo>
                  <a:pt x="7" y="54"/>
                  <a:pt x="13" y="54"/>
                  <a:pt x="17" y="52"/>
                </a:cubicBezTo>
                <a:cubicBezTo>
                  <a:pt x="27" y="48"/>
                  <a:pt x="30" y="43"/>
                  <a:pt x="30" y="33"/>
                </a:cubicBezTo>
                <a:cubicBezTo>
                  <a:pt x="30" y="33"/>
                  <a:pt x="30" y="33"/>
                  <a:pt x="30" y="32"/>
                </a:cubicBezTo>
                <a:cubicBezTo>
                  <a:pt x="31" y="30"/>
                  <a:pt x="30" y="26"/>
                  <a:pt x="31" y="24"/>
                </a:cubicBezTo>
                <a:cubicBezTo>
                  <a:pt x="34" y="25"/>
                  <a:pt x="37" y="25"/>
                  <a:pt x="41" y="27"/>
                </a:cubicBezTo>
                <a:cubicBezTo>
                  <a:pt x="42" y="27"/>
                  <a:pt x="43" y="29"/>
                  <a:pt x="44" y="27"/>
                </a:cubicBezTo>
                <a:cubicBezTo>
                  <a:pt x="45" y="26"/>
                  <a:pt x="44" y="25"/>
                  <a:pt x="43" y="23"/>
                </a:cubicBezTo>
                <a:cubicBezTo>
                  <a:pt x="41" y="19"/>
                  <a:pt x="38" y="16"/>
                  <a:pt x="40" y="11"/>
                </a:cubicBezTo>
                <a:cubicBezTo>
                  <a:pt x="41" y="8"/>
                  <a:pt x="44" y="9"/>
                  <a:pt x="45" y="9"/>
                </a:cubicBezTo>
                <a:cubicBezTo>
                  <a:pt x="47" y="8"/>
                  <a:pt x="49" y="9"/>
                  <a:pt x="50" y="8"/>
                </a:cubicBezTo>
                <a:cubicBezTo>
                  <a:pt x="50" y="8"/>
                  <a:pt x="51" y="8"/>
                  <a:pt x="51" y="8"/>
                </a:cubicBezTo>
                <a:cubicBezTo>
                  <a:pt x="57" y="7"/>
                  <a:pt x="58" y="6"/>
                  <a:pt x="55" y="1"/>
                </a:cubicBezTo>
                <a:close/>
              </a:path>
            </a:pathLst>
          </a:custGeom>
          <a:solidFill>
            <a:srgbClr val="F081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6">
            <a:extLst>
              <a:ext uri="{FF2B5EF4-FFF2-40B4-BE49-F238E27FC236}">
                <a16:creationId xmlns:a16="http://schemas.microsoft.com/office/drawing/2014/main" id="{0A0DDB21-5E64-4AA1-B355-94ACA4DCEB1C}"/>
              </a:ext>
            </a:extLst>
          </p:cNvPr>
          <p:cNvSpPr>
            <a:spLocks/>
          </p:cNvSpPr>
          <p:nvPr/>
        </p:nvSpPr>
        <p:spPr bwMode="auto">
          <a:xfrm>
            <a:off x="4654550" y="4992688"/>
            <a:ext cx="469900" cy="331788"/>
          </a:xfrm>
          <a:custGeom>
            <a:avLst/>
            <a:gdLst>
              <a:gd name="T0" fmla="*/ 5 w 33"/>
              <a:gd name="T1" fmla="*/ 23 h 23"/>
              <a:gd name="T2" fmla="*/ 0 w 33"/>
              <a:gd name="T3" fmla="*/ 11 h 23"/>
              <a:gd name="T4" fmla="*/ 0 w 33"/>
              <a:gd name="T5" fmla="*/ 8 h 23"/>
              <a:gd name="T6" fmla="*/ 14 w 33"/>
              <a:gd name="T7" fmla="*/ 0 h 23"/>
              <a:gd name="T8" fmla="*/ 25 w 33"/>
              <a:gd name="T9" fmla="*/ 0 h 23"/>
              <a:gd name="T10" fmla="*/ 28 w 33"/>
              <a:gd name="T11" fmla="*/ 2 h 23"/>
              <a:gd name="T12" fmla="*/ 33 w 33"/>
              <a:gd name="T13" fmla="*/ 7 h 23"/>
              <a:gd name="T14" fmla="*/ 29 w 33"/>
              <a:gd name="T15" fmla="*/ 12 h 23"/>
              <a:gd name="T16" fmla="*/ 20 w 33"/>
              <a:gd name="T17" fmla="*/ 16 h 23"/>
              <a:gd name="T18" fmla="*/ 12 w 33"/>
              <a:gd name="T19" fmla="*/ 20 h 23"/>
              <a:gd name="T20" fmla="*/ 5 w 33"/>
              <a:gd name="T2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23">
                <a:moveTo>
                  <a:pt x="5" y="23"/>
                </a:moveTo>
                <a:cubicBezTo>
                  <a:pt x="1" y="20"/>
                  <a:pt x="0" y="16"/>
                  <a:pt x="0" y="11"/>
                </a:cubicBezTo>
                <a:cubicBezTo>
                  <a:pt x="0" y="10"/>
                  <a:pt x="0" y="9"/>
                  <a:pt x="0" y="8"/>
                </a:cubicBezTo>
                <a:cubicBezTo>
                  <a:pt x="4" y="3"/>
                  <a:pt x="8" y="0"/>
                  <a:pt x="14" y="0"/>
                </a:cubicBezTo>
                <a:cubicBezTo>
                  <a:pt x="18" y="0"/>
                  <a:pt x="22" y="0"/>
                  <a:pt x="25" y="0"/>
                </a:cubicBezTo>
                <a:cubicBezTo>
                  <a:pt x="26" y="2"/>
                  <a:pt x="27" y="2"/>
                  <a:pt x="28" y="2"/>
                </a:cubicBezTo>
                <a:cubicBezTo>
                  <a:pt x="30" y="3"/>
                  <a:pt x="32" y="4"/>
                  <a:pt x="33" y="7"/>
                </a:cubicBezTo>
                <a:cubicBezTo>
                  <a:pt x="33" y="9"/>
                  <a:pt x="31" y="11"/>
                  <a:pt x="29" y="12"/>
                </a:cubicBezTo>
                <a:cubicBezTo>
                  <a:pt x="26" y="13"/>
                  <a:pt x="23" y="15"/>
                  <a:pt x="20" y="16"/>
                </a:cubicBezTo>
                <a:cubicBezTo>
                  <a:pt x="18" y="18"/>
                  <a:pt x="15" y="19"/>
                  <a:pt x="12" y="20"/>
                </a:cubicBezTo>
                <a:cubicBezTo>
                  <a:pt x="9" y="20"/>
                  <a:pt x="7" y="22"/>
                  <a:pt x="5" y="23"/>
                </a:cubicBezTo>
                <a:close/>
              </a:path>
            </a:pathLst>
          </a:custGeom>
          <a:solidFill>
            <a:srgbClr val="4F8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7">
            <a:extLst>
              <a:ext uri="{FF2B5EF4-FFF2-40B4-BE49-F238E27FC236}">
                <a16:creationId xmlns:a16="http://schemas.microsoft.com/office/drawing/2014/main" id="{20C65907-027B-46E2-8AD9-88D8C242C688}"/>
              </a:ext>
            </a:extLst>
          </p:cNvPr>
          <p:cNvSpPr>
            <a:spLocks/>
          </p:cNvSpPr>
          <p:nvPr/>
        </p:nvSpPr>
        <p:spPr bwMode="auto">
          <a:xfrm>
            <a:off x="4498975" y="4487863"/>
            <a:ext cx="284162" cy="561975"/>
          </a:xfrm>
          <a:custGeom>
            <a:avLst/>
            <a:gdLst>
              <a:gd name="T0" fmla="*/ 11 w 20"/>
              <a:gd name="T1" fmla="*/ 38 h 39"/>
              <a:gd name="T2" fmla="*/ 8 w 20"/>
              <a:gd name="T3" fmla="*/ 36 h 39"/>
              <a:gd name="T4" fmla="*/ 2 w 20"/>
              <a:gd name="T5" fmla="*/ 7 h 39"/>
              <a:gd name="T6" fmla="*/ 7 w 20"/>
              <a:gd name="T7" fmla="*/ 1 h 39"/>
              <a:gd name="T8" fmla="*/ 9 w 20"/>
              <a:gd name="T9" fmla="*/ 0 h 39"/>
              <a:gd name="T10" fmla="*/ 19 w 20"/>
              <a:gd name="T11" fmla="*/ 15 h 39"/>
              <a:gd name="T12" fmla="*/ 13 w 20"/>
              <a:gd name="T13" fmla="*/ 32 h 39"/>
              <a:gd name="T14" fmla="*/ 11 w 20"/>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9">
                <a:moveTo>
                  <a:pt x="11" y="38"/>
                </a:moveTo>
                <a:cubicBezTo>
                  <a:pt x="10" y="38"/>
                  <a:pt x="9" y="39"/>
                  <a:pt x="8" y="36"/>
                </a:cubicBezTo>
                <a:cubicBezTo>
                  <a:pt x="5" y="27"/>
                  <a:pt x="6" y="17"/>
                  <a:pt x="2" y="7"/>
                </a:cubicBezTo>
                <a:cubicBezTo>
                  <a:pt x="0" y="4"/>
                  <a:pt x="2" y="1"/>
                  <a:pt x="7" y="1"/>
                </a:cubicBezTo>
                <a:cubicBezTo>
                  <a:pt x="7" y="1"/>
                  <a:pt x="8" y="1"/>
                  <a:pt x="9" y="0"/>
                </a:cubicBezTo>
                <a:cubicBezTo>
                  <a:pt x="17" y="2"/>
                  <a:pt x="20" y="7"/>
                  <a:pt x="19" y="15"/>
                </a:cubicBezTo>
                <a:cubicBezTo>
                  <a:pt x="17" y="21"/>
                  <a:pt x="14" y="26"/>
                  <a:pt x="13" y="32"/>
                </a:cubicBezTo>
                <a:cubicBezTo>
                  <a:pt x="12" y="34"/>
                  <a:pt x="13" y="37"/>
                  <a:pt x="11" y="38"/>
                </a:cubicBezTo>
                <a:close/>
              </a:path>
            </a:pathLst>
          </a:custGeom>
          <a:solidFill>
            <a:srgbClr val="4F8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8">
            <a:extLst>
              <a:ext uri="{FF2B5EF4-FFF2-40B4-BE49-F238E27FC236}">
                <a16:creationId xmlns:a16="http://schemas.microsoft.com/office/drawing/2014/main" id="{7AFEF3D5-1D11-4360-A8CD-F59B0D20CCC5}"/>
              </a:ext>
            </a:extLst>
          </p:cNvPr>
          <p:cNvSpPr>
            <a:spLocks/>
          </p:cNvSpPr>
          <p:nvPr/>
        </p:nvSpPr>
        <p:spPr bwMode="auto">
          <a:xfrm>
            <a:off x="4270375" y="5253038"/>
            <a:ext cx="441325" cy="388938"/>
          </a:xfrm>
          <a:custGeom>
            <a:avLst/>
            <a:gdLst>
              <a:gd name="T0" fmla="*/ 5 w 31"/>
              <a:gd name="T1" fmla="*/ 24 h 27"/>
              <a:gd name="T2" fmla="*/ 0 w 31"/>
              <a:gd name="T3" fmla="*/ 15 h 27"/>
              <a:gd name="T4" fmla="*/ 11 w 31"/>
              <a:gd name="T5" fmla="*/ 0 h 27"/>
              <a:gd name="T6" fmla="*/ 12 w 31"/>
              <a:gd name="T7" fmla="*/ 0 h 27"/>
              <a:gd name="T8" fmla="*/ 13 w 31"/>
              <a:gd name="T9" fmla="*/ 4 h 27"/>
              <a:gd name="T10" fmla="*/ 18 w 31"/>
              <a:gd name="T11" fmla="*/ 6 h 27"/>
              <a:gd name="T12" fmla="*/ 18 w 31"/>
              <a:gd name="T13" fmla="*/ 7 h 27"/>
              <a:gd name="T14" fmla="*/ 22 w 31"/>
              <a:gd name="T15" fmla="*/ 17 h 27"/>
              <a:gd name="T16" fmla="*/ 31 w 31"/>
              <a:gd name="T17" fmla="*/ 19 h 27"/>
              <a:gd name="T18" fmla="*/ 21 w 31"/>
              <a:gd name="T19" fmla="*/ 19 h 27"/>
              <a:gd name="T20" fmla="*/ 19 w 31"/>
              <a:gd name="T21" fmla="*/ 20 h 27"/>
              <a:gd name="T22" fmla="*/ 21 w 31"/>
              <a:gd name="T23" fmla="*/ 21 h 27"/>
              <a:gd name="T24" fmla="*/ 27 w 31"/>
              <a:gd name="T25" fmla="*/ 26 h 27"/>
              <a:gd name="T26" fmla="*/ 26 w 31"/>
              <a:gd name="T27" fmla="*/ 27 h 27"/>
              <a:gd name="T28" fmla="*/ 19 w 31"/>
              <a:gd name="T29" fmla="*/ 22 h 27"/>
              <a:gd name="T30" fmla="*/ 5 w 31"/>
              <a:gd name="T3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27">
                <a:moveTo>
                  <a:pt x="5" y="24"/>
                </a:moveTo>
                <a:cubicBezTo>
                  <a:pt x="1" y="22"/>
                  <a:pt x="0" y="18"/>
                  <a:pt x="0" y="15"/>
                </a:cubicBezTo>
                <a:cubicBezTo>
                  <a:pt x="5" y="10"/>
                  <a:pt x="8" y="5"/>
                  <a:pt x="11" y="0"/>
                </a:cubicBezTo>
                <a:cubicBezTo>
                  <a:pt x="12" y="0"/>
                  <a:pt x="12" y="0"/>
                  <a:pt x="12" y="0"/>
                </a:cubicBezTo>
                <a:cubicBezTo>
                  <a:pt x="14" y="1"/>
                  <a:pt x="8" y="4"/>
                  <a:pt x="13" y="4"/>
                </a:cubicBezTo>
                <a:cubicBezTo>
                  <a:pt x="15" y="4"/>
                  <a:pt x="16" y="7"/>
                  <a:pt x="18" y="6"/>
                </a:cubicBezTo>
                <a:cubicBezTo>
                  <a:pt x="19" y="7"/>
                  <a:pt x="19" y="7"/>
                  <a:pt x="18" y="7"/>
                </a:cubicBezTo>
                <a:cubicBezTo>
                  <a:pt x="14" y="13"/>
                  <a:pt x="15" y="16"/>
                  <a:pt x="22" y="17"/>
                </a:cubicBezTo>
                <a:cubicBezTo>
                  <a:pt x="25" y="18"/>
                  <a:pt x="28" y="18"/>
                  <a:pt x="31" y="19"/>
                </a:cubicBezTo>
                <a:cubicBezTo>
                  <a:pt x="27" y="19"/>
                  <a:pt x="24" y="19"/>
                  <a:pt x="21" y="19"/>
                </a:cubicBezTo>
                <a:cubicBezTo>
                  <a:pt x="20" y="19"/>
                  <a:pt x="19" y="19"/>
                  <a:pt x="19" y="20"/>
                </a:cubicBezTo>
                <a:cubicBezTo>
                  <a:pt x="19" y="21"/>
                  <a:pt x="20" y="21"/>
                  <a:pt x="21" y="21"/>
                </a:cubicBezTo>
                <a:cubicBezTo>
                  <a:pt x="24" y="21"/>
                  <a:pt x="26" y="24"/>
                  <a:pt x="27" y="26"/>
                </a:cubicBezTo>
                <a:cubicBezTo>
                  <a:pt x="27" y="27"/>
                  <a:pt x="26" y="27"/>
                  <a:pt x="26" y="27"/>
                </a:cubicBezTo>
                <a:cubicBezTo>
                  <a:pt x="25" y="24"/>
                  <a:pt x="23" y="22"/>
                  <a:pt x="19" y="22"/>
                </a:cubicBezTo>
                <a:cubicBezTo>
                  <a:pt x="14" y="22"/>
                  <a:pt x="9" y="23"/>
                  <a:pt x="5" y="24"/>
                </a:cubicBezTo>
                <a:close/>
              </a:path>
            </a:pathLst>
          </a:custGeom>
          <a:solidFill>
            <a:srgbClr val="417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9">
            <a:extLst>
              <a:ext uri="{FF2B5EF4-FFF2-40B4-BE49-F238E27FC236}">
                <a16:creationId xmlns:a16="http://schemas.microsoft.com/office/drawing/2014/main" id="{B0DA7F78-AC09-4776-A900-A8772F0A3C6A}"/>
              </a:ext>
            </a:extLst>
          </p:cNvPr>
          <p:cNvSpPr>
            <a:spLocks/>
          </p:cNvSpPr>
          <p:nvPr/>
        </p:nvSpPr>
        <p:spPr bwMode="auto">
          <a:xfrm>
            <a:off x="4840288" y="5324476"/>
            <a:ext cx="441325" cy="390525"/>
          </a:xfrm>
          <a:custGeom>
            <a:avLst/>
            <a:gdLst>
              <a:gd name="T0" fmla="*/ 25 w 31"/>
              <a:gd name="T1" fmla="*/ 27 h 27"/>
              <a:gd name="T2" fmla="*/ 0 w 31"/>
              <a:gd name="T3" fmla="*/ 5 h 27"/>
              <a:gd name="T4" fmla="*/ 9 w 31"/>
              <a:gd name="T5" fmla="*/ 3 h 27"/>
              <a:gd name="T6" fmla="*/ 14 w 31"/>
              <a:gd name="T7" fmla="*/ 3 h 27"/>
              <a:gd name="T8" fmla="*/ 20 w 31"/>
              <a:gd name="T9" fmla="*/ 2 h 27"/>
              <a:gd name="T10" fmla="*/ 21 w 31"/>
              <a:gd name="T11" fmla="*/ 7 h 27"/>
              <a:gd name="T12" fmla="*/ 23 w 31"/>
              <a:gd name="T13" fmla="*/ 11 h 27"/>
              <a:gd name="T14" fmla="*/ 28 w 31"/>
              <a:gd name="T15" fmla="*/ 22 h 27"/>
              <a:gd name="T16" fmla="*/ 25 w 31"/>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7">
                <a:moveTo>
                  <a:pt x="25" y="27"/>
                </a:moveTo>
                <a:cubicBezTo>
                  <a:pt x="20" y="16"/>
                  <a:pt x="12" y="8"/>
                  <a:pt x="0" y="5"/>
                </a:cubicBezTo>
                <a:cubicBezTo>
                  <a:pt x="2" y="1"/>
                  <a:pt x="7" y="0"/>
                  <a:pt x="9" y="3"/>
                </a:cubicBezTo>
                <a:cubicBezTo>
                  <a:pt x="11" y="5"/>
                  <a:pt x="13" y="4"/>
                  <a:pt x="14" y="3"/>
                </a:cubicBezTo>
                <a:cubicBezTo>
                  <a:pt x="16" y="1"/>
                  <a:pt x="18" y="0"/>
                  <a:pt x="20" y="2"/>
                </a:cubicBezTo>
                <a:cubicBezTo>
                  <a:pt x="22" y="3"/>
                  <a:pt x="22" y="5"/>
                  <a:pt x="21" y="7"/>
                </a:cubicBezTo>
                <a:cubicBezTo>
                  <a:pt x="21" y="9"/>
                  <a:pt x="21" y="10"/>
                  <a:pt x="23" y="11"/>
                </a:cubicBezTo>
                <a:cubicBezTo>
                  <a:pt x="29" y="13"/>
                  <a:pt x="31" y="16"/>
                  <a:pt x="28" y="22"/>
                </a:cubicBezTo>
                <a:cubicBezTo>
                  <a:pt x="28" y="24"/>
                  <a:pt x="27" y="26"/>
                  <a:pt x="25" y="27"/>
                </a:cubicBezTo>
                <a:close/>
              </a:path>
            </a:pathLst>
          </a:custGeom>
          <a:solidFill>
            <a:srgbClr val="3F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0">
            <a:extLst>
              <a:ext uri="{FF2B5EF4-FFF2-40B4-BE49-F238E27FC236}">
                <a16:creationId xmlns:a16="http://schemas.microsoft.com/office/drawing/2014/main" id="{974510D4-B8AE-4B8B-B267-00AF2CFCEED8}"/>
              </a:ext>
            </a:extLst>
          </p:cNvPr>
          <p:cNvSpPr>
            <a:spLocks/>
          </p:cNvSpPr>
          <p:nvPr/>
        </p:nvSpPr>
        <p:spPr bwMode="auto">
          <a:xfrm>
            <a:off x="5981783" y="5293855"/>
            <a:ext cx="228600" cy="592138"/>
          </a:xfrm>
          <a:custGeom>
            <a:avLst/>
            <a:gdLst>
              <a:gd name="T0" fmla="*/ 11 w 16"/>
              <a:gd name="T1" fmla="*/ 5 h 41"/>
              <a:gd name="T2" fmla="*/ 11 w 16"/>
              <a:gd name="T3" fmla="*/ 23 h 41"/>
              <a:gd name="T4" fmla="*/ 14 w 16"/>
              <a:gd name="T5" fmla="*/ 16 h 41"/>
              <a:gd name="T6" fmla="*/ 14 w 16"/>
              <a:gd name="T7" fmla="*/ 24 h 41"/>
              <a:gd name="T8" fmla="*/ 16 w 16"/>
              <a:gd name="T9" fmla="*/ 18 h 41"/>
              <a:gd name="T10" fmla="*/ 16 w 16"/>
              <a:gd name="T11" fmla="*/ 18 h 41"/>
              <a:gd name="T12" fmla="*/ 13 w 16"/>
              <a:gd name="T13" fmla="*/ 37 h 41"/>
              <a:gd name="T14" fmla="*/ 5 w 16"/>
              <a:gd name="T15" fmla="*/ 38 h 41"/>
              <a:gd name="T16" fmla="*/ 3 w 16"/>
              <a:gd name="T17" fmla="*/ 30 h 41"/>
              <a:gd name="T18" fmla="*/ 1 w 16"/>
              <a:gd name="T19" fmla="*/ 10 h 41"/>
              <a:gd name="T20" fmla="*/ 3 w 16"/>
              <a:gd name="T21" fmla="*/ 11 h 41"/>
              <a:gd name="T22" fmla="*/ 3 w 16"/>
              <a:gd name="T23" fmla="*/ 15 h 41"/>
              <a:gd name="T24" fmla="*/ 3 w 16"/>
              <a:gd name="T25" fmla="*/ 16 h 41"/>
              <a:gd name="T26" fmla="*/ 5 w 16"/>
              <a:gd name="T27" fmla="*/ 22 h 41"/>
              <a:gd name="T28" fmla="*/ 8 w 16"/>
              <a:gd name="T29" fmla="*/ 26 h 41"/>
              <a:gd name="T30" fmla="*/ 7 w 16"/>
              <a:gd name="T31" fmla="*/ 9 h 41"/>
              <a:gd name="T32" fmla="*/ 12 w 16"/>
              <a:gd name="T33" fmla="*/ 0 h 41"/>
              <a:gd name="T34" fmla="*/ 11 w 16"/>
              <a:gd name="T35"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41">
                <a:moveTo>
                  <a:pt x="11" y="5"/>
                </a:moveTo>
                <a:cubicBezTo>
                  <a:pt x="8" y="11"/>
                  <a:pt x="10" y="17"/>
                  <a:pt x="11" y="23"/>
                </a:cubicBezTo>
                <a:cubicBezTo>
                  <a:pt x="13" y="21"/>
                  <a:pt x="12" y="18"/>
                  <a:pt x="14" y="16"/>
                </a:cubicBezTo>
                <a:cubicBezTo>
                  <a:pt x="14" y="19"/>
                  <a:pt x="13" y="21"/>
                  <a:pt x="14" y="24"/>
                </a:cubicBezTo>
                <a:cubicBezTo>
                  <a:pt x="14" y="22"/>
                  <a:pt x="15" y="20"/>
                  <a:pt x="16" y="18"/>
                </a:cubicBezTo>
                <a:cubicBezTo>
                  <a:pt x="16" y="18"/>
                  <a:pt x="16" y="18"/>
                  <a:pt x="16" y="18"/>
                </a:cubicBezTo>
                <a:cubicBezTo>
                  <a:pt x="15" y="25"/>
                  <a:pt x="14" y="31"/>
                  <a:pt x="13" y="37"/>
                </a:cubicBezTo>
                <a:cubicBezTo>
                  <a:pt x="13" y="41"/>
                  <a:pt x="8" y="41"/>
                  <a:pt x="5" y="38"/>
                </a:cubicBezTo>
                <a:cubicBezTo>
                  <a:pt x="5" y="35"/>
                  <a:pt x="5" y="32"/>
                  <a:pt x="3" y="30"/>
                </a:cubicBezTo>
                <a:cubicBezTo>
                  <a:pt x="1" y="23"/>
                  <a:pt x="0" y="17"/>
                  <a:pt x="1" y="10"/>
                </a:cubicBezTo>
                <a:cubicBezTo>
                  <a:pt x="2" y="9"/>
                  <a:pt x="3" y="10"/>
                  <a:pt x="3" y="11"/>
                </a:cubicBezTo>
                <a:cubicBezTo>
                  <a:pt x="3" y="12"/>
                  <a:pt x="2" y="14"/>
                  <a:pt x="3" y="15"/>
                </a:cubicBezTo>
                <a:cubicBezTo>
                  <a:pt x="3" y="15"/>
                  <a:pt x="3" y="15"/>
                  <a:pt x="3" y="16"/>
                </a:cubicBezTo>
                <a:cubicBezTo>
                  <a:pt x="3" y="18"/>
                  <a:pt x="5" y="22"/>
                  <a:pt x="5" y="22"/>
                </a:cubicBezTo>
                <a:cubicBezTo>
                  <a:pt x="9" y="21"/>
                  <a:pt x="7" y="25"/>
                  <a:pt x="8" y="26"/>
                </a:cubicBezTo>
                <a:cubicBezTo>
                  <a:pt x="7" y="20"/>
                  <a:pt x="6" y="15"/>
                  <a:pt x="7" y="9"/>
                </a:cubicBezTo>
                <a:cubicBezTo>
                  <a:pt x="8" y="6"/>
                  <a:pt x="9" y="3"/>
                  <a:pt x="12" y="0"/>
                </a:cubicBezTo>
                <a:cubicBezTo>
                  <a:pt x="11" y="2"/>
                  <a:pt x="11" y="3"/>
                  <a:pt x="11" y="5"/>
                </a:cubicBezTo>
                <a:close/>
              </a:path>
            </a:pathLst>
          </a:custGeom>
          <a:solidFill>
            <a:srgbClr val="75A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1">
            <a:extLst>
              <a:ext uri="{FF2B5EF4-FFF2-40B4-BE49-F238E27FC236}">
                <a16:creationId xmlns:a16="http://schemas.microsoft.com/office/drawing/2014/main" id="{05DEB649-691D-49E6-B252-D1CBFD55DCED}"/>
              </a:ext>
            </a:extLst>
          </p:cNvPr>
          <p:cNvSpPr>
            <a:spLocks/>
          </p:cNvSpPr>
          <p:nvPr/>
        </p:nvSpPr>
        <p:spPr bwMode="auto">
          <a:xfrm>
            <a:off x="4640263" y="4718051"/>
            <a:ext cx="398462" cy="390525"/>
          </a:xfrm>
          <a:custGeom>
            <a:avLst/>
            <a:gdLst>
              <a:gd name="T0" fmla="*/ 26 w 28"/>
              <a:gd name="T1" fmla="*/ 19 h 27"/>
              <a:gd name="T2" fmla="*/ 25 w 28"/>
              <a:gd name="T3" fmla="*/ 20 h 27"/>
              <a:gd name="T4" fmla="*/ 1 w 28"/>
              <a:gd name="T5" fmla="*/ 27 h 27"/>
              <a:gd name="T6" fmla="*/ 1 w 28"/>
              <a:gd name="T7" fmla="*/ 23 h 27"/>
              <a:gd name="T8" fmla="*/ 4 w 28"/>
              <a:gd name="T9" fmla="*/ 18 h 27"/>
              <a:gd name="T10" fmla="*/ 11 w 28"/>
              <a:gd name="T11" fmla="*/ 15 h 27"/>
              <a:gd name="T12" fmla="*/ 17 w 28"/>
              <a:gd name="T13" fmla="*/ 10 h 27"/>
              <a:gd name="T14" fmla="*/ 15 w 28"/>
              <a:gd name="T15" fmla="*/ 3 h 27"/>
              <a:gd name="T16" fmla="*/ 15 w 28"/>
              <a:gd name="T17" fmla="*/ 1 h 27"/>
              <a:gd name="T18" fmla="*/ 18 w 28"/>
              <a:gd name="T19" fmla="*/ 1 h 27"/>
              <a:gd name="T20" fmla="*/ 26 w 28"/>
              <a:gd name="T21"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26" y="19"/>
                </a:moveTo>
                <a:cubicBezTo>
                  <a:pt x="26" y="20"/>
                  <a:pt x="25" y="20"/>
                  <a:pt x="25" y="20"/>
                </a:cubicBezTo>
                <a:cubicBezTo>
                  <a:pt x="16" y="19"/>
                  <a:pt x="8" y="21"/>
                  <a:pt x="1" y="27"/>
                </a:cubicBezTo>
                <a:cubicBezTo>
                  <a:pt x="0" y="26"/>
                  <a:pt x="1" y="24"/>
                  <a:pt x="1" y="23"/>
                </a:cubicBezTo>
                <a:cubicBezTo>
                  <a:pt x="2" y="22"/>
                  <a:pt x="2" y="19"/>
                  <a:pt x="4" y="18"/>
                </a:cubicBezTo>
                <a:cubicBezTo>
                  <a:pt x="5" y="16"/>
                  <a:pt x="8" y="15"/>
                  <a:pt x="11" y="15"/>
                </a:cubicBezTo>
                <a:cubicBezTo>
                  <a:pt x="15" y="16"/>
                  <a:pt x="17" y="15"/>
                  <a:pt x="17" y="10"/>
                </a:cubicBezTo>
                <a:cubicBezTo>
                  <a:pt x="16" y="8"/>
                  <a:pt x="16" y="6"/>
                  <a:pt x="15" y="3"/>
                </a:cubicBezTo>
                <a:cubicBezTo>
                  <a:pt x="15" y="2"/>
                  <a:pt x="14" y="1"/>
                  <a:pt x="15" y="1"/>
                </a:cubicBezTo>
                <a:cubicBezTo>
                  <a:pt x="16" y="0"/>
                  <a:pt x="17" y="0"/>
                  <a:pt x="18" y="1"/>
                </a:cubicBezTo>
                <a:cubicBezTo>
                  <a:pt x="24" y="4"/>
                  <a:pt x="28" y="12"/>
                  <a:pt x="26" y="19"/>
                </a:cubicBezTo>
                <a:close/>
              </a:path>
            </a:pathLst>
          </a:custGeom>
          <a:solidFill>
            <a:srgbClr val="3F6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2">
            <a:extLst>
              <a:ext uri="{FF2B5EF4-FFF2-40B4-BE49-F238E27FC236}">
                <a16:creationId xmlns:a16="http://schemas.microsoft.com/office/drawing/2014/main" id="{9E0D5139-73A0-40BF-BA1E-504BCE930AE4}"/>
              </a:ext>
            </a:extLst>
          </p:cNvPr>
          <p:cNvSpPr>
            <a:spLocks/>
          </p:cNvSpPr>
          <p:nvPr/>
        </p:nvSpPr>
        <p:spPr bwMode="auto">
          <a:xfrm>
            <a:off x="6565983" y="5120817"/>
            <a:ext cx="369887" cy="433388"/>
          </a:xfrm>
          <a:custGeom>
            <a:avLst/>
            <a:gdLst>
              <a:gd name="T0" fmla="*/ 6 w 26"/>
              <a:gd name="T1" fmla="*/ 30 h 30"/>
              <a:gd name="T2" fmla="*/ 0 w 26"/>
              <a:gd name="T3" fmla="*/ 23 h 30"/>
              <a:gd name="T4" fmla="*/ 9 w 26"/>
              <a:gd name="T5" fmla="*/ 10 h 30"/>
              <a:gd name="T6" fmla="*/ 12 w 26"/>
              <a:gd name="T7" fmla="*/ 6 h 30"/>
              <a:gd name="T8" fmla="*/ 18 w 26"/>
              <a:gd name="T9" fmla="*/ 0 h 30"/>
              <a:gd name="T10" fmla="*/ 18 w 26"/>
              <a:gd name="T11" fmla="*/ 0 h 30"/>
              <a:gd name="T12" fmla="*/ 19 w 26"/>
              <a:gd name="T13" fmla="*/ 2 h 30"/>
              <a:gd name="T14" fmla="*/ 14 w 26"/>
              <a:gd name="T15" fmla="*/ 9 h 30"/>
              <a:gd name="T16" fmla="*/ 12 w 26"/>
              <a:gd name="T17" fmla="*/ 14 h 30"/>
              <a:gd name="T18" fmla="*/ 12 w 26"/>
              <a:gd name="T19" fmla="*/ 15 h 30"/>
              <a:gd name="T20" fmla="*/ 11 w 26"/>
              <a:gd name="T21" fmla="*/ 17 h 30"/>
              <a:gd name="T22" fmla="*/ 12 w 26"/>
              <a:gd name="T23" fmla="*/ 15 h 30"/>
              <a:gd name="T24" fmla="*/ 21 w 26"/>
              <a:gd name="T25" fmla="*/ 6 h 30"/>
              <a:gd name="T26" fmla="*/ 23 w 26"/>
              <a:gd name="T27" fmla="*/ 4 h 30"/>
              <a:gd name="T28" fmla="*/ 26 w 26"/>
              <a:gd name="T29" fmla="*/ 5 h 30"/>
              <a:gd name="T30" fmla="*/ 15 w 26"/>
              <a:gd name="T31" fmla="*/ 18 h 30"/>
              <a:gd name="T32" fmla="*/ 21 w 26"/>
              <a:gd name="T33" fmla="*/ 14 h 30"/>
              <a:gd name="T34" fmla="*/ 21 w 26"/>
              <a:gd name="T35" fmla="*/ 15 h 30"/>
              <a:gd name="T36" fmla="*/ 17 w 26"/>
              <a:gd name="T37" fmla="*/ 19 h 30"/>
              <a:gd name="T38" fmla="*/ 22 w 26"/>
              <a:gd name="T39" fmla="*/ 18 h 30"/>
              <a:gd name="T40" fmla="*/ 6 w 26"/>
              <a:gd name="T4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30">
                <a:moveTo>
                  <a:pt x="6" y="30"/>
                </a:moveTo>
                <a:cubicBezTo>
                  <a:pt x="1" y="28"/>
                  <a:pt x="0" y="26"/>
                  <a:pt x="0" y="23"/>
                </a:cubicBezTo>
                <a:cubicBezTo>
                  <a:pt x="5" y="19"/>
                  <a:pt x="6" y="14"/>
                  <a:pt x="9" y="10"/>
                </a:cubicBezTo>
                <a:cubicBezTo>
                  <a:pt x="10" y="9"/>
                  <a:pt x="11" y="7"/>
                  <a:pt x="12" y="6"/>
                </a:cubicBezTo>
                <a:cubicBezTo>
                  <a:pt x="13" y="4"/>
                  <a:pt x="15" y="1"/>
                  <a:pt x="18" y="0"/>
                </a:cubicBezTo>
                <a:cubicBezTo>
                  <a:pt x="18" y="0"/>
                  <a:pt x="18" y="0"/>
                  <a:pt x="18" y="0"/>
                </a:cubicBezTo>
                <a:cubicBezTo>
                  <a:pt x="21" y="0"/>
                  <a:pt x="20" y="2"/>
                  <a:pt x="19" y="2"/>
                </a:cubicBezTo>
                <a:cubicBezTo>
                  <a:pt x="16" y="4"/>
                  <a:pt x="16" y="7"/>
                  <a:pt x="14" y="9"/>
                </a:cubicBezTo>
                <a:cubicBezTo>
                  <a:pt x="13" y="10"/>
                  <a:pt x="12" y="12"/>
                  <a:pt x="12" y="14"/>
                </a:cubicBezTo>
                <a:cubicBezTo>
                  <a:pt x="12" y="14"/>
                  <a:pt x="12" y="15"/>
                  <a:pt x="12" y="15"/>
                </a:cubicBezTo>
                <a:cubicBezTo>
                  <a:pt x="12" y="16"/>
                  <a:pt x="11" y="16"/>
                  <a:pt x="11" y="17"/>
                </a:cubicBezTo>
                <a:cubicBezTo>
                  <a:pt x="11" y="16"/>
                  <a:pt x="12" y="16"/>
                  <a:pt x="12" y="15"/>
                </a:cubicBezTo>
                <a:cubicBezTo>
                  <a:pt x="14" y="11"/>
                  <a:pt x="17" y="8"/>
                  <a:pt x="21" y="6"/>
                </a:cubicBezTo>
                <a:cubicBezTo>
                  <a:pt x="21" y="5"/>
                  <a:pt x="22" y="5"/>
                  <a:pt x="23" y="4"/>
                </a:cubicBezTo>
                <a:cubicBezTo>
                  <a:pt x="24" y="4"/>
                  <a:pt x="26" y="3"/>
                  <a:pt x="26" y="5"/>
                </a:cubicBezTo>
                <a:cubicBezTo>
                  <a:pt x="21" y="8"/>
                  <a:pt x="19" y="13"/>
                  <a:pt x="15" y="18"/>
                </a:cubicBezTo>
                <a:cubicBezTo>
                  <a:pt x="18" y="16"/>
                  <a:pt x="19" y="15"/>
                  <a:pt x="21" y="14"/>
                </a:cubicBezTo>
                <a:cubicBezTo>
                  <a:pt x="21" y="14"/>
                  <a:pt x="21" y="15"/>
                  <a:pt x="21" y="15"/>
                </a:cubicBezTo>
                <a:cubicBezTo>
                  <a:pt x="20" y="16"/>
                  <a:pt x="19" y="17"/>
                  <a:pt x="17" y="19"/>
                </a:cubicBezTo>
                <a:cubicBezTo>
                  <a:pt x="19" y="19"/>
                  <a:pt x="20" y="17"/>
                  <a:pt x="22" y="18"/>
                </a:cubicBezTo>
                <a:cubicBezTo>
                  <a:pt x="16" y="22"/>
                  <a:pt x="11" y="25"/>
                  <a:pt x="6" y="30"/>
                </a:cubicBezTo>
                <a:close/>
              </a:path>
            </a:pathLst>
          </a:custGeom>
          <a:solidFill>
            <a:srgbClr val="74A8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3">
            <a:extLst>
              <a:ext uri="{FF2B5EF4-FFF2-40B4-BE49-F238E27FC236}">
                <a16:creationId xmlns:a16="http://schemas.microsoft.com/office/drawing/2014/main" id="{35777E51-1D7E-4F17-A531-A440F69DAC30}"/>
              </a:ext>
            </a:extLst>
          </p:cNvPr>
          <p:cNvSpPr>
            <a:spLocks/>
          </p:cNvSpPr>
          <p:nvPr/>
        </p:nvSpPr>
        <p:spPr bwMode="auto">
          <a:xfrm>
            <a:off x="6337383" y="5582780"/>
            <a:ext cx="328612" cy="461963"/>
          </a:xfrm>
          <a:custGeom>
            <a:avLst/>
            <a:gdLst>
              <a:gd name="T0" fmla="*/ 0 w 23"/>
              <a:gd name="T1" fmla="*/ 26 h 32"/>
              <a:gd name="T2" fmla="*/ 8 w 23"/>
              <a:gd name="T3" fmla="*/ 23 h 32"/>
              <a:gd name="T4" fmla="*/ 16 w 23"/>
              <a:gd name="T5" fmla="*/ 17 h 32"/>
              <a:gd name="T6" fmla="*/ 20 w 23"/>
              <a:gd name="T7" fmla="*/ 9 h 32"/>
              <a:gd name="T8" fmla="*/ 20 w 23"/>
              <a:gd name="T9" fmla="*/ 0 h 32"/>
              <a:gd name="T10" fmla="*/ 22 w 23"/>
              <a:gd name="T11" fmla="*/ 13 h 32"/>
              <a:gd name="T12" fmla="*/ 22 w 23"/>
              <a:gd name="T13" fmla="*/ 25 h 32"/>
              <a:gd name="T14" fmla="*/ 14 w 23"/>
              <a:gd name="T15" fmla="*/ 31 h 32"/>
              <a:gd name="T16" fmla="*/ 4 w 23"/>
              <a:gd name="T17" fmla="*/ 29 h 32"/>
              <a:gd name="T18" fmla="*/ 0 w 23"/>
              <a:gd name="T1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2">
                <a:moveTo>
                  <a:pt x="0" y="26"/>
                </a:moveTo>
                <a:cubicBezTo>
                  <a:pt x="3" y="27"/>
                  <a:pt x="5" y="27"/>
                  <a:pt x="8" y="23"/>
                </a:cubicBezTo>
                <a:cubicBezTo>
                  <a:pt x="9" y="21"/>
                  <a:pt x="13" y="19"/>
                  <a:pt x="16" y="17"/>
                </a:cubicBezTo>
                <a:cubicBezTo>
                  <a:pt x="19" y="15"/>
                  <a:pt x="21" y="13"/>
                  <a:pt x="20" y="9"/>
                </a:cubicBezTo>
                <a:cubicBezTo>
                  <a:pt x="20" y="6"/>
                  <a:pt x="18" y="3"/>
                  <a:pt x="20" y="0"/>
                </a:cubicBezTo>
                <a:cubicBezTo>
                  <a:pt x="19" y="5"/>
                  <a:pt x="22" y="9"/>
                  <a:pt x="22" y="13"/>
                </a:cubicBezTo>
                <a:cubicBezTo>
                  <a:pt x="23" y="17"/>
                  <a:pt x="23" y="21"/>
                  <a:pt x="22" y="25"/>
                </a:cubicBezTo>
                <a:cubicBezTo>
                  <a:pt x="22" y="29"/>
                  <a:pt x="19" y="32"/>
                  <a:pt x="14" y="31"/>
                </a:cubicBezTo>
                <a:cubicBezTo>
                  <a:pt x="11" y="31"/>
                  <a:pt x="7" y="31"/>
                  <a:pt x="4" y="29"/>
                </a:cubicBezTo>
                <a:cubicBezTo>
                  <a:pt x="3" y="28"/>
                  <a:pt x="0" y="29"/>
                  <a:pt x="0" y="26"/>
                </a:cubicBezTo>
                <a:close/>
              </a:path>
            </a:pathLst>
          </a:custGeom>
          <a:solidFill>
            <a:srgbClr val="FFE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4">
            <a:extLst>
              <a:ext uri="{FF2B5EF4-FFF2-40B4-BE49-F238E27FC236}">
                <a16:creationId xmlns:a16="http://schemas.microsoft.com/office/drawing/2014/main" id="{B84E1322-4AF5-4912-AD59-4E48709A05BA}"/>
              </a:ext>
            </a:extLst>
          </p:cNvPr>
          <p:cNvSpPr>
            <a:spLocks/>
          </p:cNvSpPr>
          <p:nvPr/>
        </p:nvSpPr>
        <p:spPr bwMode="auto">
          <a:xfrm>
            <a:off x="4171950" y="4949826"/>
            <a:ext cx="327025" cy="274638"/>
          </a:xfrm>
          <a:custGeom>
            <a:avLst/>
            <a:gdLst>
              <a:gd name="T0" fmla="*/ 7 w 23"/>
              <a:gd name="T1" fmla="*/ 0 h 19"/>
              <a:gd name="T2" fmla="*/ 17 w 23"/>
              <a:gd name="T3" fmla="*/ 0 h 19"/>
              <a:gd name="T4" fmla="*/ 18 w 23"/>
              <a:gd name="T5" fmla="*/ 6 h 19"/>
              <a:gd name="T6" fmla="*/ 20 w 23"/>
              <a:gd name="T7" fmla="*/ 19 h 19"/>
              <a:gd name="T8" fmla="*/ 20 w 23"/>
              <a:gd name="T9" fmla="*/ 19 h 19"/>
              <a:gd name="T10" fmla="*/ 19 w 23"/>
              <a:gd name="T11" fmla="*/ 19 h 19"/>
              <a:gd name="T12" fmla="*/ 11 w 23"/>
              <a:gd name="T13" fmla="*/ 10 h 19"/>
              <a:gd name="T14" fmla="*/ 1 w 23"/>
              <a:gd name="T15" fmla="*/ 4 h 19"/>
              <a:gd name="T16" fmla="*/ 2 w 23"/>
              <a:gd name="T17" fmla="*/ 1 h 19"/>
              <a:gd name="T18" fmla="*/ 7 w 23"/>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9">
                <a:moveTo>
                  <a:pt x="7" y="0"/>
                </a:moveTo>
                <a:cubicBezTo>
                  <a:pt x="10" y="0"/>
                  <a:pt x="13" y="0"/>
                  <a:pt x="17" y="0"/>
                </a:cubicBezTo>
                <a:cubicBezTo>
                  <a:pt x="15" y="2"/>
                  <a:pt x="16" y="4"/>
                  <a:pt x="18" y="6"/>
                </a:cubicBezTo>
                <a:cubicBezTo>
                  <a:pt x="23" y="10"/>
                  <a:pt x="20" y="14"/>
                  <a:pt x="20" y="19"/>
                </a:cubicBezTo>
                <a:cubicBezTo>
                  <a:pt x="20" y="19"/>
                  <a:pt x="20" y="19"/>
                  <a:pt x="20" y="19"/>
                </a:cubicBezTo>
                <a:cubicBezTo>
                  <a:pt x="19" y="19"/>
                  <a:pt x="19" y="19"/>
                  <a:pt x="19" y="19"/>
                </a:cubicBezTo>
                <a:cubicBezTo>
                  <a:pt x="18" y="13"/>
                  <a:pt x="17" y="11"/>
                  <a:pt x="11" y="10"/>
                </a:cubicBezTo>
                <a:cubicBezTo>
                  <a:pt x="6" y="10"/>
                  <a:pt x="5" y="6"/>
                  <a:pt x="1" y="4"/>
                </a:cubicBezTo>
                <a:cubicBezTo>
                  <a:pt x="0" y="4"/>
                  <a:pt x="1" y="2"/>
                  <a:pt x="2" y="1"/>
                </a:cubicBezTo>
                <a:cubicBezTo>
                  <a:pt x="3" y="0"/>
                  <a:pt x="5" y="0"/>
                  <a:pt x="7" y="0"/>
                </a:cubicBezTo>
                <a:close/>
              </a:path>
            </a:pathLst>
          </a:custGeom>
          <a:solidFill>
            <a:srgbClr val="417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5">
            <a:extLst>
              <a:ext uri="{FF2B5EF4-FFF2-40B4-BE49-F238E27FC236}">
                <a16:creationId xmlns:a16="http://schemas.microsoft.com/office/drawing/2014/main" id="{340EDE85-C6E5-45AA-B405-6880580F2026}"/>
              </a:ext>
            </a:extLst>
          </p:cNvPr>
          <p:cNvSpPr>
            <a:spLocks/>
          </p:cNvSpPr>
          <p:nvPr/>
        </p:nvSpPr>
        <p:spPr bwMode="auto">
          <a:xfrm>
            <a:off x="4570413" y="5627688"/>
            <a:ext cx="112712" cy="230188"/>
          </a:xfrm>
          <a:custGeom>
            <a:avLst/>
            <a:gdLst>
              <a:gd name="T0" fmla="*/ 5 w 8"/>
              <a:gd name="T1" fmla="*/ 1 h 16"/>
              <a:gd name="T2" fmla="*/ 6 w 8"/>
              <a:gd name="T3" fmla="*/ 0 h 16"/>
              <a:gd name="T4" fmla="*/ 8 w 8"/>
              <a:gd name="T5" fmla="*/ 4 h 16"/>
              <a:gd name="T6" fmla="*/ 5 w 8"/>
              <a:gd name="T7" fmla="*/ 15 h 16"/>
              <a:gd name="T8" fmla="*/ 0 w 8"/>
              <a:gd name="T9" fmla="*/ 14 h 16"/>
              <a:gd name="T10" fmla="*/ 2 w 8"/>
              <a:gd name="T11" fmla="*/ 10 h 16"/>
              <a:gd name="T12" fmla="*/ 5 w 8"/>
              <a:gd name="T13" fmla="*/ 1 h 16"/>
            </a:gdLst>
            <a:ahLst/>
            <a:cxnLst>
              <a:cxn ang="0">
                <a:pos x="T0" y="T1"/>
              </a:cxn>
              <a:cxn ang="0">
                <a:pos x="T2" y="T3"/>
              </a:cxn>
              <a:cxn ang="0">
                <a:pos x="T4" y="T5"/>
              </a:cxn>
              <a:cxn ang="0">
                <a:pos x="T6" y="T7"/>
              </a:cxn>
              <a:cxn ang="0">
                <a:pos x="T8" y="T9"/>
              </a:cxn>
              <a:cxn ang="0">
                <a:pos x="T10" y="T11"/>
              </a:cxn>
              <a:cxn ang="0">
                <a:pos x="T12" y="T13"/>
              </a:cxn>
            </a:cxnLst>
            <a:rect l="0" t="0" r="r" b="b"/>
            <a:pathLst>
              <a:path w="8" h="16">
                <a:moveTo>
                  <a:pt x="5" y="1"/>
                </a:moveTo>
                <a:cubicBezTo>
                  <a:pt x="5" y="1"/>
                  <a:pt x="6" y="0"/>
                  <a:pt x="6" y="0"/>
                </a:cubicBezTo>
                <a:cubicBezTo>
                  <a:pt x="8" y="1"/>
                  <a:pt x="8" y="3"/>
                  <a:pt x="8" y="4"/>
                </a:cubicBezTo>
                <a:cubicBezTo>
                  <a:pt x="7" y="8"/>
                  <a:pt x="6" y="11"/>
                  <a:pt x="5" y="15"/>
                </a:cubicBezTo>
                <a:cubicBezTo>
                  <a:pt x="3" y="15"/>
                  <a:pt x="1" y="16"/>
                  <a:pt x="0" y="14"/>
                </a:cubicBezTo>
                <a:cubicBezTo>
                  <a:pt x="0" y="12"/>
                  <a:pt x="1" y="11"/>
                  <a:pt x="2" y="10"/>
                </a:cubicBezTo>
                <a:cubicBezTo>
                  <a:pt x="4" y="7"/>
                  <a:pt x="6" y="4"/>
                  <a:pt x="5" y="1"/>
                </a:cubicBezTo>
                <a:close/>
              </a:path>
            </a:pathLst>
          </a:custGeom>
          <a:solidFill>
            <a:srgbClr val="426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6">
            <a:extLst>
              <a:ext uri="{FF2B5EF4-FFF2-40B4-BE49-F238E27FC236}">
                <a16:creationId xmlns:a16="http://schemas.microsoft.com/office/drawing/2014/main" id="{FA16E49D-B78F-4847-BB13-56D5A25FB3A4}"/>
              </a:ext>
            </a:extLst>
          </p:cNvPr>
          <p:cNvSpPr>
            <a:spLocks/>
          </p:cNvSpPr>
          <p:nvPr/>
        </p:nvSpPr>
        <p:spPr bwMode="auto">
          <a:xfrm>
            <a:off x="5053013" y="5988051"/>
            <a:ext cx="71437" cy="144463"/>
          </a:xfrm>
          <a:custGeom>
            <a:avLst/>
            <a:gdLst>
              <a:gd name="T0" fmla="*/ 0 w 5"/>
              <a:gd name="T1" fmla="*/ 10 h 10"/>
              <a:gd name="T2" fmla="*/ 2 w 5"/>
              <a:gd name="T3" fmla="*/ 2 h 10"/>
              <a:gd name="T4" fmla="*/ 4 w 5"/>
              <a:gd name="T5" fmla="*/ 2 h 10"/>
              <a:gd name="T6" fmla="*/ 0 w 5"/>
              <a:gd name="T7" fmla="*/ 10 h 10"/>
            </a:gdLst>
            <a:ahLst/>
            <a:cxnLst>
              <a:cxn ang="0">
                <a:pos x="T0" y="T1"/>
              </a:cxn>
              <a:cxn ang="0">
                <a:pos x="T2" y="T3"/>
              </a:cxn>
              <a:cxn ang="0">
                <a:pos x="T4" y="T5"/>
              </a:cxn>
              <a:cxn ang="0">
                <a:pos x="T6" y="T7"/>
              </a:cxn>
            </a:cxnLst>
            <a:rect l="0" t="0" r="r" b="b"/>
            <a:pathLst>
              <a:path w="5" h="10">
                <a:moveTo>
                  <a:pt x="0" y="10"/>
                </a:moveTo>
                <a:cubicBezTo>
                  <a:pt x="1" y="7"/>
                  <a:pt x="1" y="5"/>
                  <a:pt x="2" y="2"/>
                </a:cubicBezTo>
                <a:cubicBezTo>
                  <a:pt x="3" y="0"/>
                  <a:pt x="4" y="0"/>
                  <a:pt x="4" y="2"/>
                </a:cubicBezTo>
                <a:cubicBezTo>
                  <a:pt x="5" y="6"/>
                  <a:pt x="4" y="9"/>
                  <a:pt x="0" y="10"/>
                </a:cubicBezTo>
                <a:close/>
              </a:path>
            </a:pathLst>
          </a:custGeom>
          <a:solidFill>
            <a:srgbClr val="3B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7">
            <a:extLst>
              <a:ext uri="{FF2B5EF4-FFF2-40B4-BE49-F238E27FC236}">
                <a16:creationId xmlns:a16="http://schemas.microsoft.com/office/drawing/2014/main" id="{5030AA5C-2064-4450-846F-D1C7EDD38470}"/>
              </a:ext>
            </a:extLst>
          </p:cNvPr>
          <p:cNvSpPr>
            <a:spLocks/>
          </p:cNvSpPr>
          <p:nvPr/>
        </p:nvSpPr>
        <p:spPr bwMode="auto">
          <a:xfrm>
            <a:off x="4826000" y="5224463"/>
            <a:ext cx="114300" cy="85725"/>
          </a:xfrm>
          <a:custGeom>
            <a:avLst/>
            <a:gdLst>
              <a:gd name="T0" fmla="*/ 0 w 8"/>
              <a:gd name="T1" fmla="*/ 4 h 6"/>
              <a:gd name="T2" fmla="*/ 8 w 8"/>
              <a:gd name="T3" fmla="*/ 0 h 6"/>
              <a:gd name="T4" fmla="*/ 0 w 8"/>
              <a:gd name="T5" fmla="*/ 4 h 6"/>
            </a:gdLst>
            <a:ahLst/>
            <a:cxnLst>
              <a:cxn ang="0">
                <a:pos x="T0" y="T1"/>
              </a:cxn>
              <a:cxn ang="0">
                <a:pos x="T2" y="T3"/>
              </a:cxn>
              <a:cxn ang="0">
                <a:pos x="T4" y="T5"/>
              </a:cxn>
            </a:cxnLst>
            <a:rect l="0" t="0" r="r" b="b"/>
            <a:pathLst>
              <a:path w="8" h="6">
                <a:moveTo>
                  <a:pt x="0" y="4"/>
                </a:moveTo>
                <a:cubicBezTo>
                  <a:pt x="2" y="2"/>
                  <a:pt x="5" y="1"/>
                  <a:pt x="8" y="0"/>
                </a:cubicBezTo>
                <a:cubicBezTo>
                  <a:pt x="8" y="5"/>
                  <a:pt x="5" y="6"/>
                  <a:pt x="0" y="4"/>
                </a:cubicBezTo>
                <a:close/>
              </a:path>
            </a:pathLst>
          </a:custGeom>
          <a:solidFill>
            <a:srgbClr val="3C6A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9">
            <a:extLst>
              <a:ext uri="{FF2B5EF4-FFF2-40B4-BE49-F238E27FC236}">
                <a16:creationId xmlns:a16="http://schemas.microsoft.com/office/drawing/2014/main" id="{7A154471-1E8F-4931-BBDA-D89E7D1CC2B5}"/>
              </a:ext>
            </a:extLst>
          </p:cNvPr>
          <p:cNvSpPr>
            <a:spLocks/>
          </p:cNvSpPr>
          <p:nvPr/>
        </p:nvSpPr>
        <p:spPr bwMode="auto">
          <a:xfrm>
            <a:off x="6893008" y="5135105"/>
            <a:ext cx="142875" cy="58738"/>
          </a:xfrm>
          <a:custGeom>
            <a:avLst/>
            <a:gdLst>
              <a:gd name="T0" fmla="*/ 3 w 10"/>
              <a:gd name="T1" fmla="*/ 4 h 4"/>
              <a:gd name="T2" fmla="*/ 0 w 10"/>
              <a:gd name="T3" fmla="*/ 3 h 4"/>
              <a:gd name="T4" fmla="*/ 10 w 10"/>
              <a:gd name="T5" fmla="*/ 0 h 4"/>
              <a:gd name="T6" fmla="*/ 3 w 10"/>
              <a:gd name="T7" fmla="*/ 4 h 4"/>
            </a:gdLst>
            <a:ahLst/>
            <a:cxnLst>
              <a:cxn ang="0">
                <a:pos x="T0" y="T1"/>
              </a:cxn>
              <a:cxn ang="0">
                <a:pos x="T2" y="T3"/>
              </a:cxn>
              <a:cxn ang="0">
                <a:pos x="T4" y="T5"/>
              </a:cxn>
              <a:cxn ang="0">
                <a:pos x="T6" y="T7"/>
              </a:cxn>
            </a:cxnLst>
            <a:rect l="0" t="0" r="r" b="b"/>
            <a:pathLst>
              <a:path w="10" h="4">
                <a:moveTo>
                  <a:pt x="3" y="4"/>
                </a:moveTo>
                <a:cubicBezTo>
                  <a:pt x="2" y="3"/>
                  <a:pt x="1" y="3"/>
                  <a:pt x="0" y="3"/>
                </a:cubicBezTo>
                <a:cubicBezTo>
                  <a:pt x="3" y="2"/>
                  <a:pt x="6" y="0"/>
                  <a:pt x="10" y="0"/>
                </a:cubicBezTo>
                <a:cubicBezTo>
                  <a:pt x="7" y="2"/>
                  <a:pt x="5" y="3"/>
                  <a:pt x="3" y="4"/>
                </a:cubicBezTo>
                <a:close/>
              </a:path>
            </a:pathLst>
          </a:custGeom>
          <a:solidFill>
            <a:srgbClr val="A9BE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0">
            <a:extLst>
              <a:ext uri="{FF2B5EF4-FFF2-40B4-BE49-F238E27FC236}">
                <a16:creationId xmlns:a16="http://schemas.microsoft.com/office/drawing/2014/main" id="{F1450856-9C1A-4B8C-9A35-F2B4F526D656}"/>
              </a:ext>
            </a:extLst>
          </p:cNvPr>
          <p:cNvSpPr>
            <a:spLocks/>
          </p:cNvSpPr>
          <p:nvPr/>
        </p:nvSpPr>
        <p:spPr bwMode="auto">
          <a:xfrm>
            <a:off x="4654550" y="4949826"/>
            <a:ext cx="42862" cy="100013"/>
          </a:xfrm>
          <a:custGeom>
            <a:avLst/>
            <a:gdLst>
              <a:gd name="T0" fmla="*/ 3 w 3"/>
              <a:gd name="T1" fmla="*/ 2 h 7"/>
              <a:gd name="T2" fmla="*/ 0 w 3"/>
              <a:gd name="T3" fmla="*/ 7 h 7"/>
              <a:gd name="T4" fmla="*/ 0 w 3"/>
              <a:gd name="T5" fmla="*/ 6 h 7"/>
              <a:gd name="T6" fmla="*/ 2 w 3"/>
              <a:gd name="T7" fmla="*/ 0 h 7"/>
              <a:gd name="T8" fmla="*/ 3 w 3"/>
              <a:gd name="T9" fmla="*/ 2 h 7"/>
            </a:gdLst>
            <a:ahLst/>
            <a:cxnLst>
              <a:cxn ang="0">
                <a:pos x="T0" y="T1"/>
              </a:cxn>
              <a:cxn ang="0">
                <a:pos x="T2" y="T3"/>
              </a:cxn>
              <a:cxn ang="0">
                <a:pos x="T4" y="T5"/>
              </a:cxn>
              <a:cxn ang="0">
                <a:pos x="T6" y="T7"/>
              </a:cxn>
              <a:cxn ang="0">
                <a:pos x="T8" y="T9"/>
              </a:cxn>
            </a:cxnLst>
            <a:rect l="0" t="0" r="r" b="b"/>
            <a:pathLst>
              <a:path w="3" h="7">
                <a:moveTo>
                  <a:pt x="3" y="2"/>
                </a:moveTo>
                <a:cubicBezTo>
                  <a:pt x="2" y="4"/>
                  <a:pt x="2" y="6"/>
                  <a:pt x="0" y="7"/>
                </a:cubicBezTo>
                <a:cubicBezTo>
                  <a:pt x="0" y="6"/>
                  <a:pt x="0" y="6"/>
                  <a:pt x="0" y="6"/>
                </a:cubicBezTo>
                <a:cubicBezTo>
                  <a:pt x="1" y="4"/>
                  <a:pt x="0" y="2"/>
                  <a:pt x="2" y="0"/>
                </a:cubicBezTo>
                <a:cubicBezTo>
                  <a:pt x="2" y="1"/>
                  <a:pt x="3" y="2"/>
                  <a:pt x="3" y="2"/>
                </a:cubicBezTo>
                <a:close/>
              </a:path>
            </a:pathLst>
          </a:custGeom>
          <a:solidFill>
            <a:srgbClr val="CEE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1">
            <a:extLst>
              <a:ext uri="{FF2B5EF4-FFF2-40B4-BE49-F238E27FC236}">
                <a16:creationId xmlns:a16="http://schemas.microsoft.com/office/drawing/2014/main" id="{C95E381B-D265-468F-9B62-CA8CC0ECFDB6}"/>
              </a:ext>
            </a:extLst>
          </p:cNvPr>
          <p:cNvSpPr>
            <a:spLocks/>
          </p:cNvSpPr>
          <p:nvPr/>
        </p:nvSpPr>
        <p:spPr bwMode="auto">
          <a:xfrm>
            <a:off x="3957638" y="5426076"/>
            <a:ext cx="228600" cy="130175"/>
          </a:xfrm>
          <a:custGeom>
            <a:avLst/>
            <a:gdLst>
              <a:gd name="T0" fmla="*/ 13 w 16"/>
              <a:gd name="T1" fmla="*/ 0 h 9"/>
              <a:gd name="T2" fmla="*/ 16 w 16"/>
              <a:gd name="T3" fmla="*/ 5 h 9"/>
              <a:gd name="T4" fmla="*/ 11 w 16"/>
              <a:gd name="T5" fmla="*/ 8 h 9"/>
              <a:gd name="T6" fmla="*/ 8 w 16"/>
              <a:gd name="T7" fmla="*/ 8 h 9"/>
              <a:gd name="T8" fmla="*/ 2 w 16"/>
              <a:gd name="T9" fmla="*/ 2 h 9"/>
              <a:gd name="T10" fmla="*/ 13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13" y="0"/>
                </a:moveTo>
                <a:cubicBezTo>
                  <a:pt x="15" y="1"/>
                  <a:pt x="16" y="2"/>
                  <a:pt x="16" y="5"/>
                </a:cubicBezTo>
                <a:cubicBezTo>
                  <a:pt x="15" y="7"/>
                  <a:pt x="13" y="7"/>
                  <a:pt x="11" y="8"/>
                </a:cubicBezTo>
                <a:cubicBezTo>
                  <a:pt x="10" y="8"/>
                  <a:pt x="9" y="8"/>
                  <a:pt x="8" y="8"/>
                </a:cubicBezTo>
                <a:cubicBezTo>
                  <a:pt x="2" y="9"/>
                  <a:pt x="0" y="7"/>
                  <a:pt x="2" y="2"/>
                </a:cubicBezTo>
                <a:cubicBezTo>
                  <a:pt x="6" y="0"/>
                  <a:pt x="9" y="0"/>
                  <a:pt x="13" y="0"/>
                </a:cubicBezTo>
                <a:close/>
              </a:path>
            </a:pathLst>
          </a:custGeom>
          <a:solidFill>
            <a:srgbClr val="FAD0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2">
            <a:extLst>
              <a:ext uri="{FF2B5EF4-FFF2-40B4-BE49-F238E27FC236}">
                <a16:creationId xmlns:a16="http://schemas.microsoft.com/office/drawing/2014/main" id="{D3CA21A3-B101-4BBB-8BF4-0E463F7EABEE}"/>
              </a:ext>
            </a:extLst>
          </p:cNvPr>
          <p:cNvSpPr>
            <a:spLocks/>
          </p:cNvSpPr>
          <p:nvPr/>
        </p:nvSpPr>
        <p:spPr bwMode="auto">
          <a:xfrm>
            <a:off x="3759200" y="5454651"/>
            <a:ext cx="312737" cy="144463"/>
          </a:xfrm>
          <a:custGeom>
            <a:avLst/>
            <a:gdLst>
              <a:gd name="T0" fmla="*/ 16 w 22"/>
              <a:gd name="T1" fmla="*/ 0 h 10"/>
              <a:gd name="T2" fmla="*/ 22 w 22"/>
              <a:gd name="T3" fmla="*/ 6 h 10"/>
              <a:gd name="T4" fmla="*/ 12 w 22"/>
              <a:gd name="T5" fmla="*/ 8 h 10"/>
              <a:gd name="T6" fmla="*/ 3 w 22"/>
              <a:gd name="T7" fmla="*/ 10 h 10"/>
              <a:gd name="T8" fmla="*/ 0 w 22"/>
              <a:gd name="T9" fmla="*/ 9 h 10"/>
              <a:gd name="T10" fmla="*/ 2 w 22"/>
              <a:gd name="T11" fmla="*/ 7 h 10"/>
              <a:gd name="T12" fmla="*/ 16 w 2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2" h="10">
                <a:moveTo>
                  <a:pt x="16" y="0"/>
                </a:moveTo>
                <a:cubicBezTo>
                  <a:pt x="17" y="6"/>
                  <a:pt x="17" y="6"/>
                  <a:pt x="22" y="6"/>
                </a:cubicBezTo>
                <a:cubicBezTo>
                  <a:pt x="19" y="8"/>
                  <a:pt x="16" y="6"/>
                  <a:pt x="12" y="8"/>
                </a:cubicBezTo>
                <a:cubicBezTo>
                  <a:pt x="9" y="7"/>
                  <a:pt x="6" y="9"/>
                  <a:pt x="3" y="10"/>
                </a:cubicBezTo>
                <a:cubicBezTo>
                  <a:pt x="2" y="10"/>
                  <a:pt x="1" y="10"/>
                  <a:pt x="0" y="9"/>
                </a:cubicBezTo>
                <a:cubicBezTo>
                  <a:pt x="0" y="8"/>
                  <a:pt x="1" y="8"/>
                  <a:pt x="2" y="7"/>
                </a:cubicBezTo>
                <a:cubicBezTo>
                  <a:pt x="6" y="4"/>
                  <a:pt x="11" y="2"/>
                  <a:pt x="16" y="0"/>
                </a:cubicBezTo>
                <a:close/>
              </a:path>
            </a:pathLst>
          </a:custGeom>
          <a:solidFill>
            <a:srgbClr val="FAC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49" name="Imagen 48">
            <a:extLst>
              <a:ext uri="{FF2B5EF4-FFF2-40B4-BE49-F238E27FC236}">
                <a16:creationId xmlns:a16="http://schemas.microsoft.com/office/drawing/2014/main" id="{028B3FC2-71A2-4B6F-9ECD-C898A7144171}"/>
              </a:ext>
            </a:extLst>
          </p:cNvPr>
          <p:cNvPicPr>
            <a:picLocks noChangeAspect="1"/>
          </p:cNvPicPr>
          <p:nvPr/>
        </p:nvPicPr>
        <p:blipFill>
          <a:blip r:embed="rId5"/>
          <a:stretch>
            <a:fillRect/>
          </a:stretch>
        </p:blipFill>
        <p:spPr>
          <a:xfrm>
            <a:off x="337386" y="4830164"/>
            <a:ext cx="2053389" cy="1825236"/>
          </a:xfrm>
          <a:prstGeom prst="rect">
            <a:avLst/>
          </a:prstGeom>
        </p:spPr>
      </p:pic>
      <p:pic>
        <p:nvPicPr>
          <p:cNvPr id="51" name="Imagen 50">
            <a:extLst>
              <a:ext uri="{FF2B5EF4-FFF2-40B4-BE49-F238E27FC236}">
                <a16:creationId xmlns:a16="http://schemas.microsoft.com/office/drawing/2014/main" id="{96D5A4D9-A0C9-4B9E-87C6-D04FA813326F}"/>
              </a:ext>
            </a:extLst>
          </p:cNvPr>
          <p:cNvPicPr>
            <a:picLocks noChangeAspect="1"/>
          </p:cNvPicPr>
          <p:nvPr/>
        </p:nvPicPr>
        <p:blipFill>
          <a:blip r:embed="rId6"/>
          <a:stretch>
            <a:fillRect/>
          </a:stretch>
        </p:blipFill>
        <p:spPr>
          <a:xfrm>
            <a:off x="7237586" y="4768850"/>
            <a:ext cx="2110516" cy="1862221"/>
          </a:xfrm>
          <a:prstGeom prst="rect">
            <a:avLst/>
          </a:prstGeom>
        </p:spPr>
      </p:pic>
      <p:pic>
        <p:nvPicPr>
          <p:cNvPr id="53" name="Imagen 52">
            <a:extLst>
              <a:ext uri="{FF2B5EF4-FFF2-40B4-BE49-F238E27FC236}">
                <a16:creationId xmlns:a16="http://schemas.microsoft.com/office/drawing/2014/main" id="{8367D7B7-49A5-4F6C-A3F6-0D37E2EF67BC}"/>
              </a:ext>
            </a:extLst>
          </p:cNvPr>
          <p:cNvPicPr>
            <a:picLocks noChangeAspect="1"/>
          </p:cNvPicPr>
          <p:nvPr/>
        </p:nvPicPr>
        <p:blipFill>
          <a:blip r:embed="rId7"/>
          <a:stretch>
            <a:fillRect/>
          </a:stretch>
        </p:blipFill>
        <p:spPr>
          <a:xfrm>
            <a:off x="9762045" y="4783630"/>
            <a:ext cx="1926834" cy="1637809"/>
          </a:xfrm>
          <a:prstGeom prst="rect">
            <a:avLst/>
          </a:prstGeom>
        </p:spPr>
      </p:pic>
    </p:spTree>
    <p:extLst>
      <p:ext uri="{BB962C8B-B14F-4D97-AF65-F5344CB8AC3E}">
        <p14:creationId xmlns:p14="http://schemas.microsoft.com/office/powerpoint/2010/main" val="1234540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20000"/>
          </a:bodyPr>
          <a:lstStyle/>
          <a:p>
            <a:r>
              <a:rPr lang="en-US" sz="64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1" y="1492154"/>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7"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7"/>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7"/>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6" y="1518718"/>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29" y="4618985"/>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4"/>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7"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5" y="3545249"/>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37" y="4613418"/>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3" y="1539349"/>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2" y="1539416"/>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8"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122" name="Google Shape;6000;p67"/>
          <p:cNvSpPr/>
          <p:nvPr/>
        </p:nvSpPr>
        <p:spPr>
          <a:xfrm>
            <a:off x="4351196" y="1478771"/>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51" name="Google Shape;6029;p67"/>
          <p:cNvGrpSpPr/>
          <p:nvPr/>
        </p:nvGrpSpPr>
        <p:grpSpPr>
          <a:xfrm>
            <a:off x="9367813" y="5419901"/>
            <a:ext cx="404147" cy="560241"/>
            <a:chOff x="-38860325" y="3221750"/>
            <a:chExt cx="228425" cy="316650"/>
          </a:xfrm>
          <a:solidFill>
            <a:schemeClr val="tx1">
              <a:lumMod val="50000"/>
              <a:lumOff val="50000"/>
            </a:schemeClr>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88" name="Google Shape;6066;p67"/>
          <p:cNvGrpSpPr/>
          <p:nvPr/>
        </p:nvGrpSpPr>
        <p:grpSpPr>
          <a:xfrm>
            <a:off x="4313801" y="2400895"/>
            <a:ext cx="644203" cy="641015"/>
            <a:chOff x="-38538975" y="3954250"/>
            <a:chExt cx="318225" cy="316650"/>
          </a:xfrm>
          <a:solidFill>
            <a:schemeClr val="tx1">
              <a:lumMod val="50000"/>
              <a:lumOff val="50000"/>
            </a:schemeClr>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3" name="Google Shape;5976;p67"/>
          <p:cNvGrpSpPr/>
          <p:nvPr/>
        </p:nvGrpSpPr>
        <p:grpSpPr>
          <a:xfrm>
            <a:off x="4399885" y="5618924"/>
            <a:ext cx="495395" cy="442067"/>
            <a:chOff x="-42996150" y="3612600"/>
            <a:chExt cx="323750" cy="288900"/>
          </a:xfrm>
          <a:solidFill>
            <a:schemeClr val="tx1">
              <a:lumMod val="50000"/>
              <a:lumOff val="50000"/>
            </a:schemeClr>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11" name="Google Shape;5989;p67"/>
          <p:cNvGrpSpPr/>
          <p:nvPr/>
        </p:nvGrpSpPr>
        <p:grpSpPr>
          <a:xfrm>
            <a:off x="8432704" y="5501961"/>
            <a:ext cx="496541" cy="485831"/>
            <a:chOff x="-41117650" y="3605525"/>
            <a:chExt cx="324500" cy="317500"/>
          </a:xfrm>
          <a:solidFill>
            <a:schemeClr val="tx1">
              <a:lumMod val="50000"/>
              <a:lumOff val="50000"/>
            </a:schemeClr>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29" name="Google Shape;6007;p67"/>
          <p:cNvGrpSpPr/>
          <p:nvPr/>
        </p:nvGrpSpPr>
        <p:grpSpPr>
          <a:xfrm>
            <a:off x="5285551" y="5542722"/>
            <a:ext cx="469687" cy="475692"/>
            <a:chOff x="-42617300" y="3587775"/>
            <a:chExt cx="306950" cy="310875"/>
          </a:xfrm>
          <a:solidFill>
            <a:schemeClr val="tx1">
              <a:lumMod val="50000"/>
              <a:lumOff val="50000"/>
            </a:schemeClr>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40" name="Google Shape;6018;p67"/>
          <p:cNvGrpSpPr/>
          <p:nvPr/>
        </p:nvGrpSpPr>
        <p:grpSpPr>
          <a:xfrm>
            <a:off x="10221237" y="5564681"/>
            <a:ext cx="486939" cy="443559"/>
            <a:chOff x="-40745125" y="3632900"/>
            <a:chExt cx="318225" cy="289875"/>
          </a:xfrm>
          <a:solidFill>
            <a:schemeClr val="tx1">
              <a:lumMod val="50000"/>
              <a:lumOff val="50000"/>
            </a:schemeClr>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165" name="Google Shape;6043;p67"/>
          <p:cNvSpPr/>
          <p:nvPr/>
        </p:nvSpPr>
        <p:spPr>
          <a:xfrm>
            <a:off x="6077467"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74" name="Google Shape;6052;p67"/>
          <p:cNvGrpSpPr/>
          <p:nvPr/>
        </p:nvGrpSpPr>
        <p:grpSpPr>
          <a:xfrm>
            <a:off x="11105261" y="5521085"/>
            <a:ext cx="476115" cy="484531"/>
            <a:chOff x="-40372575" y="3604550"/>
            <a:chExt cx="311150" cy="316650"/>
          </a:xfrm>
          <a:solidFill>
            <a:schemeClr val="tx1">
              <a:lumMod val="50000"/>
              <a:lumOff val="50000"/>
            </a:schemeClr>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00" name="Google Shape;6078;p67"/>
          <p:cNvGrpSpPr/>
          <p:nvPr/>
        </p:nvGrpSpPr>
        <p:grpSpPr>
          <a:xfrm>
            <a:off x="6835001" y="5544805"/>
            <a:ext cx="486939" cy="484531"/>
            <a:chOff x="-41893475" y="3584850"/>
            <a:chExt cx="318225" cy="316650"/>
          </a:xfrm>
          <a:solidFill>
            <a:schemeClr val="tx1">
              <a:lumMod val="50000"/>
              <a:lumOff val="50000"/>
            </a:schemeClr>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31" name="Google Shape;6110;p67"/>
          <p:cNvGrpSpPr/>
          <p:nvPr/>
        </p:nvGrpSpPr>
        <p:grpSpPr>
          <a:xfrm>
            <a:off x="7644051" y="5591324"/>
            <a:ext cx="483343" cy="378489"/>
            <a:chOff x="-41526450" y="3653375"/>
            <a:chExt cx="315875" cy="247350"/>
          </a:xfrm>
          <a:solidFill>
            <a:schemeClr val="tx1">
              <a:lumMod val="50000"/>
              <a:lumOff val="50000"/>
            </a:schemeClr>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56" name="Google Shape;5972;p67"/>
          <p:cNvGrpSpPr/>
          <p:nvPr/>
        </p:nvGrpSpPr>
        <p:grpSpPr>
          <a:xfrm>
            <a:off x="5231489" y="2522328"/>
            <a:ext cx="480672" cy="552945"/>
            <a:chOff x="-42971725" y="3217825"/>
            <a:chExt cx="275675" cy="317125"/>
          </a:xfrm>
          <a:solidFill>
            <a:schemeClr val="tx1">
              <a:lumMod val="50000"/>
              <a:lumOff val="50000"/>
            </a:schemeClr>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0" name="Google Shape;5984;p67"/>
          <p:cNvGrpSpPr/>
          <p:nvPr/>
        </p:nvGrpSpPr>
        <p:grpSpPr>
          <a:xfrm>
            <a:off x="9324641" y="2518241"/>
            <a:ext cx="554819" cy="553467"/>
            <a:chOff x="-41111350" y="3239100"/>
            <a:chExt cx="318200" cy="317425"/>
          </a:xfrm>
          <a:solidFill>
            <a:schemeClr val="tx1">
              <a:lumMod val="50000"/>
              <a:lumOff val="50000"/>
            </a:schemeClr>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5" name="Google Shape;6002;p67"/>
          <p:cNvGrpSpPr/>
          <p:nvPr/>
        </p:nvGrpSpPr>
        <p:grpSpPr>
          <a:xfrm>
            <a:off x="6093084" y="2522325"/>
            <a:ext cx="640955" cy="553467"/>
            <a:chOff x="-42651700" y="3217825"/>
            <a:chExt cx="367600" cy="317425"/>
          </a:xfrm>
          <a:solidFill>
            <a:schemeClr val="tx1">
              <a:lumMod val="50000"/>
              <a:lumOff val="50000"/>
            </a:schemeClr>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70" name="Google Shape;6011;p67"/>
          <p:cNvGrpSpPr/>
          <p:nvPr/>
        </p:nvGrpSpPr>
        <p:grpSpPr>
          <a:xfrm>
            <a:off x="10113537" y="2490019"/>
            <a:ext cx="562491" cy="552639"/>
            <a:chOff x="-40748275" y="3238700"/>
            <a:chExt cx="322600" cy="316950"/>
          </a:xfrm>
          <a:solidFill>
            <a:schemeClr val="tx1">
              <a:lumMod val="50000"/>
              <a:lumOff val="50000"/>
            </a:schemeClr>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chemeClr val="tx1">
              <a:lumMod val="50000"/>
              <a:lumOff val="50000"/>
            </a:schemeClr>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3" name="Google Shape;6072;p67"/>
          <p:cNvGrpSpPr/>
          <p:nvPr/>
        </p:nvGrpSpPr>
        <p:grpSpPr>
          <a:xfrm>
            <a:off x="7701993" y="2496465"/>
            <a:ext cx="553512" cy="553163"/>
            <a:chOff x="-41895050" y="3217225"/>
            <a:chExt cx="317450" cy="317250"/>
          </a:xfrm>
          <a:solidFill>
            <a:schemeClr val="tx1">
              <a:lumMod val="50000"/>
              <a:lumOff val="50000"/>
            </a:schemeClr>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9" name="Google Shape;6107;p67"/>
          <p:cNvGrpSpPr/>
          <p:nvPr/>
        </p:nvGrpSpPr>
        <p:grpSpPr>
          <a:xfrm>
            <a:off x="8529347" y="2475151"/>
            <a:ext cx="557608" cy="550765"/>
            <a:chOff x="-41530375" y="3218800"/>
            <a:chExt cx="319800" cy="315875"/>
          </a:xfrm>
          <a:solidFill>
            <a:schemeClr val="tx1">
              <a:lumMod val="50000"/>
              <a:lumOff val="50000"/>
            </a:schemeClr>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chemeClr val="tx1">
              <a:lumMod val="50000"/>
              <a:lumOff val="50000"/>
            </a:schemeClr>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30" name="Google Shape;5596;p66"/>
          <p:cNvGrpSpPr/>
          <p:nvPr/>
        </p:nvGrpSpPr>
        <p:grpSpPr>
          <a:xfrm>
            <a:off x="6907678" y="3560867"/>
            <a:ext cx="526700" cy="526700"/>
            <a:chOff x="5660400" y="238125"/>
            <a:chExt cx="481825" cy="481825"/>
          </a:xfrm>
          <a:solidFill>
            <a:schemeClr val="tx1">
              <a:lumMod val="50000"/>
              <a:lumOff val="50000"/>
            </a:schemeClr>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85" name="Google Shape;5651;p66"/>
          <p:cNvGrpSpPr/>
          <p:nvPr/>
        </p:nvGrpSpPr>
        <p:grpSpPr>
          <a:xfrm>
            <a:off x="10124372" y="3635895"/>
            <a:ext cx="588395" cy="379268"/>
            <a:chOff x="1492675" y="1520750"/>
            <a:chExt cx="481825" cy="310575"/>
          </a:xfrm>
          <a:solidFill>
            <a:schemeClr val="tx1">
              <a:lumMod val="50000"/>
              <a:lumOff val="50000"/>
            </a:schemeClr>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09" name="Google Shape;5775;p66"/>
          <p:cNvGrpSpPr/>
          <p:nvPr/>
        </p:nvGrpSpPr>
        <p:grpSpPr>
          <a:xfrm>
            <a:off x="8576545" y="3664413"/>
            <a:ext cx="451911" cy="423656"/>
            <a:chOff x="4456875" y="2635825"/>
            <a:chExt cx="481825" cy="451700"/>
          </a:xfrm>
          <a:solidFill>
            <a:schemeClr val="tx1">
              <a:lumMod val="50000"/>
              <a:lumOff val="50000"/>
            </a:schemeClr>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Tree>
    <p:extLst>
      <p:ext uri="{BB962C8B-B14F-4D97-AF65-F5344CB8AC3E}">
        <p14:creationId xmlns:p14="http://schemas.microsoft.com/office/powerpoint/2010/main" val="2649929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20000"/>
          </a:bodyPr>
          <a:lstStyle/>
          <a:p>
            <a:r>
              <a:rPr lang="en-US" sz="6400" dirty="0"/>
              <a:t>Fully Editable Icon Sets: B</a:t>
            </a:r>
          </a:p>
        </p:txBody>
      </p:sp>
      <p:grpSp>
        <p:nvGrpSpPr>
          <p:cNvPr id="4" name="Grupo 3"/>
          <p:cNvGrpSpPr/>
          <p:nvPr/>
        </p:nvGrpSpPr>
        <p:grpSpPr>
          <a:xfrm>
            <a:off x="4171828" y="1572828"/>
            <a:ext cx="7724899" cy="4479755"/>
            <a:chOff x="4171826" y="1572826"/>
            <a:chExt cx="8233076" cy="4479755"/>
          </a:xfrm>
          <a:solidFill>
            <a:schemeClr val="tx1">
              <a:lumMod val="50000"/>
              <a:lumOff val="50000"/>
            </a:schemeClr>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grpSp>
    </p:spTree>
    <p:extLst>
      <p:ext uri="{BB962C8B-B14F-4D97-AF65-F5344CB8AC3E}">
        <p14:creationId xmlns:p14="http://schemas.microsoft.com/office/powerpoint/2010/main" val="666450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3" y="166271"/>
            <a:ext cx="11573197" cy="724247"/>
          </a:xfrm>
        </p:spPr>
        <p:txBody>
          <a:bodyPr>
            <a:normAutofit fontScale="85000" lnSpcReduction="20000"/>
          </a:bodyPr>
          <a:lstStyle/>
          <a:p>
            <a:r>
              <a:rPr lang="en-US" sz="64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3"/>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2"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1" y="4648058"/>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3" y="4555923"/>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1"/>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3"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8" y="5700915"/>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3"/>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2"/>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5"/>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0"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2" y="5778280"/>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6"/>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0"/>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7" y="1235312"/>
            <a:ext cx="566855" cy="566467"/>
            <a:chOff x="-34004625" y="3585850"/>
            <a:chExt cx="292225" cy="292025"/>
          </a:xfrm>
          <a:solidFill>
            <a:schemeClr val="tx1">
              <a:lumMod val="50000"/>
              <a:lumOff val="50000"/>
            </a:schemeClr>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4" y="2304728"/>
            <a:ext cx="552087" cy="550621"/>
            <a:chOff x="-30345325" y="3184750"/>
            <a:chExt cx="292225" cy="291450"/>
          </a:xfrm>
          <a:solidFill>
            <a:schemeClr val="tx1">
              <a:lumMod val="50000"/>
              <a:lumOff val="50000"/>
            </a:schemeClr>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79" y="4644032"/>
            <a:ext cx="508855" cy="563067"/>
            <a:chOff x="-30354000" y="3569100"/>
            <a:chExt cx="292250" cy="292225"/>
          </a:xfrm>
          <a:solidFill>
            <a:schemeClr val="tx1">
              <a:lumMod val="50000"/>
              <a:lumOff val="50000"/>
            </a:schemeClr>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1"/>
            <a:ext cx="498088" cy="497107"/>
            <a:chOff x="-31094350" y="3194000"/>
            <a:chExt cx="292225" cy="291650"/>
          </a:xfrm>
          <a:solidFill>
            <a:schemeClr val="tx1">
              <a:lumMod val="50000"/>
              <a:lumOff val="50000"/>
            </a:schemeClr>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6" y="3411173"/>
            <a:ext cx="604881" cy="605815"/>
            <a:chOff x="-31093575" y="3552550"/>
            <a:chExt cx="291450" cy="291900"/>
          </a:xfrm>
          <a:solidFill>
            <a:schemeClr val="tx1">
              <a:lumMod val="50000"/>
              <a:lumOff val="50000"/>
            </a:schemeClr>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2" y="1247009"/>
            <a:ext cx="499953" cy="600563"/>
            <a:chOff x="-35814600" y="3202075"/>
            <a:chExt cx="242625" cy="291450"/>
          </a:xfrm>
          <a:solidFill>
            <a:schemeClr val="tx1">
              <a:lumMod val="50000"/>
              <a:lumOff val="50000"/>
            </a:schemeClr>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300" y="1211285"/>
            <a:ext cx="600561" cy="600563"/>
            <a:chOff x="-34003850" y="3227275"/>
            <a:chExt cx="291450" cy="291450"/>
          </a:xfrm>
          <a:solidFill>
            <a:schemeClr val="tx1">
              <a:lumMod val="50000"/>
              <a:lumOff val="50000"/>
            </a:schemeClr>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8" y="1221808"/>
            <a:ext cx="607053" cy="598915"/>
            <a:chOff x="-33645475" y="3228075"/>
            <a:chExt cx="294600" cy="290650"/>
          </a:xfrm>
          <a:solidFill>
            <a:schemeClr val="tx1">
              <a:lumMod val="50000"/>
              <a:lumOff val="50000"/>
            </a:schemeClr>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chemeClr val="tx1">
              <a:lumMod val="50000"/>
              <a:lumOff val="50000"/>
            </a:schemeClr>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8"/>
            <a:ext cx="571352" cy="601387"/>
            <a:chOff x="-33277650" y="3226875"/>
            <a:chExt cx="277275" cy="291850"/>
          </a:xfrm>
          <a:solidFill>
            <a:schemeClr val="tx1">
              <a:lumMod val="50000"/>
              <a:lumOff val="50000"/>
            </a:schemeClr>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5" y="3202075"/>
            <a:chExt cx="274100" cy="291450"/>
          </a:xfrm>
          <a:solidFill>
            <a:schemeClr val="tx1">
              <a:lumMod val="50000"/>
              <a:lumOff val="50000"/>
            </a:schemeClr>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7"/>
            <a:ext cx="608651" cy="601439"/>
            <a:chOff x="-34408675" y="3202075"/>
            <a:chExt cx="295375" cy="291875"/>
          </a:xfrm>
          <a:solidFill>
            <a:schemeClr val="tx1">
              <a:lumMod val="50000"/>
              <a:lumOff val="50000"/>
            </a:schemeClr>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1" y="2239460"/>
            <a:ext cx="664811" cy="661853"/>
            <a:chOff x="-30735200" y="3552550"/>
            <a:chExt cx="292225" cy="290925"/>
          </a:xfrm>
          <a:solidFill>
            <a:schemeClr val="tx1">
              <a:lumMod val="50000"/>
              <a:lumOff val="50000"/>
            </a:schemeClr>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8" y="2277203"/>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9" y="2275186"/>
            <a:ext cx="614444" cy="598967"/>
            <a:chOff x="-31817400" y="3910025"/>
            <a:chExt cx="301675" cy="294075"/>
          </a:xfrm>
          <a:solidFill>
            <a:schemeClr val="tx1">
              <a:lumMod val="50000"/>
              <a:lumOff val="50000"/>
            </a:schemeClr>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2" y="2275464"/>
            <a:ext cx="600035" cy="598405"/>
            <a:chOff x="-31455100" y="3909350"/>
            <a:chExt cx="294600" cy="293800"/>
          </a:xfrm>
          <a:solidFill>
            <a:schemeClr val="tx1">
              <a:lumMod val="50000"/>
              <a:lumOff val="50000"/>
            </a:schemeClr>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5" y="2301045"/>
            <a:ext cx="595197" cy="596827"/>
            <a:chOff x="-32927950" y="3944800"/>
            <a:chExt cx="292225" cy="293025"/>
          </a:xfrm>
          <a:solidFill>
            <a:schemeClr val="tx1">
              <a:lumMod val="50000"/>
              <a:lumOff val="50000"/>
            </a:schemeClr>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5" y="2266959"/>
            <a:ext cx="593619" cy="593568"/>
            <a:chOff x="-31093575" y="3911725"/>
            <a:chExt cx="291450" cy="291425"/>
          </a:xfrm>
          <a:solidFill>
            <a:schemeClr val="tx1">
              <a:lumMod val="50000"/>
              <a:lumOff val="50000"/>
            </a:schemeClr>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2" y="2277271"/>
            <a:ext cx="625697" cy="594791"/>
            <a:chOff x="-32576675" y="3944600"/>
            <a:chExt cx="307200" cy="292025"/>
          </a:xfrm>
          <a:solidFill>
            <a:schemeClr val="tx1">
              <a:lumMod val="50000"/>
              <a:lumOff val="50000"/>
            </a:schemeClr>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7"/>
            <a:ext cx="595197" cy="593619"/>
            <a:chOff x="-30735200" y="3910925"/>
            <a:chExt cx="292225" cy="291450"/>
          </a:xfrm>
          <a:solidFill>
            <a:schemeClr val="tx1">
              <a:lumMod val="50000"/>
              <a:lumOff val="50000"/>
            </a:schemeClr>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5" y="3436130"/>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3"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tx1">
              <a:lumMod val="50000"/>
              <a:lumOff val="50000"/>
            </a:schemeClr>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2" y="3452313"/>
            <a:ext cx="615051" cy="616007"/>
            <a:chOff x="-38538975" y="3954250"/>
            <a:chExt cx="318225" cy="316650"/>
          </a:xfrm>
          <a:solidFill>
            <a:schemeClr val="tx1">
              <a:lumMod val="50000"/>
              <a:lumOff val="50000"/>
            </a:schemeClr>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7"/>
            <a:ext cx="621091" cy="619071"/>
            <a:chOff x="-37385100" y="3949908"/>
            <a:chExt cx="321350" cy="318225"/>
          </a:xfrm>
          <a:solidFill>
            <a:schemeClr val="tx1">
              <a:lumMod val="50000"/>
              <a:lumOff val="50000"/>
            </a:schemeClr>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1" y="4660387"/>
            <a:ext cx="541719" cy="545216"/>
            <a:chOff x="-40011050" y="3972375"/>
            <a:chExt cx="316650" cy="316625"/>
          </a:xfrm>
          <a:solidFill>
            <a:schemeClr val="tx1">
              <a:lumMod val="50000"/>
              <a:lumOff val="50000"/>
            </a:schemeClr>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9" y="3444013"/>
            <a:ext cx="363891" cy="616007"/>
            <a:chOff x="-38109725" y="3955025"/>
            <a:chExt cx="188275" cy="316650"/>
          </a:xfrm>
          <a:solidFill>
            <a:schemeClr val="tx1">
              <a:lumMod val="50000"/>
              <a:lumOff val="50000"/>
            </a:schemeClr>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7" y="3472662"/>
            <a:ext cx="605919" cy="616785"/>
            <a:chOff x="-39647175" y="3972000"/>
            <a:chExt cx="313500" cy="317050"/>
          </a:xfrm>
          <a:solidFill>
            <a:schemeClr val="tx1">
              <a:lumMod val="50000"/>
              <a:lumOff val="50000"/>
            </a:schemeClr>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7" y="3435035"/>
            <a:ext cx="608963" cy="619071"/>
            <a:chOff x="-37804925" y="3953450"/>
            <a:chExt cx="315075" cy="318225"/>
          </a:xfrm>
          <a:solidFill>
            <a:schemeClr val="tx1">
              <a:lumMod val="50000"/>
              <a:lumOff val="50000"/>
            </a:schemeClr>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3"/>
            <a:ext cx="656485" cy="517252"/>
            <a:chOff x="5629975" y="3255775"/>
            <a:chExt cx="504500" cy="397500"/>
          </a:xfrm>
          <a:solidFill>
            <a:schemeClr val="tx1">
              <a:lumMod val="50000"/>
              <a:lumOff val="50000"/>
            </a:schemeClr>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7" y="3461125"/>
            <a:ext cx="741943" cy="609831"/>
            <a:chOff x="6234950" y="3255925"/>
            <a:chExt cx="483250" cy="397200"/>
          </a:xfrm>
          <a:solidFill>
            <a:schemeClr val="tx1">
              <a:lumMod val="50000"/>
              <a:lumOff val="50000"/>
            </a:schemeClr>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1883905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47"/>
          <p:cNvSpPr txBox="1">
            <a:spLocks noGrp="1"/>
          </p:cNvSpPr>
          <p:nvPr>
            <p:ph type="title"/>
          </p:nvPr>
        </p:nvSpPr>
        <p:spPr>
          <a:xfrm>
            <a:off x="960000" y="593367"/>
            <a:ext cx="10272000" cy="763600"/>
          </a:xfrm>
          <a:prstGeom prst="rect">
            <a:avLst/>
          </a:prstGeom>
        </p:spPr>
        <p:txBody>
          <a:bodyPr spcFirstLastPara="1" vert="horz" wrap="square" lIns="121900" tIns="121900" rIns="121900" bIns="121900" rtlCol="0" anchor="ctr" anchorCtr="0">
            <a:noAutofit/>
          </a:bodyPr>
          <a:lstStyle/>
          <a:p>
            <a:r>
              <a:rPr lang="en" sz="4800" dirty="0">
                <a:solidFill>
                  <a:srgbClr val="87DA20"/>
                </a:solidFill>
              </a:rPr>
              <a:t>HOW DO WE DO IT?</a:t>
            </a:r>
            <a:endParaRPr sz="4800" dirty="0">
              <a:solidFill>
                <a:srgbClr val="87DA20"/>
              </a:solidFill>
            </a:endParaRPr>
          </a:p>
        </p:txBody>
      </p:sp>
      <p:sp>
        <p:nvSpPr>
          <p:cNvPr id="1532" name="Google Shape;1532;p47"/>
          <p:cNvSpPr txBox="1"/>
          <p:nvPr/>
        </p:nvSpPr>
        <p:spPr>
          <a:xfrm>
            <a:off x="3217667" y="4632005"/>
            <a:ext cx="2882000" cy="887200"/>
          </a:xfrm>
          <a:prstGeom prst="rect">
            <a:avLst/>
          </a:prstGeom>
          <a:noFill/>
          <a:ln>
            <a:noFill/>
          </a:ln>
        </p:spPr>
        <p:txBody>
          <a:bodyPr spcFirstLastPara="1" wrap="square" lIns="121900" tIns="121900" rIns="121900" bIns="121900" anchor="ctr" anchorCtr="0">
            <a:noAutofit/>
          </a:bodyPr>
          <a:lstStyle/>
          <a:p>
            <a:pPr algn="ctr"/>
            <a:r>
              <a:rPr lang="en" sz="2133">
                <a:solidFill>
                  <a:srgbClr val="191919"/>
                </a:solidFill>
                <a:latin typeface="Arvo"/>
                <a:ea typeface="Arvo"/>
                <a:cs typeface="Arvo"/>
                <a:sym typeface="Arvo"/>
              </a:rPr>
              <a:t>Mars is actually a cold planet</a:t>
            </a:r>
            <a:endParaRPr sz="2133">
              <a:solidFill>
                <a:srgbClr val="191919"/>
              </a:solidFill>
              <a:latin typeface="Arvo"/>
              <a:ea typeface="Arvo"/>
              <a:cs typeface="Arvo"/>
              <a:sym typeface="Arvo"/>
            </a:endParaRPr>
          </a:p>
        </p:txBody>
      </p:sp>
      <p:sp>
        <p:nvSpPr>
          <p:cNvPr id="1533" name="Google Shape;1533;p47"/>
          <p:cNvSpPr txBox="1"/>
          <p:nvPr/>
        </p:nvSpPr>
        <p:spPr>
          <a:xfrm>
            <a:off x="3217667" y="3951572"/>
            <a:ext cx="2882000" cy="70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87DA20"/>
                </a:solidFill>
                <a:latin typeface="Josefin Sans"/>
                <a:ea typeface="Josefin Sans"/>
                <a:cs typeface="Josefin Sans"/>
                <a:sym typeface="Josefin Sans"/>
              </a:rPr>
              <a:t>Interactive</a:t>
            </a:r>
            <a:endParaRPr sz="3733" b="1">
              <a:solidFill>
                <a:srgbClr val="87DA20"/>
              </a:solidFill>
              <a:latin typeface="Josefin Sans"/>
              <a:ea typeface="Josefin Sans"/>
              <a:cs typeface="Josefin Sans"/>
              <a:sym typeface="Josefin Sans"/>
            </a:endParaRPr>
          </a:p>
        </p:txBody>
      </p:sp>
      <p:sp>
        <p:nvSpPr>
          <p:cNvPr id="1534" name="Google Shape;1534;p47"/>
          <p:cNvSpPr txBox="1"/>
          <p:nvPr/>
        </p:nvSpPr>
        <p:spPr>
          <a:xfrm>
            <a:off x="6092333" y="4632005"/>
            <a:ext cx="2882000" cy="887200"/>
          </a:xfrm>
          <a:prstGeom prst="rect">
            <a:avLst/>
          </a:prstGeom>
          <a:noFill/>
          <a:ln>
            <a:noFill/>
          </a:ln>
        </p:spPr>
        <p:txBody>
          <a:bodyPr spcFirstLastPara="1" wrap="square" lIns="121900" tIns="121900" rIns="121900" bIns="121900" anchor="ctr" anchorCtr="0">
            <a:noAutofit/>
          </a:bodyPr>
          <a:lstStyle/>
          <a:p>
            <a:pPr algn="ctr"/>
            <a:r>
              <a:rPr lang="en" sz="2133">
                <a:solidFill>
                  <a:schemeClr val="dk1"/>
                </a:solidFill>
                <a:latin typeface="Arvo"/>
                <a:ea typeface="Arvo"/>
                <a:cs typeface="Arvo"/>
                <a:sym typeface="Arvo"/>
              </a:rPr>
              <a:t>Saturn is a gas giant and has rings</a:t>
            </a:r>
            <a:endParaRPr sz="2133">
              <a:solidFill>
                <a:schemeClr val="dk1"/>
              </a:solidFill>
              <a:latin typeface="Arvo"/>
              <a:ea typeface="Arvo"/>
              <a:cs typeface="Arvo"/>
              <a:sym typeface="Arvo"/>
            </a:endParaRPr>
          </a:p>
        </p:txBody>
      </p:sp>
      <p:sp>
        <p:nvSpPr>
          <p:cNvPr id="1535" name="Google Shape;1535;p47"/>
          <p:cNvSpPr txBox="1"/>
          <p:nvPr/>
        </p:nvSpPr>
        <p:spPr>
          <a:xfrm>
            <a:off x="6092333" y="3951572"/>
            <a:ext cx="2882000" cy="70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87DA20"/>
                </a:solidFill>
                <a:latin typeface="Josefin Sans"/>
                <a:ea typeface="Josefin Sans"/>
                <a:cs typeface="Josefin Sans"/>
                <a:sym typeface="Josefin Sans"/>
              </a:rPr>
              <a:t>Fun</a:t>
            </a:r>
            <a:endParaRPr sz="3733" b="1">
              <a:solidFill>
                <a:srgbClr val="87DA20"/>
              </a:solidFill>
              <a:latin typeface="Josefin Sans"/>
              <a:ea typeface="Josefin Sans"/>
              <a:cs typeface="Josefin Sans"/>
              <a:sym typeface="Josefin Sans"/>
            </a:endParaRPr>
          </a:p>
        </p:txBody>
      </p:sp>
      <p:sp>
        <p:nvSpPr>
          <p:cNvPr id="1536" name="Google Shape;1536;p47"/>
          <p:cNvSpPr txBox="1"/>
          <p:nvPr/>
        </p:nvSpPr>
        <p:spPr>
          <a:xfrm>
            <a:off x="950800" y="2785676"/>
            <a:ext cx="2882000" cy="887200"/>
          </a:xfrm>
          <a:prstGeom prst="rect">
            <a:avLst/>
          </a:prstGeom>
          <a:noFill/>
          <a:ln>
            <a:noFill/>
          </a:ln>
        </p:spPr>
        <p:txBody>
          <a:bodyPr spcFirstLastPara="1" wrap="square" lIns="121900" tIns="121900" rIns="121900" bIns="121900" anchor="ctr" anchorCtr="0">
            <a:noAutofit/>
          </a:bodyPr>
          <a:lstStyle/>
          <a:p>
            <a:pPr algn="ctr"/>
            <a:r>
              <a:rPr lang="en" sz="2133">
                <a:solidFill>
                  <a:schemeClr val="dk1"/>
                </a:solidFill>
                <a:latin typeface="Arvo"/>
                <a:ea typeface="Arvo"/>
                <a:cs typeface="Arvo"/>
                <a:sym typeface="Arvo"/>
              </a:rPr>
              <a:t>It’s the</a:t>
            </a:r>
            <a:r>
              <a:rPr lang="en" sz="2133">
                <a:solidFill>
                  <a:srgbClr val="191919"/>
                </a:solidFill>
                <a:latin typeface="Arvo"/>
                <a:ea typeface="Arvo"/>
                <a:cs typeface="Arvo"/>
                <a:sym typeface="Arvo"/>
              </a:rPr>
              <a:t> closest planet to the Sun</a:t>
            </a:r>
            <a:endParaRPr sz="2133">
              <a:solidFill>
                <a:srgbClr val="191919"/>
              </a:solidFill>
              <a:latin typeface="Arvo"/>
              <a:ea typeface="Arvo"/>
              <a:cs typeface="Arvo"/>
              <a:sym typeface="Arvo"/>
            </a:endParaRPr>
          </a:p>
        </p:txBody>
      </p:sp>
      <p:sp>
        <p:nvSpPr>
          <p:cNvPr id="1537" name="Google Shape;1537;p47"/>
          <p:cNvSpPr txBox="1"/>
          <p:nvPr/>
        </p:nvSpPr>
        <p:spPr>
          <a:xfrm>
            <a:off x="950800" y="2105243"/>
            <a:ext cx="2882000" cy="703600"/>
          </a:xfrm>
          <a:prstGeom prst="rect">
            <a:avLst/>
          </a:prstGeom>
          <a:noFill/>
          <a:ln>
            <a:noFill/>
          </a:ln>
        </p:spPr>
        <p:txBody>
          <a:bodyPr spcFirstLastPara="1" wrap="square" lIns="121900" tIns="121900" rIns="121900" bIns="121900" anchor="ctr" anchorCtr="0">
            <a:noAutofit/>
          </a:bodyPr>
          <a:lstStyle/>
          <a:p>
            <a:pPr algn="ctr"/>
            <a:r>
              <a:rPr lang="en" sz="3733" b="1" dirty="0">
                <a:solidFill>
                  <a:srgbClr val="87DA20"/>
                </a:solidFill>
                <a:latin typeface="Josefin Sans"/>
                <a:ea typeface="Josefin Sans"/>
                <a:cs typeface="Josefin Sans"/>
                <a:sym typeface="Josefin Sans"/>
              </a:rPr>
              <a:t>Dynamic</a:t>
            </a:r>
            <a:endParaRPr sz="3733" b="1" dirty="0">
              <a:solidFill>
                <a:srgbClr val="87DA20"/>
              </a:solidFill>
              <a:latin typeface="Josefin Sans"/>
              <a:ea typeface="Josefin Sans"/>
              <a:cs typeface="Josefin Sans"/>
              <a:sym typeface="Josefin Sans"/>
            </a:endParaRPr>
          </a:p>
        </p:txBody>
      </p:sp>
      <p:sp>
        <p:nvSpPr>
          <p:cNvPr id="1538" name="Google Shape;1538;p47"/>
          <p:cNvSpPr txBox="1"/>
          <p:nvPr/>
        </p:nvSpPr>
        <p:spPr>
          <a:xfrm>
            <a:off x="8359200" y="2785676"/>
            <a:ext cx="2882000" cy="887200"/>
          </a:xfrm>
          <a:prstGeom prst="rect">
            <a:avLst/>
          </a:prstGeom>
          <a:noFill/>
          <a:ln>
            <a:noFill/>
          </a:ln>
        </p:spPr>
        <p:txBody>
          <a:bodyPr spcFirstLastPara="1" wrap="square" lIns="121900" tIns="121900" rIns="121900" bIns="121900" anchor="ctr" anchorCtr="0">
            <a:noAutofit/>
          </a:bodyPr>
          <a:lstStyle/>
          <a:p>
            <a:pPr algn="ctr"/>
            <a:r>
              <a:rPr lang="en" sz="2133">
                <a:solidFill>
                  <a:srgbClr val="191919"/>
                </a:solidFill>
                <a:latin typeface="Arvo"/>
                <a:ea typeface="Arvo"/>
                <a:cs typeface="Arvo"/>
                <a:sym typeface="Arvo"/>
              </a:rPr>
              <a:t>Neptune is very far away from us</a:t>
            </a:r>
            <a:endParaRPr sz="2133">
              <a:solidFill>
                <a:srgbClr val="191919"/>
              </a:solidFill>
              <a:latin typeface="Arvo"/>
              <a:ea typeface="Arvo"/>
              <a:cs typeface="Arvo"/>
              <a:sym typeface="Arvo"/>
            </a:endParaRPr>
          </a:p>
        </p:txBody>
      </p:sp>
      <p:sp>
        <p:nvSpPr>
          <p:cNvPr id="1539" name="Google Shape;1539;p47"/>
          <p:cNvSpPr txBox="1"/>
          <p:nvPr/>
        </p:nvSpPr>
        <p:spPr>
          <a:xfrm>
            <a:off x="8359200" y="2105243"/>
            <a:ext cx="2882000" cy="70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87DA20"/>
                </a:solidFill>
                <a:latin typeface="Josefin Sans"/>
                <a:ea typeface="Josefin Sans"/>
                <a:cs typeface="Josefin Sans"/>
                <a:sym typeface="Josefin Sans"/>
              </a:rPr>
              <a:t>Audiovisual</a:t>
            </a:r>
            <a:endParaRPr sz="3733" b="1">
              <a:solidFill>
                <a:srgbClr val="87DA20"/>
              </a:solidFill>
              <a:latin typeface="Josefin Sans"/>
              <a:ea typeface="Josefin Sans"/>
              <a:cs typeface="Josefin Sans"/>
              <a:sym typeface="Josefin Sans"/>
            </a:endParaRPr>
          </a:p>
        </p:txBody>
      </p:sp>
      <p:cxnSp>
        <p:nvCxnSpPr>
          <p:cNvPr id="1540" name="Google Shape;1540;p47"/>
          <p:cNvCxnSpPr/>
          <p:nvPr/>
        </p:nvCxnSpPr>
        <p:spPr>
          <a:xfrm>
            <a:off x="950800" y="3873271"/>
            <a:ext cx="10290400" cy="0"/>
          </a:xfrm>
          <a:prstGeom prst="straightConnector1">
            <a:avLst/>
          </a:prstGeom>
          <a:noFill/>
          <a:ln w="9525" cap="flat" cmpd="sng">
            <a:solidFill>
              <a:schemeClr val="accent1"/>
            </a:solidFill>
            <a:prstDash val="solid"/>
            <a:round/>
            <a:headEnd type="oval" w="med" len="med"/>
            <a:tailEnd type="oval" w="med" len="med"/>
          </a:ln>
        </p:spPr>
      </p:cxnSp>
      <p:sp>
        <p:nvSpPr>
          <p:cNvPr id="1541" name="Google Shape;1541;p47"/>
          <p:cNvSpPr/>
          <p:nvPr/>
        </p:nvSpPr>
        <p:spPr>
          <a:xfrm>
            <a:off x="2333400" y="3814867"/>
            <a:ext cx="116800" cy="1168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42" name="Google Shape;1542;p47"/>
          <p:cNvSpPr/>
          <p:nvPr/>
        </p:nvSpPr>
        <p:spPr>
          <a:xfrm>
            <a:off x="4600267" y="3814867"/>
            <a:ext cx="116800" cy="1168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43" name="Google Shape;1543;p47"/>
          <p:cNvSpPr/>
          <p:nvPr/>
        </p:nvSpPr>
        <p:spPr>
          <a:xfrm>
            <a:off x="7474933" y="3814867"/>
            <a:ext cx="116800" cy="1168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44" name="Google Shape;1544;p47"/>
          <p:cNvSpPr/>
          <p:nvPr/>
        </p:nvSpPr>
        <p:spPr>
          <a:xfrm>
            <a:off x="9741800" y="3814867"/>
            <a:ext cx="116800" cy="1168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cxnSp>
        <p:nvCxnSpPr>
          <p:cNvPr id="1545" name="Google Shape;1545;p47"/>
          <p:cNvCxnSpPr>
            <a:stCxn id="1546" idx="0"/>
            <a:endCxn id="1541" idx="4"/>
          </p:cNvCxnSpPr>
          <p:nvPr/>
        </p:nvCxnSpPr>
        <p:spPr>
          <a:xfrm rot="-5400000">
            <a:off x="2116800" y="4206847"/>
            <a:ext cx="550800" cy="800"/>
          </a:xfrm>
          <a:prstGeom prst="bentConnector3">
            <a:avLst>
              <a:gd name="adj1" fmla="val 50016"/>
            </a:avLst>
          </a:prstGeom>
          <a:noFill/>
          <a:ln w="9525" cap="flat" cmpd="sng">
            <a:solidFill>
              <a:schemeClr val="lt1"/>
            </a:solidFill>
            <a:prstDash val="solid"/>
            <a:round/>
            <a:headEnd type="none" w="med" len="med"/>
            <a:tailEnd type="none" w="med" len="med"/>
          </a:ln>
        </p:spPr>
      </p:cxnSp>
      <p:cxnSp>
        <p:nvCxnSpPr>
          <p:cNvPr id="1547" name="Google Shape;1547;p47"/>
          <p:cNvCxnSpPr>
            <a:stCxn id="1542" idx="0"/>
            <a:endCxn id="1548" idx="2"/>
          </p:cNvCxnSpPr>
          <p:nvPr/>
        </p:nvCxnSpPr>
        <p:spPr>
          <a:xfrm rot="-5400000">
            <a:off x="4378467" y="3533867"/>
            <a:ext cx="561200" cy="800"/>
          </a:xfrm>
          <a:prstGeom prst="bentConnector3">
            <a:avLst>
              <a:gd name="adj1" fmla="val 50015"/>
            </a:avLst>
          </a:prstGeom>
          <a:noFill/>
          <a:ln w="9525" cap="flat" cmpd="sng">
            <a:solidFill>
              <a:schemeClr val="lt1"/>
            </a:solidFill>
            <a:prstDash val="solid"/>
            <a:round/>
            <a:headEnd type="none" w="med" len="med"/>
            <a:tailEnd type="none" w="med" len="med"/>
          </a:ln>
        </p:spPr>
      </p:cxnSp>
      <p:cxnSp>
        <p:nvCxnSpPr>
          <p:cNvPr id="1549" name="Google Shape;1549;p47"/>
          <p:cNvCxnSpPr>
            <a:stCxn id="1543" idx="0"/>
            <a:endCxn id="1550" idx="2"/>
          </p:cNvCxnSpPr>
          <p:nvPr/>
        </p:nvCxnSpPr>
        <p:spPr>
          <a:xfrm rot="-5400000">
            <a:off x="7253133" y="3533867"/>
            <a:ext cx="561200" cy="800"/>
          </a:xfrm>
          <a:prstGeom prst="bentConnector3">
            <a:avLst>
              <a:gd name="adj1" fmla="val 50015"/>
            </a:avLst>
          </a:prstGeom>
          <a:noFill/>
          <a:ln w="9525" cap="flat" cmpd="sng">
            <a:solidFill>
              <a:schemeClr val="lt1"/>
            </a:solidFill>
            <a:prstDash val="solid"/>
            <a:round/>
            <a:headEnd type="none" w="med" len="med"/>
            <a:tailEnd type="none" w="med" len="med"/>
          </a:ln>
        </p:spPr>
      </p:cxnSp>
      <p:cxnSp>
        <p:nvCxnSpPr>
          <p:cNvPr id="1551" name="Google Shape;1551;p47"/>
          <p:cNvCxnSpPr>
            <a:stCxn id="1544" idx="4"/>
            <a:endCxn id="1552" idx="0"/>
          </p:cNvCxnSpPr>
          <p:nvPr/>
        </p:nvCxnSpPr>
        <p:spPr>
          <a:xfrm rot="-5400000" flipH="1">
            <a:off x="9461400" y="4270467"/>
            <a:ext cx="678400" cy="800"/>
          </a:xfrm>
          <a:prstGeom prst="bentConnector3">
            <a:avLst>
              <a:gd name="adj1" fmla="val 49989"/>
            </a:avLst>
          </a:prstGeom>
          <a:noFill/>
          <a:ln w="9525" cap="flat" cmpd="sng">
            <a:solidFill>
              <a:schemeClr val="lt1"/>
            </a:solidFill>
            <a:prstDash val="solid"/>
            <a:round/>
            <a:headEnd type="none" w="med" len="med"/>
            <a:tailEnd type="none" w="med" len="med"/>
          </a:ln>
        </p:spPr>
      </p:cxnSp>
      <p:sp>
        <p:nvSpPr>
          <p:cNvPr id="1553" name="Google Shape;1553;p47"/>
          <p:cNvSpPr/>
          <p:nvPr/>
        </p:nvSpPr>
        <p:spPr>
          <a:xfrm>
            <a:off x="1970400" y="4249875"/>
            <a:ext cx="842801" cy="960647"/>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546" name="Google Shape;1546;p47"/>
          <p:cNvSpPr txBox="1"/>
          <p:nvPr/>
        </p:nvSpPr>
        <p:spPr>
          <a:xfrm>
            <a:off x="1970400" y="4482647"/>
            <a:ext cx="842800" cy="49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FFFBF2"/>
                </a:solidFill>
                <a:latin typeface="Josefin Sans"/>
                <a:ea typeface="Josefin Sans"/>
                <a:cs typeface="Josefin Sans"/>
                <a:sym typeface="Josefin Sans"/>
              </a:rPr>
              <a:t>01</a:t>
            </a:r>
            <a:endParaRPr sz="3733" b="1">
              <a:solidFill>
                <a:srgbClr val="FFFBF2"/>
              </a:solidFill>
              <a:latin typeface="Josefin Sans"/>
              <a:ea typeface="Josefin Sans"/>
              <a:cs typeface="Josefin Sans"/>
              <a:sym typeface="Josefin Sans"/>
            </a:endParaRPr>
          </a:p>
        </p:txBody>
      </p:sp>
      <p:sp>
        <p:nvSpPr>
          <p:cNvPr id="1554" name="Google Shape;1554;p47"/>
          <p:cNvSpPr/>
          <p:nvPr/>
        </p:nvSpPr>
        <p:spPr>
          <a:xfrm>
            <a:off x="4237266" y="2527123"/>
            <a:ext cx="842801" cy="960647"/>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1548" name="Google Shape;1548;p47"/>
          <p:cNvSpPr txBox="1"/>
          <p:nvPr/>
        </p:nvSpPr>
        <p:spPr>
          <a:xfrm>
            <a:off x="4237267" y="2759895"/>
            <a:ext cx="842800" cy="49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FFFBF2"/>
                </a:solidFill>
                <a:latin typeface="Josefin Sans"/>
                <a:ea typeface="Josefin Sans"/>
                <a:cs typeface="Josefin Sans"/>
                <a:sym typeface="Josefin Sans"/>
              </a:rPr>
              <a:t>02</a:t>
            </a:r>
            <a:endParaRPr sz="3733" b="1">
              <a:solidFill>
                <a:srgbClr val="FFFBF2"/>
              </a:solidFill>
              <a:latin typeface="Josefin Sans"/>
              <a:ea typeface="Josefin Sans"/>
              <a:cs typeface="Josefin Sans"/>
              <a:sym typeface="Josefin Sans"/>
            </a:endParaRPr>
          </a:p>
        </p:txBody>
      </p:sp>
      <p:sp>
        <p:nvSpPr>
          <p:cNvPr id="1555" name="Google Shape;1555;p47"/>
          <p:cNvSpPr/>
          <p:nvPr/>
        </p:nvSpPr>
        <p:spPr>
          <a:xfrm>
            <a:off x="9378800" y="4377142"/>
            <a:ext cx="842801" cy="960647"/>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552" name="Google Shape;1552;p47"/>
          <p:cNvSpPr txBox="1"/>
          <p:nvPr/>
        </p:nvSpPr>
        <p:spPr>
          <a:xfrm>
            <a:off x="9378800" y="4609913"/>
            <a:ext cx="842800" cy="49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FFFBF2"/>
                </a:solidFill>
                <a:latin typeface="Josefin Sans"/>
                <a:ea typeface="Josefin Sans"/>
                <a:cs typeface="Josefin Sans"/>
                <a:sym typeface="Josefin Sans"/>
              </a:rPr>
              <a:t>04</a:t>
            </a:r>
            <a:endParaRPr sz="3733" b="1">
              <a:solidFill>
                <a:srgbClr val="FFFBF2"/>
              </a:solidFill>
              <a:latin typeface="Josefin Sans"/>
              <a:ea typeface="Josefin Sans"/>
              <a:cs typeface="Josefin Sans"/>
              <a:sym typeface="Josefin Sans"/>
            </a:endParaRPr>
          </a:p>
        </p:txBody>
      </p:sp>
      <p:sp>
        <p:nvSpPr>
          <p:cNvPr id="1556" name="Google Shape;1556;p47"/>
          <p:cNvSpPr/>
          <p:nvPr/>
        </p:nvSpPr>
        <p:spPr>
          <a:xfrm>
            <a:off x="7111933" y="2527123"/>
            <a:ext cx="842801" cy="960647"/>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1550" name="Google Shape;1550;p47"/>
          <p:cNvSpPr txBox="1"/>
          <p:nvPr/>
        </p:nvSpPr>
        <p:spPr>
          <a:xfrm>
            <a:off x="7111933" y="2759895"/>
            <a:ext cx="842800" cy="493600"/>
          </a:xfrm>
          <a:prstGeom prst="rect">
            <a:avLst/>
          </a:prstGeom>
          <a:noFill/>
          <a:ln>
            <a:noFill/>
          </a:ln>
        </p:spPr>
        <p:txBody>
          <a:bodyPr spcFirstLastPara="1" wrap="square" lIns="121900" tIns="121900" rIns="121900" bIns="121900" anchor="ctr" anchorCtr="0">
            <a:noAutofit/>
          </a:bodyPr>
          <a:lstStyle/>
          <a:p>
            <a:pPr algn="ctr"/>
            <a:r>
              <a:rPr lang="en" sz="3733" b="1">
                <a:solidFill>
                  <a:srgbClr val="FFFBF2"/>
                </a:solidFill>
                <a:latin typeface="Josefin Sans"/>
                <a:ea typeface="Josefin Sans"/>
                <a:cs typeface="Josefin Sans"/>
                <a:sym typeface="Josefin Sans"/>
              </a:rPr>
              <a:t>03</a:t>
            </a:r>
            <a:endParaRPr sz="3733" b="1">
              <a:solidFill>
                <a:srgbClr val="FFFBF2"/>
              </a:solidFill>
              <a:latin typeface="Josefin Sans"/>
              <a:ea typeface="Josefin Sans"/>
              <a:cs typeface="Josefin Sans"/>
              <a:sym typeface="Josefin Sans"/>
            </a:endParaRPr>
          </a:p>
        </p:txBody>
      </p:sp>
      <p:sp>
        <p:nvSpPr>
          <p:cNvPr id="29" name="Lágrima 28">
            <a:extLst>
              <a:ext uri="{FF2B5EF4-FFF2-40B4-BE49-F238E27FC236}">
                <a16:creationId xmlns:a16="http://schemas.microsoft.com/office/drawing/2014/main" id="{73C32C25-CE45-4AC9-94DD-180C29888636}"/>
              </a:ext>
            </a:extLst>
          </p:cNvPr>
          <p:cNvSpPr/>
          <p:nvPr/>
        </p:nvSpPr>
        <p:spPr>
          <a:xfrm rot="16200000">
            <a:off x="0" y="0"/>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30" name="Lágrima 29">
            <a:extLst>
              <a:ext uri="{FF2B5EF4-FFF2-40B4-BE49-F238E27FC236}">
                <a16:creationId xmlns:a16="http://schemas.microsoft.com/office/drawing/2014/main" id="{E8079D6A-FF04-4A2E-A11B-E0E9BFCEF246}"/>
              </a:ext>
            </a:extLst>
          </p:cNvPr>
          <p:cNvSpPr/>
          <p:nvPr/>
        </p:nvSpPr>
        <p:spPr>
          <a:xfrm rot="5400000">
            <a:off x="10031506"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nvGrpSpPr>
          <p:cNvPr id="8" name="Grupo 7">
            <a:extLst>
              <a:ext uri="{FF2B5EF4-FFF2-40B4-BE49-F238E27FC236}">
                <a16:creationId xmlns:a16="http://schemas.microsoft.com/office/drawing/2014/main" id="{8F3CC27E-49B0-13DB-3CA1-837BA66EFF90}"/>
              </a:ext>
            </a:extLst>
          </p:cNvPr>
          <p:cNvGrpSpPr/>
          <p:nvPr/>
        </p:nvGrpSpPr>
        <p:grpSpPr>
          <a:xfrm>
            <a:off x="377826" y="446088"/>
            <a:ext cx="1408111" cy="1350962"/>
            <a:chOff x="377826" y="446088"/>
            <a:chExt cx="1408111" cy="1350962"/>
          </a:xfrm>
        </p:grpSpPr>
        <p:sp>
          <p:nvSpPr>
            <p:cNvPr id="6" name="Freeform 5">
              <a:extLst>
                <a:ext uri="{FF2B5EF4-FFF2-40B4-BE49-F238E27FC236}">
                  <a16:creationId xmlns:a16="http://schemas.microsoft.com/office/drawing/2014/main" id="{BF515A6F-072B-0529-25FF-32D6059CA14C}"/>
                </a:ext>
              </a:extLst>
            </p:cNvPr>
            <p:cNvSpPr>
              <a:spLocks/>
            </p:cNvSpPr>
            <p:nvPr/>
          </p:nvSpPr>
          <p:spPr bwMode="auto">
            <a:xfrm>
              <a:off x="377826" y="666750"/>
              <a:ext cx="1123950" cy="1130300"/>
            </a:xfrm>
            <a:custGeom>
              <a:avLst/>
              <a:gdLst>
                <a:gd name="T0" fmla="*/ 272 w 296"/>
                <a:gd name="T1" fmla="*/ 57 h 298"/>
                <a:gd name="T2" fmla="*/ 262 w 296"/>
                <a:gd name="T3" fmla="*/ 138 h 298"/>
                <a:gd name="T4" fmla="*/ 74 w 296"/>
                <a:gd name="T5" fmla="*/ 279 h 298"/>
                <a:gd name="T6" fmla="*/ 62 w 296"/>
                <a:gd name="T7" fmla="*/ 286 h 298"/>
                <a:gd name="T8" fmla="*/ 12 w 296"/>
                <a:gd name="T9" fmla="*/ 282 h 298"/>
                <a:gd name="T10" fmla="*/ 13 w 296"/>
                <a:gd name="T11" fmla="*/ 232 h 298"/>
                <a:gd name="T12" fmla="*/ 103 w 296"/>
                <a:gd name="T13" fmla="*/ 111 h 298"/>
                <a:gd name="T14" fmla="*/ 156 w 296"/>
                <a:gd name="T15" fmla="*/ 40 h 298"/>
                <a:gd name="T16" fmla="*/ 241 w 296"/>
                <a:gd name="T17" fmla="*/ 26 h 298"/>
                <a:gd name="T18" fmla="*/ 272 w 296"/>
                <a:gd name="T19" fmla="*/ 57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6" h="298">
                  <a:moveTo>
                    <a:pt x="272" y="57"/>
                  </a:moveTo>
                  <a:cubicBezTo>
                    <a:pt x="296" y="87"/>
                    <a:pt x="293" y="115"/>
                    <a:pt x="262" y="138"/>
                  </a:cubicBezTo>
                  <a:cubicBezTo>
                    <a:pt x="200" y="185"/>
                    <a:pt x="137" y="232"/>
                    <a:pt x="74" y="279"/>
                  </a:cubicBezTo>
                  <a:cubicBezTo>
                    <a:pt x="70" y="282"/>
                    <a:pt x="66" y="284"/>
                    <a:pt x="62" y="286"/>
                  </a:cubicBezTo>
                  <a:cubicBezTo>
                    <a:pt x="43" y="298"/>
                    <a:pt x="25" y="296"/>
                    <a:pt x="12" y="282"/>
                  </a:cubicBezTo>
                  <a:cubicBezTo>
                    <a:pt x="0" y="269"/>
                    <a:pt x="0" y="249"/>
                    <a:pt x="13" y="232"/>
                  </a:cubicBezTo>
                  <a:cubicBezTo>
                    <a:pt x="43" y="192"/>
                    <a:pt x="73" y="151"/>
                    <a:pt x="103" y="111"/>
                  </a:cubicBezTo>
                  <a:cubicBezTo>
                    <a:pt x="121" y="87"/>
                    <a:pt x="138" y="64"/>
                    <a:pt x="156" y="40"/>
                  </a:cubicBezTo>
                  <a:cubicBezTo>
                    <a:pt x="183" y="4"/>
                    <a:pt x="204" y="0"/>
                    <a:pt x="241" y="26"/>
                  </a:cubicBezTo>
                  <a:cubicBezTo>
                    <a:pt x="256" y="32"/>
                    <a:pt x="264" y="45"/>
                    <a:pt x="272" y="57"/>
                  </a:cubicBezTo>
                  <a:close/>
                </a:path>
              </a:pathLst>
            </a:custGeom>
            <a:solidFill>
              <a:srgbClr val="F083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9BB3DC33-B1C0-0558-8B55-BF6F135CB19B}"/>
                </a:ext>
              </a:extLst>
            </p:cNvPr>
            <p:cNvSpPr>
              <a:spLocks/>
            </p:cNvSpPr>
            <p:nvPr/>
          </p:nvSpPr>
          <p:spPr bwMode="auto">
            <a:xfrm>
              <a:off x="1292225" y="446088"/>
              <a:ext cx="493712" cy="436563"/>
            </a:xfrm>
            <a:custGeom>
              <a:avLst/>
              <a:gdLst>
                <a:gd name="T0" fmla="*/ 31 w 130"/>
                <a:gd name="T1" fmla="*/ 115 h 115"/>
                <a:gd name="T2" fmla="*/ 0 w 130"/>
                <a:gd name="T3" fmla="*/ 84 h 115"/>
                <a:gd name="T4" fmla="*/ 36 w 130"/>
                <a:gd name="T5" fmla="*/ 21 h 115"/>
                <a:gd name="T6" fmla="*/ 46 w 130"/>
                <a:gd name="T7" fmla="*/ 10 h 115"/>
                <a:gd name="T8" fmla="*/ 57 w 130"/>
                <a:gd name="T9" fmla="*/ 25 h 115"/>
                <a:gd name="T10" fmla="*/ 48 w 130"/>
                <a:gd name="T11" fmla="*/ 49 h 115"/>
                <a:gd name="T12" fmla="*/ 64 w 130"/>
                <a:gd name="T13" fmla="*/ 36 h 115"/>
                <a:gd name="T14" fmla="*/ 72 w 130"/>
                <a:gd name="T15" fmla="*/ 27 h 115"/>
                <a:gd name="T16" fmla="*/ 91 w 130"/>
                <a:gd name="T17" fmla="*/ 8 h 115"/>
                <a:gd name="T18" fmla="*/ 109 w 130"/>
                <a:gd name="T19" fmla="*/ 5 h 115"/>
                <a:gd name="T20" fmla="*/ 113 w 130"/>
                <a:gd name="T21" fmla="*/ 8 h 115"/>
                <a:gd name="T22" fmla="*/ 103 w 130"/>
                <a:gd name="T23" fmla="*/ 30 h 115"/>
                <a:gd name="T24" fmla="*/ 83 w 130"/>
                <a:gd name="T25" fmla="*/ 52 h 115"/>
                <a:gd name="T26" fmla="*/ 109 w 130"/>
                <a:gd name="T27" fmla="*/ 41 h 115"/>
                <a:gd name="T28" fmla="*/ 113 w 130"/>
                <a:gd name="T29" fmla="*/ 39 h 115"/>
                <a:gd name="T30" fmla="*/ 124 w 130"/>
                <a:gd name="T31" fmla="*/ 56 h 115"/>
                <a:gd name="T32" fmla="*/ 31 w 130"/>
                <a:gd name="T33"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0" h="115">
                  <a:moveTo>
                    <a:pt x="31" y="115"/>
                  </a:moveTo>
                  <a:cubicBezTo>
                    <a:pt x="19" y="107"/>
                    <a:pt x="9" y="96"/>
                    <a:pt x="0" y="84"/>
                  </a:cubicBezTo>
                  <a:cubicBezTo>
                    <a:pt x="12" y="63"/>
                    <a:pt x="24" y="42"/>
                    <a:pt x="36" y="21"/>
                  </a:cubicBezTo>
                  <a:cubicBezTo>
                    <a:pt x="39" y="17"/>
                    <a:pt x="40" y="9"/>
                    <a:pt x="46" y="10"/>
                  </a:cubicBezTo>
                  <a:cubicBezTo>
                    <a:pt x="52" y="11"/>
                    <a:pt x="57" y="17"/>
                    <a:pt x="57" y="25"/>
                  </a:cubicBezTo>
                  <a:cubicBezTo>
                    <a:pt x="56" y="33"/>
                    <a:pt x="55" y="42"/>
                    <a:pt x="48" y="49"/>
                  </a:cubicBezTo>
                  <a:cubicBezTo>
                    <a:pt x="53" y="45"/>
                    <a:pt x="57" y="39"/>
                    <a:pt x="64" y="36"/>
                  </a:cubicBezTo>
                  <a:cubicBezTo>
                    <a:pt x="67" y="33"/>
                    <a:pt x="70" y="30"/>
                    <a:pt x="72" y="27"/>
                  </a:cubicBezTo>
                  <a:cubicBezTo>
                    <a:pt x="78" y="21"/>
                    <a:pt x="85" y="14"/>
                    <a:pt x="91" y="8"/>
                  </a:cubicBezTo>
                  <a:cubicBezTo>
                    <a:pt x="97" y="3"/>
                    <a:pt x="102" y="0"/>
                    <a:pt x="109" y="5"/>
                  </a:cubicBezTo>
                  <a:cubicBezTo>
                    <a:pt x="110" y="6"/>
                    <a:pt x="111" y="7"/>
                    <a:pt x="113" y="8"/>
                  </a:cubicBezTo>
                  <a:cubicBezTo>
                    <a:pt x="117" y="19"/>
                    <a:pt x="109" y="24"/>
                    <a:pt x="103" y="30"/>
                  </a:cubicBezTo>
                  <a:cubicBezTo>
                    <a:pt x="98" y="36"/>
                    <a:pt x="91" y="42"/>
                    <a:pt x="83" y="52"/>
                  </a:cubicBezTo>
                  <a:cubicBezTo>
                    <a:pt x="94" y="47"/>
                    <a:pt x="101" y="41"/>
                    <a:pt x="109" y="41"/>
                  </a:cubicBezTo>
                  <a:cubicBezTo>
                    <a:pt x="111" y="41"/>
                    <a:pt x="112" y="40"/>
                    <a:pt x="113" y="39"/>
                  </a:cubicBezTo>
                  <a:cubicBezTo>
                    <a:pt x="125" y="39"/>
                    <a:pt x="130" y="44"/>
                    <a:pt x="124" y="56"/>
                  </a:cubicBezTo>
                  <a:cubicBezTo>
                    <a:pt x="93" y="76"/>
                    <a:pt x="59" y="92"/>
                    <a:pt x="31" y="115"/>
                  </a:cubicBezTo>
                  <a:close/>
                </a:path>
              </a:pathLst>
            </a:custGeom>
            <a:solidFill>
              <a:srgbClr val="5FAE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7" name="Grupo 16">
            <a:extLst>
              <a:ext uri="{FF2B5EF4-FFF2-40B4-BE49-F238E27FC236}">
                <a16:creationId xmlns:a16="http://schemas.microsoft.com/office/drawing/2014/main" id="{311A7BE6-1762-FAB5-CC26-A1D756336018}"/>
              </a:ext>
            </a:extLst>
          </p:cNvPr>
          <p:cNvGrpSpPr/>
          <p:nvPr/>
        </p:nvGrpSpPr>
        <p:grpSpPr>
          <a:xfrm>
            <a:off x="10001251" y="5457826"/>
            <a:ext cx="2074863" cy="1203324"/>
            <a:chOff x="10001251" y="5457826"/>
            <a:chExt cx="2074863" cy="1203324"/>
          </a:xfrm>
        </p:grpSpPr>
        <p:sp>
          <p:nvSpPr>
            <p:cNvPr id="11" name="Freeform 10">
              <a:extLst>
                <a:ext uri="{FF2B5EF4-FFF2-40B4-BE49-F238E27FC236}">
                  <a16:creationId xmlns:a16="http://schemas.microsoft.com/office/drawing/2014/main" id="{23CB99D0-1895-0133-7CAE-E69CC7BFD545}"/>
                </a:ext>
              </a:extLst>
            </p:cNvPr>
            <p:cNvSpPr>
              <a:spLocks/>
            </p:cNvSpPr>
            <p:nvPr/>
          </p:nvSpPr>
          <p:spPr bwMode="auto">
            <a:xfrm>
              <a:off x="10001251" y="5681663"/>
              <a:ext cx="1419225" cy="979487"/>
            </a:xfrm>
            <a:custGeom>
              <a:avLst/>
              <a:gdLst>
                <a:gd name="T0" fmla="*/ 358 w 375"/>
                <a:gd name="T1" fmla="*/ 224 h 258"/>
                <a:gd name="T2" fmla="*/ 314 w 375"/>
                <a:gd name="T3" fmla="*/ 247 h 258"/>
                <a:gd name="T4" fmla="*/ 268 w 375"/>
                <a:gd name="T5" fmla="*/ 256 h 258"/>
                <a:gd name="T6" fmla="*/ 114 w 375"/>
                <a:gd name="T7" fmla="*/ 257 h 258"/>
                <a:gd name="T8" fmla="*/ 14 w 375"/>
                <a:gd name="T9" fmla="*/ 188 h 258"/>
                <a:gd name="T10" fmla="*/ 52 w 375"/>
                <a:gd name="T11" fmla="*/ 65 h 258"/>
                <a:gd name="T12" fmla="*/ 181 w 375"/>
                <a:gd name="T13" fmla="*/ 21 h 258"/>
                <a:gd name="T14" fmla="*/ 210 w 375"/>
                <a:gd name="T15" fmla="*/ 0 h 258"/>
                <a:gd name="T16" fmla="*/ 245 w 375"/>
                <a:gd name="T17" fmla="*/ 27 h 258"/>
                <a:gd name="T18" fmla="*/ 349 w 375"/>
                <a:gd name="T19" fmla="*/ 89 h 258"/>
                <a:gd name="T20" fmla="*/ 373 w 375"/>
                <a:gd name="T21" fmla="*/ 170 h 258"/>
                <a:gd name="T22" fmla="*/ 358 w 375"/>
                <a:gd name="T23" fmla="*/ 22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5" h="258">
                  <a:moveTo>
                    <a:pt x="358" y="224"/>
                  </a:moveTo>
                  <a:cubicBezTo>
                    <a:pt x="339" y="223"/>
                    <a:pt x="330" y="241"/>
                    <a:pt x="314" y="247"/>
                  </a:cubicBezTo>
                  <a:cubicBezTo>
                    <a:pt x="299" y="252"/>
                    <a:pt x="284" y="256"/>
                    <a:pt x="268" y="256"/>
                  </a:cubicBezTo>
                  <a:cubicBezTo>
                    <a:pt x="217" y="256"/>
                    <a:pt x="165" y="256"/>
                    <a:pt x="114" y="257"/>
                  </a:cubicBezTo>
                  <a:cubicBezTo>
                    <a:pt x="70" y="258"/>
                    <a:pt x="26" y="225"/>
                    <a:pt x="14" y="188"/>
                  </a:cubicBezTo>
                  <a:cubicBezTo>
                    <a:pt x="0" y="143"/>
                    <a:pt x="16" y="93"/>
                    <a:pt x="52" y="65"/>
                  </a:cubicBezTo>
                  <a:cubicBezTo>
                    <a:pt x="90" y="34"/>
                    <a:pt x="133" y="19"/>
                    <a:pt x="181" y="21"/>
                  </a:cubicBezTo>
                  <a:cubicBezTo>
                    <a:pt x="198" y="22"/>
                    <a:pt x="207" y="17"/>
                    <a:pt x="210" y="0"/>
                  </a:cubicBezTo>
                  <a:cubicBezTo>
                    <a:pt x="217" y="16"/>
                    <a:pt x="230" y="22"/>
                    <a:pt x="245" y="27"/>
                  </a:cubicBezTo>
                  <a:cubicBezTo>
                    <a:pt x="285" y="39"/>
                    <a:pt x="320" y="58"/>
                    <a:pt x="349" y="89"/>
                  </a:cubicBezTo>
                  <a:cubicBezTo>
                    <a:pt x="370" y="113"/>
                    <a:pt x="375" y="141"/>
                    <a:pt x="373" y="170"/>
                  </a:cubicBezTo>
                  <a:cubicBezTo>
                    <a:pt x="371" y="189"/>
                    <a:pt x="365" y="207"/>
                    <a:pt x="358" y="224"/>
                  </a:cubicBezTo>
                  <a:close/>
                </a:path>
              </a:pathLst>
            </a:custGeom>
            <a:solidFill>
              <a:srgbClr val="F5CD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8D22E320-5520-8CF7-5923-D4A93F87A59E}"/>
                </a:ext>
              </a:extLst>
            </p:cNvPr>
            <p:cNvSpPr>
              <a:spLocks/>
            </p:cNvSpPr>
            <p:nvPr/>
          </p:nvSpPr>
          <p:spPr bwMode="auto">
            <a:xfrm>
              <a:off x="10788651" y="5457826"/>
              <a:ext cx="1287463" cy="1184274"/>
            </a:xfrm>
            <a:custGeom>
              <a:avLst/>
              <a:gdLst>
                <a:gd name="T0" fmla="*/ 150 w 340"/>
                <a:gd name="T1" fmla="*/ 283 h 312"/>
                <a:gd name="T2" fmla="*/ 156 w 340"/>
                <a:gd name="T3" fmla="*/ 247 h 312"/>
                <a:gd name="T4" fmla="*/ 82 w 340"/>
                <a:gd name="T5" fmla="*/ 109 h 312"/>
                <a:gd name="T6" fmla="*/ 16 w 340"/>
                <a:gd name="T7" fmla="*/ 83 h 312"/>
                <a:gd name="T8" fmla="*/ 2 w 340"/>
                <a:gd name="T9" fmla="*/ 59 h 312"/>
                <a:gd name="T10" fmla="*/ 28 w 340"/>
                <a:gd name="T11" fmla="*/ 28 h 312"/>
                <a:gd name="T12" fmla="*/ 195 w 340"/>
                <a:gd name="T13" fmla="*/ 31 h 312"/>
                <a:gd name="T14" fmla="*/ 316 w 340"/>
                <a:gd name="T15" fmla="*/ 140 h 312"/>
                <a:gd name="T16" fmla="*/ 295 w 340"/>
                <a:gd name="T17" fmla="*/ 288 h 312"/>
                <a:gd name="T18" fmla="*/ 203 w 340"/>
                <a:gd name="T19" fmla="*/ 304 h 312"/>
                <a:gd name="T20" fmla="*/ 150 w 340"/>
                <a:gd name="T21" fmla="*/ 28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12">
                  <a:moveTo>
                    <a:pt x="150" y="283"/>
                  </a:moveTo>
                  <a:cubicBezTo>
                    <a:pt x="142" y="269"/>
                    <a:pt x="153" y="258"/>
                    <a:pt x="156" y="247"/>
                  </a:cubicBezTo>
                  <a:cubicBezTo>
                    <a:pt x="176" y="183"/>
                    <a:pt x="133" y="135"/>
                    <a:pt x="82" y="109"/>
                  </a:cubicBezTo>
                  <a:cubicBezTo>
                    <a:pt x="61" y="98"/>
                    <a:pt x="38" y="92"/>
                    <a:pt x="16" y="83"/>
                  </a:cubicBezTo>
                  <a:cubicBezTo>
                    <a:pt x="4" y="78"/>
                    <a:pt x="0" y="71"/>
                    <a:pt x="2" y="59"/>
                  </a:cubicBezTo>
                  <a:cubicBezTo>
                    <a:pt x="3" y="42"/>
                    <a:pt x="15" y="34"/>
                    <a:pt x="28" y="28"/>
                  </a:cubicBezTo>
                  <a:cubicBezTo>
                    <a:pt x="84" y="0"/>
                    <a:pt x="141" y="5"/>
                    <a:pt x="195" y="31"/>
                  </a:cubicBezTo>
                  <a:cubicBezTo>
                    <a:pt x="246" y="54"/>
                    <a:pt x="287" y="90"/>
                    <a:pt x="316" y="140"/>
                  </a:cubicBezTo>
                  <a:cubicBezTo>
                    <a:pt x="337" y="177"/>
                    <a:pt x="340" y="256"/>
                    <a:pt x="295" y="288"/>
                  </a:cubicBezTo>
                  <a:cubicBezTo>
                    <a:pt x="267" y="308"/>
                    <a:pt x="236" y="312"/>
                    <a:pt x="203" y="304"/>
                  </a:cubicBezTo>
                  <a:cubicBezTo>
                    <a:pt x="184" y="300"/>
                    <a:pt x="166" y="293"/>
                    <a:pt x="150" y="283"/>
                  </a:cubicBezTo>
                  <a:close/>
                </a:path>
              </a:pathLst>
            </a:custGeom>
            <a:solidFill>
              <a:srgbClr val="EDC3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A8B75CC0-6348-3989-FFAB-3BAFBF0A667E}"/>
                </a:ext>
              </a:extLst>
            </p:cNvPr>
            <p:cNvSpPr>
              <a:spLocks/>
            </p:cNvSpPr>
            <p:nvPr/>
          </p:nvSpPr>
          <p:spPr bwMode="auto">
            <a:xfrm>
              <a:off x="10720388" y="6232525"/>
              <a:ext cx="87313" cy="90487"/>
            </a:xfrm>
            <a:custGeom>
              <a:avLst/>
              <a:gdLst>
                <a:gd name="T0" fmla="*/ 13 w 23"/>
                <a:gd name="T1" fmla="*/ 0 h 24"/>
                <a:gd name="T2" fmla="*/ 22 w 23"/>
                <a:gd name="T3" fmla="*/ 13 h 24"/>
                <a:gd name="T4" fmla="*/ 10 w 23"/>
                <a:gd name="T5" fmla="*/ 23 h 24"/>
                <a:gd name="T6" fmla="*/ 0 w 23"/>
                <a:gd name="T7" fmla="*/ 13 h 24"/>
                <a:gd name="T8" fmla="*/ 13 w 23"/>
                <a:gd name="T9" fmla="*/ 0 h 24"/>
              </a:gdLst>
              <a:ahLst/>
              <a:cxnLst>
                <a:cxn ang="0">
                  <a:pos x="T0" y="T1"/>
                </a:cxn>
                <a:cxn ang="0">
                  <a:pos x="T2" y="T3"/>
                </a:cxn>
                <a:cxn ang="0">
                  <a:pos x="T4" y="T5"/>
                </a:cxn>
                <a:cxn ang="0">
                  <a:pos x="T6" y="T7"/>
                </a:cxn>
                <a:cxn ang="0">
                  <a:pos x="T8" y="T9"/>
                </a:cxn>
              </a:cxnLst>
              <a:rect l="0" t="0" r="r" b="b"/>
              <a:pathLst>
                <a:path w="23" h="24">
                  <a:moveTo>
                    <a:pt x="13" y="0"/>
                  </a:moveTo>
                  <a:cubicBezTo>
                    <a:pt x="20" y="2"/>
                    <a:pt x="23" y="7"/>
                    <a:pt x="22" y="13"/>
                  </a:cubicBezTo>
                  <a:cubicBezTo>
                    <a:pt x="21" y="19"/>
                    <a:pt x="17" y="24"/>
                    <a:pt x="10" y="23"/>
                  </a:cubicBezTo>
                  <a:cubicBezTo>
                    <a:pt x="4" y="22"/>
                    <a:pt x="0" y="19"/>
                    <a:pt x="0" y="13"/>
                  </a:cubicBezTo>
                  <a:cubicBezTo>
                    <a:pt x="1" y="5"/>
                    <a:pt x="6" y="1"/>
                    <a:pt x="13" y="0"/>
                  </a:cubicBezTo>
                  <a:close/>
                </a:path>
              </a:pathLst>
            </a:custGeom>
            <a:solidFill>
              <a:srgbClr val="C79E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4BFB74AD-E297-C94F-263C-8BD050336767}"/>
                </a:ext>
              </a:extLst>
            </p:cNvPr>
            <p:cNvSpPr>
              <a:spLocks/>
            </p:cNvSpPr>
            <p:nvPr/>
          </p:nvSpPr>
          <p:spPr bwMode="auto">
            <a:xfrm>
              <a:off x="10947401" y="5654675"/>
              <a:ext cx="71438" cy="73025"/>
            </a:xfrm>
            <a:custGeom>
              <a:avLst/>
              <a:gdLst>
                <a:gd name="T0" fmla="*/ 19 w 19"/>
                <a:gd name="T1" fmla="*/ 10 h 19"/>
                <a:gd name="T2" fmla="*/ 8 w 19"/>
                <a:gd name="T3" fmla="*/ 19 h 19"/>
                <a:gd name="T4" fmla="*/ 0 w 19"/>
                <a:gd name="T5" fmla="*/ 9 h 19"/>
                <a:gd name="T6" fmla="*/ 11 w 19"/>
                <a:gd name="T7" fmla="*/ 0 h 19"/>
                <a:gd name="T8" fmla="*/ 19 w 19"/>
                <a:gd name="T9" fmla="*/ 10 h 19"/>
              </a:gdLst>
              <a:ahLst/>
              <a:cxnLst>
                <a:cxn ang="0">
                  <a:pos x="T0" y="T1"/>
                </a:cxn>
                <a:cxn ang="0">
                  <a:pos x="T2" y="T3"/>
                </a:cxn>
                <a:cxn ang="0">
                  <a:pos x="T4" y="T5"/>
                </a:cxn>
                <a:cxn ang="0">
                  <a:pos x="T6" y="T7"/>
                </a:cxn>
                <a:cxn ang="0">
                  <a:pos x="T8" y="T9"/>
                </a:cxn>
              </a:cxnLst>
              <a:rect l="0" t="0" r="r" b="b"/>
              <a:pathLst>
                <a:path w="19" h="19">
                  <a:moveTo>
                    <a:pt x="19" y="10"/>
                  </a:moveTo>
                  <a:cubicBezTo>
                    <a:pt x="18" y="15"/>
                    <a:pt x="15" y="19"/>
                    <a:pt x="8" y="19"/>
                  </a:cubicBezTo>
                  <a:cubicBezTo>
                    <a:pt x="3" y="18"/>
                    <a:pt x="0" y="15"/>
                    <a:pt x="0" y="9"/>
                  </a:cubicBezTo>
                  <a:cubicBezTo>
                    <a:pt x="0" y="3"/>
                    <a:pt x="4" y="0"/>
                    <a:pt x="11" y="0"/>
                  </a:cubicBezTo>
                  <a:cubicBezTo>
                    <a:pt x="16" y="1"/>
                    <a:pt x="18" y="4"/>
                    <a:pt x="19" y="10"/>
                  </a:cubicBezTo>
                  <a:close/>
                </a:path>
              </a:pathLst>
            </a:custGeom>
            <a:solidFill>
              <a:srgbClr val="C499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C45CB035-2504-6A31-FDF8-B372D099EE6B}"/>
                </a:ext>
              </a:extLst>
            </p:cNvPr>
            <p:cNvSpPr>
              <a:spLocks/>
            </p:cNvSpPr>
            <p:nvPr/>
          </p:nvSpPr>
          <p:spPr bwMode="auto">
            <a:xfrm>
              <a:off x="11745913" y="5886450"/>
              <a:ext cx="65088" cy="68262"/>
            </a:xfrm>
            <a:custGeom>
              <a:avLst/>
              <a:gdLst>
                <a:gd name="T0" fmla="*/ 8 w 17"/>
                <a:gd name="T1" fmla="*/ 0 h 18"/>
                <a:gd name="T2" fmla="*/ 17 w 17"/>
                <a:gd name="T3" fmla="*/ 8 h 18"/>
                <a:gd name="T4" fmla="*/ 10 w 17"/>
                <a:gd name="T5" fmla="*/ 18 h 18"/>
                <a:gd name="T6" fmla="*/ 1 w 17"/>
                <a:gd name="T7" fmla="*/ 10 h 18"/>
                <a:gd name="T8" fmla="*/ 8 w 17"/>
                <a:gd name="T9" fmla="*/ 0 h 18"/>
              </a:gdLst>
              <a:ahLst/>
              <a:cxnLst>
                <a:cxn ang="0">
                  <a:pos x="T0" y="T1"/>
                </a:cxn>
                <a:cxn ang="0">
                  <a:pos x="T2" y="T3"/>
                </a:cxn>
                <a:cxn ang="0">
                  <a:pos x="T4" y="T5"/>
                </a:cxn>
                <a:cxn ang="0">
                  <a:pos x="T6" y="T7"/>
                </a:cxn>
                <a:cxn ang="0">
                  <a:pos x="T8" y="T9"/>
                </a:cxn>
              </a:cxnLst>
              <a:rect l="0" t="0" r="r" b="b"/>
              <a:pathLst>
                <a:path w="17" h="18">
                  <a:moveTo>
                    <a:pt x="8" y="0"/>
                  </a:moveTo>
                  <a:cubicBezTo>
                    <a:pt x="13" y="0"/>
                    <a:pt x="16" y="3"/>
                    <a:pt x="17" y="8"/>
                  </a:cubicBezTo>
                  <a:cubicBezTo>
                    <a:pt x="17" y="13"/>
                    <a:pt x="16" y="17"/>
                    <a:pt x="10" y="18"/>
                  </a:cubicBezTo>
                  <a:cubicBezTo>
                    <a:pt x="5" y="18"/>
                    <a:pt x="2" y="15"/>
                    <a:pt x="1" y="10"/>
                  </a:cubicBezTo>
                  <a:cubicBezTo>
                    <a:pt x="0" y="5"/>
                    <a:pt x="3" y="1"/>
                    <a:pt x="8" y="0"/>
                  </a:cubicBezTo>
                  <a:close/>
                </a:path>
              </a:pathLst>
            </a:custGeom>
            <a:solidFill>
              <a:srgbClr val="C39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51D941A8-0EF2-0935-C4D0-125E3BB76935}"/>
                </a:ext>
              </a:extLst>
            </p:cNvPr>
            <p:cNvSpPr>
              <a:spLocks/>
            </p:cNvSpPr>
            <p:nvPr/>
          </p:nvSpPr>
          <p:spPr bwMode="auto">
            <a:xfrm>
              <a:off x="11885613" y="6259513"/>
              <a:ext cx="60325" cy="60325"/>
            </a:xfrm>
            <a:custGeom>
              <a:avLst/>
              <a:gdLst>
                <a:gd name="T0" fmla="*/ 7 w 16"/>
                <a:gd name="T1" fmla="*/ 0 h 16"/>
                <a:gd name="T2" fmla="*/ 15 w 16"/>
                <a:gd name="T3" fmla="*/ 9 h 16"/>
                <a:gd name="T4" fmla="*/ 8 w 16"/>
                <a:gd name="T5" fmla="*/ 16 h 16"/>
                <a:gd name="T6" fmla="*/ 0 w 16"/>
                <a:gd name="T7" fmla="*/ 8 h 16"/>
                <a:gd name="T8" fmla="*/ 7 w 16"/>
                <a:gd name="T9" fmla="*/ 0 h 16"/>
              </a:gdLst>
              <a:ahLst/>
              <a:cxnLst>
                <a:cxn ang="0">
                  <a:pos x="T0" y="T1"/>
                </a:cxn>
                <a:cxn ang="0">
                  <a:pos x="T2" y="T3"/>
                </a:cxn>
                <a:cxn ang="0">
                  <a:pos x="T4" y="T5"/>
                </a:cxn>
                <a:cxn ang="0">
                  <a:pos x="T6" y="T7"/>
                </a:cxn>
                <a:cxn ang="0">
                  <a:pos x="T8" y="T9"/>
                </a:cxn>
              </a:cxnLst>
              <a:rect l="0" t="0" r="r" b="b"/>
              <a:pathLst>
                <a:path w="16" h="16">
                  <a:moveTo>
                    <a:pt x="7" y="0"/>
                  </a:moveTo>
                  <a:cubicBezTo>
                    <a:pt x="13" y="0"/>
                    <a:pt x="16" y="3"/>
                    <a:pt x="15" y="9"/>
                  </a:cubicBezTo>
                  <a:cubicBezTo>
                    <a:pt x="15" y="13"/>
                    <a:pt x="13" y="16"/>
                    <a:pt x="8" y="16"/>
                  </a:cubicBezTo>
                  <a:cubicBezTo>
                    <a:pt x="2" y="16"/>
                    <a:pt x="0" y="13"/>
                    <a:pt x="0" y="8"/>
                  </a:cubicBezTo>
                  <a:cubicBezTo>
                    <a:pt x="0" y="3"/>
                    <a:pt x="3" y="1"/>
                    <a:pt x="7" y="0"/>
                  </a:cubicBezTo>
                  <a:close/>
                </a:path>
              </a:pathLst>
            </a:custGeom>
            <a:solidFill>
              <a:srgbClr val="C293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07493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EB2216B6-2542-4573-84D8-C735C4A0768A}"/>
              </a:ext>
            </a:extLst>
          </p:cNvPr>
          <p:cNvSpPr/>
          <p:nvPr/>
        </p:nvSpPr>
        <p:spPr>
          <a:xfrm>
            <a:off x="2258621" y="224088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Rectángulo 18">
            <a:extLst>
              <a:ext uri="{FF2B5EF4-FFF2-40B4-BE49-F238E27FC236}">
                <a16:creationId xmlns:a16="http://schemas.microsoft.com/office/drawing/2014/main" id="{034F63B6-4780-44C0-B318-3A1364BA3406}"/>
              </a:ext>
            </a:extLst>
          </p:cNvPr>
          <p:cNvSpPr/>
          <p:nvPr/>
        </p:nvSpPr>
        <p:spPr>
          <a:xfrm>
            <a:off x="1698" y="5014"/>
            <a:ext cx="2240881"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Título 1">
            <a:extLst>
              <a:ext uri="{FF2B5EF4-FFF2-40B4-BE49-F238E27FC236}">
                <a16:creationId xmlns:a16="http://schemas.microsoft.com/office/drawing/2014/main" id="{B2460549-AF46-AC43-8791-5D708C2B3A54}"/>
              </a:ext>
            </a:extLst>
          </p:cNvPr>
          <p:cNvSpPr>
            <a:spLocks noGrp="1"/>
          </p:cNvSpPr>
          <p:nvPr>
            <p:ph type="title"/>
          </p:nvPr>
        </p:nvSpPr>
        <p:spPr>
          <a:xfrm>
            <a:off x="831199" y="2047028"/>
            <a:ext cx="5043508" cy="763600"/>
          </a:xfrm>
        </p:spPr>
        <p:txBody>
          <a:bodyPr/>
          <a:lstStyle/>
          <a:p>
            <a:r>
              <a:rPr lang="es-ES" dirty="0">
                <a:solidFill>
                  <a:srgbClr val="87DA20"/>
                </a:solidFill>
              </a:rPr>
              <a:t>Introduction</a:t>
            </a:r>
          </a:p>
        </p:txBody>
      </p:sp>
      <p:sp>
        <p:nvSpPr>
          <p:cNvPr id="7" name="Rectángulo 6">
            <a:extLst>
              <a:ext uri="{FF2B5EF4-FFF2-40B4-BE49-F238E27FC236}">
                <a16:creationId xmlns:a16="http://schemas.microsoft.com/office/drawing/2014/main" id="{52B65A6F-7161-8443-A4B3-3DE3ACD4DC16}"/>
              </a:ext>
            </a:extLst>
          </p:cNvPr>
          <p:cNvSpPr/>
          <p:nvPr/>
        </p:nvSpPr>
        <p:spPr>
          <a:xfrm>
            <a:off x="831199" y="3210169"/>
            <a:ext cx="4292931" cy="1668214"/>
          </a:xfrm>
          <a:prstGeom prst="rect">
            <a:avLst/>
          </a:prstGeom>
        </p:spPr>
        <p:txBody>
          <a:bodyPr wrap="square">
            <a:spAutoFit/>
          </a:bodyPr>
          <a:lstStyle/>
          <a:p>
            <a:pPr>
              <a:lnSpc>
                <a:spcPct val="150000"/>
              </a:lnSpc>
            </a:pPr>
            <a:r>
              <a:rPr lang="es-ES" sz="1400" dirty="0">
                <a:solidFill>
                  <a:srgbClr val="424242"/>
                </a:solidFill>
                <a:latin typeface="Arvo" panose="020B0604020202020204" charset="0"/>
                <a:cs typeface="Calibri" panose="020F0502020204030204" pitchFamily="34" charset="0"/>
              </a:rPr>
              <a:t>From history and teenage romance to futuristic science fiction and profound themes of life, manga became an important, almost inevitable aspect of Japan’s identity and </a:t>
            </a:r>
            <a:r>
              <a:rPr lang="es-ES" sz="1400" dirty="0" err="1">
                <a:solidFill>
                  <a:srgbClr val="424242"/>
                </a:solidFill>
                <a:latin typeface="Arvo" panose="020B0604020202020204" charset="0"/>
                <a:cs typeface="Calibri" panose="020F0502020204030204" pitchFamily="34" charset="0"/>
              </a:rPr>
              <a:t>they</a:t>
            </a:r>
            <a:r>
              <a:rPr lang="es-ES" sz="1400" dirty="0">
                <a:solidFill>
                  <a:srgbClr val="424242"/>
                </a:solidFill>
                <a:latin typeface="Arvo" panose="020B0604020202020204" charset="0"/>
                <a:cs typeface="Calibri" panose="020F0502020204030204" pitchFamily="34" charset="0"/>
              </a:rPr>
              <a:t> helped spread knowledge and understanding of </a:t>
            </a:r>
            <a:r>
              <a:rPr lang="es-ES" sz="1400" dirty="0" err="1">
                <a:solidFill>
                  <a:srgbClr val="424242"/>
                </a:solidFill>
                <a:latin typeface="Arvo" panose="020B0604020202020204" charset="0"/>
                <a:cs typeface="Calibri" panose="020F0502020204030204" pitchFamily="34" charset="0"/>
              </a:rPr>
              <a:t>it</a:t>
            </a:r>
            <a:r>
              <a:rPr lang="es-ES" sz="1400" dirty="0">
                <a:solidFill>
                  <a:srgbClr val="424242"/>
                </a:solidFill>
                <a:latin typeface="Arvo" panose="020B0604020202020204" charset="0"/>
                <a:cs typeface="Calibri" panose="020F0502020204030204" pitchFamily="34" charset="0"/>
              </a:rPr>
              <a:t> across the planet.</a:t>
            </a:r>
          </a:p>
        </p:txBody>
      </p:sp>
      <p:grpSp>
        <p:nvGrpSpPr>
          <p:cNvPr id="3" name="Grupo 2">
            <a:extLst>
              <a:ext uri="{FF2B5EF4-FFF2-40B4-BE49-F238E27FC236}">
                <a16:creationId xmlns:a16="http://schemas.microsoft.com/office/drawing/2014/main" id="{6CDD9498-A03D-28FC-B5A6-D1B2085A703A}"/>
              </a:ext>
            </a:extLst>
          </p:cNvPr>
          <p:cNvGrpSpPr/>
          <p:nvPr/>
        </p:nvGrpSpPr>
        <p:grpSpPr>
          <a:xfrm>
            <a:off x="6096000" y="1139825"/>
            <a:ext cx="5441951" cy="5078413"/>
            <a:chOff x="6096000" y="1139825"/>
            <a:chExt cx="5441951" cy="5078413"/>
          </a:xfrm>
        </p:grpSpPr>
        <p:sp>
          <p:nvSpPr>
            <p:cNvPr id="9" name="Freeform 5">
              <a:extLst>
                <a:ext uri="{FF2B5EF4-FFF2-40B4-BE49-F238E27FC236}">
                  <a16:creationId xmlns:a16="http://schemas.microsoft.com/office/drawing/2014/main" id="{3CAA1F1C-0A44-4F05-81C1-7B022587B21E}"/>
                </a:ext>
              </a:extLst>
            </p:cNvPr>
            <p:cNvSpPr>
              <a:spLocks/>
            </p:cNvSpPr>
            <p:nvPr/>
          </p:nvSpPr>
          <p:spPr bwMode="auto">
            <a:xfrm>
              <a:off x="6553200" y="2603500"/>
              <a:ext cx="4583113" cy="2973388"/>
            </a:xfrm>
            <a:custGeom>
              <a:avLst/>
              <a:gdLst>
                <a:gd name="T0" fmla="*/ 501 w 501"/>
                <a:gd name="T1" fmla="*/ 0 h 325"/>
                <a:gd name="T2" fmla="*/ 501 w 501"/>
                <a:gd name="T3" fmla="*/ 2 h 325"/>
                <a:gd name="T4" fmla="*/ 399 w 501"/>
                <a:gd name="T5" fmla="*/ 94 h 325"/>
                <a:gd name="T6" fmla="*/ 311 w 501"/>
                <a:gd name="T7" fmla="*/ 189 h 325"/>
                <a:gd name="T8" fmla="*/ 232 w 501"/>
                <a:gd name="T9" fmla="*/ 256 h 325"/>
                <a:gd name="T10" fmla="*/ 139 w 501"/>
                <a:gd name="T11" fmla="*/ 311 h 325"/>
                <a:gd name="T12" fmla="*/ 98 w 501"/>
                <a:gd name="T13" fmla="*/ 323 h 325"/>
                <a:gd name="T14" fmla="*/ 92 w 501"/>
                <a:gd name="T15" fmla="*/ 323 h 325"/>
                <a:gd name="T16" fmla="*/ 85 w 501"/>
                <a:gd name="T17" fmla="*/ 324 h 325"/>
                <a:gd name="T18" fmla="*/ 80 w 501"/>
                <a:gd name="T19" fmla="*/ 325 h 325"/>
                <a:gd name="T20" fmla="*/ 54 w 501"/>
                <a:gd name="T21" fmla="*/ 325 h 325"/>
                <a:gd name="T22" fmla="*/ 48 w 501"/>
                <a:gd name="T23" fmla="*/ 325 h 325"/>
                <a:gd name="T24" fmla="*/ 42 w 501"/>
                <a:gd name="T25" fmla="*/ 323 h 325"/>
                <a:gd name="T26" fmla="*/ 4 w 501"/>
                <a:gd name="T27" fmla="*/ 302 h 325"/>
                <a:gd name="T28" fmla="*/ 4 w 501"/>
                <a:gd name="T29" fmla="*/ 292 h 325"/>
                <a:gd name="T30" fmla="*/ 33 w 501"/>
                <a:gd name="T31" fmla="*/ 264 h 325"/>
                <a:gd name="T32" fmla="*/ 92 w 501"/>
                <a:gd name="T33" fmla="*/ 218 h 325"/>
                <a:gd name="T34" fmla="*/ 174 w 501"/>
                <a:gd name="T35" fmla="*/ 159 h 325"/>
                <a:gd name="T36" fmla="*/ 174 w 501"/>
                <a:gd name="T37" fmla="*/ 159 h 325"/>
                <a:gd name="T38" fmla="*/ 219 w 501"/>
                <a:gd name="T39" fmla="*/ 129 h 325"/>
                <a:gd name="T40" fmla="*/ 219 w 501"/>
                <a:gd name="T41" fmla="*/ 129 h 325"/>
                <a:gd name="T42" fmla="*/ 239 w 501"/>
                <a:gd name="T43" fmla="*/ 117 h 325"/>
                <a:gd name="T44" fmla="*/ 248 w 501"/>
                <a:gd name="T45" fmla="*/ 112 h 325"/>
                <a:gd name="T46" fmla="*/ 248 w 501"/>
                <a:gd name="T47" fmla="*/ 112 h 325"/>
                <a:gd name="T48" fmla="*/ 249 w 501"/>
                <a:gd name="T49" fmla="*/ 111 h 325"/>
                <a:gd name="T50" fmla="*/ 249 w 501"/>
                <a:gd name="T51" fmla="*/ 111 h 325"/>
                <a:gd name="T52" fmla="*/ 274 w 501"/>
                <a:gd name="T53" fmla="*/ 97 h 325"/>
                <a:gd name="T54" fmla="*/ 274 w 501"/>
                <a:gd name="T55" fmla="*/ 97 h 325"/>
                <a:gd name="T56" fmla="*/ 389 w 501"/>
                <a:gd name="T57" fmla="*/ 41 h 325"/>
                <a:gd name="T58" fmla="*/ 389 w 501"/>
                <a:gd name="T59" fmla="*/ 41 h 325"/>
                <a:gd name="T60" fmla="*/ 482 w 501"/>
                <a:gd name="T61" fmla="*/ 5 h 325"/>
                <a:gd name="T62" fmla="*/ 501 w 501"/>
                <a:gd name="T63" fmla="*/ 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1" h="325">
                  <a:moveTo>
                    <a:pt x="501" y="0"/>
                  </a:moveTo>
                  <a:cubicBezTo>
                    <a:pt x="501" y="1"/>
                    <a:pt x="501" y="1"/>
                    <a:pt x="501" y="2"/>
                  </a:cubicBezTo>
                  <a:cubicBezTo>
                    <a:pt x="460" y="25"/>
                    <a:pt x="428" y="57"/>
                    <a:pt x="399" y="94"/>
                  </a:cubicBezTo>
                  <a:cubicBezTo>
                    <a:pt x="373" y="128"/>
                    <a:pt x="342" y="159"/>
                    <a:pt x="311" y="189"/>
                  </a:cubicBezTo>
                  <a:cubicBezTo>
                    <a:pt x="285" y="213"/>
                    <a:pt x="259" y="235"/>
                    <a:pt x="232" y="256"/>
                  </a:cubicBezTo>
                  <a:cubicBezTo>
                    <a:pt x="203" y="278"/>
                    <a:pt x="173" y="298"/>
                    <a:pt x="139" y="311"/>
                  </a:cubicBezTo>
                  <a:cubicBezTo>
                    <a:pt x="125" y="316"/>
                    <a:pt x="111" y="318"/>
                    <a:pt x="98" y="323"/>
                  </a:cubicBezTo>
                  <a:cubicBezTo>
                    <a:pt x="96" y="323"/>
                    <a:pt x="94" y="323"/>
                    <a:pt x="92" y="323"/>
                  </a:cubicBezTo>
                  <a:cubicBezTo>
                    <a:pt x="90" y="323"/>
                    <a:pt x="88" y="323"/>
                    <a:pt x="85" y="324"/>
                  </a:cubicBezTo>
                  <a:cubicBezTo>
                    <a:pt x="84" y="325"/>
                    <a:pt x="82" y="325"/>
                    <a:pt x="80" y="325"/>
                  </a:cubicBezTo>
                  <a:cubicBezTo>
                    <a:pt x="71" y="325"/>
                    <a:pt x="62" y="325"/>
                    <a:pt x="54" y="325"/>
                  </a:cubicBezTo>
                  <a:cubicBezTo>
                    <a:pt x="52" y="325"/>
                    <a:pt x="50" y="325"/>
                    <a:pt x="48" y="325"/>
                  </a:cubicBezTo>
                  <a:cubicBezTo>
                    <a:pt x="46" y="324"/>
                    <a:pt x="44" y="323"/>
                    <a:pt x="42" y="323"/>
                  </a:cubicBezTo>
                  <a:cubicBezTo>
                    <a:pt x="27" y="320"/>
                    <a:pt x="14" y="313"/>
                    <a:pt x="4" y="302"/>
                  </a:cubicBezTo>
                  <a:cubicBezTo>
                    <a:pt x="0" y="299"/>
                    <a:pt x="0" y="296"/>
                    <a:pt x="4" y="292"/>
                  </a:cubicBezTo>
                  <a:cubicBezTo>
                    <a:pt x="13" y="283"/>
                    <a:pt x="22" y="273"/>
                    <a:pt x="33" y="264"/>
                  </a:cubicBezTo>
                  <a:cubicBezTo>
                    <a:pt x="52" y="248"/>
                    <a:pt x="72" y="233"/>
                    <a:pt x="92" y="218"/>
                  </a:cubicBezTo>
                  <a:cubicBezTo>
                    <a:pt x="119" y="198"/>
                    <a:pt x="146" y="179"/>
                    <a:pt x="174" y="159"/>
                  </a:cubicBezTo>
                  <a:cubicBezTo>
                    <a:pt x="174" y="159"/>
                    <a:pt x="174" y="159"/>
                    <a:pt x="174" y="159"/>
                  </a:cubicBezTo>
                  <a:cubicBezTo>
                    <a:pt x="189" y="149"/>
                    <a:pt x="204" y="140"/>
                    <a:pt x="219" y="129"/>
                  </a:cubicBezTo>
                  <a:cubicBezTo>
                    <a:pt x="219" y="129"/>
                    <a:pt x="219" y="129"/>
                    <a:pt x="219" y="129"/>
                  </a:cubicBezTo>
                  <a:cubicBezTo>
                    <a:pt x="226" y="125"/>
                    <a:pt x="233" y="122"/>
                    <a:pt x="239" y="117"/>
                  </a:cubicBezTo>
                  <a:cubicBezTo>
                    <a:pt x="242" y="116"/>
                    <a:pt x="245" y="114"/>
                    <a:pt x="248" y="112"/>
                  </a:cubicBezTo>
                  <a:cubicBezTo>
                    <a:pt x="248" y="112"/>
                    <a:pt x="248" y="112"/>
                    <a:pt x="248" y="112"/>
                  </a:cubicBezTo>
                  <a:cubicBezTo>
                    <a:pt x="248" y="112"/>
                    <a:pt x="248" y="112"/>
                    <a:pt x="249" y="111"/>
                  </a:cubicBezTo>
                  <a:cubicBezTo>
                    <a:pt x="249" y="111"/>
                    <a:pt x="249" y="111"/>
                    <a:pt x="249" y="111"/>
                  </a:cubicBezTo>
                  <a:cubicBezTo>
                    <a:pt x="257" y="106"/>
                    <a:pt x="265" y="102"/>
                    <a:pt x="274" y="97"/>
                  </a:cubicBezTo>
                  <a:cubicBezTo>
                    <a:pt x="274" y="97"/>
                    <a:pt x="274" y="97"/>
                    <a:pt x="274" y="97"/>
                  </a:cubicBezTo>
                  <a:cubicBezTo>
                    <a:pt x="311" y="77"/>
                    <a:pt x="350" y="58"/>
                    <a:pt x="389" y="41"/>
                  </a:cubicBezTo>
                  <a:cubicBezTo>
                    <a:pt x="389" y="41"/>
                    <a:pt x="389" y="41"/>
                    <a:pt x="389" y="41"/>
                  </a:cubicBezTo>
                  <a:cubicBezTo>
                    <a:pt x="420" y="29"/>
                    <a:pt x="451" y="17"/>
                    <a:pt x="482" y="5"/>
                  </a:cubicBezTo>
                  <a:cubicBezTo>
                    <a:pt x="488" y="4"/>
                    <a:pt x="495" y="2"/>
                    <a:pt x="501"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0" name="Freeform 6">
              <a:extLst>
                <a:ext uri="{FF2B5EF4-FFF2-40B4-BE49-F238E27FC236}">
                  <a16:creationId xmlns:a16="http://schemas.microsoft.com/office/drawing/2014/main" id="{C196C54A-5039-4588-B56A-BDA50F9C5505}"/>
                </a:ext>
              </a:extLst>
            </p:cNvPr>
            <p:cNvSpPr>
              <a:spLocks/>
            </p:cNvSpPr>
            <p:nvPr/>
          </p:nvSpPr>
          <p:spPr bwMode="auto">
            <a:xfrm>
              <a:off x="6388100" y="1222375"/>
              <a:ext cx="3448050" cy="3979863"/>
            </a:xfrm>
            <a:custGeom>
              <a:avLst/>
              <a:gdLst>
                <a:gd name="T0" fmla="*/ 24 w 377"/>
                <a:gd name="T1" fmla="*/ 315 h 435"/>
                <a:gd name="T2" fmla="*/ 121 w 377"/>
                <a:gd name="T3" fmla="*/ 222 h 435"/>
                <a:gd name="T4" fmla="*/ 138 w 377"/>
                <a:gd name="T5" fmla="*/ 207 h 435"/>
                <a:gd name="T6" fmla="*/ 172 w 377"/>
                <a:gd name="T7" fmla="*/ 181 h 435"/>
                <a:gd name="T8" fmla="*/ 172 w 377"/>
                <a:gd name="T9" fmla="*/ 181 h 435"/>
                <a:gd name="T10" fmla="*/ 174 w 377"/>
                <a:gd name="T11" fmla="*/ 179 h 435"/>
                <a:gd name="T12" fmla="*/ 174 w 377"/>
                <a:gd name="T13" fmla="*/ 179 h 435"/>
                <a:gd name="T14" fmla="*/ 194 w 377"/>
                <a:gd name="T15" fmla="*/ 165 h 435"/>
                <a:gd name="T16" fmla="*/ 194 w 377"/>
                <a:gd name="T17" fmla="*/ 164 h 435"/>
                <a:gd name="T18" fmla="*/ 256 w 377"/>
                <a:gd name="T19" fmla="*/ 120 h 435"/>
                <a:gd name="T20" fmla="*/ 307 w 377"/>
                <a:gd name="T21" fmla="*/ 81 h 435"/>
                <a:gd name="T22" fmla="*/ 308 w 377"/>
                <a:gd name="T23" fmla="*/ 80 h 435"/>
                <a:gd name="T24" fmla="*/ 311 w 377"/>
                <a:gd name="T25" fmla="*/ 78 h 435"/>
                <a:gd name="T26" fmla="*/ 361 w 377"/>
                <a:gd name="T27" fmla="*/ 23 h 435"/>
                <a:gd name="T28" fmla="*/ 361 w 377"/>
                <a:gd name="T29" fmla="*/ 23 h 435"/>
                <a:gd name="T30" fmla="*/ 362 w 377"/>
                <a:gd name="T31" fmla="*/ 21 h 435"/>
                <a:gd name="T32" fmla="*/ 362 w 377"/>
                <a:gd name="T33" fmla="*/ 21 h 435"/>
                <a:gd name="T34" fmla="*/ 376 w 377"/>
                <a:gd name="T35" fmla="*/ 0 h 435"/>
                <a:gd name="T36" fmla="*/ 377 w 377"/>
                <a:gd name="T37" fmla="*/ 1 h 435"/>
                <a:gd name="T38" fmla="*/ 374 w 377"/>
                <a:gd name="T39" fmla="*/ 28 h 435"/>
                <a:gd name="T40" fmla="*/ 342 w 377"/>
                <a:gd name="T41" fmla="*/ 101 h 435"/>
                <a:gd name="T42" fmla="*/ 342 w 377"/>
                <a:gd name="T43" fmla="*/ 101 h 435"/>
                <a:gd name="T44" fmla="*/ 330 w 377"/>
                <a:gd name="T45" fmla="*/ 118 h 435"/>
                <a:gd name="T46" fmla="*/ 329 w 377"/>
                <a:gd name="T47" fmla="*/ 119 h 435"/>
                <a:gd name="T48" fmla="*/ 322 w 377"/>
                <a:gd name="T49" fmla="*/ 130 h 435"/>
                <a:gd name="T50" fmla="*/ 322 w 377"/>
                <a:gd name="T51" fmla="*/ 130 h 435"/>
                <a:gd name="T52" fmla="*/ 315 w 377"/>
                <a:gd name="T53" fmla="*/ 139 h 435"/>
                <a:gd name="T54" fmla="*/ 265 w 377"/>
                <a:gd name="T55" fmla="*/ 207 h 435"/>
                <a:gd name="T56" fmla="*/ 265 w 377"/>
                <a:gd name="T57" fmla="*/ 208 h 435"/>
                <a:gd name="T58" fmla="*/ 253 w 377"/>
                <a:gd name="T59" fmla="*/ 223 h 435"/>
                <a:gd name="T60" fmla="*/ 251 w 377"/>
                <a:gd name="T61" fmla="*/ 227 h 435"/>
                <a:gd name="T62" fmla="*/ 246 w 377"/>
                <a:gd name="T63" fmla="*/ 234 h 435"/>
                <a:gd name="T64" fmla="*/ 246 w 377"/>
                <a:gd name="T65" fmla="*/ 234 h 435"/>
                <a:gd name="T66" fmla="*/ 235 w 377"/>
                <a:gd name="T67" fmla="*/ 249 h 435"/>
                <a:gd name="T68" fmla="*/ 234 w 377"/>
                <a:gd name="T69" fmla="*/ 249 h 435"/>
                <a:gd name="T70" fmla="*/ 225 w 377"/>
                <a:gd name="T71" fmla="*/ 262 h 435"/>
                <a:gd name="T72" fmla="*/ 225 w 377"/>
                <a:gd name="T73" fmla="*/ 262 h 435"/>
                <a:gd name="T74" fmla="*/ 223 w 377"/>
                <a:gd name="T75" fmla="*/ 264 h 435"/>
                <a:gd name="T76" fmla="*/ 223 w 377"/>
                <a:gd name="T77" fmla="*/ 264 h 435"/>
                <a:gd name="T78" fmla="*/ 216 w 377"/>
                <a:gd name="T79" fmla="*/ 274 h 435"/>
                <a:gd name="T80" fmla="*/ 214 w 377"/>
                <a:gd name="T81" fmla="*/ 276 h 435"/>
                <a:gd name="T82" fmla="*/ 192 w 377"/>
                <a:gd name="T83" fmla="*/ 292 h 435"/>
                <a:gd name="T84" fmla="*/ 191 w 377"/>
                <a:gd name="T85" fmla="*/ 292 h 435"/>
                <a:gd name="T86" fmla="*/ 168 w 377"/>
                <a:gd name="T87" fmla="*/ 308 h 435"/>
                <a:gd name="T88" fmla="*/ 168 w 377"/>
                <a:gd name="T89" fmla="*/ 308 h 435"/>
                <a:gd name="T90" fmla="*/ 120 w 377"/>
                <a:gd name="T91" fmla="*/ 342 h 435"/>
                <a:gd name="T92" fmla="*/ 12 w 377"/>
                <a:gd name="T93" fmla="*/ 431 h 435"/>
                <a:gd name="T94" fmla="*/ 5 w 377"/>
                <a:gd name="T95" fmla="*/ 429 h 435"/>
                <a:gd name="T96" fmla="*/ 0 w 377"/>
                <a:gd name="T97" fmla="*/ 401 h 435"/>
                <a:gd name="T98" fmla="*/ 24 w 377"/>
                <a:gd name="T99" fmla="*/ 31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7" h="435">
                  <a:moveTo>
                    <a:pt x="24" y="315"/>
                  </a:moveTo>
                  <a:cubicBezTo>
                    <a:pt x="52" y="280"/>
                    <a:pt x="86" y="250"/>
                    <a:pt x="121" y="222"/>
                  </a:cubicBezTo>
                  <a:cubicBezTo>
                    <a:pt x="127" y="217"/>
                    <a:pt x="133" y="212"/>
                    <a:pt x="138" y="207"/>
                  </a:cubicBezTo>
                  <a:cubicBezTo>
                    <a:pt x="150" y="199"/>
                    <a:pt x="161" y="191"/>
                    <a:pt x="172" y="181"/>
                  </a:cubicBezTo>
                  <a:cubicBezTo>
                    <a:pt x="172" y="181"/>
                    <a:pt x="172" y="181"/>
                    <a:pt x="172" y="181"/>
                  </a:cubicBezTo>
                  <a:cubicBezTo>
                    <a:pt x="173" y="181"/>
                    <a:pt x="174" y="181"/>
                    <a:pt x="174" y="179"/>
                  </a:cubicBezTo>
                  <a:cubicBezTo>
                    <a:pt x="174" y="179"/>
                    <a:pt x="174" y="179"/>
                    <a:pt x="174" y="179"/>
                  </a:cubicBezTo>
                  <a:cubicBezTo>
                    <a:pt x="181" y="176"/>
                    <a:pt x="187" y="170"/>
                    <a:pt x="194" y="165"/>
                  </a:cubicBezTo>
                  <a:cubicBezTo>
                    <a:pt x="194" y="165"/>
                    <a:pt x="194" y="164"/>
                    <a:pt x="194" y="164"/>
                  </a:cubicBezTo>
                  <a:cubicBezTo>
                    <a:pt x="215" y="149"/>
                    <a:pt x="236" y="135"/>
                    <a:pt x="256" y="120"/>
                  </a:cubicBezTo>
                  <a:cubicBezTo>
                    <a:pt x="273" y="107"/>
                    <a:pt x="291" y="95"/>
                    <a:pt x="307" y="81"/>
                  </a:cubicBezTo>
                  <a:cubicBezTo>
                    <a:pt x="307" y="81"/>
                    <a:pt x="308" y="80"/>
                    <a:pt x="308" y="80"/>
                  </a:cubicBezTo>
                  <a:cubicBezTo>
                    <a:pt x="309" y="80"/>
                    <a:pt x="310" y="79"/>
                    <a:pt x="311" y="78"/>
                  </a:cubicBezTo>
                  <a:cubicBezTo>
                    <a:pt x="331" y="62"/>
                    <a:pt x="347" y="44"/>
                    <a:pt x="361" y="23"/>
                  </a:cubicBezTo>
                  <a:cubicBezTo>
                    <a:pt x="361" y="23"/>
                    <a:pt x="361" y="23"/>
                    <a:pt x="361" y="23"/>
                  </a:cubicBezTo>
                  <a:cubicBezTo>
                    <a:pt x="362" y="22"/>
                    <a:pt x="362" y="22"/>
                    <a:pt x="362" y="21"/>
                  </a:cubicBezTo>
                  <a:cubicBezTo>
                    <a:pt x="362" y="21"/>
                    <a:pt x="362" y="21"/>
                    <a:pt x="362" y="21"/>
                  </a:cubicBezTo>
                  <a:cubicBezTo>
                    <a:pt x="367" y="14"/>
                    <a:pt x="372" y="7"/>
                    <a:pt x="376" y="0"/>
                  </a:cubicBezTo>
                  <a:cubicBezTo>
                    <a:pt x="376" y="0"/>
                    <a:pt x="376" y="1"/>
                    <a:pt x="377" y="1"/>
                  </a:cubicBezTo>
                  <a:cubicBezTo>
                    <a:pt x="376" y="10"/>
                    <a:pt x="375" y="19"/>
                    <a:pt x="374" y="28"/>
                  </a:cubicBezTo>
                  <a:cubicBezTo>
                    <a:pt x="368" y="55"/>
                    <a:pt x="355" y="78"/>
                    <a:pt x="342" y="101"/>
                  </a:cubicBezTo>
                  <a:cubicBezTo>
                    <a:pt x="342" y="101"/>
                    <a:pt x="342" y="101"/>
                    <a:pt x="342" y="101"/>
                  </a:cubicBezTo>
                  <a:cubicBezTo>
                    <a:pt x="338" y="107"/>
                    <a:pt x="334" y="112"/>
                    <a:pt x="330" y="118"/>
                  </a:cubicBezTo>
                  <a:cubicBezTo>
                    <a:pt x="329" y="119"/>
                    <a:pt x="329" y="119"/>
                    <a:pt x="329" y="119"/>
                  </a:cubicBezTo>
                  <a:cubicBezTo>
                    <a:pt x="327" y="123"/>
                    <a:pt x="323" y="125"/>
                    <a:pt x="322" y="130"/>
                  </a:cubicBezTo>
                  <a:cubicBezTo>
                    <a:pt x="322" y="130"/>
                    <a:pt x="322" y="130"/>
                    <a:pt x="322" y="130"/>
                  </a:cubicBezTo>
                  <a:cubicBezTo>
                    <a:pt x="319" y="133"/>
                    <a:pt x="317" y="136"/>
                    <a:pt x="315" y="139"/>
                  </a:cubicBezTo>
                  <a:cubicBezTo>
                    <a:pt x="298" y="162"/>
                    <a:pt x="282" y="185"/>
                    <a:pt x="265" y="207"/>
                  </a:cubicBezTo>
                  <a:cubicBezTo>
                    <a:pt x="265" y="208"/>
                    <a:pt x="265" y="208"/>
                    <a:pt x="265" y="208"/>
                  </a:cubicBezTo>
                  <a:cubicBezTo>
                    <a:pt x="261" y="212"/>
                    <a:pt x="257" y="218"/>
                    <a:pt x="253" y="223"/>
                  </a:cubicBezTo>
                  <a:cubicBezTo>
                    <a:pt x="253" y="225"/>
                    <a:pt x="252" y="226"/>
                    <a:pt x="251" y="227"/>
                  </a:cubicBezTo>
                  <a:cubicBezTo>
                    <a:pt x="249" y="229"/>
                    <a:pt x="247" y="231"/>
                    <a:pt x="246" y="234"/>
                  </a:cubicBezTo>
                  <a:cubicBezTo>
                    <a:pt x="246" y="234"/>
                    <a:pt x="246" y="234"/>
                    <a:pt x="246" y="234"/>
                  </a:cubicBezTo>
                  <a:cubicBezTo>
                    <a:pt x="242" y="239"/>
                    <a:pt x="238" y="244"/>
                    <a:pt x="235" y="249"/>
                  </a:cubicBezTo>
                  <a:cubicBezTo>
                    <a:pt x="234" y="249"/>
                    <a:pt x="234" y="249"/>
                    <a:pt x="234" y="249"/>
                  </a:cubicBezTo>
                  <a:cubicBezTo>
                    <a:pt x="231" y="253"/>
                    <a:pt x="227" y="257"/>
                    <a:pt x="225" y="262"/>
                  </a:cubicBezTo>
                  <a:cubicBezTo>
                    <a:pt x="225" y="262"/>
                    <a:pt x="225" y="262"/>
                    <a:pt x="225" y="262"/>
                  </a:cubicBezTo>
                  <a:cubicBezTo>
                    <a:pt x="224" y="263"/>
                    <a:pt x="224" y="263"/>
                    <a:pt x="223" y="264"/>
                  </a:cubicBezTo>
                  <a:cubicBezTo>
                    <a:pt x="223" y="264"/>
                    <a:pt x="223" y="264"/>
                    <a:pt x="223" y="264"/>
                  </a:cubicBezTo>
                  <a:cubicBezTo>
                    <a:pt x="220" y="267"/>
                    <a:pt x="218" y="271"/>
                    <a:pt x="216" y="274"/>
                  </a:cubicBezTo>
                  <a:cubicBezTo>
                    <a:pt x="215" y="275"/>
                    <a:pt x="215" y="276"/>
                    <a:pt x="214" y="276"/>
                  </a:cubicBezTo>
                  <a:cubicBezTo>
                    <a:pt x="207" y="282"/>
                    <a:pt x="198" y="286"/>
                    <a:pt x="192" y="292"/>
                  </a:cubicBezTo>
                  <a:cubicBezTo>
                    <a:pt x="191" y="292"/>
                    <a:pt x="191" y="292"/>
                    <a:pt x="191" y="292"/>
                  </a:cubicBezTo>
                  <a:cubicBezTo>
                    <a:pt x="183" y="296"/>
                    <a:pt x="175" y="302"/>
                    <a:pt x="168" y="308"/>
                  </a:cubicBezTo>
                  <a:cubicBezTo>
                    <a:pt x="168" y="308"/>
                    <a:pt x="168" y="308"/>
                    <a:pt x="168" y="308"/>
                  </a:cubicBezTo>
                  <a:cubicBezTo>
                    <a:pt x="151" y="318"/>
                    <a:pt x="136" y="330"/>
                    <a:pt x="120" y="342"/>
                  </a:cubicBezTo>
                  <a:cubicBezTo>
                    <a:pt x="83" y="370"/>
                    <a:pt x="45" y="398"/>
                    <a:pt x="12" y="431"/>
                  </a:cubicBezTo>
                  <a:cubicBezTo>
                    <a:pt x="8" y="435"/>
                    <a:pt x="6" y="433"/>
                    <a:pt x="5" y="429"/>
                  </a:cubicBezTo>
                  <a:cubicBezTo>
                    <a:pt x="1" y="420"/>
                    <a:pt x="0" y="410"/>
                    <a:pt x="0" y="401"/>
                  </a:cubicBezTo>
                  <a:cubicBezTo>
                    <a:pt x="0" y="370"/>
                    <a:pt x="6" y="341"/>
                    <a:pt x="24" y="315"/>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7">
              <a:extLst>
                <a:ext uri="{FF2B5EF4-FFF2-40B4-BE49-F238E27FC236}">
                  <a16:creationId xmlns:a16="http://schemas.microsoft.com/office/drawing/2014/main" id="{312A1D35-70A0-427D-A102-B19EC64F0743}"/>
                </a:ext>
              </a:extLst>
            </p:cNvPr>
            <p:cNvSpPr>
              <a:spLocks/>
            </p:cNvSpPr>
            <p:nvPr/>
          </p:nvSpPr>
          <p:spPr bwMode="auto">
            <a:xfrm>
              <a:off x="7202488" y="3509963"/>
              <a:ext cx="4335463" cy="2625725"/>
            </a:xfrm>
            <a:custGeom>
              <a:avLst/>
              <a:gdLst>
                <a:gd name="T0" fmla="*/ 113 w 474"/>
                <a:gd name="T1" fmla="*/ 282 h 287"/>
                <a:gd name="T2" fmla="*/ 109 w 474"/>
                <a:gd name="T3" fmla="*/ 282 h 287"/>
                <a:gd name="T4" fmla="*/ 62 w 474"/>
                <a:gd name="T5" fmla="*/ 286 h 287"/>
                <a:gd name="T6" fmla="*/ 15 w 474"/>
                <a:gd name="T7" fmla="*/ 266 h 287"/>
                <a:gd name="T8" fmla="*/ 0 w 474"/>
                <a:gd name="T9" fmla="*/ 241 h 287"/>
                <a:gd name="T10" fmla="*/ 7 w 474"/>
                <a:gd name="T11" fmla="*/ 241 h 287"/>
                <a:gd name="T12" fmla="*/ 33 w 474"/>
                <a:gd name="T13" fmla="*/ 238 h 287"/>
                <a:gd name="T14" fmla="*/ 130 w 474"/>
                <a:gd name="T15" fmla="*/ 198 h 287"/>
                <a:gd name="T16" fmla="*/ 231 w 474"/>
                <a:gd name="T17" fmla="*/ 118 h 287"/>
                <a:gd name="T18" fmla="*/ 234 w 474"/>
                <a:gd name="T19" fmla="*/ 116 h 287"/>
                <a:gd name="T20" fmla="*/ 236 w 474"/>
                <a:gd name="T21" fmla="*/ 114 h 287"/>
                <a:gd name="T22" fmla="*/ 289 w 474"/>
                <a:gd name="T23" fmla="*/ 63 h 287"/>
                <a:gd name="T24" fmla="*/ 305 w 474"/>
                <a:gd name="T25" fmla="*/ 49 h 287"/>
                <a:gd name="T26" fmla="*/ 387 w 474"/>
                <a:gd name="T27" fmla="*/ 15 h 287"/>
                <a:gd name="T28" fmla="*/ 441 w 474"/>
                <a:gd name="T29" fmla="*/ 2 h 287"/>
                <a:gd name="T30" fmla="*/ 446 w 474"/>
                <a:gd name="T31" fmla="*/ 1 h 287"/>
                <a:gd name="T32" fmla="*/ 455 w 474"/>
                <a:gd name="T33" fmla="*/ 0 h 287"/>
                <a:gd name="T34" fmla="*/ 462 w 474"/>
                <a:gd name="T35" fmla="*/ 0 h 287"/>
                <a:gd name="T36" fmla="*/ 474 w 474"/>
                <a:gd name="T37" fmla="*/ 0 h 287"/>
                <a:gd name="T38" fmla="*/ 466 w 474"/>
                <a:gd name="T39" fmla="*/ 4 h 287"/>
                <a:gd name="T40" fmla="*/ 388 w 474"/>
                <a:gd name="T41" fmla="*/ 52 h 287"/>
                <a:gd name="T42" fmla="*/ 309 w 474"/>
                <a:gd name="T43" fmla="*/ 126 h 287"/>
                <a:gd name="T44" fmla="*/ 245 w 474"/>
                <a:gd name="T45" fmla="*/ 195 h 287"/>
                <a:gd name="T46" fmla="*/ 245 w 474"/>
                <a:gd name="T47" fmla="*/ 196 h 287"/>
                <a:gd name="T48" fmla="*/ 229 w 474"/>
                <a:gd name="T49" fmla="*/ 211 h 287"/>
                <a:gd name="T50" fmla="*/ 203 w 474"/>
                <a:gd name="T51" fmla="*/ 236 h 287"/>
                <a:gd name="T52" fmla="*/ 176 w 474"/>
                <a:gd name="T53" fmla="*/ 255 h 287"/>
                <a:gd name="T54" fmla="*/ 176 w 474"/>
                <a:gd name="T55" fmla="*/ 255 h 287"/>
                <a:gd name="T56" fmla="*/ 158 w 474"/>
                <a:gd name="T57" fmla="*/ 265 h 287"/>
                <a:gd name="T58" fmla="*/ 113 w 474"/>
                <a:gd name="T59" fmla="*/ 28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4" h="287">
                  <a:moveTo>
                    <a:pt x="113" y="282"/>
                  </a:moveTo>
                  <a:cubicBezTo>
                    <a:pt x="112" y="282"/>
                    <a:pt x="111" y="282"/>
                    <a:pt x="109" y="282"/>
                  </a:cubicBezTo>
                  <a:cubicBezTo>
                    <a:pt x="94" y="286"/>
                    <a:pt x="78" y="287"/>
                    <a:pt x="62" y="286"/>
                  </a:cubicBezTo>
                  <a:cubicBezTo>
                    <a:pt x="44" y="284"/>
                    <a:pt x="28" y="278"/>
                    <a:pt x="15" y="266"/>
                  </a:cubicBezTo>
                  <a:cubicBezTo>
                    <a:pt x="8" y="259"/>
                    <a:pt x="0" y="252"/>
                    <a:pt x="0" y="241"/>
                  </a:cubicBezTo>
                  <a:cubicBezTo>
                    <a:pt x="3" y="241"/>
                    <a:pt x="5" y="241"/>
                    <a:pt x="7" y="241"/>
                  </a:cubicBezTo>
                  <a:cubicBezTo>
                    <a:pt x="16" y="242"/>
                    <a:pt x="25" y="240"/>
                    <a:pt x="33" y="238"/>
                  </a:cubicBezTo>
                  <a:cubicBezTo>
                    <a:pt x="68" y="231"/>
                    <a:pt x="100" y="217"/>
                    <a:pt x="130" y="198"/>
                  </a:cubicBezTo>
                  <a:cubicBezTo>
                    <a:pt x="166" y="174"/>
                    <a:pt x="200" y="148"/>
                    <a:pt x="231" y="118"/>
                  </a:cubicBezTo>
                  <a:cubicBezTo>
                    <a:pt x="233" y="118"/>
                    <a:pt x="234" y="117"/>
                    <a:pt x="234" y="116"/>
                  </a:cubicBezTo>
                  <a:cubicBezTo>
                    <a:pt x="235" y="115"/>
                    <a:pt x="236" y="115"/>
                    <a:pt x="236" y="114"/>
                  </a:cubicBezTo>
                  <a:cubicBezTo>
                    <a:pt x="255" y="98"/>
                    <a:pt x="272" y="81"/>
                    <a:pt x="289" y="63"/>
                  </a:cubicBezTo>
                  <a:cubicBezTo>
                    <a:pt x="294" y="59"/>
                    <a:pt x="298" y="52"/>
                    <a:pt x="305" y="49"/>
                  </a:cubicBezTo>
                  <a:cubicBezTo>
                    <a:pt x="331" y="35"/>
                    <a:pt x="358" y="23"/>
                    <a:pt x="387" y="15"/>
                  </a:cubicBezTo>
                  <a:cubicBezTo>
                    <a:pt x="405" y="10"/>
                    <a:pt x="423" y="6"/>
                    <a:pt x="441" y="2"/>
                  </a:cubicBezTo>
                  <a:cubicBezTo>
                    <a:pt x="443" y="2"/>
                    <a:pt x="444" y="1"/>
                    <a:pt x="446" y="1"/>
                  </a:cubicBezTo>
                  <a:cubicBezTo>
                    <a:pt x="449" y="2"/>
                    <a:pt x="452" y="2"/>
                    <a:pt x="455" y="0"/>
                  </a:cubicBezTo>
                  <a:cubicBezTo>
                    <a:pt x="457" y="0"/>
                    <a:pt x="460" y="0"/>
                    <a:pt x="462" y="0"/>
                  </a:cubicBezTo>
                  <a:cubicBezTo>
                    <a:pt x="465" y="0"/>
                    <a:pt x="469" y="0"/>
                    <a:pt x="474" y="0"/>
                  </a:cubicBezTo>
                  <a:cubicBezTo>
                    <a:pt x="470" y="2"/>
                    <a:pt x="468" y="3"/>
                    <a:pt x="466" y="4"/>
                  </a:cubicBezTo>
                  <a:cubicBezTo>
                    <a:pt x="439" y="18"/>
                    <a:pt x="413" y="34"/>
                    <a:pt x="388" y="52"/>
                  </a:cubicBezTo>
                  <a:cubicBezTo>
                    <a:pt x="359" y="73"/>
                    <a:pt x="334" y="99"/>
                    <a:pt x="309" y="126"/>
                  </a:cubicBezTo>
                  <a:cubicBezTo>
                    <a:pt x="288" y="149"/>
                    <a:pt x="267" y="172"/>
                    <a:pt x="245" y="195"/>
                  </a:cubicBezTo>
                  <a:cubicBezTo>
                    <a:pt x="245" y="195"/>
                    <a:pt x="245" y="196"/>
                    <a:pt x="245" y="196"/>
                  </a:cubicBezTo>
                  <a:cubicBezTo>
                    <a:pt x="239" y="200"/>
                    <a:pt x="234" y="206"/>
                    <a:pt x="229" y="211"/>
                  </a:cubicBezTo>
                  <a:cubicBezTo>
                    <a:pt x="220" y="219"/>
                    <a:pt x="212" y="227"/>
                    <a:pt x="203" y="236"/>
                  </a:cubicBezTo>
                  <a:cubicBezTo>
                    <a:pt x="194" y="242"/>
                    <a:pt x="185" y="249"/>
                    <a:pt x="176" y="255"/>
                  </a:cubicBezTo>
                  <a:cubicBezTo>
                    <a:pt x="176" y="255"/>
                    <a:pt x="176" y="255"/>
                    <a:pt x="176" y="255"/>
                  </a:cubicBezTo>
                  <a:cubicBezTo>
                    <a:pt x="169" y="256"/>
                    <a:pt x="165" y="262"/>
                    <a:pt x="158" y="265"/>
                  </a:cubicBezTo>
                  <a:cubicBezTo>
                    <a:pt x="144" y="272"/>
                    <a:pt x="129" y="277"/>
                    <a:pt x="113" y="282"/>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2" name="Freeform 8">
              <a:extLst>
                <a:ext uri="{FF2B5EF4-FFF2-40B4-BE49-F238E27FC236}">
                  <a16:creationId xmlns:a16="http://schemas.microsoft.com/office/drawing/2014/main" id="{EB9BBE76-7178-46D0-89A9-1AD2E867E254}"/>
                </a:ext>
              </a:extLst>
            </p:cNvPr>
            <p:cNvSpPr>
              <a:spLocks noEditPoints="1"/>
            </p:cNvSpPr>
            <p:nvPr/>
          </p:nvSpPr>
          <p:spPr bwMode="auto">
            <a:xfrm>
              <a:off x="8885238" y="1643063"/>
              <a:ext cx="1957388" cy="1793875"/>
            </a:xfrm>
            <a:custGeom>
              <a:avLst/>
              <a:gdLst>
                <a:gd name="T0" fmla="*/ 178 w 214"/>
                <a:gd name="T1" fmla="*/ 13 h 196"/>
                <a:gd name="T2" fmla="*/ 204 w 214"/>
                <a:gd name="T3" fmla="*/ 93 h 196"/>
                <a:gd name="T4" fmla="*/ 197 w 214"/>
                <a:gd name="T5" fmla="*/ 105 h 196"/>
                <a:gd name="T6" fmla="*/ 188 w 214"/>
                <a:gd name="T7" fmla="*/ 108 h 196"/>
                <a:gd name="T8" fmla="*/ 146 w 214"/>
                <a:gd name="T9" fmla="*/ 112 h 196"/>
                <a:gd name="T10" fmla="*/ 141 w 214"/>
                <a:gd name="T11" fmla="*/ 101 h 196"/>
                <a:gd name="T12" fmla="*/ 139 w 214"/>
                <a:gd name="T13" fmla="*/ 98 h 196"/>
                <a:gd name="T14" fmla="*/ 115 w 214"/>
                <a:gd name="T15" fmla="*/ 95 h 196"/>
                <a:gd name="T16" fmla="*/ 133 w 214"/>
                <a:gd name="T17" fmla="*/ 130 h 196"/>
                <a:gd name="T18" fmla="*/ 114 w 214"/>
                <a:gd name="T19" fmla="*/ 138 h 196"/>
                <a:gd name="T20" fmla="*/ 109 w 214"/>
                <a:gd name="T21" fmla="*/ 140 h 196"/>
                <a:gd name="T22" fmla="*/ 105 w 214"/>
                <a:gd name="T23" fmla="*/ 143 h 196"/>
                <a:gd name="T24" fmla="*/ 99 w 214"/>
                <a:gd name="T25" fmla="*/ 144 h 196"/>
                <a:gd name="T26" fmla="*/ 95 w 214"/>
                <a:gd name="T27" fmla="*/ 136 h 196"/>
                <a:gd name="T28" fmla="*/ 74 w 214"/>
                <a:gd name="T29" fmla="*/ 123 h 196"/>
                <a:gd name="T30" fmla="*/ 76 w 214"/>
                <a:gd name="T31" fmla="*/ 148 h 196"/>
                <a:gd name="T32" fmla="*/ 49 w 214"/>
                <a:gd name="T33" fmla="*/ 169 h 196"/>
                <a:gd name="T34" fmla="*/ 9 w 214"/>
                <a:gd name="T35" fmla="*/ 190 h 196"/>
                <a:gd name="T36" fmla="*/ 17 w 214"/>
                <a:gd name="T37" fmla="*/ 164 h 196"/>
                <a:gd name="T38" fmla="*/ 19 w 214"/>
                <a:gd name="T39" fmla="*/ 162 h 196"/>
                <a:gd name="T40" fmla="*/ 32 w 214"/>
                <a:gd name="T41" fmla="*/ 142 h 196"/>
                <a:gd name="T42" fmla="*/ 33 w 214"/>
                <a:gd name="T43" fmla="*/ 139 h 196"/>
                <a:gd name="T44" fmla="*/ 43 w 214"/>
                <a:gd name="T45" fmla="*/ 145 h 196"/>
                <a:gd name="T46" fmla="*/ 45 w 214"/>
                <a:gd name="T47" fmla="*/ 146 h 196"/>
                <a:gd name="T48" fmla="*/ 54 w 214"/>
                <a:gd name="T49" fmla="*/ 146 h 196"/>
                <a:gd name="T50" fmla="*/ 61 w 214"/>
                <a:gd name="T51" fmla="*/ 134 h 196"/>
                <a:gd name="T52" fmla="*/ 49 w 214"/>
                <a:gd name="T53" fmla="*/ 114 h 196"/>
                <a:gd name="T54" fmla="*/ 73 w 214"/>
                <a:gd name="T55" fmla="*/ 77 h 196"/>
                <a:gd name="T56" fmla="*/ 76 w 214"/>
                <a:gd name="T57" fmla="*/ 71 h 196"/>
                <a:gd name="T58" fmla="*/ 78 w 214"/>
                <a:gd name="T59" fmla="*/ 69 h 196"/>
                <a:gd name="T60" fmla="*/ 81 w 214"/>
                <a:gd name="T61" fmla="*/ 63 h 196"/>
                <a:gd name="T62" fmla="*/ 92 w 214"/>
                <a:gd name="T63" fmla="*/ 60 h 196"/>
                <a:gd name="T64" fmla="*/ 115 w 214"/>
                <a:gd name="T65" fmla="*/ 78 h 196"/>
                <a:gd name="T66" fmla="*/ 113 w 214"/>
                <a:gd name="T67" fmla="*/ 48 h 196"/>
                <a:gd name="T68" fmla="*/ 108 w 214"/>
                <a:gd name="T69" fmla="*/ 13 h 196"/>
                <a:gd name="T70" fmla="*/ 165 w 214"/>
                <a:gd name="T71" fmla="*/ 46 h 196"/>
                <a:gd name="T72" fmla="*/ 148 w 214"/>
                <a:gd name="T73" fmla="*/ 14 h 196"/>
                <a:gd name="T74" fmla="*/ 128 w 214"/>
                <a:gd name="T75" fmla="*/ 20 h 196"/>
                <a:gd name="T76" fmla="*/ 174 w 214"/>
                <a:gd name="T77" fmla="*/ 52 h 196"/>
                <a:gd name="T78" fmla="*/ 175 w 214"/>
                <a:gd name="T79" fmla="*/ 92 h 196"/>
                <a:gd name="T80" fmla="*/ 196 w 214"/>
                <a:gd name="T81" fmla="*/ 86 h 196"/>
                <a:gd name="T82" fmla="*/ 174 w 214"/>
                <a:gd name="T83" fmla="*/ 52 h 196"/>
                <a:gd name="T84" fmla="*/ 160 w 214"/>
                <a:gd name="T85" fmla="*/ 76 h 196"/>
                <a:gd name="T86" fmla="*/ 129 w 214"/>
                <a:gd name="T87" fmla="*/ 50 h 196"/>
                <a:gd name="T88" fmla="*/ 139 w 214"/>
                <a:gd name="T89" fmla="*/ 86 h 196"/>
                <a:gd name="T90" fmla="*/ 99 w 214"/>
                <a:gd name="T91" fmla="*/ 124 h 196"/>
                <a:gd name="T92" fmla="*/ 96 w 214"/>
                <a:gd name="T93" fmla="*/ 84 h 196"/>
                <a:gd name="T94" fmla="*/ 76 w 214"/>
                <a:gd name="T95" fmla="*/ 95 h 196"/>
                <a:gd name="T96" fmla="*/ 99 w 214"/>
                <a:gd name="T97" fmla="*/ 124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4" h="196">
                  <a:moveTo>
                    <a:pt x="108" y="13"/>
                  </a:moveTo>
                  <a:cubicBezTo>
                    <a:pt x="131" y="1"/>
                    <a:pt x="154" y="0"/>
                    <a:pt x="178" y="13"/>
                  </a:cubicBezTo>
                  <a:cubicBezTo>
                    <a:pt x="182" y="15"/>
                    <a:pt x="185" y="18"/>
                    <a:pt x="189" y="21"/>
                  </a:cubicBezTo>
                  <a:cubicBezTo>
                    <a:pt x="208" y="42"/>
                    <a:pt x="214" y="66"/>
                    <a:pt x="204" y="93"/>
                  </a:cubicBezTo>
                  <a:cubicBezTo>
                    <a:pt x="204" y="94"/>
                    <a:pt x="204" y="95"/>
                    <a:pt x="203" y="95"/>
                  </a:cubicBezTo>
                  <a:cubicBezTo>
                    <a:pt x="201" y="99"/>
                    <a:pt x="199" y="102"/>
                    <a:pt x="197" y="105"/>
                  </a:cubicBezTo>
                  <a:cubicBezTo>
                    <a:pt x="197" y="105"/>
                    <a:pt x="197" y="105"/>
                    <a:pt x="197" y="105"/>
                  </a:cubicBezTo>
                  <a:cubicBezTo>
                    <a:pt x="194" y="106"/>
                    <a:pt x="191" y="106"/>
                    <a:pt x="188" y="108"/>
                  </a:cubicBezTo>
                  <a:cubicBezTo>
                    <a:pt x="174" y="112"/>
                    <a:pt x="161" y="118"/>
                    <a:pt x="148" y="123"/>
                  </a:cubicBezTo>
                  <a:cubicBezTo>
                    <a:pt x="149" y="119"/>
                    <a:pt x="149" y="115"/>
                    <a:pt x="146" y="112"/>
                  </a:cubicBezTo>
                  <a:cubicBezTo>
                    <a:pt x="146" y="108"/>
                    <a:pt x="144" y="104"/>
                    <a:pt x="141" y="101"/>
                  </a:cubicBezTo>
                  <a:cubicBezTo>
                    <a:pt x="141" y="101"/>
                    <a:pt x="141" y="101"/>
                    <a:pt x="141" y="101"/>
                  </a:cubicBezTo>
                  <a:cubicBezTo>
                    <a:pt x="141" y="100"/>
                    <a:pt x="141" y="98"/>
                    <a:pt x="139" y="98"/>
                  </a:cubicBezTo>
                  <a:cubicBezTo>
                    <a:pt x="139" y="98"/>
                    <a:pt x="139" y="98"/>
                    <a:pt x="139" y="98"/>
                  </a:cubicBezTo>
                  <a:cubicBezTo>
                    <a:pt x="138" y="93"/>
                    <a:pt x="137" y="89"/>
                    <a:pt x="132" y="87"/>
                  </a:cubicBezTo>
                  <a:cubicBezTo>
                    <a:pt x="123" y="82"/>
                    <a:pt x="113" y="86"/>
                    <a:pt x="115" y="95"/>
                  </a:cubicBezTo>
                  <a:cubicBezTo>
                    <a:pt x="117" y="108"/>
                    <a:pt x="122" y="120"/>
                    <a:pt x="133" y="128"/>
                  </a:cubicBezTo>
                  <a:cubicBezTo>
                    <a:pt x="133" y="129"/>
                    <a:pt x="133" y="129"/>
                    <a:pt x="133" y="130"/>
                  </a:cubicBezTo>
                  <a:cubicBezTo>
                    <a:pt x="133" y="130"/>
                    <a:pt x="133" y="130"/>
                    <a:pt x="133" y="130"/>
                  </a:cubicBezTo>
                  <a:cubicBezTo>
                    <a:pt x="127" y="132"/>
                    <a:pt x="120" y="134"/>
                    <a:pt x="114" y="138"/>
                  </a:cubicBezTo>
                  <a:cubicBezTo>
                    <a:pt x="114" y="138"/>
                    <a:pt x="114" y="138"/>
                    <a:pt x="114" y="138"/>
                  </a:cubicBezTo>
                  <a:cubicBezTo>
                    <a:pt x="112" y="138"/>
                    <a:pt x="110" y="138"/>
                    <a:pt x="109" y="140"/>
                  </a:cubicBezTo>
                  <a:cubicBezTo>
                    <a:pt x="108" y="141"/>
                    <a:pt x="107" y="141"/>
                    <a:pt x="107" y="141"/>
                  </a:cubicBezTo>
                  <a:cubicBezTo>
                    <a:pt x="106" y="142"/>
                    <a:pt x="105" y="142"/>
                    <a:pt x="105" y="143"/>
                  </a:cubicBezTo>
                  <a:cubicBezTo>
                    <a:pt x="104" y="143"/>
                    <a:pt x="104" y="143"/>
                    <a:pt x="104" y="143"/>
                  </a:cubicBezTo>
                  <a:cubicBezTo>
                    <a:pt x="102" y="143"/>
                    <a:pt x="100" y="143"/>
                    <a:pt x="99" y="144"/>
                  </a:cubicBezTo>
                  <a:cubicBezTo>
                    <a:pt x="99" y="144"/>
                    <a:pt x="99" y="144"/>
                    <a:pt x="99" y="144"/>
                  </a:cubicBezTo>
                  <a:cubicBezTo>
                    <a:pt x="98" y="141"/>
                    <a:pt x="97" y="138"/>
                    <a:pt x="95" y="136"/>
                  </a:cubicBezTo>
                  <a:cubicBezTo>
                    <a:pt x="93" y="133"/>
                    <a:pt x="92" y="129"/>
                    <a:pt x="90" y="126"/>
                  </a:cubicBezTo>
                  <a:cubicBezTo>
                    <a:pt x="86" y="121"/>
                    <a:pt x="80" y="119"/>
                    <a:pt x="74" y="123"/>
                  </a:cubicBezTo>
                  <a:cubicBezTo>
                    <a:pt x="68" y="126"/>
                    <a:pt x="67" y="131"/>
                    <a:pt x="70" y="138"/>
                  </a:cubicBezTo>
                  <a:cubicBezTo>
                    <a:pt x="72" y="141"/>
                    <a:pt x="73" y="145"/>
                    <a:pt x="76" y="148"/>
                  </a:cubicBezTo>
                  <a:cubicBezTo>
                    <a:pt x="78" y="152"/>
                    <a:pt x="78" y="154"/>
                    <a:pt x="74" y="156"/>
                  </a:cubicBezTo>
                  <a:cubicBezTo>
                    <a:pt x="65" y="160"/>
                    <a:pt x="57" y="165"/>
                    <a:pt x="49" y="169"/>
                  </a:cubicBezTo>
                  <a:cubicBezTo>
                    <a:pt x="39" y="173"/>
                    <a:pt x="29" y="178"/>
                    <a:pt x="20" y="184"/>
                  </a:cubicBezTo>
                  <a:cubicBezTo>
                    <a:pt x="16" y="185"/>
                    <a:pt x="13" y="188"/>
                    <a:pt x="9" y="190"/>
                  </a:cubicBezTo>
                  <a:cubicBezTo>
                    <a:pt x="7" y="191"/>
                    <a:pt x="4" y="196"/>
                    <a:pt x="0" y="192"/>
                  </a:cubicBezTo>
                  <a:cubicBezTo>
                    <a:pt x="6" y="182"/>
                    <a:pt x="13" y="174"/>
                    <a:pt x="17" y="164"/>
                  </a:cubicBezTo>
                  <a:cubicBezTo>
                    <a:pt x="17" y="164"/>
                    <a:pt x="17" y="164"/>
                    <a:pt x="17" y="164"/>
                  </a:cubicBezTo>
                  <a:cubicBezTo>
                    <a:pt x="19" y="164"/>
                    <a:pt x="19" y="163"/>
                    <a:pt x="19" y="162"/>
                  </a:cubicBezTo>
                  <a:cubicBezTo>
                    <a:pt x="21" y="161"/>
                    <a:pt x="21" y="160"/>
                    <a:pt x="21" y="158"/>
                  </a:cubicBezTo>
                  <a:cubicBezTo>
                    <a:pt x="25" y="153"/>
                    <a:pt x="29" y="148"/>
                    <a:pt x="32" y="142"/>
                  </a:cubicBezTo>
                  <a:cubicBezTo>
                    <a:pt x="32" y="141"/>
                    <a:pt x="32" y="141"/>
                    <a:pt x="32" y="141"/>
                  </a:cubicBezTo>
                  <a:cubicBezTo>
                    <a:pt x="33" y="140"/>
                    <a:pt x="33" y="140"/>
                    <a:pt x="33" y="139"/>
                  </a:cubicBezTo>
                  <a:cubicBezTo>
                    <a:pt x="34" y="138"/>
                    <a:pt x="35" y="138"/>
                    <a:pt x="35" y="137"/>
                  </a:cubicBezTo>
                  <a:cubicBezTo>
                    <a:pt x="37" y="140"/>
                    <a:pt x="39" y="143"/>
                    <a:pt x="43" y="145"/>
                  </a:cubicBezTo>
                  <a:cubicBezTo>
                    <a:pt x="43" y="145"/>
                    <a:pt x="43" y="145"/>
                    <a:pt x="43" y="145"/>
                  </a:cubicBezTo>
                  <a:cubicBezTo>
                    <a:pt x="43" y="146"/>
                    <a:pt x="44" y="146"/>
                    <a:pt x="45" y="146"/>
                  </a:cubicBezTo>
                  <a:cubicBezTo>
                    <a:pt x="45" y="146"/>
                    <a:pt x="45" y="146"/>
                    <a:pt x="45" y="146"/>
                  </a:cubicBezTo>
                  <a:cubicBezTo>
                    <a:pt x="48" y="149"/>
                    <a:pt x="51" y="149"/>
                    <a:pt x="54" y="146"/>
                  </a:cubicBezTo>
                  <a:cubicBezTo>
                    <a:pt x="55" y="146"/>
                    <a:pt x="55" y="146"/>
                    <a:pt x="55" y="146"/>
                  </a:cubicBezTo>
                  <a:cubicBezTo>
                    <a:pt x="61" y="144"/>
                    <a:pt x="63" y="139"/>
                    <a:pt x="61" y="134"/>
                  </a:cubicBezTo>
                  <a:cubicBezTo>
                    <a:pt x="58" y="127"/>
                    <a:pt x="54" y="121"/>
                    <a:pt x="47" y="117"/>
                  </a:cubicBezTo>
                  <a:cubicBezTo>
                    <a:pt x="48" y="116"/>
                    <a:pt x="48" y="115"/>
                    <a:pt x="49" y="114"/>
                  </a:cubicBezTo>
                  <a:cubicBezTo>
                    <a:pt x="59" y="103"/>
                    <a:pt x="65" y="90"/>
                    <a:pt x="72" y="78"/>
                  </a:cubicBezTo>
                  <a:cubicBezTo>
                    <a:pt x="73" y="77"/>
                    <a:pt x="73" y="77"/>
                    <a:pt x="73" y="77"/>
                  </a:cubicBezTo>
                  <a:cubicBezTo>
                    <a:pt x="74" y="76"/>
                    <a:pt x="76" y="73"/>
                    <a:pt x="76" y="71"/>
                  </a:cubicBezTo>
                  <a:cubicBezTo>
                    <a:pt x="76" y="71"/>
                    <a:pt x="76" y="71"/>
                    <a:pt x="76" y="71"/>
                  </a:cubicBezTo>
                  <a:cubicBezTo>
                    <a:pt x="77" y="70"/>
                    <a:pt x="78" y="70"/>
                    <a:pt x="78" y="69"/>
                  </a:cubicBezTo>
                  <a:cubicBezTo>
                    <a:pt x="78" y="69"/>
                    <a:pt x="78" y="69"/>
                    <a:pt x="78" y="69"/>
                  </a:cubicBezTo>
                  <a:cubicBezTo>
                    <a:pt x="80" y="67"/>
                    <a:pt x="81" y="66"/>
                    <a:pt x="81" y="63"/>
                  </a:cubicBezTo>
                  <a:cubicBezTo>
                    <a:pt x="81" y="63"/>
                    <a:pt x="81" y="63"/>
                    <a:pt x="81" y="63"/>
                  </a:cubicBezTo>
                  <a:cubicBezTo>
                    <a:pt x="82" y="62"/>
                    <a:pt x="83" y="61"/>
                    <a:pt x="84" y="60"/>
                  </a:cubicBezTo>
                  <a:cubicBezTo>
                    <a:pt x="87" y="52"/>
                    <a:pt x="89" y="55"/>
                    <a:pt x="92" y="60"/>
                  </a:cubicBezTo>
                  <a:cubicBezTo>
                    <a:pt x="94" y="65"/>
                    <a:pt x="97" y="69"/>
                    <a:pt x="100" y="73"/>
                  </a:cubicBezTo>
                  <a:cubicBezTo>
                    <a:pt x="104" y="80"/>
                    <a:pt x="109" y="80"/>
                    <a:pt x="115" y="78"/>
                  </a:cubicBezTo>
                  <a:cubicBezTo>
                    <a:pt x="122" y="75"/>
                    <a:pt x="123" y="69"/>
                    <a:pt x="120" y="63"/>
                  </a:cubicBezTo>
                  <a:cubicBezTo>
                    <a:pt x="118" y="58"/>
                    <a:pt x="115" y="53"/>
                    <a:pt x="113" y="48"/>
                  </a:cubicBezTo>
                  <a:cubicBezTo>
                    <a:pt x="109" y="42"/>
                    <a:pt x="101" y="38"/>
                    <a:pt x="100" y="33"/>
                  </a:cubicBezTo>
                  <a:cubicBezTo>
                    <a:pt x="99" y="27"/>
                    <a:pt x="107" y="21"/>
                    <a:pt x="108" y="13"/>
                  </a:cubicBezTo>
                  <a:close/>
                  <a:moveTo>
                    <a:pt x="156" y="53"/>
                  </a:moveTo>
                  <a:cubicBezTo>
                    <a:pt x="160" y="53"/>
                    <a:pt x="163" y="50"/>
                    <a:pt x="165" y="46"/>
                  </a:cubicBezTo>
                  <a:cubicBezTo>
                    <a:pt x="167" y="42"/>
                    <a:pt x="168" y="39"/>
                    <a:pt x="165" y="35"/>
                  </a:cubicBezTo>
                  <a:cubicBezTo>
                    <a:pt x="159" y="28"/>
                    <a:pt x="154" y="21"/>
                    <a:pt x="148" y="14"/>
                  </a:cubicBezTo>
                  <a:cubicBezTo>
                    <a:pt x="145" y="11"/>
                    <a:pt x="140" y="10"/>
                    <a:pt x="135" y="11"/>
                  </a:cubicBezTo>
                  <a:cubicBezTo>
                    <a:pt x="131" y="13"/>
                    <a:pt x="128" y="16"/>
                    <a:pt x="128" y="20"/>
                  </a:cubicBezTo>
                  <a:cubicBezTo>
                    <a:pt x="126" y="29"/>
                    <a:pt x="146" y="53"/>
                    <a:pt x="156" y="53"/>
                  </a:cubicBezTo>
                  <a:close/>
                  <a:moveTo>
                    <a:pt x="174" y="52"/>
                  </a:moveTo>
                  <a:cubicBezTo>
                    <a:pt x="164" y="52"/>
                    <a:pt x="158" y="59"/>
                    <a:pt x="161" y="67"/>
                  </a:cubicBezTo>
                  <a:cubicBezTo>
                    <a:pt x="164" y="76"/>
                    <a:pt x="170" y="84"/>
                    <a:pt x="175" y="92"/>
                  </a:cubicBezTo>
                  <a:cubicBezTo>
                    <a:pt x="178" y="96"/>
                    <a:pt x="182" y="98"/>
                    <a:pt x="187" y="96"/>
                  </a:cubicBezTo>
                  <a:cubicBezTo>
                    <a:pt x="191" y="94"/>
                    <a:pt x="195" y="92"/>
                    <a:pt x="196" y="86"/>
                  </a:cubicBezTo>
                  <a:cubicBezTo>
                    <a:pt x="196" y="80"/>
                    <a:pt x="182" y="55"/>
                    <a:pt x="176" y="53"/>
                  </a:cubicBezTo>
                  <a:cubicBezTo>
                    <a:pt x="175" y="53"/>
                    <a:pt x="174" y="52"/>
                    <a:pt x="174" y="52"/>
                  </a:cubicBezTo>
                  <a:close/>
                  <a:moveTo>
                    <a:pt x="149" y="91"/>
                  </a:moveTo>
                  <a:cubicBezTo>
                    <a:pt x="158" y="91"/>
                    <a:pt x="163" y="84"/>
                    <a:pt x="160" y="76"/>
                  </a:cubicBezTo>
                  <a:cubicBezTo>
                    <a:pt x="156" y="67"/>
                    <a:pt x="151" y="59"/>
                    <a:pt x="146" y="52"/>
                  </a:cubicBezTo>
                  <a:cubicBezTo>
                    <a:pt x="141" y="46"/>
                    <a:pt x="135" y="46"/>
                    <a:pt x="129" y="50"/>
                  </a:cubicBezTo>
                  <a:cubicBezTo>
                    <a:pt x="124" y="54"/>
                    <a:pt x="123" y="59"/>
                    <a:pt x="126" y="65"/>
                  </a:cubicBezTo>
                  <a:cubicBezTo>
                    <a:pt x="131" y="72"/>
                    <a:pt x="135" y="79"/>
                    <a:pt x="139" y="86"/>
                  </a:cubicBezTo>
                  <a:cubicBezTo>
                    <a:pt x="141" y="90"/>
                    <a:pt x="144" y="92"/>
                    <a:pt x="149" y="91"/>
                  </a:cubicBezTo>
                  <a:close/>
                  <a:moveTo>
                    <a:pt x="99" y="124"/>
                  </a:moveTo>
                  <a:cubicBezTo>
                    <a:pt x="107" y="124"/>
                    <a:pt x="112" y="116"/>
                    <a:pt x="109" y="108"/>
                  </a:cubicBezTo>
                  <a:cubicBezTo>
                    <a:pt x="106" y="100"/>
                    <a:pt x="101" y="92"/>
                    <a:pt x="96" y="84"/>
                  </a:cubicBezTo>
                  <a:cubicBezTo>
                    <a:pt x="93" y="79"/>
                    <a:pt x="87" y="78"/>
                    <a:pt x="81" y="81"/>
                  </a:cubicBezTo>
                  <a:cubicBezTo>
                    <a:pt x="76" y="84"/>
                    <a:pt x="73" y="89"/>
                    <a:pt x="76" y="95"/>
                  </a:cubicBezTo>
                  <a:cubicBezTo>
                    <a:pt x="80" y="103"/>
                    <a:pt x="85" y="111"/>
                    <a:pt x="89" y="119"/>
                  </a:cubicBezTo>
                  <a:cubicBezTo>
                    <a:pt x="91" y="122"/>
                    <a:pt x="95" y="124"/>
                    <a:pt x="99" y="12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3" name="Freeform 9">
              <a:extLst>
                <a:ext uri="{FF2B5EF4-FFF2-40B4-BE49-F238E27FC236}">
                  <a16:creationId xmlns:a16="http://schemas.microsoft.com/office/drawing/2014/main" id="{B2E20D93-BAEC-47C1-9D4D-36D9658032E7}"/>
                </a:ext>
              </a:extLst>
            </p:cNvPr>
            <p:cNvSpPr>
              <a:spLocks/>
            </p:cNvSpPr>
            <p:nvPr/>
          </p:nvSpPr>
          <p:spPr bwMode="auto">
            <a:xfrm>
              <a:off x="10028238" y="4433888"/>
              <a:ext cx="1290638" cy="476250"/>
            </a:xfrm>
            <a:custGeom>
              <a:avLst/>
              <a:gdLst>
                <a:gd name="T0" fmla="*/ 104 w 141"/>
                <a:gd name="T1" fmla="*/ 26 h 52"/>
                <a:gd name="T2" fmla="*/ 17 w 141"/>
                <a:gd name="T3" fmla="*/ 45 h 52"/>
                <a:gd name="T4" fmla="*/ 4 w 141"/>
                <a:gd name="T5" fmla="*/ 47 h 52"/>
                <a:gd name="T6" fmla="*/ 11 w 141"/>
                <a:gd name="T7" fmla="*/ 36 h 52"/>
                <a:gd name="T8" fmla="*/ 38 w 141"/>
                <a:gd name="T9" fmla="*/ 7 h 52"/>
                <a:gd name="T10" fmla="*/ 52 w 141"/>
                <a:gd name="T11" fmla="*/ 1 h 52"/>
                <a:gd name="T12" fmla="*/ 132 w 141"/>
                <a:gd name="T13" fmla="*/ 17 h 52"/>
                <a:gd name="T14" fmla="*/ 137 w 141"/>
                <a:gd name="T15" fmla="*/ 19 h 52"/>
                <a:gd name="T16" fmla="*/ 137 w 141"/>
                <a:gd name="T17" fmla="*/ 19 h 52"/>
                <a:gd name="T18" fmla="*/ 136 w 141"/>
                <a:gd name="T19" fmla="*/ 23 h 52"/>
                <a:gd name="T20" fmla="*/ 111 w 141"/>
                <a:gd name="T21" fmla="*/ 26 h 52"/>
                <a:gd name="T22" fmla="*/ 104 w 141"/>
                <a:gd name="T23"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1" h="52">
                  <a:moveTo>
                    <a:pt x="104" y="26"/>
                  </a:moveTo>
                  <a:cubicBezTo>
                    <a:pt x="74" y="29"/>
                    <a:pt x="45" y="35"/>
                    <a:pt x="17" y="45"/>
                  </a:cubicBezTo>
                  <a:cubicBezTo>
                    <a:pt x="13" y="46"/>
                    <a:pt x="7" y="52"/>
                    <a:pt x="4" y="47"/>
                  </a:cubicBezTo>
                  <a:cubicBezTo>
                    <a:pt x="0" y="42"/>
                    <a:pt x="8" y="40"/>
                    <a:pt x="11" y="36"/>
                  </a:cubicBezTo>
                  <a:cubicBezTo>
                    <a:pt x="19" y="26"/>
                    <a:pt x="29" y="17"/>
                    <a:pt x="38" y="7"/>
                  </a:cubicBezTo>
                  <a:cubicBezTo>
                    <a:pt x="42" y="3"/>
                    <a:pt x="46" y="1"/>
                    <a:pt x="52" y="1"/>
                  </a:cubicBezTo>
                  <a:cubicBezTo>
                    <a:pt x="80" y="0"/>
                    <a:pt x="106" y="8"/>
                    <a:pt x="132" y="17"/>
                  </a:cubicBezTo>
                  <a:cubicBezTo>
                    <a:pt x="134" y="18"/>
                    <a:pt x="135" y="18"/>
                    <a:pt x="137" y="19"/>
                  </a:cubicBezTo>
                  <a:cubicBezTo>
                    <a:pt x="137" y="19"/>
                    <a:pt x="137" y="19"/>
                    <a:pt x="137" y="19"/>
                  </a:cubicBezTo>
                  <a:cubicBezTo>
                    <a:pt x="139" y="21"/>
                    <a:pt x="141" y="22"/>
                    <a:pt x="136" y="23"/>
                  </a:cubicBezTo>
                  <a:cubicBezTo>
                    <a:pt x="128" y="25"/>
                    <a:pt x="119" y="23"/>
                    <a:pt x="111" y="26"/>
                  </a:cubicBezTo>
                  <a:cubicBezTo>
                    <a:pt x="108" y="26"/>
                    <a:pt x="106" y="26"/>
                    <a:pt x="104" y="26"/>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4" name="Freeform 10">
              <a:extLst>
                <a:ext uri="{FF2B5EF4-FFF2-40B4-BE49-F238E27FC236}">
                  <a16:creationId xmlns:a16="http://schemas.microsoft.com/office/drawing/2014/main" id="{0FC01876-B200-430F-9573-E92FCD3CBD39}"/>
                </a:ext>
              </a:extLst>
            </p:cNvPr>
            <p:cNvSpPr>
              <a:spLocks/>
            </p:cNvSpPr>
            <p:nvPr/>
          </p:nvSpPr>
          <p:spPr bwMode="auto">
            <a:xfrm>
              <a:off x="8235950" y="1139825"/>
              <a:ext cx="585788" cy="1344613"/>
            </a:xfrm>
            <a:custGeom>
              <a:avLst/>
              <a:gdLst>
                <a:gd name="T0" fmla="*/ 49 w 64"/>
                <a:gd name="T1" fmla="*/ 33 h 147"/>
                <a:gd name="T2" fmla="*/ 49 w 64"/>
                <a:gd name="T3" fmla="*/ 30 h 147"/>
                <a:gd name="T4" fmla="*/ 51 w 64"/>
                <a:gd name="T5" fmla="*/ 5 h 147"/>
                <a:gd name="T6" fmla="*/ 52 w 64"/>
                <a:gd name="T7" fmla="*/ 0 h 147"/>
                <a:gd name="T8" fmla="*/ 63 w 64"/>
                <a:gd name="T9" fmla="*/ 51 h 147"/>
                <a:gd name="T10" fmla="*/ 64 w 64"/>
                <a:gd name="T11" fmla="*/ 61 h 147"/>
                <a:gd name="T12" fmla="*/ 64 w 64"/>
                <a:gd name="T13" fmla="*/ 63 h 147"/>
                <a:gd name="T14" fmla="*/ 63 w 64"/>
                <a:gd name="T15" fmla="*/ 72 h 147"/>
                <a:gd name="T16" fmla="*/ 58 w 64"/>
                <a:gd name="T17" fmla="*/ 102 h 147"/>
                <a:gd name="T18" fmla="*/ 53 w 64"/>
                <a:gd name="T19" fmla="*/ 110 h 147"/>
                <a:gd name="T20" fmla="*/ 7 w 64"/>
                <a:gd name="T21" fmla="*/ 144 h 147"/>
                <a:gd name="T22" fmla="*/ 0 w 64"/>
                <a:gd name="T23" fmla="*/ 145 h 147"/>
                <a:gd name="T24" fmla="*/ 5 w 64"/>
                <a:gd name="T25" fmla="*/ 137 h 147"/>
                <a:gd name="T26" fmla="*/ 38 w 64"/>
                <a:gd name="T27" fmla="*/ 74 h 147"/>
                <a:gd name="T28" fmla="*/ 39 w 64"/>
                <a:gd name="T29" fmla="*/ 72 h 147"/>
                <a:gd name="T30" fmla="*/ 49 w 64"/>
                <a:gd name="T31" fmla="*/ 3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147">
                  <a:moveTo>
                    <a:pt x="49" y="33"/>
                  </a:moveTo>
                  <a:cubicBezTo>
                    <a:pt x="49" y="32"/>
                    <a:pt x="49" y="31"/>
                    <a:pt x="49" y="30"/>
                  </a:cubicBezTo>
                  <a:cubicBezTo>
                    <a:pt x="52" y="22"/>
                    <a:pt x="51" y="13"/>
                    <a:pt x="51" y="5"/>
                  </a:cubicBezTo>
                  <a:cubicBezTo>
                    <a:pt x="52" y="3"/>
                    <a:pt x="52" y="2"/>
                    <a:pt x="52" y="0"/>
                  </a:cubicBezTo>
                  <a:cubicBezTo>
                    <a:pt x="58" y="16"/>
                    <a:pt x="61" y="34"/>
                    <a:pt x="63" y="51"/>
                  </a:cubicBezTo>
                  <a:cubicBezTo>
                    <a:pt x="63" y="54"/>
                    <a:pt x="63" y="58"/>
                    <a:pt x="64" y="61"/>
                  </a:cubicBezTo>
                  <a:cubicBezTo>
                    <a:pt x="64" y="62"/>
                    <a:pt x="64" y="63"/>
                    <a:pt x="64" y="63"/>
                  </a:cubicBezTo>
                  <a:cubicBezTo>
                    <a:pt x="64" y="66"/>
                    <a:pt x="63" y="69"/>
                    <a:pt x="63" y="72"/>
                  </a:cubicBezTo>
                  <a:cubicBezTo>
                    <a:pt x="62" y="82"/>
                    <a:pt x="60" y="92"/>
                    <a:pt x="58" y="102"/>
                  </a:cubicBezTo>
                  <a:cubicBezTo>
                    <a:pt x="58" y="106"/>
                    <a:pt x="56" y="108"/>
                    <a:pt x="53" y="110"/>
                  </a:cubicBezTo>
                  <a:cubicBezTo>
                    <a:pt x="38" y="121"/>
                    <a:pt x="22" y="133"/>
                    <a:pt x="7" y="144"/>
                  </a:cubicBezTo>
                  <a:cubicBezTo>
                    <a:pt x="5" y="146"/>
                    <a:pt x="3" y="147"/>
                    <a:pt x="0" y="145"/>
                  </a:cubicBezTo>
                  <a:cubicBezTo>
                    <a:pt x="2" y="142"/>
                    <a:pt x="3" y="139"/>
                    <a:pt x="5" y="137"/>
                  </a:cubicBezTo>
                  <a:cubicBezTo>
                    <a:pt x="18" y="117"/>
                    <a:pt x="31" y="97"/>
                    <a:pt x="38" y="74"/>
                  </a:cubicBezTo>
                  <a:cubicBezTo>
                    <a:pt x="39" y="73"/>
                    <a:pt x="39" y="73"/>
                    <a:pt x="39" y="72"/>
                  </a:cubicBezTo>
                  <a:cubicBezTo>
                    <a:pt x="44" y="60"/>
                    <a:pt x="48" y="47"/>
                    <a:pt x="49" y="33"/>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5" name="Freeform 11">
              <a:extLst>
                <a:ext uri="{FF2B5EF4-FFF2-40B4-BE49-F238E27FC236}">
                  <a16:creationId xmlns:a16="http://schemas.microsoft.com/office/drawing/2014/main" id="{E592381B-356F-4651-B9C6-27B56A286786}"/>
                </a:ext>
              </a:extLst>
            </p:cNvPr>
            <p:cNvSpPr>
              <a:spLocks/>
            </p:cNvSpPr>
            <p:nvPr/>
          </p:nvSpPr>
          <p:spPr bwMode="auto">
            <a:xfrm>
              <a:off x="10220325" y="3014663"/>
              <a:ext cx="760413" cy="658813"/>
            </a:xfrm>
            <a:custGeom>
              <a:avLst/>
              <a:gdLst>
                <a:gd name="T0" fmla="*/ 82 w 83"/>
                <a:gd name="T1" fmla="*/ 45 h 72"/>
                <a:gd name="T2" fmla="*/ 41 w 83"/>
                <a:gd name="T3" fmla="*/ 57 h 72"/>
                <a:gd name="T4" fmla="*/ 0 w 83"/>
                <a:gd name="T5" fmla="*/ 72 h 72"/>
                <a:gd name="T6" fmla="*/ 31 w 83"/>
                <a:gd name="T7" fmla="*/ 35 h 72"/>
                <a:gd name="T8" fmla="*/ 38 w 83"/>
                <a:gd name="T9" fmla="*/ 35 h 72"/>
                <a:gd name="T10" fmla="*/ 55 w 83"/>
                <a:gd name="T11" fmla="*/ 38 h 72"/>
                <a:gd name="T12" fmla="*/ 57 w 83"/>
                <a:gd name="T13" fmla="*/ 21 h 72"/>
                <a:gd name="T14" fmla="*/ 65 w 83"/>
                <a:gd name="T15" fmla="*/ 1 h 72"/>
                <a:gd name="T16" fmla="*/ 71 w 83"/>
                <a:gd name="T17" fmla="*/ 5 h 72"/>
                <a:gd name="T18" fmla="*/ 82 w 83"/>
                <a:gd name="T19" fmla="*/ 45 h 72"/>
                <a:gd name="T20" fmla="*/ 82 w 83"/>
                <a:gd name="T21" fmla="*/ 4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72">
                  <a:moveTo>
                    <a:pt x="82" y="45"/>
                  </a:moveTo>
                  <a:cubicBezTo>
                    <a:pt x="68" y="49"/>
                    <a:pt x="55" y="53"/>
                    <a:pt x="41" y="57"/>
                  </a:cubicBezTo>
                  <a:cubicBezTo>
                    <a:pt x="28" y="61"/>
                    <a:pt x="15" y="67"/>
                    <a:pt x="0" y="72"/>
                  </a:cubicBezTo>
                  <a:cubicBezTo>
                    <a:pt x="11" y="59"/>
                    <a:pt x="21" y="47"/>
                    <a:pt x="31" y="35"/>
                  </a:cubicBezTo>
                  <a:cubicBezTo>
                    <a:pt x="33" y="33"/>
                    <a:pt x="35" y="31"/>
                    <a:pt x="38" y="35"/>
                  </a:cubicBezTo>
                  <a:cubicBezTo>
                    <a:pt x="42" y="42"/>
                    <a:pt x="49" y="43"/>
                    <a:pt x="55" y="38"/>
                  </a:cubicBezTo>
                  <a:cubicBezTo>
                    <a:pt x="62" y="33"/>
                    <a:pt x="60" y="27"/>
                    <a:pt x="57" y="21"/>
                  </a:cubicBezTo>
                  <a:cubicBezTo>
                    <a:pt x="53" y="14"/>
                    <a:pt x="58" y="4"/>
                    <a:pt x="65" y="1"/>
                  </a:cubicBezTo>
                  <a:cubicBezTo>
                    <a:pt x="69" y="0"/>
                    <a:pt x="70" y="3"/>
                    <a:pt x="71" y="5"/>
                  </a:cubicBezTo>
                  <a:cubicBezTo>
                    <a:pt x="81" y="16"/>
                    <a:pt x="83" y="30"/>
                    <a:pt x="82" y="45"/>
                  </a:cubicBezTo>
                  <a:cubicBezTo>
                    <a:pt x="82" y="45"/>
                    <a:pt x="82" y="45"/>
                    <a:pt x="82" y="4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PE"/>
            </a:p>
          </p:txBody>
        </p:sp>
        <p:sp>
          <p:nvSpPr>
            <p:cNvPr id="16" name="Freeform 12">
              <a:extLst>
                <a:ext uri="{FF2B5EF4-FFF2-40B4-BE49-F238E27FC236}">
                  <a16:creationId xmlns:a16="http://schemas.microsoft.com/office/drawing/2014/main" id="{FA60A161-9722-4DFF-AADB-868554E29DE1}"/>
                </a:ext>
              </a:extLst>
            </p:cNvPr>
            <p:cNvSpPr>
              <a:spLocks/>
            </p:cNvSpPr>
            <p:nvPr/>
          </p:nvSpPr>
          <p:spPr bwMode="auto">
            <a:xfrm>
              <a:off x="6096000" y="5184775"/>
              <a:ext cx="493713" cy="539750"/>
            </a:xfrm>
            <a:custGeom>
              <a:avLst/>
              <a:gdLst>
                <a:gd name="T0" fmla="*/ 26 w 54"/>
                <a:gd name="T1" fmla="*/ 0 h 59"/>
                <a:gd name="T2" fmla="*/ 51 w 54"/>
                <a:gd name="T3" fmla="*/ 34 h 59"/>
                <a:gd name="T4" fmla="*/ 51 w 54"/>
                <a:gd name="T5" fmla="*/ 40 h 59"/>
                <a:gd name="T6" fmla="*/ 37 w 54"/>
                <a:gd name="T7" fmla="*/ 55 h 59"/>
                <a:gd name="T8" fmla="*/ 26 w 54"/>
                <a:gd name="T9" fmla="*/ 56 h 59"/>
                <a:gd name="T10" fmla="*/ 2 w 54"/>
                <a:gd name="T11" fmla="*/ 32 h 59"/>
                <a:gd name="T12" fmla="*/ 1 w 54"/>
                <a:gd name="T13" fmla="*/ 28 h 59"/>
                <a:gd name="T14" fmla="*/ 0 w 54"/>
                <a:gd name="T15" fmla="*/ 25 h 59"/>
                <a:gd name="T16" fmla="*/ 0 w 54"/>
                <a:gd name="T17" fmla="*/ 20 h 59"/>
                <a:gd name="T18" fmla="*/ 1 w 54"/>
                <a:gd name="T19" fmla="*/ 18 h 59"/>
                <a:gd name="T20" fmla="*/ 2 w 54"/>
                <a:gd name="T21" fmla="*/ 16 h 59"/>
                <a:gd name="T22" fmla="*/ 22 w 54"/>
                <a:gd name="T23" fmla="*/ 2 h 59"/>
                <a:gd name="T24" fmla="*/ 26 w 54"/>
                <a:gd name="T2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9">
                  <a:moveTo>
                    <a:pt x="26" y="0"/>
                  </a:moveTo>
                  <a:cubicBezTo>
                    <a:pt x="31" y="14"/>
                    <a:pt x="37" y="27"/>
                    <a:pt x="51" y="34"/>
                  </a:cubicBezTo>
                  <a:cubicBezTo>
                    <a:pt x="54" y="36"/>
                    <a:pt x="54" y="37"/>
                    <a:pt x="51" y="40"/>
                  </a:cubicBezTo>
                  <a:cubicBezTo>
                    <a:pt x="46" y="45"/>
                    <a:pt x="42" y="50"/>
                    <a:pt x="37" y="55"/>
                  </a:cubicBezTo>
                  <a:cubicBezTo>
                    <a:pt x="33" y="59"/>
                    <a:pt x="29" y="57"/>
                    <a:pt x="26" y="56"/>
                  </a:cubicBezTo>
                  <a:cubicBezTo>
                    <a:pt x="14" y="51"/>
                    <a:pt x="8" y="42"/>
                    <a:pt x="2" y="32"/>
                  </a:cubicBezTo>
                  <a:cubicBezTo>
                    <a:pt x="2" y="31"/>
                    <a:pt x="1" y="30"/>
                    <a:pt x="1" y="28"/>
                  </a:cubicBezTo>
                  <a:cubicBezTo>
                    <a:pt x="1" y="27"/>
                    <a:pt x="1" y="26"/>
                    <a:pt x="0" y="25"/>
                  </a:cubicBezTo>
                  <a:cubicBezTo>
                    <a:pt x="0" y="23"/>
                    <a:pt x="0" y="21"/>
                    <a:pt x="0" y="20"/>
                  </a:cubicBezTo>
                  <a:cubicBezTo>
                    <a:pt x="0" y="19"/>
                    <a:pt x="0" y="18"/>
                    <a:pt x="1" y="18"/>
                  </a:cubicBezTo>
                  <a:cubicBezTo>
                    <a:pt x="1" y="17"/>
                    <a:pt x="1" y="17"/>
                    <a:pt x="2" y="16"/>
                  </a:cubicBezTo>
                  <a:cubicBezTo>
                    <a:pt x="11" y="15"/>
                    <a:pt x="15" y="6"/>
                    <a:pt x="22" y="2"/>
                  </a:cubicBezTo>
                  <a:cubicBezTo>
                    <a:pt x="24" y="1"/>
                    <a:pt x="25" y="1"/>
                    <a:pt x="26" y="0"/>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sp>
          <p:nvSpPr>
            <p:cNvPr id="17" name="Freeform 13">
              <a:extLst>
                <a:ext uri="{FF2B5EF4-FFF2-40B4-BE49-F238E27FC236}">
                  <a16:creationId xmlns:a16="http://schemas.microsoft.com/office/drawing/2014/main" id="{D69FF7DB-4655-4AE6-B5F5-2ED494F68167}"/>
                </a:ext>
              </a:extLst>
            </p:cNvPr>
            <p:cNvSpPr>
              <a:spLocks/>
            </p:cNvSpPr>
            <p:nvPr/>
          </p:nvSpPr>
          <p:spPr bwMode="auto">
            <a:xfrm>
              <a:off x="6764338" y="5724525"/>
              <a:ext cx="511175" cy="493713"/>
            </a:xfrm>
            <a:custGeom>
              <a:avLst/>
              <a:gdLst>
                <a:gd name="T0" fmla="*/ 0 w 56"/>
                <a:gd name="T1" fmla="*/ 21 h 54"/>
                <a:gd name="T2" fmla="*/ 1 w 56"/>
                <a:gd name="T3" fmla="*/ 19 h 54"/>
                <a:gd name="T4" fmla="*/ 16 w 56"/>
                <a:gd name="T5" fmla="*/ 4 h 54"/>
                <a:gd name="T6" fmla="*/ 26 w 56"/>
                <a:gd name="T7" fmla="*/ 5 h 54"/>
                <a:gd name="T8" fmla="*/ 51 w 56"/>
                <a:gd name="T9" fmla="*/ 26 h 54"/>
                <a:gd name="T10" fmla="*/ 54 w 56"/>
                <a:gd name="T11" fmla="*/ 34 h 54"/>
                <a:gd name="T12" fmla="*/ 39 w 56"/>
                <a:gd name="T13" fmla="*/ 54 h 54"/>
                <a:gd name="T14" fmla="*/ 36 w 56"/>
                <a:gd name="T15" fmla="*/ 54 h 54"/>
                <a:gd name="T16" fmla="*/ 13 w 56"/>
                <a:gd name="T17" fmla="*/ 44 h 54"/>
                <a:gd name="T18" fmla="*/ 13 w 56"/>
                <a:gd name="T19" fmla="*/ 43 h 54"/>
                <a:gd name="T20" fmla="*/ 11 w 56"/>
                <a:gd name="T21" fmla="*/ 42 h 54"/>
                <a:gd name="T22" fmla="*/ 9 w 56"/>
                <a:gd name="T23" fmla="*/ 40 h 54"/>
                <a:gd name="T24" fmla="*/ 1 w 56"/>
                <a:gd name="T25" fmla="*/ 27 h 54"/>
                <a:gd name="T26" fmla="*/ 0 w 56"/>
                <a:gd name="T27" fmla="*/ 24 h 54"/>
                <a:gd name="T28" fmla="*/ 0 w 56"/>
                <a:gd name="T2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54">
                  <a:moveTo>
                    <a:pt x="0" y="21"/>
                  </a:moveTo>
                  <a:cubicBezTo>
                    <a:pt x="0" y="20"/>
                    <a:pt x="1" y="20"/>
                    <a:pt x="1" y="19"/>
                  </a:cubicBezTo>
                  <a:cubicBezTo>
                    <a:pt x="6" y="14"/>
                    <a:pt x="11" y="9"/>
                    <a:pt x="16" y="4"/>
                  </a:cubicBezTo>
                  <a:cubicBezTo>
                    <a:pt x="20" y="0"/>
                    <a:pt x="24" y="1"/>
                    <a:pt x="26" y="5"/>
                  </a:cubicBezTo>
                  <a:cubicBezTo>
                    <a:pt x="32" y="15"/>
                    <a:pt x="40" y="22"/>
                    <a:pt x="51" y="26"/>
                  </a:cubicBezTo>
                  <a:cubicBezTo>
                    <a:pt x="55" y="28"/>
                    <a:pt x="56" y="30"/>
                    <a:pt x="54" y="34"/>
                  </a:cubicBezTo>
                  <a:cubicBezTo>
                    <a:pt x="49" y="41"/>
                    <a:pt x="44" y="47"/>
                    <a:pt x="39" y="54"/>
                  </a:cubicBezTo>
                  <a:cubicBezTo>
                    <a:pt x="38" y="54"/>
                    <a:pt x="37" y="54"/>
                    <a:pt x="36" y="54"/>
                  </a:cubicBezTo>
                  <a:cubicBezTo>
                    <a:pt x="28" y="52"/>
                    <a:pt x="20" y="48"/>
                    <a:pt x="13" y="44"/>
                  </a:cubicBezTo>
                  <a:cubicBezTo>
                    <a:pt x="13" y="43"/>
                    <a:pt x="13" y="43"/>
                    <a:pt x="13" y="43"/>
                  </a:cubicBezTo>
                  <a:cubicBezTo>
                    <a:pt x="12" y="43"/>
                    <a:pt x="12" y="42"/>
                    <a:pt x="11" y="42"/>
                  </a:cubicBezTo>
                  <a:cubicBezTo>
                    <a:pt x="11" y="41"/>
                    <a:pt x="10" y="40"/>
                    <a:pt x="9" y="40"/>
                  </a:cubicBezTo>
                  <a:cubicBezTo>
                    <a:pt x="7" y="36"/>
                    <a:pt x="4" y="31"/>
                    <a:pt x="1" y="27"/>
                  </a:cubicBezTo>
                  <a:cubicBezTo>
                    <a:pt x="1" y="26"/>
                    <a:pt x="0" y="25"/>
                    <a:pt x="0" y="24"/>
                  </a:cubicBezTo>
                  <a:cubicBezTo>
                    <a:pt x="0" y="23"/>
                    <a:pt x="0" y="22"/>
                    <a:pt x="0" y="21"/>
                  </a:cubicBezTo>
                  <a:close/>
                </a:path>
              </a:pathLst>
            </a:custGeom>
            <a:solidFill>
              <a:srgbClr val="87DA20"/>
            </a:solidFill>
            <a:ln>
              <a:noFill/>
            </a:ln>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53826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B3CFAAB3-F0EA-604B-9A5E-116FB436EAF3}"/>
              </a:ext>
            </a:extLst>
          </p:cNvPr>
          <p:cNvSpPr>
            <a:spLocks noGrp="1"/>
          </p:cNvSpPr>
          <p:nvPr>
            <p:ph type="ctrTitle"/>
          </p:nvPr>
        </p:nvSpPr>
        <p:spPr>
          <a:xfrm>
            <a:off x="-2171607" y="2844902"/>
            <a:ext cx="12192000" cy="1199496"/>
          </a:xfrm>
        </p:spPr>
        <p:txBody>
          <a:bodyPr>
            <a:normAutofit/>
          </a:bodyPr>
          <a:lstStyle/>
          <a:p>
            <a:r>
              <a:rPr lang="es-ES" sz="6000" dirty="0">
                <a:solidFill>
                  <a:schemeClr val="tx1"/>
                </a:solidFill>
              </a:rPr>
              <a:t>White Title Slide</a:t>
            </a:r>
          </a:p>
        </p:txBody>
      </p:sp>
      <p:sp>
        <p:nvSpPr>
          <p:cNvPr id="6" name="Subtítulo 5">
            <a:extLst>
              <a:ext uri="{FF2B5EF4-FFF2-40B4-BE49-F238E27FC236}">
                <a16:creationId xmlns:a16="http://schemas.microsoft.com/office/drawing/2014/main" id="{6DBD83EC-7003-8647-93BD-7D75B03769F8}"/>
              </a:ext>
            </a:extLst>
          </p:cNvPr>
          <p:cNvSpPr>
            <a:spLocks noGrp="1"/>
          </p:cNvSpPr>
          <p:nvPr>
            <p:ph type="subTitle" idx="1"/>
          </p:nvPr>
        </p:nvSpPr>
        <p:spPr>
          <a:xfrm>
            <a:off x="-647607" y="4263162"/>
            <a:ext cx="9144000" cy="387241"/>
          </a:xfrm>
        </p:spPr>
        <p:txBody>
          <a:bodyPr>
            <a:normAutofit lnSpcReduction="10000"/>
          </a:bodyPr>
          <a:lstStyle/>
          <a:p>
            <a:r>
              <a:rPr lang="es-ES" dirty="0">
                <a:solidFill>
                  <a:schemeClr val="accent3"/>
                </a:solidFill>
              </a:rPr>
              <a:t>Small description here.</a:t>
            </a:r>
          </a:p>
        </p:txBody>
      </p:sp>
      <p:grpSp>
        <p:nvGrpSpPr>
          <p:cNvPr id="8" name="Grupo 7">
            <a:extLst>
              <a:ext uri="{FF2B5EF4-FFF2-40B4-BE49-F238E27FC236}">
                <a16:creationId xmlns:a16="http://schemas.microsoft.com/office/drawing/2014/main" id="{A72D6367-A1FC-D540-B02C-BB214E400BD4}"/>
              </a:ext>
            </a:extLst>
          </p:cNvPr>
          <p:cNvGrpSpPr/>
          <p:nvPr/>
        </p:nvGrpSpPr>
        <p:grpSpPr>
          <a:xfrm>
            <a:off x="3681629" y="1827338"/>
            <a:ext cx="666311" cy="666311"/>
            <a:chOff x="2512470" y="1035890"/>
            <a:chExt cx="666311" cy="666311"/>
          </a:xfrm>
          <a:solidFill>
            <a:srgbClr val="9ED633"/>
          </a:solidFill>
        </p:grpSpPr>
        <p:sp>
          <p:nvSpPr>
            <p:cNvPr id="9" name="Lágrima 8">
              <a:extLst>
                <a:ext uri="{FF2B5EF4-FFF2-40B4-BE49-F238E27FC236}">
                  <a16:creationId xmlns:a16="http://schemas.microsoft.com/office/drawing/2014/main" id="{F613D844-7D6A-AD4D-B9DA-A1BD6EFEB843}"/>
                </a:ext>
              </a:extLst>
            </p:cNvPr>
            <p:cNvSpPr/>
            <p:nvPr/>
          </p:nvSpPr>
          <p:spPr>
            <a:xfrm rot="8100000">
              <a:off x="2512470" y="1035890"/>
              <a:ext cx="666311" cy="666311"/>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endParaRPr>
            </a:p>
          </p:txBody>
        </p:sp>
        <p:sp>
          <p:nvSpPr>
            <p:cNvPr id="10" name="CuadroTexto 9">
              <a:extLst>
                <a:ext uri="{FF2B5EF4-FFF2-40B4-BE49-F238E27FC236}">
                  <a16:creationId xmlns:a16="http://schemas.microsoft.com/office/drawing/2014/main" id="{01833B36-BBD9-F948-9B7F-233D788C54B1}"/>
                </a:ext>
              </a:extLst>
            </p:cNvPr>
            <p:cNvSpPr txBox="1"/>
            <p:nvPr/>
          </p:nvSpPr>
          <p:spPr>
            <a:xfrm>
              <a:off x="2526383" y="1125390"/>
              <a:ext cx="641023" cy="523220"/>
            </a:xfrm>
            <a:prstGeom prst="rect">
              <a:avLst/>
            </a:prstGeom>
            <a:noFill/>
          </p:spPr>
          <p:txBody>
            <a:bodyPr wrap="square" rtlCol="0">
              <a:spAutoFit/>
            </a:bodyPr>
            <a:lstStyle/>
            <a:p>
              <a:pPr algn="ctr"/>
              <a:r>
                <a:rPr lang="es-ES" sz="2800" b="1" dirty="0"/>
                <a:t>0</a:t>
              </a:r>
            </a:p>
          </p:txBody>
        </p:sp>
      </p:grpSp>
      <p:grpSp>
        <p:nvGrpSpPr>
          <p:cNvPr id="2" name="Grupo 1">
            <a:extLst>
              <a:ext uri="{FF2B5EF4-FFF2-40B4-BE49-F238E27FC236}">
                <a16:creationId xmlns:a16="http://schemas.microsoft.com/office/drawing/2014/main" id="{E23D9196-DFE2-644B-9A1D-8C9EC682C61A}"/>
              </a:ext>
            </a:extLst>
          </p:cNvPr>
          <p:cNvGrpSpPr/>
          <p:nvPr/>
        </p:nvGrpSpPr>
        <p:grpSpPr>
          <a:xfrm rot="16200000">
            <a:off x="15696" y="3158544"/>
            <a:ext cx="762102" cy="466268"/>
            <a:chOff x="2266122" y="2617689"/>
            <a:chExt cx="762102" cy="466268"/>
          </a:xfrm>
        </p:grpSpPr>
        <p:sp>
          <p:nvSpPr>
            <p:cNvPr id="12" name="Lágrima 11">
              <a:extLst>
                <a:ext uri="{FF2B5EF4-FFF2-40B4-BE49-F238E27FC236}">
                  <a16:creationId xmlns:a16="http://schemas.microsoft.com/office/drawing/2014/main" id="{8454FACF-295D-B446-B855-D7D1EBC7E098}"/>
                </a:ext>
              </a:extLst>
            </p:cNvPr>
            <p:cNvSpPr/>
            <p:nvPr/>
          </p:nvSpPr>
          <p:spPr>
            <a:xfrm rot="10800000">
              <a:off x="2561957" y="2617689"/>
              <a:ext cx="466267" cy="466267"/>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3" name="Lágrima 12">
              <a:extLst>
                <a:ext uri="{FF2B5EF4-FFF2-40B4-BE49-F238E27FC236}">
                  <a16:creationId xmlns:a16="http://schemas.microsoft.com/office/drawing/2014/main" id="{E3F7E4CD-9C5B-D541-BB95-5911A63BFF11}"/>
                </a:ext>
              </a:extLst>
            </p:cNvPr>
            <p:cNvSpPr/>
            <p:nvPr/>
          </p:nvSpPr>
          <p:spPr>
            <a:xfrm rot="5400000">
              <a:off x="2266122" y="2836454"/>
              <a:ext cx="247503" cy="247503"/>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grpSp>
        <p:nvGrpSpPr>
          <p:cNvPr id="14" name="Grupo 13">
            <a:extLst>
              <a:ext uri="{FF2B5EF4-FFF2-40B4-BE49-F238E27FC236}">
                <a16:creationId xmlns:a16="http://schemas.microsoft.com/office/drawing/2014/main" id="{B06A800F-FEAF-6740-9541-8DA3B2214784}"/>
              </a:ext>
            </a:extLst>
          </p:cNvPr>
          <p:cNvGrpSpPr/>
          <p:nvPr/>
        </p:nvGrpSpPr>
        <p:grpSpPr>
          <a:xfrm rot="5400000">
            <a:off x="7085357" y="3158544"/>
            <a:ext cx="762102" cy="466268"/>
            <a:chOff x="2266122" y="2617689"/>
            <a:chExt cx="762102" cy="466268"/>
          </a:xfrm>
        </p:grpSpPr>
        <p:sp>
          <p:nvSpPr>
            <p:cNvPr id="15" name="Lágrima 14">
              <a:extLst>
                <a:ext uri="{FF2B5EF4-FFF2-40B4-BE49-F238E27FC236}">
                  <a16:creationId xmlns:a16="http://schemas.microsoft.com/office/drawing/2014/main" id="{2F3E3349-334B-0547-8B40-CE9CB1AC97BD}"/>
                </a:ext>
              </a:extLst>
            </p:cNvPr>
            <p:cNvSpPr/>
            <p:nvPr/>
          </p:nvSpPr>
          <p:spPr>
            <a:xfrm rot="10800000">
              <a:off x="2561957" y="2617689"/>
              <a:ext cx="466267" cy="466267"/>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6" name="Lágrima 15">
              <a:extLst>
                <a:ext uri="{FF2B5EF4-FFF2-40B4-BE49-F238E27FC236}">
                  <a16:creationId xmlns:a16="http://schemas.microsoft.com/office/drawing/2014/main" id="{B8457640-42A9-6B41-8159-487F32832C41}"/>
                </a:ext>
              </a:extLst>
            </p:cNvPr>
            <p:cNvSpPr/>
            <p:nvPr/>
          </p:nvSpPr>
          <p:spPr>
            <a:xfrm rot="5400000">
              <a:off x="2266122" y="2836454"/>
              <a:ext cx="247503" cy="247503"/>
            </a:xfrm>
            <a:prstGeom prst="teardrop">
              <a:avLst/>
            </a:prstGeom>
            <a:solidFill>
              <a:srgbClr val="9ED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sp>
        <p:nvSpPr>
          <p:cNvPr id="17" name="Lágrima 16">
            <a:extLst>
              <a:ext uri="{FF2B5EF4-FFF2-40B4-BE49-F238E27FC236}">
                <a16:creationId xmlns:a16="http://schemas.microsoft.com/office/drawing/2014/main" id="{948E3CE0-6ED0-F04D-87C4-F6B3BF8A85E4}"/>
              </a:ext>
            </a:extLst>
          </p:cNvPr>
          <p:cNvSpPr/>
          <p:nvPr/>
        </p:nvSpPr>
        <p:spPr>
          <a:xfrm rot="16200000">
            <a:off x="0" y="0"/>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18" name="Lágrima 17">
            <a:extLst>
              <a:ext uri="{FF2B5EF4-FFF2-40B4-BE49-F238E27FC236}">
                <a16:creationId xmlns:a16="http://schemas.microsoft.com/office/drawing/2014/main" id="{DA896281-2BD4-2142-A59C-49EF6716F7D0}"/>
              </a:ext>
            </a:extLst>
          </p:cNvPr>
          <p:cNvSpPr/>
          <p:nvPr/>
        </p:nvSpPr>
        <p:spPr>
          <a:xfrm rot="5400000">
            <a:off x="10031506"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nvGrpSpPr>
          <p:cNvPr id="21" name="Grupo 20">
            <a:extLst>
              <a:ext uri="{FF2B5EF4-FFF2-40B4-BE49-F238E27FC236}">
                <a16:creationId xmlns:a16="http://schemas.microsoft.com/office/drawing/2014/main" id="{F8B333C6-D9CD-3E5D-4ACD-218E535540DD}"/>
              </a:ext>
            </a:extLst>
          </p:cNvPr>
          <p:cNvGrpSpPr/>
          <p:nvPr/>
        </p:nvGrpSpPr>
        <p:grpSpPr>
          <a:xfrm>
            <a:off x="7661275" y="3170238"/>
            <a:ext cx="4029075" cy="4198937"/>
            <a:chOff x="7661275" y="3170238"/>
            <a:chExt cx="4029075" cy="4198937"/>
          </a:xfrm>
        </p:grpSpPr>
        <p:sp>
          <p:nvSpPr>
            <p:cNvPr id="7" name="Freeform 5">
              <a:extLst>
                <a:ext uri="{FF2B5EF4-FFF2-40B4-BE49-F238E27FC236}">
                  <a16:creationId xmlns:a16="http://schemas.microsoft.com/office/drawing/2014/main" id="{FA11E3AC-FE2F-1283-6083-D05B2D76B972}"/>
                </a:ext>
              </a:extLst>
            </p:cNvPr>
            <p:cNvSpPr>
              <a:spLocks/>
            </p:cNvSpPr>
            <p:nvPr/>
          </p:nvSpPr>
          <p:spPr bwMode="auto">
            <a:xfrm>
              <a:off x="7661275" y="3170238"/>
              <a:ext cx="4029075" cy="2579687"/>
            </a:xfrm>
            <a:custGeom>
              <a:avLst/>
              <a:gdLst>
                <a:gd name="T0" fmla="*/ 157 w 423"/>
                <a:gd name="T1" fmla="*/ 260 h 271"/>
                <a:gd name="T2" fmla="*/ 61 w 423"/>
                <a:gd name="T3" fmla="*/ 256 h 271"/>
                <a:gd name="T4" fmla="*/ 3 w 423"/>
                <a:gd name="T5" fmla="*/ 187 h 271"/>
                <a:gd name="T6" fmla="*/ 47 w 423"/>
                <a:gd name="T7" fmla="*/ 90 h 271"/>
                <a:gd name="T8" fmla="*/ 291 w 423"/>
                <a:gd name="T9" fmla="*/ 32 h 271"/>
                <a:gd name="T10" fmla="*/ 417 w 423"/>
                <a:gd name="T11" fmla="*/ 191 h 271"/>
                <a:gd name="T12" fmla="*/ 375 w 423"/>
                <a:gd name="T13" fmla="*/ 248 h 271"/>
                <a:gd name="T14" fmla="*/ 279 w 423"/>
                <a:gd name="T15" fmla="*/ 260 h 271"/>
                <a:gd name="T16" fmla="*/ 266 w 423"/>
                <a:gd name="T17" fmla="*/ 265 h 271"/>
                <a:gd name="T18" fmla="*/ 157 w 423"/>
                <a:gd name="T19" fmla="*/ 26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271">
                  <a:moveTo>
                    <a:pt x="157" y="260"/>
                  </a:moveTo>
                  <a:cubicBezTo>
                    <a:pt x="125" y="259"/>
                    <a:pt x="93" y="259"/>
                    <a:pt x="61" y="256"/>
                  </a:cubicBezTo>
                  <a:cubicBezTo>
                    <a:pt x="19" y="253"/>
                    <a:pt x="0" y="230"/>
                    <a:pt x="3" y="187"/>
                  </a:cubicBezTo>
                  <a:cubicBezTo>
                    <a:pt x="5" y="149"/>
                    <a:pt x="19" y="115"/>
                    <a:pt x="47" y="90"/>
                  </a:cubicBezTo>
                  <a:cubicBezTo>
                    <a:pt x="118" y="28"/>
                    <a:pt x="199" y="0"/>
                    <a:pt x="291" y="32"/>
                  </a:cubicBezTo>
                  <a:cubicBezTo>
                    <a:pt x="365" y="57"/>
                    <a:pt x="403" y="116"/>
                    <a:pt x="417" y="191"/>
                  </a:cubicBezTo>
                  <a:cubicBezTo>
                    <a:pt x="423" y="222"/>
                    <a:pt x="409" y="241"/>
                    <a:pt x="375" y="248"/>
                  </a:cubicBezTo>
                  <a:cubicBezTo>
                    <a:pt x="344" y="254"/>
                    <a:pt x="311" y="256"/>
                    <a:pt x="279" y="260"/>
                  </a:cubicBezTo>
                  <a:cubicBezTo>
                    <a:pt x="275" y="263"/>
                    <a:pt x="270" y="265"/>
                    <a:pt x="266" y="265"/>
                  </a:cubicBezTo>
                  <a:cubicBezTo>
                    <a:pt x="229" y="264"/>
                    <a:pt x="193" y="271"/>
                    <a:pt x="157" y="260"/>
                  </a:cubicBezTo>
                  <a:close/>
                </a:path>
              </a:pathLst>
            </a:custGeom>
            <a:solidFill>
              <a:srgbClr val="A673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6">
              <a:extLst>
                <a:ext uri="{FF2B5EF4-FFF2-40B4-BE49-F238E27FC236}">
                  <a16:creationId xmlns:a16="http://schemas.microsoft.com/office/drawing/2014/main" id="{E04AE8FD-49F0-78A5-AC5F-D0338362C9BD}"/>
                </a:ext>
              </a:extLst>
            </p:cNvPr>
            <p:cNvSpPr>
              <a:spLocks/>
            </p:cNvSpPr>
            <p:nvPr/>
          </p:nvSpPr>
          <p:spPr bwMode="auto">
            <a:xfrm>
              <a:off x="8899525" y="5730875"/>
              <a:ext cx="1781175" cy="1638300"/>
            </a:xfrm>
            <a:custGeom>
              <a:avLst/>
              <a:gdLst>
                <a:gd name="T0" fmla="*/ 148 w 187"/>
                <a:gd name="T1" fmla="*/ 6 h 172"/>
                <a:gd name="T2" fmla="*/ 169 w 187"/>
                <a:gd name="T3" fmla="*/ 92 h 172"/>
                <a:gd name="T4" fmla="*/ 121 w 187"/>
                <a:gd name="T5" fmla="*/ 171 h 172"/>
                <a:gd name="T6" fmla="*/ 69 w 187"/>
                <a:gd name="T7" fmla="*/ 170 h 172"/>
                <a:gd name="T8" fmla="*/ 17 w 187"/>
                <a:gd name="T9" fmla="*/ 85 h 172"/>
                <a:gd name="T10" fmla="*/ 32 w 187"/>
                <a:gd name="T11" fmla="*/ 7 h 172"/>
                <a:gd name="T12" fmla="*/ 65 w 187"/>
                <a:gd name="T13" fmla="*/ 5 h 172"/>
                <a:gd name="T14" fmla="*/ 148 w 187"/>
                <a:gd name="T15" fmla="*/ 6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172">
                  <a:moveTo>
                    <a:pt x="148" y="6"/>
                  </a:moveTo>
                  <a:cubicBezTo>
                    <a:pt x="149" y="36"/>
                    <a:pt x="158" y="64"/>
                    <a:pt x="169" y="92"/>
                  </a:cubicBezTo>
                  <a:cubicBezTo>
                    <a:pt x="187" y="138"/>
                    <a:pt x="180" y="170"/>
                    <a:pt x="121" y="171"/>
                  </a:cubicBezTo>
                  <a:cubicBezTo>
                    <a:pt x="104" y="171"/>
                    <a:pt x="86" y="172"/>
                    <a:pt x="69" y="170"/>
                  </a:cubicBezTo>
                  <a:cubicBezTo>
                    <a:pt x="25" y="166"/>
                    <a:pt x="0" y="125"/>
                    <a:pt x="17" y="85"/>
                  </a:cubicBezTo>
                  <a:cubicBezTo>
                    <a:pt x="27" y="60"/>
                    <a:pt x="30" y="33"/>
                    <a:pt x="32" y="7"/>
                  </a:cubicBezTo>
                  <a:cubicBezTo>
                    <a:pt x="42" y="0"/>
                    <a:pt x="54" y="4"/>
                    <a:pt x="65" y="5"/>
                  </a:cubicBezTo>
                  <a:cubicBezTo>
                    <a:pt x="92" y="5"/>
                    <a:pt x="120" y="2"/>
                    <a:pt x="148" y="6"/>
                  </a:cubicBezTo>
                  <a:close/>
                </a:path>
              </a:pathLst>
            </a:custGeom>
            <a:solidFill>
              <a:srgbClr val="F6CE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7">
              <a:extLst>
                <a:ext uri="{FF2B5EF4-FFF2-40B4-BE49-F238E27FC236}">
                  <a16:creationId xmlns:a16="http://schemas.microsoft.com/office/drawing/2014/main" id="{01F2C4E1-0CB6-3F33-6A27-2C98F1AA3051}"/>
                </a:ext>
              </a:extLst>
            </p:cNvPr>
            <p:cNvSpPr>
              <a:spLocks/>
            </p:cNvSpPr>
            <p:nvPr/>
          </p:nvSpPr>
          <p:spPr bwMode="auto">
            <a:xfrm>
              <a:off x="9156700" y="5645150"/>
              <a:ext cx="1162050" cy="209550"/>
            </a:xfrm>
            <a:custGeom>
              <a:avLst/>
              <a:gdLst>
                <a:gd name="T0" fmla="*/ 121 w 122"/>
                <a:gd name="T1" fmla="*/ 15 h 22"/>
                <a:gd name="T2" fmla="*/ 5 w 122"/>
                <a:gd name="T3" fmla="*/ 16 h 22"/>
                <a:gd name="T4" fmla="*/ 0 w 122"/>
                <a:gd name="T5" fmla="*/ 0 h 22"/>
                <a:gd name="T6" fmla="*/ 122 w 122"/>
                <a:gd name="T7" fmla="*/ 0 h 22"/>
                <a:gd name="T8" fmla="*/ 121 w 122"/>
                <a:gd name="T9" fmla="*/ 15 h 22"/>
              </a:gdLst>
              <a:ahLst/>
              <a:cxnLst>
                <a:cxn ang="0">
                  <a:pos x="T0" y="T1"/>
                </a:cxn>
                <a:cxn ang="0">
                  <a:pos x="T2" y="T3"/>
                </a:cxn>
                <a:cxn ang="0">
                  <a:pos x="T4" y="T5"/>
                </a:cxn>
                <a:cxn ang="0">
                  <a:pos x="T6" y="T7"/>
                </a:cxn>
                <a:cxn ang="0">
                  <a:pos x="T8" y="T9"/>
                </a:cxn>
              </a:cxnLst>
              <a:rect l="0" t="0" r="r" b="b"/>
              <a:pathLst>
                <a:path w="122" h="22">
                  <a:moveTo>
                    <a:pt x="121" y="15"/>
                  </a:moveTo>
                  <a:cubicBezTo>
                    <a:pt x="82" y="22"/>
                    <a:pt x="43" y="21"/>
                    <a:pt x="5" y="16"/>
                  </a:cubicBezTo>
                  <a:cubicBezTo>
                    <a:pt x="4" y="10"/>
                    <a:pt x="4" y="5"/>
                    <a:pt x="0" y="0"/>
                  </a:cubicBezTo>
                  <a:cubicBezTo>
                    <a:pt x="40" y="0"/>
                    <a:pt x="81" y="0"/>
                    <a:pt x="122" y="0"/>
                  </a:cubicBezTo>
                  <a:cubicBezTo>
                    <a:pt x="121" y="5"/>
                    <a:pt x="121" y="10"/>
                    <a:pt x="121" y="15"/>
                  </a:cubicBezTo>
                  <a:close/>
                </a:path>
              </a:pathLst>
            </a:custGeom>
            <a:solidFill>
              <a:srgbClr val="E0B1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11591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73F80531-17AB-4EAF-BE2F-0432BD6EDC46}"/>
              </a:ext>
            </a:extLst>
          </p:cNvPr>
          <p:cNvSpPr/>
          <p:nvPr/>
        </p:nvSpPr>
        <p:spPr>
          <a:xfrm>
            <a:off x="2258621" y="224088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Rectángulo 9">
            <a:extLst>
              <a:ext uri="{FF2B5EF4-FFF2-40B4-BE49-F238E27FC236}">
                <a16:creationId xmlns:a16="http://schemas.microsoft.com/office/drawing/2014/main" id="{BAC9567F-DB8D-4A9D-BE01-4901B1F276A6}"/>
              </a:ext>
            </a:extLst>
          </p:cNvPr>
          <p:cNvSpPr/>
          <p:nvPr/>
        </p:nvSpPr>
        <p:spPr>
          <a:xfrm>
            <a:off x="1698" y="5014"/>
            <a:ext cx="2240881"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4098" name="Picture 2" descr="planta verde sobre fondo blanco">
            <a:extLst>
              <a:ext uri="{FF2B5EF4-FFF2-40B4-BE49-F238E27FC236}">
                <a16:creationId xmlns:a16="http://schemas.microsoft.com/office/drawing/2014/main" id="{3B0D34D0-E27A-435D-91A4-0874C3506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0"/>
            <a:ext cx="5486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EE3AA4B0-C210-3448-BC07-776CE8D99569}"/>
              </a:ext>
            </a:extLst>
          </p:cNvPr>
          <p:cNvSpPr txBox="1"/>
          <p:nvPr/>
        </p:nvSpPr>
        <p:spPr>
          <a:xfrm>
            <a:off x="838199" y="2272241"/>
            <a:ext cx="5257801" cy="2261453"/>
          </a:xfrm>
          <a:prstGeom prst="rect">
            <a:avLst/>
          </a:prstGeom>
          <a:noFill/>
        </p:spPr>
        <p:txBody>
          <a:bodyPr wrap="square" rtlCol="0">
            <a:spAutoFit/>
          </a:bodyPr>
          <a:lstStyle/>
          <a:p>
            <a:pPr>
              <a:lnSpc>
                <a:spcPct val="150000"/>
              </a:lnSpc>
            </a:pPr>
            <a:r>
              <a:rPr lang="es-ES" sz="1600" dirty="0"/>
              <a:t>Nutrition is the science that interprets the nutrients and other substances in food in relation to maintenance, growth, reproduction, health and disease of an organism. </a:t>
            </a:r>
          </a:p>
          <a:p>
            <a:pPr>
              <a:lnSpc>
                <a:spcPct val="150000"/>
              </a:lnSpc>
            </a:pPr>
            <a:r>
              <a:rPr lang="es-ES" sz="1600" dirty="0"/>
              <a:t>It includes foodintake, absorption, assimilation, </a:t>
            </a:r>
          </a:p>
          <a:p>
            <a:pPr>
              <a:lnSpc>
                <a:spcPct val="150000"/>
              </a:lnSpc>
            </a:pPr>
            <a:r>
              <a:rPr lang="es-ES" sz="1600" dirty="0"/>
              <a:t>biosynthesis, catabolism and excretion.</a:t>
            </a:r>
          </a:p>
        </p:txBody>
      </p:sp>
      <p:sp>
        <p:nvSpPr>
          <p:cNvPr id="2" name="Título 1">
            <a:extLst>
              <a:ext uri="{FF2B5EF4-FFF2-40B4-BE49-F238E27FC236}">
                <a16:creationId xmlns:a16="http://schemas.microsoft.com/office/drawing/2014/main" id="{85794CE9-73D8-004E-9E2C-295579CF377B}"/>
              </a:ext>
            </a:extLst>
          </p:cNvPr>
          <p:cNvSpPr>
            <a:spLocks noGrp="1"/>
          </p:cNvSpPr>
          <p:nvPr>
            <p:ph type="title"/>
          </p:nvPr>
        </p:nvSpPr>
        <p:spPr/>
        <p:txBody>
          <a:bodyPr/>
          <a:lstStyle/>
          <a:p>
            <a:r>
              <a:rPr lang="es-ES" dirty="0"/>
              <a:t>What is </a:t>
            </a:r>
            <a:r>
              <a:rPr lang="en" noProof="1"/>
              <a:t>nutrition</a:t>
            </a:r>
            <a:r>
              <a:rPr lang="es-ES" dirty="0"/>
              <a:t>?</a:t>
            </a:r>
          </a:p>
        </p:txBody>
      </p:sp>
      <p:sp>
        <p:nvSpPr>
          <p:cNvPr id="5" name="CuadroTexto 4">
            <a:extLst>
              <a:ext uri="{FF2B5EF4-FFF2-40B4-BE49-F238E27FC236}">
                <a16:creationId xmlns:a16="http://schemas.microsoft.com/office/drawing/2014/main" id="{88578F6D-0E65-7B45-A55B-BAF8935B55C1}"/>
              </a:ext>
            </a:extLst>
          </p:cNvPr>
          <p:cNvSpPr txBox="1"/>
          <p:nvPr/>
        </p:nvSpPr>
        <p:spPr>
          <a:xfrm>
            <a:off x="838199" y="5194533"/>
            <a:ext cx="3389243" cy="253916"/>
          </a:xfrm>
          <a:prstGeom prst="rect">
            <a:avLst/>
          </a:prstGeom>
          <a:noFill/>
        </p:spPr>
        <p:txBody>
          <a:bodyPr wrap="square" rtlCol="0">
            <a:spAutoFit/>
          </a:bodyPr>
          <a:lstStyle/>
          <a:p>
            <a:r>
              <a:rPr lang="es-ES" sz="1050" i="1" dirty="0">
                <a:solidFill>
                  <a:schemeClr val="accent1">
                    <a:lumMod val="75000"/>
                  </a:schemeClr>
                </a:solidFill>
              </a:rPr>
              <a:t>Source:  Wikipedia, the free encyclopedia</a:t>
            </a:r>
          </a:p>
        </p:txBody>
      </p:sp>
      <p:sp>
        <p:nvSpPr>
          <p:cNvPr id="3" name="Rectángulo 2">
            <a:extLst>
              <a:ext uri="{FF2B5EF4-FFF2-40B4-BE49-F238E27FC236}">
                <a16:creationId xmlns:a16="http://schemas.microsoft.com/office/drawing/2014/main" id="{E98E9EB9-C64B-D54E-AF62-B4EDF5409535}"/>
              </a:ext>
            </a:extLst>
          </p:cNvPr>
          <p:cNvSpPr/>
          <p:nvPr/>
        </p:nvSpPr>
        <p:spPr>
          <a:xfrm>
            <a:off x="940904" y="4901589"/>
            <a:ext cx="397566" cy="878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601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88" name="Rectángulo 87">
            <a:extLst>
              <a:ext uri="{FF2B5EF4-FFF2-40B4-BE49-F238E27FC236}">
                <a16:creationId xmlns:a16="http://schemas.microsoft.com/office/drawing/2014/main" id="{5AF391B6-7C94-437E-9B67-FB15485D2E06}"/>
              </a:ext>
            </a:extLst>
          </p:cNvPr>
          <p:cNvSpPr/>
          <p:nvPr/>
        </p:nvSpPr>
        <p:spPr>
          <a:xfrm rot="10800000">
            <a:off x="1698" y="5014"/>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9" name="Rectángulo 88">
            <a:extLst>
              <a:ext uri="{FF2B5EF4-FFF2-40B4-BE49-F238E27FC236}">
                <a16:creationId xmlns:a16="http://schemas.microsoft.com/office/drawing/2014/main" id="{97CE5391-2C88-43E0-9A39-AD14916B6976}"/>
              </a:ext>
            </a:extLst>
          </p:cNvPr>
          <p:cNvSpPr/>
          <p:nvPr/>
        </p:nvSpPr>
        <p:spPr>
          <a:xfrm rot="10800000">
            <a:off x="4629842" y="4633159"/>
            <a:ext cx="7560460"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6" name="Lágrima 85">
            <a:extLst>
              <a:ext uri="{FF2B5EF4-FFF2-40B4-BE49-F238E27FC236}">
                <a16:creationId xmlns:a16="http://schemas.microsoft.com/office/drawing/2014/main" id="{F2E36EFE-25E8-45D1-9FE4-55B4F164D750}"/>
              </a:ext>
            </a:extLst>
          </p:cNvPr>
          <p:cNvSpPr/>
          <p:nvPr/>
        </p:nvSpPr>
        <p:spPr>
          <a:xfrm rot="16200000">
            <a:off x="0" y="0"/>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sp>
        <p:nvSpPr>
          <p:cNvPr id="87" name="Lágrima 86">
            <a:extLst>
              <a:ext uri="{FF2B5EF4-FFF2-40B4-BE49-F238E27FC236}">
                <a16:creationId xmlns:a16="http://schemas.microsoft.com/office/drawing/2014/main" id="{78386C06-8C5B-4893-B4B6-BF65095BEF9C}"/>
              </a:ext>
            </a:extLst>
          </p:cNvPr>
          <p:cNvSpPr/>
          <p:nvPr/>
        </p:nvSpPr>
        <p:spPr>
          <a:xfrm rot="5400000">
            <a:off x="10031506" y="4697506"/>
            <a:ext cx="2160494" cy="2160494"/>
          </a:xfrm>
          <a:prstGeom prst="teardrop">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4">
                  <a:lumMod val="75000"/>
                </a:schemeClr>
              </a:solidFill>
            </a:endParaRPr>
          </a:p>
        </p:txBody>
      </p:sp>
      <p:grpSp>
        <p:nvGrpSpPr>
          <p:cNvPr id="95" name="Grupo 94">
            <a:extLst>
              <a:ext uri="{FF2B5EF4-FFF2-40B4-BE49-F238E27FC236}">
                <a16:creationId xmlns:a16="http://schemas.microsoft.com/office/drawing/2014/main" id="{B596DD29-90E4-6AB5-679C-D655CAFDF40A}"/>
              </a:ext>
            </a:extLst>
          </p:cNvPr>
          <p:cNvGrpSpPr/>
          <p:nvPr/>
        </p:nvGrpSpPr>
        <p:grpSpPr>
          <a:xfrm>
            <a:off x="7214039" y="617601"/>
            <a:ext cx="4265744" cy="5495809"/>
            <a:chOff x="7214039" y="617601"/>
            <a:chExt cx="4265744" cy="5495809"/>
          </a:xfrm>
        </p:grpSpPr>
        <p:pic>
          <p:nvPicPr>
            <p:cNvPr id="1308" name="Google Shape;1308;p40"/>
            <p:cNvPicPr preferRelativeResize="0"/>
            <p:nvPr/>
          </p:nvPicPr>
          <p:blipFill rotWithShape="1">
            <a:blip r:embed="rId3">
              <a:alphaModFix/>
            </a:blip>
            <a:srcRect l="23471" t="5803" r="17966" b="64035"/>
            <a:stretch/>
          </p:blipFill>
          <p:spPr>
            <a:xfrm rot="686862" flipH="1">
              <a:off x="9370766" y="617601"/>
              <a:ext cx="2109017" cy="1122401"/>
            </a:xfrm>
            <a:prstGeom prst="rect">
              <a:avLst/>
            </a:prstGeom>
            <a:noFill/>
            <a:ln>
              <a:noFill/>
            </a:ln>
          </p:spPr>
        </p:pic>
        <p:pic>
          <p:nvPicPr>
            <p:cNvPr id="1309" name="Google Shape;1309;p40"/>
            <p:cNvPicPr preferRelativeResize="0"/>
            <p:nvPr/>
          </p:nvPicPr>
          <p:blipFill rotWithShape="1">
            <a:blip r:embed="rId3">
              <a:alphaModFix/>
            </a:blip>
            <a:srcRect l="23471" t="5803" r="17966" b="64035"/>
            <a:stretch/>
          </p:blipFill>
          <p:spPr>
            <a:xfrm rot="14407398" flipH="1">
              <a:off x="6846739" y="4910409"/>
              <a:ext cx="1570301" cy="835701"/>
            </a:xfrm>
            <a:prstGeom prst="rect">
              <a:avLst/>
            </a:prstGeom>
            <a:noFill/>
            <a:ln>
              <a:noFill/>
            </a:ln>
          </p:spPr>
        </p:pic>
        <p:pic>
          <p:nvPicPr>
            <p:cNvPr id="1310" name="Google Shape;1310;p40"/>
            <p:cNvPicPr preferRelativeResize="0"/>
            <p:nvPr/>
          </p:nvPicPr>
          <p:blipFill rotWithShape="1">
            <a:blip r:embed="rId3">
              <a:alphaModFix/>
            </a:blip>
            <a:srcRect l="23471" t="5803" r="17966" b="64035"/>
            <a:stretch/>
          </p:blipFill>
          <p:spPr>
            <a:xfrm rot="14407446" flipH="1">
              <a:off x="10130790" y="4821141"/>
              <a:ext cx="1131856" cy="602355"/>
            </a:xfrm>
            <a:prstGeom prst="rect">
              <a:avLst/>
            </a:prstGeom>
            <a:noFill/>
            <a:ln>
              <a:noFill/>
            </a:ln>
          </p:spPr>
        </p:pic>
      </p:grpSp>
      <p:sp>
        <p:nvSpPr>
          <p:cNvPr id="1312" name="Google Shape;1312;p40"/>
          <p:cNvSpPr txBox="1">
            <a:spLocks noGrp="1"/>
          </p:cNvSpPr>
          <p:nvPr>
            <p:ph type="title"/>
          </p:nvPr>
        </p:nvSpPr>
        <p:spPr>
          <a:xfrm>
            <a:off x="950800" y="1653600"/>
            <a:ext cx="5349600" cy="1122400"/>
          </a:xfrm>
          <a:prstGeom prst="rect">
            <a:avLst/>
          </a:prstGeom>
        </p:spPr>
        <p:txBody>
          <a:bodyPr spcFirstLastPara="1" vert="horz" wrap="square" lIns="121900" tIns="121900" rIns="121900" bIns="121900" rtlCol="0" anchor="ctr" anchorCtr="0">
            <a:noAutofit/>
          </a:bodyPr>
          <a:lstStyle/>
          <a:p>
            <a:r>
              <a:rPr lang="en"/>
              <a:t>ABOUT US</a:t>
            </a:r>
            <a:endParaRPr/>
          </a:p>
        </p:txBody>
      </p:sp>
      <p:sp>
        <p:nvSpPr>
          <p:cNvPr id="1313" name="Google Shape;1313;p40"/>
          <p:cNvSpPr txBox="1">
            <a:spLocks noGrp="1"/>
          </p:cNvSpPr>
          <p:nvPr>
            <p:ph type="subTitle" idx="1"/>
          </p:nvPr>
        </p:nvSpPr>
        <p:spPr>
          <a:xfrm>
            <a:off x="950800" y="2962033"/>
            <a:ext cx="5349600" cy="2242400"/>
          </a:xfrm>
          <a:prstGeom prst="rect">
            <a:avLst/>
          </a:prstGeom>
        </p:spPr>
        <p:txBody>
          <a:bodyPr spcFirstLastPara="1" vert="horz" wrap="square" lIns="121900" tIns="121900" rIns="121900" bIns="121900" rtlCol="0" anchor="ctr" anchorCtr="0">
            <a:noAutofit/>
          </a:bodyPr>
          <a:lstStyle/>
          <a:p>
            <a:pPr marL="0" indent="0"/>
            <a:r>
              <a:rPr lang="en"/>
              <a:t>You can give a brief description of the topic you want to talk about here. For example, if you want to talk about Mercury, you can say that it’s the smallest planet in the entire Solar System</a:t>
            </a:r>
            <a:endParaRPr/>
          </a:p>
        </p:txBody>
      </p:sp>
      <p:grpSp>
        <p:nvGrpSpPr>
          <p:cNvPr id="94" name="Grupo 93">
            <a:extLst>
              <a:ext uri="{FF2B5EF4-FFF2-40B4-BE49-F238E27FC236}">
                <a16:creationId xmlns:a16="http://schemas.microsoft.com/office/drawing/2014/main" id="{B7081BBE-DAC4-3D7A-F5A9-1FED9B5B0BF4}"/>
              </a:ext>
            </a:extLst>
          </p:cNvPr>
          <p:cNvGrpSpPr/>
          <p:nvPr/>
        </p:nvGrpSpPr>
        <p:grpSpPr>
          <a:xfrm>
            <a:off x="6738938" y="1798637"/>
            <a:ext cx="4108450" cy="4121151"/>
            <a:chOff x="6738938" y="1798637"/>
            <a:chExt cx="4108450" cy="4121151"/>
          </a:xfrm>
        </p:grpSpPr>
        <p:sp>
          <p:nvSpPr>
            <p:cNvPr id="5" name="Freeform 5">
              <a:extLst>
                <a:ext uri="{FF2B5EF4-FFF2-40B4-BE49-F238E27FC236}">
                  <a16:creationId xmlns:a16="http://schemas.microsoft.com/office/drawing/2014/main" id="{F1505834-D282-C504-0096-0CCFB309031F}"/>
                </a:ext>
              </a:extLst>
            </p:cNvPr>
            <p:cNvSpPr>
              <a:spLocks/>
            </p:cNvSpPr>
            <p:nvPr/>
          </p:nvSpPr>
          <p:spPr bwMode="auto">
            <a:xfrm>
              <a:off x="8372475" y="1798637"/>
              <a:ext cx="866775" cy="2641600"/>
            </a:xfrm>
            <a:custGeom>
              <a:avLst/>
              <a:gdLst>
                <a:gd name="T0" fmla="*/ 3 w 230"/>
                <a:gd name="T1" fmla="*/ 32 h 700"/>
                <a:gd name="T2" fmla="*/ 105 w 230"/>
                <a:gd name="T3" fmla="*/ 29 h 700"/>
                <a:gd name="T4" fmla="*/ 150 w 230"/>
                <a:gd name="T5" fmla="*/ 111 h 700"/>
                <a:gd name="T6" fmla="*/ 186 w 230"/>
                <a:gd name="T7" fmla="*/ 209 h 700"/>
                <a:gd name="T8" fmla="*/ 204 w 230"/>
                <a:gd name="T9" fmla="*/ 240 h 700"/>
                <a:gd name="T10" fmla="*/ 215 w 230"/>
                <a:gd name="T11" fmla="*/ 264 h 700"/>
                <a:gd name="T12" fmla="*/ 226 w 230"/>
                <a:gd name="T13" fmla="*/ 346 h 700"/>
                <a:gd name="T14" fmla="*/ 229 w 230"/>
                <a:gd name="T15" fmla="*/ 392 h 700"/>
                <a:gd name="T16" fmla="*/ 228 w 230"/>
                <a:gd name="T17" fmla="*/ 412 h 700"/>
                <a:gd name="T18" fmla="*/ 227 w 230"/>
                <a:gd name="T19" fmla="*/ 415 h 700"/>
                <a:gd name="T20" fmla="*/ 223 w 230"/>
                <a:gd name="T21" fmla="*/ 427 h 700"/>
                <a:gd name="T22" fmla="*/ 201 w 230"/>
                <a:gd name="T23" fmla="*/ 457 h 700"/>
                <a:gd name="T24" fmla="*/ 170 w 230"/>
                <a:gd name="T25" fmla="*/ 504 h 700"/>
                <a:gd name="T26" fmla="*/ 117 w 230"/>
                <a:gd name="T27" fmla="*/ 622 h 700"/>
                <a:gd name="T28" fmla="*/ 98 w 230"/>
                <a:gd name="T29" fmla="*/ 654 h 700"/>
                <a:gd name="T30" fmla="*/ 85 w 230"/>
                <a:gd name="T31" fmla="*/ 695 h 700"/>
                <a:gd name="T32" fmla="*/ 81 w 230"/>
                <a:gd name="T33" fmla="*/ 700 h 700"/>
                <a:gd name="T34" fmla="*/ 72 w 230"/>
                <a:gd name="T35" fmla="*/ 694 h 700"/>
                <a:gd name="T36" fmla="*/ 60 w 230"/>
                <a:gd name="T37" fmla="*/ 675 h 700"/>
                <a:gd name="T38" fmla="*/ 60 w 230"/>
                <a:gd name="T39" fmla="*/ 653 h 700"/>
                <a:gd name="T40" fmla="*/ 55 w 230"/>
                <a:gd name="T41" fmla="*/ 643 h 700"/>
                <a:gd name="T42" fmla="*/ 42 w 230"/>
                <a:gd name="T43" fmla="*/ 611 h 700"/>
                <a:gd name="T44" fmla="*/ 56 w 230"/>
                <a:gd name="T45" fmla="*/ 549 h 700"/>
                <a:gd name="T46" fmla="*/ 77 w 230"/>
                <a:gd name="T47" fmla="*/ 508 h 700"/>
                <a:gd name="T48" fmla="*/ 103 w 230"/>
                <a:gd name="T49" fmla="*/ 478 h 700"/>
                <a:gd name="T50" fmla="*/ 119 w 230"/>
                <a:gd name="T51" fmla="*/ 473 h 700"/>
                <a:gd name="T52" fmla="*/ 131 w 230"/>
                <a:gd name="T53" fmla="*/ 468 h 700"/>
                <a:gd name="T54" fmla="*/ 149 w 230"/>
                <a:gd name="T55" fmla="*/ 441 h 700"/>
                <a:gd name="T56" fmla="*/ 150 w 230"/>
                <a:gd name="T57" fmla="*/ 434 h 700"/>
                <a:gd name="T58" fmla="*/ 147 w 230"/>
                <a:gd name="T59" fmla="*/ 416 h 700"/>
                <a:gd name="T60" fmla="*/ 156 w 230"/>
                <a:gd name="T61" fmla="*/ 377 h 700"/>
                <a:gd name="T62" fmla="*/ 158 w 230"/>
                <a:gd name="T63" fmla="*/ 357 h 700"/>
                <a:gd name="T64" fmla="*/ 153 w 230"/>
                <a:gd name="T65" fmla="*/ 326 h 700"/>
                <a:gd name="T66" fmla="*/ 150 w 230"/>
                <a:gd name="T67" fmla="*/ 285 h 700"/>
                <a:gd name="T68" fmla="*/ 138 w 230"/>
                <a:gd name="T69" fmla="*/ 271 h 700"/>
                <a:gd name="T70" fmla="*/ 119 w 230"/>
                <a:gd name="T71" fmla="*/ 229 h 700"/>
                <a:gd name="T72" fmla="*/ 109 w 230"/>
                <a:gd name="T73" fmla="*/ 182 h 700"/>
                <a:gd name="T74" fmla="*/ 74 w 230"/>
                <a:gd name="T75" fmla="*/ 141 h 700"/>
                <a:gd name="T76" fmla="*/ 17 w 230"/>
                <a:gd name="T77" fmla="*/ 79 h 700"/>
                <a:gd name="T78" fmla="*/ 3 w 230"/>
                <a:gd name="T79" fmla="*/ 32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700">
                  <a:moveTo>
                    <a:pt x="3" y="32"/>
                  </a:moveTo>
                  <a:cubicBezTo>
                    <a:pt x="36" y="0"/>
                    <a:pt x="75" y="7"/>
                    <a:pt x="105" y="29"/>
                  </a:cubicBezTo>
                  <a:cubicBezTo>
                    <a:pt x="133" y="49"/>
                    <a:pt x="144" y="79"/>
                    <a:pt x="150" y="111"/>
                  </a:cubicBezTo>
                  <a:cubicBezTo>
                    <a:pt x="156" y="146"/>
                    <a:pt x="168" y="178"/>
                    <a:pt x="186" y="209"/>
                  </a:cubicBezTo>
                  <a:cubicBezTo>
                    <a:pt x="192" y="219"/>
                    <a:pt x="196" y="230"/>
                    <a:pt x="204" y="240"/>
                  </a:cubicBezTo>
                  <a:cubicBezTo>
                    <a:pt x="209" y="247"/>
                    <a:pt x="212" y="256"/>
                    <a:pt x="215" y="264"/>
                  </a:cubicBezTo>
                  <a:cubicBezTo>
                    <a:pt x="224" y="291"/>
                    <a:pt x="227" y="318"/>
                    <a:pt x="226" y="346"/>
                  </a:cubicBezTo>
                  <a:cubicBezTo>
                    <a:pt x="226" y="361"/>
                    <a:pt x="227" y="377"/>
                    <a:pt x="229" y="392"/>
                  </a:cubicBezTo>
                  <a:cubicBezTo>
                    <a:pt x="230" y="399"/>
                    <a:pt x="230" y="406"/>
                    <a:pt x="228" y="412"/>
                  </a:cubicBezTo>
                  <a:cubicBezTo>
                    <a:pt x="228" y="413"/>
                    <a:pt x="227" y="414"/>
                    <a:pt x="227" y="415"/>
                  </a:cubicBezTo>
                  <a:cubicBezTo>
                    <a:pt x="225" y="418"/>
                    <a:pt x="224" y="423"/>
                    <a:pt x="223" y="427"/>
                  </a:cubicBezTo>
                  <a:cubicBezTo>
                    <a:pt x="218" y="439"/>
                    <a:pt x="210" y="449"/>
                    <a:pt x="201" y="457"/>
                  </a:cubicBezTo>
                  <a:cubicBezTo>
                    <a:pt x="187" y="471"/>
                    <a:pt x="178" y="487"/>
                    <a:pt x="170" y="504"/>
                  </a:cubicBezTo>
                  <a:cubicBezTo>
                    <a:pt x="152" y="544"/>
                    <a:pt x="137" y="584"/>
                    <a:pt x="117" y="622"/>
                  </a:cubicBezTo>
                  <a:cubicBezTo>
                    <a:pt x="111" y="633"/>
                    <a:pt x="104" y="643"/>
                    <a:pt x="98" y="654"/>
                  </a:cubicBezTo>
                  <a:cubicBezTo>
                    <a:pt x="92" y="667"/>
                    <a:pt x="86" y="681"/>
                    <a:pt x="85" y="695"/>
                  </a:cubicBezTo>
                  <a:cubicBezTo>
                    <a:pt x="85" y="697"/>
                    <a:pt x="85" y="700"/>
                    <a:pt x="81" y="700"/>
                  </a:cubicBezTo>
                  <a:cubicBezTo>
                    <a:pt x="79" y="697"/>
                    <a:pt x="75" y="695"/>
                    <a:pt x="72" y="694"/>
                  </a:cubicBezTo>
                  <a:cubicBezTo>
                    <a:pt x="64" y="690"/>
                    <a:pt x="60" y="684"/>
                    <a:pt x="60" y="675"/>
                  </a:cubicBezTo>
                  <a:cubicBezTo>
                    <a:pt x="59" y="668"/>
                    <a:pt x="59" y="660"/>
                    <a:pt x="60" y="653"/>
                  </a:cubicBezTo>
                  <a:cubicBezTo>
                    <a:pt x="61" y="648"/>
                    <a:pt x="60" y="645"/>
                    <a:pt x="55" y="643"/>
                  </a:cubicBezTo>
                  <a:cubicBezTo>
                    <a:pt x="42" y="634"/>
                    <a:pt x="38" y="627"/>
                    <a:pt x="42" y="611"/>
                  </a:cubicBezTo>
                  <a:cubicBezTo>
                    <a:pt x="48" y="591"/>
                    <a:pt x="51" y="570"/>
                    <a:pt x="56" y="549"/>
                  </a:cubicBezTo>
                  <a:cubicBezTo>
                    <a:pt x="60" y="534"/>
                    <a:pt x="69" y="522"/>
                    <a:pt x="77" y="508"/>
                  </a:cubicBezTo>
                  <a:cubicBezTo>
                    <a:pt x="83" y="496"/>
                    <a:pt x="93" y="487"/>
                    <a:pt x="103" y="478"/>
                  </a:cubicBezTo>
                  <a:cubicBezTo>
                    <a:pt x="107" y="473"/>
                    <a:pt x="112" y="472"/>
                    <a:pt x="119" y="473"/>
                  </a:cubicBezTo>
                  <a:cubicBezTo>
                    <a:pt x="124" y="474"/>
                    <a:pt x="127" y="472"/>
                    <a:pt x="131" y="468"/>
                  </a:cubicBezTo>
                  <a:cubicBezTo>
                    <a:pt x="137" y="460"/>
                    <a:pt x="143" y="450"/>
                    <a:pt x="149" y="441"/>
                  </a:cubicBezTo>
                  <a:cubicBezTo>
                    <a:pt x="151" y="439"/>
                    <a:pt x="151" y="436"/>
                    <a:pt x="150" y="434"/>
                  </a:cubicBezTo>
                  <a:cubicBezTo>
                    <a:pt x="149" y="428"/>
                    <a:pt x="148" y="422"/>
                    <a:pt x="147" y="416"/>
                  </a:cubicBezTo>
                  <a:cubicBezTo>
                    <a:pt x="143" y="401"/>
                    <a:pt x="145" y="388"/>
                    <a:pt x="156" y="377"/>
                  </a:cubicBezTo>
                  <a:cubicBezTo>
                    <a:pt x="162" y="371"/>
                    <a:pt x="163" y="365"/>
                    <a:pt x="158" y="357"/>
                  </a:cubicBezTo>
                  <a:cubicBezTo>
                    <a:pt x="152" y="348"/>
                    <a:pt x="151" y="338"/>
                    <a:pt x="153" y="326"/>
                  </a:cubicBezTo>
                  <a:cubicBezTo>
                    <a:pt x="156" y="313"/>
                    <a:pt x="157" y="298"/>
                    <a:pt x="150" y="285"/>
                  </a:cubicBezTo>
                  <a:cubicBezTo>
                    <a:pt x="147" y="280"/>
                    <a:pt x="143" y="275"/>
                    <a:pt x="138" y="271"/>
                  </a:cubicBezTo>
                  <a:cubicBezTo>
                    <a:pt x="126" y="260"/>
                    <a:pt x="121" y="245"/>
                    <a:pt x="119" y="229"/>
                  </a:cubicBezTo>
                  <a:cubicBezTo>
                    <a:pt x="117" y="213"/>
                    <a:pt x="115" y="197"/>
                    <a:pt x="109" y="182"/>
                  </a:cubicBezTo>
                  <a:cubicBezTo>
                    <a:pt x="101" y="165"/>
                    <a:pt x="88" y="153"/>
                    <a:pt x="74" y="141"/>
                  </a:cubicBezTo>
                  <a:cubicBezTo>
                    <a:pt x="53" y="122"/>
                    <a:pt x="33" y="102"/>
                    <a:pt x="17" y="79"/>
                  </a:cubicBezTo>
                  <a:cubicBezTo>
                    <a:pt x="8" y="65"/>
                    <a:pt x="0" y="50"/>
                    <a:pt x="3" y="32"/>
                  </a:cubicBezTo>
                  <a:close/>
                </a:path>
              </a:pathLst>
            </a:custGeom>
            <a:solidFill>
              <a:srgbClr val="72A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80EFE843-F089-7799-F1C6-7F76C6BEF670}"/>
                </a:ext>
              </a:extLst>
            </p:cNvPr>
            <p:cNvSpPr>
              <a:spLocks/>
            </p:cNvSpPr>
            <p:nvPr/>
          </p:nvSpPr>
          <p:spPr bwMode="auto">
            <a:xfrm>
              <a:off x="7350125" y="1814512"/>
              <a:ext cx="1343025" cy="2282825"/>
            </a:xfrm>
            <a:custGeom>
              <a:avLst/>
              <a:gdLst>
                <a:gd name="T0" fmla="*/ 50 w 356"/>
                <a:gd name="T1" fmla="*/ 45 h 605"/>
                <a:gd name="T2" fmla="*/ 135 w 356"/>
                <a:gd name="T3" fmla="*/ 4 h 605"/>
                <a:gd name="T4" fmla="*/ 233 w 356"/>
                <a:gd name="T5" fmla="*/ 52 h 605"/>
                <a:gd name="T6" fmla="*/ 261 w 356"/>
                <a:gd name="T7" fmla="*/ 69 h 605"/>
                <a:gd name="T8" fmla="*/ 347 w 356"/>
                <a:gd name="T9" fmla="*/ 184 h 605"/>
                <a:gd name="T10" fmla="*/ 326 w 356"/>
                <a:gd name="T11" fmla="*/ 296 h 605"/>
                <a:gd name="T12" fmla="*/ 338 w 356"/>
                <a:gd name="T13" fmla="*/ 347 h 605"/>
                <a:gd name="T14" fmla="*/ 310 w 356"/>
                <a:gd name="T15" fmla="*/ 454 h 605"/>
                <a:gd name="T16" fmla="*/ 280 w 356"/>
                <a:gd name="T17" fmla="*/ 480 h 605"/>
                <a:gd name="T18" fmla="*/ 269 w 356"/>
                <a:gd name="T19" fmla="*/ 554 h 605"/>
                <a:gd name="T20" fmla="*/ 254 w 356"/>
                <a:gd name="T21" fmla="*/ 602 h 605"/>
                <a:gd name="T22" fmla="*/ 244 w 356"/>
                <a:gd name="T23" fmla="*/ 598 h 605"/>
                <a:gd name="T24" fmla="*/ 219 w 356"/>
                <a:gd name="T25" fmla="*/ 602 h 605"/>
                <a:gd name="T26" fmla="*/ 196 w 356"/>
                <a:gd name="T27" fmla="*/ 501 h 605"/>
                <a:gd name="T28" fmla="*/ 246 w 356"/>
                <a:gd name="T29" fmla="*/ 467 h 605"/>
                <a:gd name="T30" fmla="*/ 287 w 356"/>
                <a:gd name="T31" fmla="*/ 412 h 605"/>
                <a:gd name="T32" fmla="*/ 277 w 356"/>
                <a:gd name="T33" fmla="*/ 407 h 605"/>
                <a:gd name="T34" fmla="*/ 253 w 356"/>
                <a:gd name="T35" fmla="*/ 440 h 605"/>
                <a:gd name="T36" fmla="*/ 231 w 356"/>
                <a:gd name="T37" fmla="*/ 461 h 605"/>
                <a:gd name="T38" fmla="*/ 232 w 356"/>
                <a:gd name="T39" fmla="*/ 415 h 605"/>
                <a:gd name="T40" fmla="*/ 268 w 356"/>
                <a:gd name="T41" fmla="*/ 323 h 605"/>
                <a:gd name="T42" fmla="*/ 257 w 356"/>
                <a:gd name="T43" fmla="*/ 291 h 605"/>
                <a:gd name="T44" fmla="*/ 247 w 356"/>
                <a:gd name="T45" fmla="*/ 279 h 605"/>
                <a:gd name="T46" fmla="*/ 258 w 356"/>
                <a:gd name="T47" fmla="*/ 237 h 605"/>
                <a:gd name="T48" fmla="*/ 257 w 356"/>
                <a:gd name="T49" fmla="*/ 212 h 605"/>
                <a:gd name="T50" fmla="*/ 216 w 356"/>
                <a:gd name="T51" fmla="*/ 160 h 605"/>
                <a:gd name="T52" fmla="*/ 207 w 356"/>
                <a:gd name="T53" fmla="*/ 109 h 605"/>
                <a:gd name="T54" fmla="*/ 156 w 356"/>
                <a:gd name="T55" fmla="*/ 69 h 605"/>
                <a:gd name="T56" fmla="*/ 131 w 356"/>
                <a:gd name="T57" fmla="*/ 62 h 605"/>
                <a:gd name="T58" fmla="*/ 92 w 356"/>
                <a:gd name="T59" fmla="*/ 57 h 605"/>
                <a:gd name="T60" fmla="*/ 43 w 356"/>
                <a:gd name="T61" fmla="*/ 132 h 605"/>
                <a:gd name="T62" fmla="*/ 9 w 356"/>
                <a:gd name="T63" fmla="*/ 180 h 605"/>
                <a:gd name="T64" fmla="*/ 4 w 356"/>
                <a:gd name="T65" fmla="*/ 160 h 605"/>
                <a:gd name="T66" fmla="*/ 13 w 356"/>
                <a:gd name="T67" fmla="*/ 117 h 605"/>
                <a:gd name="T68" fmla="*/ 37 w 356"/>
                <a:gd name="T69" fmla="*/ 92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6" h="605">
                  <a:moveTo>
                    <a:pt x="39" y="81"/>
                  </a:moveTo>
                  <a:cubicBezTo>
                    <a:pt x="42" y="69"/>
                    <a:pt x="46" y="57"/>
                    <a:pt x="50" y="45"/>
                  </a:cubicBezTo>
                  <a:cubicBezTo>
                    <a:pt x="53" y="35"/>
                    <a:pt x="60" y="28"/>
                    <a:pt x="70" y="24"/>
                  </a:cubicBezTo>
                  <a:cubicBezTo>
                    <a:pt x="92" y="17"/>
                    <a:pt x="113" y="10"/>
                    <a:pt x="135" y="4"/>
                  </a:cubicBezTo>
                  <a:cubicBezTo>
                    <a:pt x="151" y="0"/>
                    <a:pt x="166" y="2"/>
                    <a:pt x="180" y="11"/>
                  </a:cubicBezTo>
                  <a:cubicBezTo>
                    <a:pt x="198" y="24"/>
                    <a:pt x="215" y="38"/>
                    <a:pt x="233" y="52"/>
                  </a:cubicBezTo>
                  <a:cubicBezTo>
                    <a:pt x="236" y="54"/>
                    <a:pt x="238" y="58"/>
                    <a:pt x="243" y="56"/>
                  </a:cubicBezTo>
                  <a:cubicBezTo>
                    <a:pt x="248" y="62"/>
                    <a:pt x="255" y="65"/>
                    <a:pt x="261" y="69"/>
                  </a:cubicBezTo>
                  <a:cubicBezTo>
                    <a:pt x="298" y="95"/>
                    <a:pt x="325" y="129"/>
                    <a:pt x="342" y="171"/>
                  </a:cubicBezTo>
                  <a:cubicBezTo>
                    <a:pt x="344" y="175"/>
                    <a:pt x="345" y="180"/>
                    <a:pt x="347" y="184"/>
                  </a:cubicBezTo>
                  <a:cubicBezTo>
                    <a:pt x="356" y="211"/>
                    <a:pt x="350" y="236"/>
                    <a:pt x="338" y="260"/>
                  </a:cubicBezTo>
                  <a:cubicBezTo>
                    <a:pt x="333" y="272"/>
                    <a:pt x="328" y="284"/>
                    <a:pt x="326" y="296"/>
                  </a:cubicBezTo>
                  <a:cubicBezTo>
                    <a:pt x="324" y="309"/>
                    <a:pt x="327" y="321"/>
                    <a:pt x="332" y="332"/>
                  </a:cubicBezTo>
                  <a:cubicBezTo>
                    <a:pt x="335" y="337"/>
                    <a:pt x="338" y="342"/>
                    <a:pt x="338" y="347"/>
                  </a:cubicBezTo>
                  <a:cubicBezTo>
                    <a:pt x="334" y="365"/>
                    <a:pt x="337" y="383"/>
                    <a:pt x="334" y="401"/>
                  </a:cubicBezTo>
                  <a:cubicBezTo>
                    <a:pt x="331" y="421"/>
                    <a:pt x="321" y="438"/>
                    <a:pt x="310" y="454"/>
                  </a:cubicBezTo>
                  <a:cubicBezTo>
                    <a:pt x="306" y="460"/>
                    <a:pt x="300" y="464"/>
                    <a:pt x="293" y="466"/>
                  </a:cubicBezTo>
                  <a:cubicBezTo>
                    <a:pt x="286" y="468"/>
                    <a:pt x="282" y="473"/>
                    <a:pt x="280" y="480"/>
                  </a:cubicBezTo>
                  <a:cubicBezTo>
                    <a:pt x="276" y="493"/>
                    <a:pt x="270" y="505"/>
                    <a:pt x="267" y="517"/>
                  </a:cubicBezTo>
                  <a:cubicBezTo>
                    <a:pt x="264" y="530"/>
                    <a:pt x="264" y="542"/>
                    <a:pt x="269" y="554"/>
                  </a:cubicBezTo>
                  <a:cubicBezTo>
                    <a:pt x="273" y="564"/>
                    <a:pt x="272" y="572"/>
                    <a:pt x="267" y="581"/>
                  </a:cubicBezTo>
                  <a:cubicBezTo>
                    <a:pt x="263" y="588"/>
                    <a:pt x="258" y="595"/>
                    <a:pt x="254" y="602"/>
                  </a:cubicBezTo>
                  <a:cubicBezTo>
                    <a:pt x="252" y="605"/>
                    <a:pt x="250" y="605"/>
                    <a:pt x="247" y="603"/>
                  </a:cubicBezTo>
                  <a:cubicBezTo>
                    <a:pt x="246" y="601"/>
                    <a:pt x="245" y="600"/>
                    <a:pt x="244" y="598"/>
                  </a:cubicBezTo>
                  <a:cubicBezTo>
                    <a:pt x="238" y="590"/>
                    <a:pt x="233" y="589"/>
                    <a:pt x="226" y="597"/>
                  </a:cubicBezTo>
                  <a:cubicBezTo>
                    <a:pt x="224" y="599"/>
                    <a:pt x="222" y="601"/>
                    <a:pt x="219" y="602"/>
                  </a:cubicBezTo>
                  <a:cubicBezTo>
                    <a:pt x="217" y="601"/>
                    <a:pt x="216" y="598"/>
                    <a:pt x="216" y="596"/>
                  </a:cubicBezTo>
                  <a:cubicBezTo>
                    <a:pt x="210" y="564"/>
                    <a:pt x="202" y="533"/>
                    <a:pt x="196" y="501"/>
                  </a:cubicBezTo>
                  <a:cubicBezTo>
                    <a:pt x="195" y="493"/>
                    <a:pt x="196" y="492"/>
                    <a:pt x="204" y="490"/>
                  </a:cubicBezTo>
                  <a:cubicBezTo>
                    <a:pt x="220" y="486"/>
                    <a:pt x="233" y="477"/>
                    <a:pt x="246" y="467"/>
                  </a:cubicBezTo>
                  <a:cubicBezTo>
                    <a:pt x="261" y="456"/>
                    <a:pt x="274" y="443"/>
                    <a:pt x="282" y="426"/>
                  </a:cubicBezTo>
                  <a:cubicBezTo>
                    <a:pt x="284" y="422"/>
                    <a:pt x="286" y="417"/>
                    <a:pt x="287" y="412"/>
                  </a:cubicBezTo>
                  <a:cubicBezTo>
                    <a:pt x="287" y="410"/>
                    <a:pt x="287" y="407"/>
                    <a:pt x="285" y="405"/>
                  </a:cubicBezTo>
                  <a:cubicBezTo>
                    <a:pt x="282" y="403"/>
                    <a:pt x="279" y="405"/>
                    <a:pt x="277" y="407"/>
                  </a:cubicBezTo>
                  <a:cubicBezTo>
                    <a:pt x="272" y="413"/>
                    <a:pt x="267" y="418"/>
                    <a:pt x="263" y="424"/>
                  </a:cubicBezTo>
                  <a:cubicBezTo>
                    <a:pt x="260" y="430"/>
                    <a:pt x="257" y="435"/>
                    <a:pt x="253" y="440"/>
                  </a:cubicBezTo>
                  <a:cubicBezTo>
                    <a:pt x="250" y="443"/>
                    <a:pt x="247" y="446"/>
                    <a:pt x="244" y="449"/>
                  </a:cubicBezTo>
                  <a:cubicBezTo>
                    <a:pt x="240" y="453"/>
                    <a:pt x="239" y="460"/>
                    <a:pt x="231" y="461"/>
                  </a:cubicBezTo>
                  <a:cubicBezTo>
                    <a:pt x="229" y="460"/>
                    <a:pt x="228" y="458"/>
                    <a:pt x="228" y="455"/>
                  </a:cubicBezTo>
                  <a:cubicBezTo>
                    <a:pt x="227" y="442"/>
                    <a:pt x="227" y="428"/>
                    <a:pt x="232" y="415"/>
                  </a:cubicBezTo>
                  <a:cubicBezTo>
                    <a:pt x="236" y="403"/>
                    <a:pt x="246" y="397"/>
                    <a:pt x="256" y="391"/>
                  </a:cubicBezTo>
                  <a:cubicBezTo>
                    <a:pt x="283" y="378"/>
                    <a:pt x="289" y="349"/>
                    <a:pt x="268" y="323"/>
                  </a:cubicBezTo>
                  <a:cubicBezTo>
                    <a:pt x="266" y="320"/>
                    <a:pt x="264" y="318"/>
                    <a:pt x="263" y="316"/>
                  </a:cubicBezTo>
                  <a:cubicBezTo>
                    <a:pt x="256" y="309"/>
                    <a:pt x="252" y="301"/>
                    <a:pt x="257" y="291"/>
                  </a:cubicBezTo>
                  <a:cubicBezTo>
                    <a:pt x="259" y="287"/>
                    <a:pt x="258" y="283"/>
                    <a:pt x="257" y="279"/>
                  </a:cubicBezTo>
                  <a:cubicBezTo>
                    <a:pt x="254" y="276"/>
                    <a:pt x="250" y="281"/>
                    <a:pt x="247" y="279"/>
                  </a:cubicBezTo>
                  <a:cubicBezTo>
                    <a:pt x="243" y="274"/>
                    <a:pt x="245" y="269"/>
                    <a:pt x="246" y="263"/>
                  </a:cubicBezTo>
                  <a:cubicBezTo>
                    <a:pt x="250" y="254"/>
                    <a:pt x="254" y="246"/>
                    <a:pt x="258" y="237"/>
                  </a:cubicBezTo>
                  <a:cubicBezTo>
                    <a:pt x="260" y="234"/>
                    <a:pt x="261" y="230"/>
                    <a:pt x="263" y="227"/>
                  </a:cubicBezTo>
                  <a:cubicBezTo>
                    <a:pt x="265" y="219"/>
                    <a:pt x="263" y="216"/>
                    <a:pt x="257" y="212"/>
                  </a:cubicBezTo>
                  <a:cubicBezTo>
                    <a:pt x="252" y="210"/>
                    <a:pt x="247" y="207"/>
                    <a:pt x="242" y="205"/>
                  </a:cubicBezTo>
                  <a:cubicBezTo>
                    <a:pt x="223" y="196"/>
                    <a:pt x="212" y="178"/>
                    <a:pt x="216" y="160"/>
                  </a:cubicBezTo>
                  <a:cubicBezTo>
                    <a:pt x="218" y="153"/>
                    <a:pt x="220" y="146"/>
                    <a:pt x="221" y="138"/>
                  </a:cubicBezTo>
                  <a:cubicBezTo>
                    <a:pt x="223" y="123"/>
                    <a:pt x="221" y="117"/>
                    <a:pt x="207" y="109"/>
                  </a:cubicBezTo>
                  <a:cubicBezTo>
                    <a:pt x="194" y="102"/>
                    <a:pt x="184" y="94"/>
                    <a:pt x="178" y="80"/>
                  </a:cubicBezTo>
                  <a:cubicBezTo>
                    <a:pt x="173" y="68"/>
                    <a:pt x="169" y="67"/>
                    <a:pt x="156" y="69"/>
                  </a:cubicBezTo>
                  <a:cubicBezTo>
                    <a:pt x="152" y="69"/>
                    <a:pt x="149" y="70"/>
                    <a:pt x="145" y="70"/>
                  </a:cubicBezTo>
                  <a:cubicBezTo>
                    <a:pt x="139" y="70"/>
                    <a:pt x="134" y="67"/>
                    <a:pt x="131" y="62"/>
                  </a:cubicBezTo>
                  <a:cubicBezTo>
                    <a:pt x="131" y="61"/>
                    <a:pt x="130" y="60"/>
                    <a:pt x="129" y="58"/>
                  </a:cubicBezTo>
                  <a:cubicBezTo>
                    <a:pt x="119" y="40"/>
                    <a:pt x="105" y="42"/>
                    <a:pt x="92" y="57"/>
                  </a:cubicBezTo>
                  <a:cubicBezTo>
                    <a:pt x="76" y="74"/>
                    <a:pt x="63" y="94"/>
                    <a:pt x="47" y="112"/>
                  </a:cubicBezTo>
                  <a:cubicBezTo>
                    <a:pt x="41" y="118"/>
                    <a:pt x="41" y="125"/>
                    <a:pt x="43" y="132"/>
                  </a:cubicBezTo>
                  <a:cubicBezTo>
                    <a:pt x="44" y="139"/>
                    <a:pt x="42" y="145"/>
                    <a:pt x="39" y="151"/>
                  </a:cubicBezTo>
                  <a:cubicBezTo>
                    <a:pt x="31" y="163"/>
                    <a:pt x="21" y="172"/>
                    <a:pt x="9" y="180"/>
                  </a:cubicBezTo>
                  <a:cubicBezTo>
                    <a:pt x="7" y="182"/>
                    <a:pt x="5" y="183"/>
                    <a:pt x="3" y="181"/>
                  </a:cubicBezTo>
                  <a:cubicBezTo>
                    <a:pt x="0" y="174"/>
                    <a:pt x="3" y="166"/>
                    <a:pt x="4" y="160"/>
                  </a:cubicBezTo>
                  <a:cubicBezTo>
                    <a:pt x="5" y="150"/>
                    <a:pt x="5" y="141"/>
                    <a:pt x="6" y="132"/>
                  </a:cubicBezTo>
                  <a:cubicBezTo>
                    <a:pt x="7" y="126"/>
                    <a:pt x="9" y="121"/>
                    <a:pt x="13" y="117"/>
                  </a:cubicBezTo>
                  <a:cubicBezTo>
                    <a:pt x="18" y="111"/>
                    <a:pt x="23" y="106"/>
                    <a:pt x="30" y="104"/>
                  </a:cubicBezTo>
                  <a:cubicBezTo>
                    <a:pt x="34" y="102"/>
                    <a:pt x="36" y="97"/>
                    <a:pt x="37" y="92"/>
                  </a:cubicBezTo>
                  <a:cubicBezTo>
                    <a:pt x="38" y="88"/>
                    <a:pt x="38" y="84"/>
                    <a:pt x="39" y="81"/>
                  </a:cubicBezTo>
                  <a:close/>
                </a:path>
              </a:pathLst>
            </a:custGeom>
            <a:solidFill>
              <a:srgbClr val="99C5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4144175E-450A-5753-554E-38B443433DB7}"/>
                </a:ext>
              </a:extLst>
            </p:cNvPr>
            <p:cNvSpPr>
              <a:spLocks/>
            </p:cNvSpPr>
            <p:nvPr/>
          </p:nvSpPr>
          <p:spPr bwMode="auto">
            <a:xfrm>
              <a:off x="6738938" y="2135188"/>
              <a:ext cx="1085850" cy="2263775"/>
            </a:xfrm>
            <a:custGeom>
              <a:avLst/>
              <a:gdLst>
                <a:gd name="T0" fmla="*/ 240 w 288"/>
                <a:gd name="T1" fmla="*/ 600 h 600"/>
                <a:gd name="T2" fmla="*/ 190 w 288"/>
                <a:gd name="T3" fmla="*/ 557 h 600"/>
                <a:gd name="T4" fmla="*/ 122 w 288"/>
                <a:gd name="T5" fmla="*/ 491 h 600"/>
                <a:gd name="T6" fmla="*/ 83 w 288"/>
                <a:gd name="T7" fmla="*/ 469 h 600"/>
                <a:gd name="T8" fmla="*/ 43 w 288"/>
                <a:gd name="T9" fmla="*/ 425 h 600"/>
                <a:gd name="T10" fmla="*/ 13 w 288"/>
                <a:gd name="T11" fmla="*/ 338 h 600"/>
                <a:gd name="T12" fmla="*/ 8 w 288"/>
                <a:gd name="T13" fmla="*/ 259 h 600"/>
                <a:gd name="T14" fmla="*/ 12 w 288"/>
                <a:gd name="T15" fmla="*/ 164 h 600"/>
                <a:gd name="T16" fmla="*/ 4 w 288"/>
                <a:gd name="T17" fmla="*/ 119 h 600"/>
                <a:gd name="T18" fmla="*/ 25 w 288"/>
                <a:gd name="T19" fmla="*/ 31 h 600"/>
                <a:gd name="T20" fmla="*/ 83 w 288"/>
                <a:gd name="T21" fmla="*/ 1 h 600"/>
                <a:gd name="T22" fmla="*/ 109 w 288"/>
                <a:gd name="T23" fmla="*/ 6 h 600"/>
                <a:gd name="T24" fmla="*/ 119 w 288"/>
                <a:gd name="T25" fmla="*/ 42 h 600"/>
                <a:gd name="T26" fmla="*/ 97 w 288"/>
                <a:gd name="T27" fmla="*/ 117 h 600"/>
                <a:gd name="T28" fmla="*/ 80 w 288"/>
                <a:gd name="T29" fmla="*/ 151 h 600"/>
                <a:gd name="T30" fmla="*/ 76 w 288"/>
                <a:gd name="T31" fmla="*/ 218 h 600"/>
                <a:gd name="T32" fmla="*/ 83 w 288"/>
                <a:gd name="T33" fmla="*/ 248 h 600"/>
                <a:gd name="T34" fmla="*/ 78 w 288"/>
                <a:gd name="T35" fmla="*/ 280 h 600"/>
                <a:gd name="T36" fmla="*/ 80 w 288"/>
                <a:gd name="T37" fmla="*/ 327 h 600"/>
                <a:gd name="T38" fmla="*/ 85 w 288"/>
                <a:gd name="T39" fmla="*/ 335 h 600"/>
                <a:gd name="T40" fmla="*/ 92 w 288"/>
                <a:gd name="T41" fmla="*/ 369 h 600"/>
                <a:gd name="T42" fmla="*/ 100 w 288"/>
                <a:gd name="T43" fmla="*/ 383 h 600"/>
                <a:gd name="T44" fmla="*/ 124 w 288"/>
                <a:gd name="T45" fmla="*/ 411 h 600"/>
                <a:gd name="T46" fmla="*/ 127 w 288"/>
                <a:gd name="T47" fmla="*/ 431 h 600"/>
                <a:gd name="T48" fmla="*/ 149 w 288"/>
                <a:gd name="T49" fmla="*/ 460 h 600"/>
                <a:gd name="T50" fmla="*/ 204 w 288"/>
                <a:gd name="T51" fmla="*/ 480 h 600"/>
                <a:gd name="T52" fmla="*/ 236 w 288"/>
                <a:gd name="T53" fmla="*/ 508 h 600"/>
                <a:gd name="T54" fmla="*/ 271 w 288"/>
                <a:gd name="T55" fmla="*/ 561 h 600"/>
                <a:gd name="T56" fmla="*/ 281 w 288"/>
                <a:gd name="T57" fmla="*/ 573 h 600"/>
                <a:gd name="T58" fmla="*/ 287 w 288"/>
                <a:gd name="T59" fmla="*/ 589 h 600"/>
                <a:gd name="T60" fmla="*/ 283 w 288"/>
                <a:gd name="T61" fmla="*/ 594 h 600"/>
                <a:gd name="T62" fmla="*/ 248 w 288"/>
                <a:gd name="T63" fmla="*/ 599 h 600"/>
                <a:gd name="T64" fmla="*/ 240 w 288"/>
                <a:gd name="T65" fmla="*/ 6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 h="600">
                  <a:moveTo>
                    <a:pt x="240" y="600"/>
                  </a:moveTo>
                  <a:cubicBezTo>
                    <a:pt x="222" y="588"/>
                    <a:pt x="206" y="572"/>
                    <a:pt x="190" y="557"/>
                  </a:cubicBezTo>
                  <a:cubicBezTo>
                    <a:pt x="168" y="535"/>
                    <a:pt x="146" y="512"/>
                    <a:pt x="122" y="491"/>
                  </a:cubicBezTo>
                  <a:cubicBezTo>
                    <a:pt x="110" y="481"/>
                    <a:pt x="97" y="475"/>
                    <a:pt x="83" y="469"/>
                  </a:cubicBezTo>
                  <a:cubicBezTo>
                    <a:pt x="63" y="461"/>
                    <a:pt x="49" y="446"/>
                    <a:pt x="43" y="425"/>
                  </a:cubicBezTo>
                  <a:cubicBezTo>
                    <a:pt x="34" y="395"/>
                    <a:pt x="21" y="367"/>
                    <a:pt x="13" y="338"/>
                  </a:cubicBezTo>
                  <a:cubicBezTo>
                    <a:pt x="5" y="312"/>
                    <a:pt x="5" y="285"/>
                    <a:pt x="8" y="259"/>
                  </a:cubicBezTo>
                  <a:cubicBezTo>
                    <a:pt x="12" y="227"/>
                    <a:pt x="17" y="196"/>
                    <a:pt x="12" y="164"/>
                  </a:cubicBezTo>
                  <a:cubicBezTo>
                    <a:pt x="10" y="149"/>
                    <a:pt x="6" y="134"/>
                    <a:pt x="4" y="119"/>
                  </a:cubicBezTo>
                  <a:cubicBezTo>
                    <a:pt x="0" y="87"/>
                    <a:pt x="3" y="56"/>
                    <a:pt x="25" y="31"/>
                  </a:cubicBezTo>
                  <a:cubicBezTo>
                    <a:pt x="40" y="13"/>
                    <a:pt x="59" y="0"/>
                    <a:pt x="83" y="1"/>
                  </a:cubicBezTo>
                  <a:cubicBezTo>
                    <a:pt x="92" y="1"/>
                    <a:pt x="101" y="2"/>
                    <a:pt x="109" y="6"/>
                  </a:cubicBezTo>
                  <a:cubicBezTo>
                    <a:pt x="121" y="16"/>
                    <a:pt x="121" y="29"/>
                    <a:pt x="119" y="42"/>
                  </a:cubicBezTo>
                  <a:cubicBezTo>
                    <a:pt x="116" y="68"/>
                    <a:pt x="108" y="93"/>
                    <a:pt x="97" y="117"/>
                  </a:cubicBezTo>
                  <a:cubicBezTo>
                    <a:pt x="91" y="128"/>
                    <a:pt x="85" y="139"/>
                    <a:pt x="80" y="151"/>
                  </a:cubicBezTo>
                  <a:cubicBezTo>
                    <a:pt x="70" y="172"/>
                    <a:pt x="69" y="195"/>
                    <a:pt x="76" y="218"/>
                  </a:cubicBezTo>
                  <a:cubicBezTo>
                    <a:pt x="79" y="228"/>
                    <a:pt x="81" y="238"/>
                    <a:pt x="83" y="248"/>
                  </a:cubicBezTo>
                  <a:cubicBezTo>
                    <a:pt x="85" y="259"/>
                    <a:pt x="83" y="270"/>
                    <a:pt x="78" y="280"/>
                  </a:cubicBezTo>
                  <a:cubicBezTo>
                    <a:pt x="68" y="296"/>
                    <a:pt x="72" y="312"/>
                    <a:pt x="80" y="327"/>
                  </a:cubicBezTo>
                  <a:cubicBezTo>
                    <a:pt x="81" y="330"/>
                    <a:pt x="83" y="333"/>
                    <a:pt x="85" y="335"/>
                  </a:cubicBezTo>
                  <a:cubicBezTo>
                    <a:pt x="93" y="345"/>
                    <a:pt x="93" y="357"/>
                    <a:pt x="92" y="369"/>
                  </a:cubicBezTo>
                  <a:cubicBezTo>
                    <a:pt x="91" y="377"/>
                    <a:pt x="92" y="379"/>
                    <a:pt x="100" y="383"/>
                  </a:cubicBezTo>
                  <a:cubicBezTo>
                    <a:pt x="113" y="388"/>
                    <a:pt x="121" y="398"/>
                    <a:pt x="124" y="411"/>
                  </a:cubicBezTo>
                  <a:cubicBezTo>
                    <a:pt x="126" y="418"/>
                    <a:pt x="126" y="424"/>
                    <a:pt x="127" y="431"/>
                  </a:cubicBezTo>
                  <a:cubicBezTo>
                    <a:pt x="129" y="445"/>
                    <a:pt x="137" y="454"/>
                    <a:pt x="149" y="460"/>
                  </a:cubicBezTo>
                  <a:cubicBezTo>
                    <a:pt x="167" y="469"/>
                    <a:pt x="184" y="477"/>
                    <a:pt x="204" y="480"/>
                  </a:cubicBezTo>
                  <a:cubicBezTo>
                    <a:pt x="220" y="483"/>
                    <a:pt x="230" y="493"/>
                    <a:pt x="236" y="508"/>
                  </a:cubicBezTo>
                  <a:cubicBezTo>
                    <a:pt x="244" y="528"/>
                    <a:pt x="255" y="546"/>
                    <a:pt x="271" y="561"/>
                  </a:cubicBezTo>
                  <a:cubicBezTo>
                    <a:pt x="275" y="565"/>
                    <a:pt x="278" y="569"/>
                    <a:pt x="281" y="573"/>
                  </a:cubicBezTo>
                  <a:cubicBezTo>
                    <a:pt x="284" y="578"/>
                    <a:pt x="286" y="583"/>
                    <a:pt x="287" y="589"/>
                  </a:cubicBezTo>
                  <a:cubicBezTo>
                    <a:pt x="288" y="592"/>
                    <a:pt x="287" y="595"/>
                    <a:pt x="283" y="594"/>
                  </a:cubicBezTo>
                  <a:cubicBezTo>
                    <a:pt x="271" y="592"/>
                    <a:pt x="260" y="597"/>
                    <a:pt x="248" y="599"/>
                  </a:cubicBezTo>
                  <a:cubicBezTo>
                    <a:pt x="245" y="600"/>
                    <a:pt x="243" y="600"/>
                    <a:pt x="240" y="600"/>
                  </a:cubicBezTo>
                  <a:close/>
                </a:path>
              </a:pathLst>
            </a:custGeom>
            <a:solidFill>
              <a:srgbClr val="72A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0E77822E-BA25-78C8-892E-4060DA4C5F08}"/>
                </a:ext>
              </a:extLst>
            </p:cNvPr>
            <p:cNvSpPr>
              <a:spLocks/>
            </p:cNvSpPr>
            <p:nvPr/>
          </p:nvSpPr>
          <p:spPr bwMode="auto">
            <a:xfrm>
              <a:off x="6983413" y="2157413"/>
              <a:ext cx="1158875" cy="2860675"/>
            </a:xfrm>
            <a:custGeom>
              <a:avLst/>
              <a:gdLst>
                <a:gd name="T0" fmla="*/ 175 w 307"/>
                <a:gd name="T1" fmla="*/ 594 h 758"/>
                <a:gd name="T2" fmla="*/ 216 w 307"/>
                <a:gd name="T3" fmla="*/ 587 h 758"/>
                <a:gd name="T4" fmla="*/ 220 w 307"/>
                <a:gd name="T5" fmla="*/ 582 h 758"/>
                <a:gd name="T6" fmla="*/ 196 w 307"/>
                <a:gd name="T7" fmla="*/ 548 h 758"/>
                <a:gd name="T8" fmla="*/ 175 w 307"/>
                <a:gd name="T9" fmla="*/ 516 h 758"/>
                <a:gd name="T10" fmla="*/ 160 w 307"/>
                <a:gd name="T11" fmla="*/ 488 h 758"/>
                <a:gd name="T12" fmla="*/ 136 w 307"/>
                <a:gd name="T13" fmla="*/ 475 h 758"/>
                <a:gd name="T14" fmla="*/ 79 w 307"/>
                <a:gd name="T15" fmla="*/ 454 h 758"/>
                <a:gd name="T16" fmla="*/ 59 w 307"/>
                <a:gd name="T17" fmla="*/ 415 h 758"/>
                <a:gd name="T18" fmla="*/ 43 w 307"/>
                <a:gd name="T19" fmla="*/ 383 h 758"/>
                <a:gd name="T20" fmla="*/ 33 w 307"/>
                <a:gd name="T21" fmla="*/ 378 h 758"/>
                <a:gd name="T22" fmla="*/ 25 w 307"/>
                <a:gd name="T23" fmla="*/ 364 h 758"/>
                <a:gd name="T24" fmla="*/ 25 w 307"/>
                <a:gd name="T25" fmla="*/ 359 h 758"/>
                <a:gd name="T26" fmla="*/ 15 w 307"/>
                <a:gd name="T27" fmla="*/ 325 h 758"/>
                <a:gd name="T28" fmla="*/ 11 w 307"/>
                <a:gd name="T29" fmla="*/ 273 h 758"/>
                <a:gd name="T30" fmla="*/ 15 w 307"/>
                <a:gd name="T31" fmla="*/ 235 h 758"/>
                <a:gd name="T32" fmla="*/ 5 w 307"/>
                <a:gd name="T33" fmla="*/ 179 h 758"/>
                <a:gd name="T34" fmla="*/ 14 w 307"/>
                <a:gd name="T35" fmla="*/ 142 h 758"/>
                <a:gd name="T36" fmla="*/ 46 w 307"/>
                <a:gd name="T37" fmla="*/ 66 h 758"/>
                <a:gd name="T38" fmla="*/ 52 w 307"/>
                <a:gd name="T39" fmla="*/ 16 h 758"/>
                <a:gd name="T40" fmla="*/ 44 w 307"/>
                <a:gd name="T41" fmla="*/ 0 h 758"/>
                <a:gd name="T42" fmla="*/ 79 w 307"/>
                <a:gd name="T43" fmla="*/ 12 h 758"/>
                <a:gd name="T44" fmla="*/ 107 w 307"/>
                <a:gd name="T45" fmla="*/ 20 h 758"/>
                <a:gd name="T46" fmla="*/ 99 w 307"/>
                <a:gd name="T47" fmla="*/ 75 h 758"/>
                <a:gd name="T48" fmla="*/ 97 w 307"/>
                <a:gd name="T49" fmla="*/ 92 h 758"/>
                <a:gd name="T50" fmla="*/ 97 w 307"/>
                <a:gd name="T51" fmla="*/ 96 h 758"/>
                <a:gd name="T52" fmla="*/ 102 w 307"/>
                <a:gd name="T53" fmla="*/ 147 h 758"/>
                <a:gd name="T54" fmla="*/ 99 w 307"/>
                <a:gd name="T55" fmla="*/ 179 h 758"/>
                <a:gd name="T56" fmla="*/ 69 w 307"/>
                <a:gd name="T57" fmla="*/ 255 h 758"/>
                <a:gd name="T58" fmla="*/ 59 w 307"/>
                <a:gd name="T59" fmla="*/ 285 h 758"/>
                <a:gd name="T60" fmla="*/ 55 w 307"/>
                <a:gd name="T61" fmla="*/ 317 h 758"/>
                <a:gd name="T62" fmla="*/ 75 w 307"/>
                <a:gd name="T63" fmla="*/ 377 h 758"/>
                <a:gd name="T64" fmla="*/ 127 w 307"/>
                <a:gd name="T65" fmla="*/ 422 h 758"/>
                <a:gd name="T66" fmla="*/ 168 w 307"/>
                <a:gd name="T67" fmla="*/ 447 h 758"/>
                <a:gd name="T68" fmla="*/ 185 w 307"/>
                <a:gd name="T69" fmla="*/ 476 h 758"/>
                <a:gd name="T70" fmla="*/ 220 w 307"/>
                <a:gd name="T71" fmla="*/ 532 h 758"/>
                <a:gd name="T72" fmla="*/ 270 w 307"/>
                <a:gd name="T73" fmla="*/ 608 h 758"/>
                <a:gd name="T74" fmla="*/ 289 w 307"/>
                <a:gd name="T75" fmla="*/ 656 h 758"/>
                <a:gd name="T76" fmla="*/ 301 w 307"/>
                <a:gd name="T77" fmla="*/ 708 h 758"/>
                <a:gd name="T78" fmla="*/ 302 w 307"/>
                <a:gd name="T79" fmla="*/ 712 h 758"/>
                <a:gd name="T80" fmla="*/ 306 w 307"/>
                <a:gd name="T81" fmla="*/ 746 h 758"/>
                <a:gd name="T82" fmla="*/ 305 w 307"/>
                <a:gd name="T83" fmla="*/ 755 h 758"/>
                <a:gd name="T84" fmla="*/ 299 w 307"/>
                <a:gd name="T85" fmla="*/ 751 h 758"/>
                <a:gd name="T86" fmla="*/ 293 w 307"/>
                <a:gd name="T87" fmla="*/ 730 h 758"/>
                <a:gd name="T88" fmla="*/ 281 w 307"/>
                <a:gd name="T89" fmla="*/ 708 h 758"/>
                <a:gd name="T90" fmla="*/ 269 w 307"/>
                <a:gd name="T91" fmla="*/ 706 h 758"/>
                <a:gd name="T92" fmla="*/ 244 w 307"/>
                <a:gd name="T93" fmla="*/ 699 h 758"/>
                <a:gd name="T94" fmla="*/ 231 w 307"/>
                <a:gd name="T95" fmla="*/ 659 h 758"/>
                <a:gd name="T96" fmla="*/ 185 w 307"/>
                <a:gd name="T97" fmla="*/ 602 h 758"/>
                <a:gd name="T98" fmla="*/ 175 w 307"/>
                <a:gd name="T99" fmla="*/ 594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7" h="758">
                  <a:moveTo>
                    <a:pt x="175" y="594"/>
                  </a:moveTo>
                  <a:cubicBezTo>
                    <a:pt x="189" y="590"/>
                    <a:pt x="202" y="585"/>
                    <a:pt x="216" y="587"/>
                  </a:cubicBezTo>
                  <a:cubicBezTo>
                    <a:pt x="221" y="588"/>
                    <a:pt x="221" y="587"/>
                    <a:pt x="220" y="582"/>
                  </a:cubicBezTo>
                  <a:cubicBezTo>
                    <a:pt x="217" y="568"/>
                    <a:pt x="206" y="558"/>
                    <a:pt x="196" y="548"/>
                  </a:cubicBezTo>
                  <a:cubicBezTo>
                    <a:pt x="188" y="538"/>
                    <a:pt x="180" y="528"/>
                    <a:pt x="175" y="516"/>
                  </a:cubicBezTo>
                  <a:cubicBezTo>
                    <a:pt x="171" y="506"/>
                    <a:pt x="167" y="496"/>
                    <a:pt x="160" y="488"/>
                  </a:cubicBezTo>
                  <a:cubicBezTo>
                    <a:pt x="154" y="480"/>
                    <a:pt x="145" y="477"/>
                    <a:pt x="136" y="475"/>
                  </a:cubicBezTo>
                  <a:cubicBezTo>
                    <a:pt x="116" y="472"/>
                    <a:pt x="97" y="464"/>
                    <a:pt x="79" y="454"/>
                  </a:cubicBezTo>
                  <a:cubicBezTo>
                    <a:pt x="64" y="446"/>
                    <a:pt x="60" y="431"/>
                    <a:pt x="59" y="415"/>
                  </a:cubicBezTo>
                  <a:cubicBezTo>
                    <a:pt x="58" y="402"/>
                    <a:pt x="52" y="391"/>
                    <a:pt x="43" y="383"/>
                  </a:cubicBezTo>
                  <a:cubicBezTo>
                    <a:pt x="40" y="380"/>
                    <a:pt x="37" y="379"/>
                    <a:pt x="33" y="378"/>
                  </a:cubicBezTo>
                  <a:cubicBezTo>
                    <a:pt x="26" y="376"/>
                    <a:pt x="23" y="371"/>
                    <a:pt x="25" y="364"/>
                  </a:cubicBezTo>
                  <a:cubicBezTo>
                    <a:pt x="25" y="363"/>
                    <a:pt x="25" y="361"/>
                    <a:pt x="25" y="359"/>
                  </a:cubicBezTo>
                  <a:cubicBezTo>
                    <a:pt x="28" y="346"/>
                    <a:pt x="22" y="335"/>
                    <a:pt x="15" y="325"/>
                  </a:cubicBezTo>
                  <a:cubicBezTo>
                    <a:pt x="5" y="308"/>
                    <a:pt x="0" y="292"/>
                    <a:pt x="11" y="273"/>
                  </a:cubicBezTo>
                  <a:cubicBezTo>
                    <a:pt x="18" y="261"/>
                    <a:pt x="18" y="249"/>
                    <a:pt x="15" y="235"/>
                  </a:cubicBezTo>
                  <a:cubicBezTo>
                    <a:pt x="11" y="217"/>
                    <a:pt x="4" y="198"/>
                    <a:pt x="5" y="179"/>
                  </a:cubicBezTo>
                  <a:cubicBezTo>
                    <a:pt x="5" y="166"/>
                    <a:pt x="9" y="154"/>
                    <a:pt x="14" y="142"/>
                  </a:cubicBezTo>
                  <a:cubicBezTo>
                    <a:pt x="26" y="118"/>
                    <a:pt x="39" y="93"/>
                    <a:pt x="46" y="66"/>
                  </a:cubicBezTo>
                  <a:cubicBezTo>
                    <a:pt x="51" y="50"/>
                    <a:pt x="56" y="34"/>
                    <a:pt x="52" y="16"/>
                  </a:cubicBezTo>
                  <a:cubicBezTo>
                    <a:pt x="50" y="10"/>
                    <a:pt x="46" y="6"/>
                    <a:pt x="44" y="0"/>
                  </a:cubicBezTo>
                  <a:cubicBezTo>
                    <a:pt x="56" y="3"/>
                    <a:pt x="68" y="9"/>
                    <a:pt x="79" y="12"/>
                  </a:cubicBezTo>
                  <a:cubicBezTo>
                    <a:pt x="89" y="15"/>
                    <a:pt x="98" y="18"/>
                    <a:pt x="107" y="20"/>
                  </a:cubicBezTo>
                  <a:cubicBezTo>
                    <a:pt x="101" y="38"/>
                    <a:pt x="104" y="57"/>
                    <a:pt x="99" y="75"/>
                  </a:cubicBezTo>
                  <a:cubicBezTo>
                    <a:pt x="97" y="81"/>
                    <a:pt x="97" y="87"/>
                    <a:pt x="97" y="92"/>
                  </a:cubicBezTo>
                  <a:cubicBezTo>
                    <a:pt x="97" y="94"/>
                    <a:pt x="97" y="95"/>
                    <a:pt x="97" y="96"/>
                  </a:cubicBezTo>
                  <a:cubicBezTo>
                    <a:pt x="97" y="113"/>
                    <a:pt x="101" y="130"/>
                    <a:pt x="102" y="147"/>
                  </a:cubicBezTo>
                  <a:cubicBezTo>
                    <a:pt x="103" y="158"/>
                    <a:pt x="102" y="169"/>
                    <a:pt x="99" y="179"/>
                  </a:cubicBezTo>
                  <a:cubicBezTo>
                    <a:pt x="92" y="205"/>
                    <a:pt x="80" y="230"/>
                    <a:pt x="69" y="255"/>
                  </a:cubicBezTo>
                  <a:cubicBezTo>
                    <a:pt x="65" y="265"/>
                    <a:pt x="61" y="275"/>
                    <a:pt x="59" y="285"/>
                  </a:cubicBezTo>
                  <a:cubicBezTo>
                    <a:pt x="56" y="296"/>
                    <a:pt x="54" y="306"/>
                    <a:pt x="55" y="317"/>
                  </a:cubicBezTo>
                  <a:cubicBezTo>
                    <a:pt x="54" y="340"/>
                    <a:pt x="63" y="359"/>
                    <a:pt x="75" y="377"/>
                  </a:cubicBezTo>
                  <a:cubicBezTo>
                    <a:pt x="88" y="397"/>
                    <a:pt x="106" y="411"/>
                    <a:pt x="127" y="422"/>
                  </a:cubicBezTo>
                  <a:cubicBezTo>
                    <a:pt x="141" y="429"/>
                    <a:pt x="156" y="435"/>
                    <a:pt x="168" y="447"/>
                  </a:cubicBezTo>
                  <a:cubicBezTo>
                    <a:pt x="176" y="455"/>
                    <a:pt x="181" y="465"/>
                    <a:pt x="185" y="476"/>
                  </a:cubicBezTo>
                  <a:cubicBezTo>
                    <a:pt x="192" y="497"/>
                    <a:pt x="203" y="516"/>
                    <a:pt x="220" y="532"/>
                  </a:cubicBezTo>
                  <a:cubicBezTo>
                    <a:pt x="243" y="553"/>
                    <a:pt x="260" y="578"/>
                    <a:pt x="270" y="608"/>
                  </a:cubicBezTo>
                  <a:cubicBezTo>
                    <a:pt x="275" y="625"/>
                    <a:pt x="283" y="640"/>
                    <a:pt x="289" y="656"/>
                  </a:cubicBezTo>
                  <a:cubicBezTo>
                    <a:pt x="295" y="673"/>
                    <a:pt x="299" y="690"/>
                    <a:pt x="301" y="708"/>
                  </a:cubicBezTo>
                  <a:cubicBezTo>
                    <a:pt x="301" y="709"/>
                    <a:pt x="301" y="710"/>
                    <a:pt x="302" y="712"/>
                  </a:cubicBezTo>
                  <a:cubicBezTo>
                    <a:pt x="304" y="723"/>
                    <a:pt x="305" y="734"/>
                    <a:pt x="306" y="746"/>
                  </a:cubicBezTo>
                  <a:cubicBezTo>
                    <a:pt x="306" y="749"/>
                    <a:pt x="307" y="752"/>
                    <a:pt x="305" y="755"/>
                  </a:cubicBezTo>
                  <a:cubicBezTo>
                    <a:pt x="301" y="758"/>
                    <a:pt x="300" y="753"/>
                    <a:pt x="299" y="751"/>
                  </a:cubicBezTo>
                  <a:cubicBezTo>
                    <a:pt x="295" y="745"/>
                    <a:pt x="294" y="737"/>
                    <a:pt x="293" y="730"/>
                  </a:cubicBezTo>
                  <a:cubicBezTo>
                    <a:pt x="292" y="721"/>
                    <a:pt x="287" y="714"/>
                    <a:pt x="281" y="708"/>
                  </a:cubicBezTo>
                  <a:cubicBezTo>
                    <a:pt x="277" y="704"/>
                    <a:pt x="274" y="704"/>
                    <a:pt x="269" y="706"/>
                  </a:cubicBezTo>
                  <a:cubicBezTo>
                    <a:pt x="258" y="711"/>
                    <a:pt x="251" y="709"/>
                    <a:pt x="244" y="699"/>
                  </a:cubicBezTo>
                  <a:cubicBezTo>
                    <a:pt x="240" y="685"/>
                    <a:pt x="236" y="672"/>
                    <a:pt x="231" y="659"/>
                  </a:cubicBezTo>
                  <a:cubicBezTo>
                    <a:pt x="222" y="635"/>
                    <a:pt x="204" y="617"/>
                    <a:pt x="185" y="602"/>
                  </a:cubicBezTo>
                  <a:cubicBezTo>
                    <a:pt x="181" y="599"/>
                    <a:pt x="178" y="597"/>
                    <a:pt x="175" y="594"/>
                  </a:cubicBezTo>
                  <a:close/>
                </a:path>
              </a:pathLst>
            </a:custGeom>
            <a:solidFill>
              <a:srgbClr val="619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FBB7FF56-906B-F08E-C989-BC3973AD180B}"/>
                </a:ext>
              </a:extLst>
            </p:cNvPr>
            <p:cNvSpPr>
              <a:spLocks/>
            </p:cNvSpPr>
            <p:nvPr/>
          </p:nvSpPr>
          <p:spPr bwMode="auto">
            <a:xfrm>
              <a:off x="8262938" y="1919288"/>
              <a:ext cx="735013" cy="2844800"/>
            </a:xfrm>
            <a:custGeom>
              <a:avLst/>
              <a:gdLst>
                <a:gd name="T0" fmla="*/ 95 w 195"/>
                <a:gd name="T1" fmla="*/ 319 h 754"/>
                <a:gd name="T2" fmla="*/ 86 w 195"/>
                <a:gd name="T3" fmla="*/ 300 h 754"/>
                <a:gd name="T4" fmla="*/ 89 w 195"/>
                <a:gd name="T5" fmla="*/ 245 h 754"/>
                <a:gd name="T6" fmla="*/ 105 w 195"/>
                <a:gd name="T7" fmla="*/ 202 h 754"/>
                <a:gd name="T8" fmla="*/ 101 w 195"/>
                <a:gd name="T9" fmla="*/ 149 h 754"/>
                <a:gd name="T10" fmla="*/ 40 w 195"/>
                <a:gd name="T11" fmla="*/ 60 h 754"/>
                <a:gd name="T12" fmla="*/ 6 w 195"/>
                <a:gd name="T13" fmla="*/ 34 h 754"/>
                <a:gd name="T14" fmla="*/ 1 w 195"/>
                <a:gd name="T15" fmla="*/ 28 h 754"/>
                <a:gd name="T16" fmla="*/ 32 w 195"/>
                <a:gd name="T17" fmla="*/ 0 h 754"/>
                <a:gd name="T18" fmla="*/ 34 w 195"/>
                <a:gd name="T19" fmla="*/ 3 h 754"/>
                <a:gd name="T20" fmla="*/ 61 w 195"/>
                <a:gd name="T21" fmla="*/ 63 h 754"/>
                <a:gd name="T22" fmla="*/ 120 w 195"/>
                <a:gd name="T23" fmla="*/ 122 h 754"/>
                <a:gd name="T24" fmla="*/ 141 w 195"/>
                <a:gd name="T25" fmla="*/ 152 h 754"/>
                <a:gd name="T26" fmla="*/ 146 w 195"/>
                <a:gd name="T27" fmla="*/ 171 h 754"/>
                <a:gd name="T28" fmla="*/ 154 w 195"/>
                <a:gd name="T29" fmla="*/ 214 h 754"/>
                <a:gd name="T30" fmla="*/ 168 w 195"/>
                <a:gd name="T31" fmla="*/ 237 h 754"/>
                <a:gd name="T32" fmla="*/ 186 w 195"/>
                <a:gd name="T33" fmla="*/ 269 h 754"/>
                <a:gd name="T34" fmla="*/ 183 w 195"/>
                <a:gd name="T35" fmla="*/ 299 h 754"/>
                <a:gd name="T36" fmla="*/ 186 w 195"/>
                <a:gd name="T37" fmla="*/ 319 h 754"/>
                <a:gd name="T38" fmla="*/ 192 w 195"/>
                <a:gd name="T39" fmla="*/ 331 h 754"/>
                <a:gd name="T40" fmla="*/ 190 w 195"/>
                <a:gd name="T41" fmla="*/ 341 h 754"/>
                <a:gd name="T42" fmla="*/ 179 w 195"/>
                <a:gd name="T43" fmla="*/ 392 h 754"/>
                <a:gd name="T44" fmla="*/ 174 w 195"/>
                <a:gd name="T45" fmla="*/ 418 h 754"/>
                <a:gd name="T46" fmla="*/ 161 w 195"/>
                <a:gd name="T47" fmla="*/ 438 h 754"/>
                <a:gd name="T48" fmla="*/ 147 w 195"/>
                <a:gd name="T49" fmla="*/ 443 h 754"/>
                <a:gd name="T50" fmla="*/ 127 w 195"/>
                <a:gd name="T51" fmla="*/ 452 h 754"/>
                <a:gd name="T52" fmla="*/ 95 w 195"/>
                <a:gd name="T53" fmla="*/ 498 h 754"/>
                <a:gd name="T54" fmla="*/ 84 w 195"/>
                <a:gd name="T55" fmla="*/ 531 h 754"/>
                <a:gd name="T56" fmla="*/ 72 w 195"/>
                <a:gd name="T57" fmla="*/ 582 h 754"/>
                <a:gd name="T58" fmla="*/ 85 w 195"/>
                <a:gd name="T59" fmla="*/ 609 h 754"/>
                <a:gd name="T60" fmla="*/ 91 w 195"/>
                <a:gd name="T61" fmla="*/ 621 h 754"/>
                <a:gd name="T62" fmla="*/ 91 w 195"/>
                <a:gd name="T63" fmla="*/ 646 h 754"/>
                <a:gd name="T64" fmla="*/ 106 w 195"/>
                <a:gd name="T65" fmla="*/ 662 h 754"/>
                <a:gd name="T66" fmla="*/ 111 w 195"/>
                <a:gd name="T67" fmla="*/ 668 h 754"/>
                <a:gd name="T68" fmla="*/ 113 w 195"/>
                <a:gd name="T69" fmla="*/ 677 h 754"/>
                <a:gd name="T70" fmla="*/ 115 w 195"/>
                <a:gd name="T71" fmla="*/ 711 h 754"/>
                <a:gd name="T72" fmla="*/ 109 w 195"/>
                <a:gd name="T73" fmla="*/ 732 h 754"/>
                <a:gd name="T74" fmla="*/ 96 w 195"/>
                <a:gd name="T75" fmla="*/ 737 h 754"/>
                <a:gd name="T76" fmla="*/ 82 w 195"/>
                <a:gd name="T77" fmla="*/ 746 h 754"/>
                <a:gd name="T78" fmla="*/ 80 w 195"/>
                <a:gd name="T79" fmla="*/ 751 h 754"/>
                <a:gd name="T80" fmla="*/ 76 w 195"/>
                <a:gd name="T81" fmla="*/ 753 h 754"/>
                <a:gd name="T82" fmla="*/ 71 w 195"/>
                <a:gd name="T83" fmla="*/ 746 h 754"/>
                <a:gd name="T84" fmla="*/ 68 w 195"/>
                <a:gd name="T85" fmla="*/ 738 h 754"/>
                <a:gd name="T86" fmla="*/ 41 w 195"/>
                <a:gd name="T87" fmla="*/ 654 h 754"/>
                <a:gd name="T88" fmla="*/ 39 w 195"/>
                <a:gd name="T89" fmla="*/ 584 h 754"/>
                <a:gd name="T90" fmla="*/ 51 w 195"/>
                <a:gd name="T91" fmla="*/ 530 h 754"/>
                <a:gd name="T92" fmla="*/ 84 w 195"/>
                <a:gd name="T93" fmla="*/ 456 h 754"/>
                <a:gd name="T94" fmla="*/ 108 w 195"/>
                <a:gd name="T95" fmla="*/ 416 h 754"/>
                <a:gd name="T96" fmla="*/ 107 w 195"/>
                <a:gd name="T97" fmla="*/ 342 h 754"/>
                <a:gd name="T98" fmla="*/ 95 w 195"/>
                <a:gd name="T99" fmla="*/ 319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5" h="754">
                  <a:moveTo>
                    <a:pt x="95" y="319"/>
                  </a:moveTo>
                  <a:cubicBezTo>
                    <a:pt x="92" y="312"/>
                    <a:pt x="89" y="306"/>
                    <a:pt x="86" y="300"/>
                  </a:cubicBezTo>
                  <a:cubicBezTo>
                    <a:pt x="78" y="281"/>
                    <a:pt x="82" y="263"/>
                    <a:pt x="89" y="245"/>
                  </a:cubicBezTo>
                  <a:cubicBezTo>
                    <a:pt x="94" y="231"/>
                    <a:pt x="102" y="217"/>
                    <a:pt x="105" y="202"/>
                  </a:cubicBezTo>
                  <a:cubicBezTo>
                    <a:pt x="110" y="184"/>
                    <a:pt x="107" y="167"/>
                    <a:pt x="101" y="149"/>
                  </a:cubicBezTo>
                  <a:cubicBezTo>
                    <a:pt x="88" y="114"/>
                    <a:pt x="68" y="85"/>
                    <a:pt x="40" y="60"/>
                  </a:cubicBezTo>
                  <a:cubicBezTo>
                    <a:pt x="30" y="50"/>
                    <a:pt x="18" y="42"/>
                    <a:pt x="6" y="34"/>
                  </a:cubicBezTo>
                  <a:cubicBezTo>
                    <a:pt x="3" y="33"/>
                    <a:pt x="0" y="32"/>
                    <a:pt x="1" y="28"/>
                  </a:cubicBezTo>
                  <a:cubicBezTo>
                    <a:pt x="12" y="19"/>
                    <a:pt x="22" y="10"/>
                    <a:pt x="32" y="0"/>
                  </a:cubicBezTo>
                  <a:cubicBezTo>
                    <a:pt x="33" y="1"/>
                    <a:pt x="34" y="2"/>
                    <a:pt x="34" y="3"/>
                  </a:cubicBezTo>
                  <a:cubicBezTo>
                    <a:pt x="32" y="28"/>
                    <a:pt x="47" y="45"/>
                    <a:pt x="61" y="63"/>
                  </a:cubicBezTo>
                  <a:cubicBezTo>
                    <a:pt x="78" y="85"/>
                    <a:pt x="100" y="103"/>
                    <a:pt x="120" y="122"/>
                  </a:cubicBezTo>
                  <a:cubicBezTo>
                    <a:pt x="129" y="131"/>
                    <a:pt x="136" y="141"/>
                    <a:pt x="141" y="152"/>
                  </a:cubicBezTo>
                  <a:cubicBezTo>
                    <a:pt x="144" y="158"/>
                    <a:pt x="144" y="164"/>
                    <a:pt x="146" y="171"/>
                  </a:cubicBezTo>
                  <a:cubicBezTo>
                    <a:pt x="150" y="185"/>
                    <a:pt x="149" y="200"/>
                    <a:pt x="154" y="214"/>
                  </a:cubicBezTo>
                  <a:cubicBezTo>
                    <a:pt x="156" y="223"/>
                    <a:pt x="161" y="231"/>
                    <a:pt x="168" y="237"/>
                  </a:cubicBezTo>
                  <a:cubicBezTo>
                    <a:pt x="178" y="245"/>
                    <a:pt x="184" y="256"/>
                    <a:pt x="186" y="269"/>
                  </a:cubicBezTo>
                  <a:cubicBezTo>
                    <a:pt x="187" y="280"/>
                    <a:pt x="186" y="290"/>
                    <a:pt x="183" y="299"/>
                  </a:cubicBezTo>
                  <a:cubicBezTo>
                    <a:pt x="181" y="307"/>
                    <a:pt x="182" y="313"/>
                    <a:pt x="186" y="319"/>
                  </a:cubicBezTo>
                  <a:cubicBezTo>
                    <a:pt x="188" y="323"/>
                    <a:pt x="190" y="327"/>
                    <a:pt x="192" y="331"/>
                  </a:cubicBezTo>
                  <a:cubicBezTo>
                    <a:pt x="195" y="335"/>
                    <a:pt x="193" y="339"/>
                    <a:pt x="190" y="341"/>
                  </a:cubicBezTo>
                  <a:cubicBezTo>
                    <a:pt x="174" y="356"/>
                    <a:pt x="174" y="373"/>
                    <a:pt x="179" y="392"/>
                  </a:cubicBezTo>
                  <a:cubicBezTo>
                    <a:pt x="182" y="402"/>
                    <a:pt x="182" y="410"/>
                    <a:pt x="174" y="418"/>
                  </a:cubicBezTo>
                  <a:cubicBezTo>
                    <a:pt x="169" y="424"/>
                    <a:pt x="166" y="431"/>
                    <a:pt x="161" y="438"/>
                  </a:cubicBezTo>
                  <a:cubicBezTo>
                    <a:pt x="158" y="442"/>
                    <a:pt x="154" y="445"/>
                    <a:pt x="147" y="443"/>
                  </a:cubicBezTo>
                  <a:cubicBezTo>
                    <a:pt x="138" y="440"/>
                    <a:pt x="133" y="447"/>
                    <a:pt x="127" y="452"/>
                  </a:cubicBezTo>
                  <a:cubicBezTo>
                    <a:pt x="113" y="465"/>
                    <a:pt x="105" y="482"/>
                    <a:pt x="95" y="498"/>
                  </a:cubicBezTo>
                  <a:cubicBezTo>
                    <a:pt x="89" y="508"/>
                    <a:pt x="87" y="519"/>
                    <a:pt x="84" y="531"/>
                  </a:cubicBezTo>
                  <a:cubicBezTo>
                    <a:pt x="81" y="548"/>
                    <a:pt x="76" y="565"/>
                    <a:pt x="72" y="582"/>
                  </a:cubicBezTo>
                  <a:cubicBezTo>
                    <a:pt x="69" y="594"/>
                    <a:pt x="73" y="603"/>
                    <a:pt x="85" y="609"/>
                  </a:cubicBezTo>
                  <a:cubicBezTo>
                    <a:pt x="91" y="612"/>
                    <a:pt x="92" y="614"/>
                    <a:pt x="91" y="621"/>
                  </a:cubicBezTo>
                  <a:cubicBezTo>
                    <a:pt x="90" y="629"/>
                    <a:pt x="90" y="638"/>
                    <a:pt x="91" y="646"/>
                  </a:cubicBezTo>
                  <a:cubicBezTo>
                    <a:pt x="91" y="655"/>
                    <a:pt x="98" y="659"/>
                    <a:pt x="106" y="662"/>
                  </a:cubicBezTo>
                  <a:cubicBezTo>
                    <a:pt x="108" y="663"/>
                    <a:pt x="111" y="664"/>
                    <a:pt x="111" y="668"/>
                  </a:cubicBezTo>
                  <a:cubicBezTo>
                    <a:pt x="113" y="671"/>
                    <a:pt x="113" y="674"/>
                    <a:pt x="113" y="677"/>
                  </a:cubicBezTo>
                  <a:cubicBezTo>
                    <a:pt x="113" y="689"/>
                    <a:pt x="115" y="700"/>
                    <a:pt x="115" y="711"/>
                  </a:cubicBezTo>
                  <a:cubicBezTo>
                    <a:pt x="117" y="719"/>
                    <a:pt x="115" y="726"/>
                    <a:pt x="109" y="732"/>
                  </a:cubicBezTo>
                  <a:cubicBezTo>
                    <a:pt x="105" y="735"/>
                    <a:pt x="101" y="738"/>
                    <a:pt x="96" y="737"/>
                  </a:cubicBezTo>
                  <a:cubicBezTo>
                    <a:pt x="87" y="736"/>
                    <a:pt x="85" y="737"/>
                    <a:pt x="82" y="746"/>
                  </a:cubicBezTo>
                  <a:cubicBezTo>
                    <a:pt x="81" y="748"/>
                    <a:pt x="81" y="750"/>
                    <a:pt x="80" y="751"/>
                  </a:cubicBezTo>
                  <a:cubicBezTo>
                    <a:pt x="79" y="754"/>
                    <a:pt x="78" y="754"/>
                    <a:pt x="76" y="753"/>
                  </a:cubicBezTo>
                  <a:cubicBezTo>
                    <a:pt x="73" y="752"/>
                    <a:pt x="72" y="749"/>
                    <a:pt x="71" y="746"/>
                  </a:cubicBezTo>
                  <a:cubicBezTo>
                    <a:pt x="70" y="743"/>
                    <a:pt x="69" y="740"/>
                    <a:pt x="68" y="738"/>
                  </a:cubicBezTo>
                  <a:cubicBezTo>
                    <a:pt x="54" y="711"/>
                    <a:pt x="45" y="684"/>
                    <a:pt x="41" y="654"/>
                  </a:cubicBezTo>
                  <a:cubicBezTo>
                    <a:pt x="38" y="631"/>
                    <a:pt x="39" y="607"/>
                    <a:pt x="39" y="584"/>
                  </a:cubicBezTo>
                  <a:cubicBezTo>
                    <a:pt x="40" y="565"/>
                    <a:pt x="45" y="548"/>
                    <a:pt x="51" y="530"/>
                  </a:cubicBezTo>
                  <a:cubicBezTo>
                    <a:pt x="60" y="505"/>
                    <a:pt x="71" y="480"/>
                    <a:pt x="84" y="456"/>
                  </a:cubicBezTo>
                  <a:cubicBezTo>
                    <a:pt x="92" y="442"/>
                    <a:pt x="101" y="430"/>
                    <a:pt x="108" y="416"/>
                  </a:cubicBezTo>
                  <a:cubicBezTo>
                    <a:pt x="121" y="391"/>
                    <a:pt x="120" y="367"/>
                    <a:pt x="107" y="342"/>
                  </a:cubicBezTo>
                  <a:cubicBezTo>
                    <a:pt x="102" y="334"/>
                    <a:pt x="98" y="327"/>
                    <a:pt x="95" y="319"/>
                  </a:cubicBezTo>
                  <a:close/>
                </a:path>
              </a:pathLst>
            </a:custGeom>
            <a:solidFill>
              <a:srgbClr val="619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C6B74CB5-1B30-CC0A-998F-BB3B78EA41DA}"/>
                </a:ext>
              </a:extLst>
            </p:cNvPr>
            <p:cNvSpPr>
              <a:spLocks/>
            </p:cNvSpPr>
            <p:nvPr/>
          </p:nvSpPr>
          <p:spPr bwMode="auto">
            <a:xfrm>
              <a:off x="9485313" y="2365375"/>
              <a:ext cx="663575" cy="1836738"/>
            </a:xfrm>
            <a:custGeom>
              <a:avLst/>
              <a:gdLst>
                <a:gd name="T0" fmla="*/ 59 w 176"/>
                <a:gd name="T1" fmla="*/ 0 h 487"/>
                <a:gd name="T2" fmla="*/ 93 w 176"/>
                <a:gd name="T3" fmla="*/ 1 h 487"/>
                <a:gd name="T4" fmla="*/ 98 w 176"/>
                <a:gd name="T5" fmla="*/ 8 h 487"/>
                <a:gd name="T6" fmla="*/ 80 w 176"/>
                <a:gd name="T7" fmla="*/ 114 h 487"/>
                <a:gd name="T8" fmla="*/ 76 w 176"/>
                <a:gd name="T9" fmla="*/ 205 h 487"/>
                <a:gd name="T10" fmla="*/ 61 w 176"/>
                <a:gd name="T11" fmla="*/ 337 h 487"/>
                <a:gd name="T12" fmla="*/ 58 w 176"/>
                <a:gd name="T13" fmla="*/ 354 h 487"/>
                <a:gd name="T14" fmla="*/ 54 w 176"/>
                <a:gd name="T15" fmla="*/ 375 h 487"/>
                <a:gd name="T16" fmla="*/ 77 w 176"/>
                <a:gd name="T17" fmla="*/ 336 h 487"/>
                <a:gd name="T18" fmla="*/ 125 w 176"/>
                <a:gd name="T19" fmla="*/ 258 h 487"/>
                <a:gd name="T20" fmla="*/ 168 w 176"/>
                <a:gd name="T21" fmla="*/ 206 h 487"/>
                <a:gd name="T22" fmla="*/ 172 w 176"/>
                <a:gd name="T23" fmla="*/ 204 h 487"/>
                <a:gd name="T24" fmla="*/ 173 w 176"/>
                <a:gd name="T25" fmla="*/ 204 h 487"/>
                <a:gd name="T26" fmla="*/ 173 w 176"/>
                <a:gd name="T27" fmla="*/ 210 h 487"/>
                <a:gd name="T28" fmla="*/ 164 w 176"/>
                <a:gd name="T29" fmla="*/ 223 h 487"/>
                <a:gd name="T30" fmla="*/ 165 w 176"/>
                <a:gd name="T31" fmla="*/ 238 h 487"/>
                <a:gd name="T32" fmla="*/ 164 w 176"/>
                <a:gd name="T33" fmla="*/ 255 h 487"/>
                <a:gd name="T34" fmla="*/ 162 w 176"/>
                <a:gd name="T35" fmla="*/ 266 h 487"/>
                <a:gd name="T36" fmla="*/ 159 w 176"/>
                <a:gd name="T37" fmla="*/ 278 h 487"/>
                <a:gd name="T38" fmla="*/ 147 w 176"/>
                <a:gd name="T39" fmla="*/ 295 h 487"/>
                <a:gd name="T40" fmla="*/ 140 w 176"/>
                <a:gd name="T41" fmla="*/ 309 h 487"/>
                <a:gd name="T42" fmla="*/ 146 w 176"/>
                <a:gd name="T43" fmla="*/ 315 h 487"/>
                <a:gd name="T44" fmla="*/ 153 w 176"/>
                <a:gd name="T45" fmla="*/ 312 h 487"/>
                <a:gd name="T46" fmla="*/ 174 w 176"/>
                <a:gd name="T47" fmla="*/ 310 h 487"/>
                <a:gd name="T48" fmla="*/ 174 w 176"/>
                <a:gd name="T49" fmla="*/ 313 h 487"/>
                <a:gd name="T50" fmla="*/ 134 w 176"/>
                <a:gd name="T51" fmla="*/ 358 h 487"/>
                <a:gd name="T52" fmla="*/ 112 w 176"/>
                <a:gd name="T53" fmla="*/ 384 h 487"/>
                <a:gd name="T54" fmla="*/ 110 w 176"/>
                <a:gd name="T55" fmla="*/ 387 h 487"/>
                <a:gd name="T56" fmla="*/ 82 w 176"/>
                <a:gd name="T57" fmla="*/ 429 h 487"/>
                <a:gd name="T58" fmla="*/ 65 w 176"/>
                <a:gd name="T59" fmla="*/ 461 h 487"/>
                <a:gd name="T60" fmla="*/ 61 w 176"/>
                <a:gd name="T61" fmla="*/ 478 h 487"/>
                <a:gd name="T62" fmla="*/ 53 w 176"/>
                <a:gd name="T63" fmla="*/ 487 h 487"/>
                <a:gd name="T64" fmla="*/ 35 w 176"/>
                <a:gd name="T65" fmla="*/ 470 h 487"/>
                <a:gd name="T66" fmla="*/ 26 w 176"/>
                <a:gd name="T67" fmla="*/ 459 h 487"/>
                <a:gd name="T68" fmla="*/ 4 w 176"/>
                <a:gd name="T69" fmla="*/ 442 h 487"/>
                <a:gd name="T70" fmla="*/ 1 w 176"/>
                <a:gd name="T71" fmla="*/ 429 h 487"/>
                <a:gd name="T72" fmla="*/ 9 w 176"/>
                <a:gd name="T73" fmla="*/ 405 h 487"/>
                <a:gd name="T74" fmla="*/ 26 w 176"/>
                <a:gd name="T75" fmla="*/ 337 h 487"/>
                <a:gd name="T76" fmla="*/ 32 w 176"/>
                <a:gd name="T77" fmla="*/ 252 h 487"/>
                <a:gd name="T78" fmla="*/ 29 w 176"/>
                <a:gd name="T79" fmla="*/ 188 h 487"/>
                <a:gd name="T80" fmla="*/ 31 w 176"/>
                <a:gd name="T81" fmla="*/ 151 h 487"/>
                <a:gd name="T82" fmla="*/ 49 w 176"/>
                <a:gd name="T83" fmla="*/ 101 h 487"/>
                <a:gd name="T84" fmla="*/ 54 w 176"/>
                <a:gd name="T85" fmla="*/ 84 h 487"/>
                <a:gd name="T86" fmla="*/ 50 w 176"/>
                <a:gd name="T87" fmla="*/ 71 h 487"/>
                <a:gd name="T88" fmla="*/ 47 w 176"/>
                <a:gd name="T89" fmla="*/ 43 h 487"/>
                <a:gd name="T90" fmla="*/ 61 w 176"/>
                <a:gd name="T91" fmla="*/ 14 h 487"/>
                <a:gd name="T92" fmla="*/ 59 w 176"/>
                <a:gd name="T93"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6" h="487">
                  <a:moveTo>
                    <a:pt x="59" y="0"/>
                  </a:moveTo>
                  <a:cubicBezTo>
                    <a:pt x="70" y="1"/>
                    <a:pt x="81" y="1"/>
                    <a:pt x="93" y="1"/>
                  </a:cubicBezTo>
                  <a:cubicBezTo>
                    <a:pt x="98" y="2"/>
                    <a:pt x="99" y="3"/>
                    <a:pt x="98" y="8"/>
                  </a:cubicBezTo>
                  <a:cubicBezTo>
                    <a:pt x="91" y="43"/>
                    <a:pt x="84" y="78"/>
                    <a:pt x="80" y="114"/>
                  </a:cubicBezTo>
                  <a:cubicBezTo>
                    <a:pt x="76" y="144"/>
                    <a:pt x="74" y="175"/>
                    <a:pt x="76" y="205"/>
                  </a:cubicBezTo>
                  <a:cubicBezTo>
                    <a:pt x="78" y="250"/>
                    <a:pt x="71" y="293"/>
                    <a:pt x="61" y="337"/>
                  </a:cubicBezTo>
                  <a:cubicBezTo>
                    <a:pt x="60" y="342"/>
                    <a:pt x="57" y="348"/>
                    <a:pt x="58" y="354"/>
                  </a:cubicBezTo>
                  <a:cubicBezTo>
                    <a:pt x="59" y="361"/>
                    <a:pt x="55" y="367"/>
                    <a:pt x="54" y="375"/>
                  </a:cubicBezTo>
                  <a:cubicBezTo>
                    <a:pt x="61" y="361"/>
                    <a:pt x="69" y="349"/>
                    <a:pt x="77" y="336"/>
                  </a:cubicBezTo>
                  <a:cubicBezTo>
                    <a:pt x="92" y="310"/>
                    <a:pt x="108" y="284"/>
                    <a:pt x="125" y="258"/>
                  </a:cubicBezTo>
                  <a:cubicBezTo>
                    <a:pt x="138" y="240"/>
                    <a:pt x="154" y="223"/>
                    <a:pt x="168" y="206"/>
                  </a:cubicBezTo>
                  <a:cubicBezTo>
                    <a:pt x="169" y="205"/>
                    <a:pt x="170" y="203"/>
                    <a:pt x="172" y="204"/>
                  </a:cubicBezTo>
                  <a:cubicBezTo>
                    <a:pt x="173" y="203"/>
                    <a:pt x="173" y="203"/>
                    <a:pt x="173" y="204"/>
                  </a:cubicBezTo>
                  <a:cubicBezTo>
                    <a:pt x="176" y="206"/>
                    <a:pt x="176" y="207"/>
                    <a:pt x="173" y="210"/>
                  </a:cubicBezTo>
                  <a:cubicBezTo>
                    <a:pt x="170" y="214"/>
                    <a:pt x="166" y="218"/>
                    <a:pt x="164" y="223"/>
                  </a:cubicBezTo>
                  <a:cubicBezTo>
                    <a:pt x="162" y="229"/>
                    <a:pt x="162" y="233"/>
                    <a:pt x="165" y="238"/>
                  </a:cubicBezTo>
                  <a:cubicBezTo>
                    <a:pt x="169" y="244"/>
                    <a:pt x="168" y="249"/>
                    <a:pt x="164" y="255"/>
                  </a:cubicBezTo>
                  <a:cubicBezTo>
                    <a:pt x="162" y="258"/>
                    <a:pt x="161" y="262"/>
                    <a:pt x="162" y="266"/>
                  </a:cubicBezTo>
                  <a:cubicBezTo>
                    <a:pt x="163" y="270"/>
                    <a:pt x="161" y="275"/>
                    <a:pt x="159" y="278"/>
                  </a:cubicBezTo>
                  <a:cubicBezTo>
                    <a:pt x="155" y="284"/>
                    <a:pt x="152" y="290"/>
                    <a:pt x="147" y="295"/>
                  </a:cubicBezTo>
                  <a:cubicBezTo>
                    <a:pt x="143" y="299"/>
                    <a:pt x="141" y="304"/>
                    <a:pt x="140" y="309"/>
                  </a:cubicBezTo>
                  <a:cubicBezTo>
                    <a:pt x="138" y="315"/>
                    <a:pt x="141" y="317"/>
                    <a:pt x="146" y="315"/>
                  </a:cubicBezTo>
                  <a:cubicBezTo>
                    <a:pt x="149" y="314"/>
                    <a:pt x="151" y="313"/>
                    <a:pt x="153" y="312"/>
                  </a:cubicBezTo>
                  <a:cubicBezTo>
                    <a:pt x="160" y="308"/>
                    <a:pt x="167" y="307"/>
                    <a:pt x="174" y="310"/>
                  </a:cubicBezTo>
                  <a:cubicBezTo>
                    <a:pt x="176" y="311"/>
                    <a:pt x="175" y="313"/>
                    <a:pt x="174" y="313"/>
                  </a:cubicBezTo>
                  <a:cubicBezTo>
                    <a:pt x="160" y="327"/>
                    <a:pt x="148" y="343"/>
                    <a:pt x="134" y="358"/>
                  </a:cubicBezTo>
                  <a:cubicBezTo>
                    <a:pt x="126" y="366"/>
                    <a:pt x="118" y="374"/>
                    <a:pt x="112" y="384"/>
                  </a:cubicBezTo>
                  <a:cubicBezTo>
                    <a:pt x="111" y="385"/>
                    <a:pt x="111" y="386"/>
                    <a:pt x="110" y="387"/>
                  </a:cubicBezTo>
                  <a:cubicBezTo>
                    <a:pt x="102" y="402"/>
                    <a:pt x="90" y="414"/>
                    <a:pt x="82" y="429"/>
                  </a:cubicBezTo>
                  <a:cubicBezTo>
                    <a:pt x="77" y="440"/>
                    <a:pt x="70" y="450"/>
                    <a:pt x="65" y="461"/>
                  </a:cubicBezTo>
                  <a:cubicBezTo>
                    <a:pt x="63" y="467"/>
                    <a:pt x="60" y="472"/>
                    <a:pt x="61" y="478"/>
                  </a:cubicBezTo>
                  <a:cubicBezTo>
                    <a:pt x="59" y="482"/>
                    <a:pt x="56" y="485"/>
                    <a:pt x="53" y="487"/>
                  </a:cubicBezTo>
                  <a:cubicBezTo>
                    <a:pt x="43" y="485"/>
                    <a:pt x="38" y="479"/>
                    <a:pt x="35" y="470"/>
                  </a:cubicBezTo>
                  <a:cubicBezTo>
                    <a:pt x="33" y="465"/>
                    <a:pt x="31" y="461"/>
                    <a:pt x="26" y="459"/>
                  </a:cubicBezTo>
                  <a:cubicBezTo>
                    <a:pt x="17" y="455"/>
                    <a:pt x="11" y="448"/>
                    <a:pt x="4" y="442"/>
                  </a:cubicBezTo>
                  <a:cubicBezTo>
                    <a:pt x="0" y="439"/>
                    <a:pt x="0" y="434"/>
                    <a:pt x="1" y="429"/>
                  </a:cubicBezTo>
                  <a:cubicBezTo>
                    <a:pt x="3" y="421"/>
                    <a:pt x="6" y="413"/>
                    <a:pt x="9" y="405"/>
                  </a:cubicBezTo>
                  <a:cubicBezTo>
                    <a:pt x="20" y="384"/>
                    <a:pt x="21" y="360"/>
                    <a:pt x="26" y="337"/>
                  </a:cubicBezTo>
                  <a:cubicBezTo>
                    <a:pt x="32" y="309"/>
                    <a:pt x="33" y="280"/>
                    <a:pt x="32" y="252"/>
                  </a:cubicBezTo>
                  <a:cubicBezTo>
                    <a:pt x="31" y="231"/>
                    <a:pt x="28" y="209"/>
                    <a:pt x="29" y="188"/>
                  </a:cubicBezTo>
                  <a:cubicBezTo>
                    <a:pt x="29" y="175"/>
                    <a:pt x="31" y="163"/>
                    <a:pt x="31" y="151"/>
                  </a:cubicBezTo>
                  <a:cubicBezTo>
                    <a:pt x="31" y="132"/>
                    <a:pt x="41" y="117"/>
                    <a:pt x="49" y="101"/>
                  </a:cubicBezTo>
                  <a:cubicBezTo>
                    <a:pt x="52" y="96"/>
                    <a:pt x="53" y="90"/>
                    <a:pt x="54" y="84"/>
                  </a:cubicBezTo>
                  <a:cubicBezTo>
                    <a:pt x="56" y="79"/>
                    <a:pt x="53" y="75"/>
                    <a:pt x="50" y="71"/>
                  </a:cubicBezTo>
                  <a:cubicBezTo>
                    <a:pt x="42" y="62"/>
                    <a:pt x="42" y="53"/>
                    <a:pt x="47" y="43"/>
                  </a:cubicBezTo>
                  <a:cubicBezTo>
                    <a:pt x="53" y="34"/>
                    <a:pt x="57" y="24"/>
                    <a:pt x="61" y="14"/>
                  </a:cubicBezTo>
                  <a:cubicBezTo>
                    <a:pt x="63" y="9"/>
                    <a:pt x="65" y="4"/>
                    <a:pt x="59" y="0"/>
                  </a:cubicBezTo>
                  <a:close/>
                </a:path>
              </a:pathLst>
            </a:custGeom>
            <a:solidFill>
              <a:srgbClr val="567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8F46D221-E9A8-28CC-3415-05A8D550B679}"/>
                </a:ext>
              </a:extLst>
            </p:cNvPr>
            <p:cNvSpPr>
              <a:spLocks/>
            </p:cNvSpPr>
            <p:nvPr/>
          </p:nvSpPr>
          <p:spPr bwMode="auto">
            <a:xfrm>
              <a:off x="9334500" y="2354263"/>
              <a:ext cx="406400" cy="2101850"/>
            </a:xfrm>
            <a:custGeom>
              <a:avLst/>
              <a:gdLst>
                <a:gd name="T0" fmla="*/ 99 w 108"/>
                <a:gd name="T1" fmla="*/ 3 h 557"/>
                <a:gd name="T2" fmla="*/ 108 w 108"/>
                <a:gd name="T3" fmla="*/ 5 h 557"/>
                <a:gd name="T4" fmla="*/ 87 w 108"/>
                <a:gd name="T5" fmla="*/ 51 h 557"/>
                <a:gd name="T6" fmla="*/ 89 w 108"/>
                <a:gd name="T7" fmla="*/ 70 h 557"/>
                <a:gd name="T8" fmla="*/ 92 w 108"/>
                <a:gd name="T9" fmla="*/ 103 h 557"/>
                <a:gd name="T10" fmla="*/ 72 w 108"/>
                <a:gd name="T11" fmla="*/ 173 h 557"/>
                <a:gd name="T12" fmla="*/ 71 w 108"/>
                <a:gd name="T13" fmla="*/ 218 h 557"/>
                <a:gd name="T14" fmla="*/ 74 w 108"/>
                <a:gd name="T15" fmla="*/ 299 h 557"/>
                <a:gd name="T16" fmla="*/ 65 w 108"/>
                <a:gd name="T17" fmla="*/ 357 h 557"/>
                <a:gd name="T18" fmla="*/ 55 w 108"/>
                <a:gd name="T19" fmla="*/ 399 h 557"/>
                <a:gd name="T20" fmla="*/ 43 w 108"/>
                <a:gd name="T21" fmla="*/ 432 h 557"/>
                <a:gd name="T22" fmla="*/ 48 w 108"/>
                <a:gd name="T23" fmla="*/ 446 h 557"/>
                <a:gd name="T24" fmla="*/ 73 w 108"/>
                <a:gd name="T25" fmla="*/ 463 h 557"/>
                <a:gd name="T26" fmla="*/ 75 w 108"/>
                <a:gd name="T27" fmla="*/ 465 h 557"/>
                <a:gd name="T28" fmla="*/ 93 w 108"/>
                <a:gd name="T29" fmla="*/ 490 h 557"/>
                <a:gd name="T30" fmla="*/ 84 w 108"/>
                <a:gd name="T31" fmla="*/ 508 h 557"/>
                <a:gd name="T32" fmla="*/ 67 w 108"/>
                <a:gd name="T33" fmla="*/ 557 h 557"/>
                <a:gd name="T34" fmla="*/ 52 w 108"/>
                <a:gd name="T35" fmla="*/ 550 h 557"/>
                <a:gd name="T36" fmla="*/ 47 w 108"/>
                <a:gd name="T37" fmla="*/ 545 h 557"/>
                <a:gd name="T38" fmla="*/ 28 w 108"/>
                <a:gd name="T39" fmla="*/ 536 h 557"/>
                <a:gd name="T40" fmla="*/ 24 w 108"/>
                <a:gd name="T41" fmla="*/ 538 h 557"/>
                <a:gd name="T42" fmla="*/ 19 w 108"/>
                <a:gd name="T43" fmla="*/ 531 h 557"/>
                <a:gd name="T44" fmla="*/ 15 w 108"/>
                <a:gd name="T45" fmla="*/ 512 h 557"/>
                <a:gd name="T46" fmla="*/ 8 w 108"/>
                <a:gd name="T47" fmla="*/ 506 h 557"/>
                <a:gd name="T48" fmla="*/ 0 w 108"/>
                <a:gd name="T49" fmla="*/ 504 h 557"/>
                <a:gd name="T50" fmla="*/ 5 w 108"/>
                <a:gd name="T51" fmla="*/ 486 h 557"/>
                <a:gd name="T52" fmla="*/ 8 w 108"/>
                <a:gd name="T53" fmla="*/ 461 h 557"/>
                <a:gd name="T54" fmla="*/ 15 w 108"/>
                <a:gd name="T55" fmla="*/ 453 h 557"/>
                <a:gd name="T56" fmla="*/ 38 w 108"/>
                <a:gd name="T57" fmla="*/ 349 h 557"/>
                <a:gd name="T58" fmla="*/ 40 w 108"/>
                <a:gd name="T59" fmla="*/ 312 h 557"/>
                <a:gd name="T60" fmla="*/ 43 w 108"/>
                <a:gd name="T61" fmla="*/ 298 h 557"/>
                <a:gd name="T62" fmla="*/ 54 w 108"/>
                <a:gd name="T63" fmla="*/ 171 h 557"/>
                <a:gd name="T64" fmla="*/ 74 w 108"/>
                <a:gd name="T65" fmla="*/ 38 h 557"/>
                <a:gd name="T66" fmla="*/ 80 w 108"/>
                <a:gd name="T67" fmla="*/ 7 h 557"/>
                <a:gd name="T68" fmla="*/ 87 w 108"/>
                <a:gd name="T69" fmla="*/ 2 h 557"/>
                <a:gd name="T70" fmla="*/ 99 w 108"/>
                <a:gd name="T71" fmla="*/ 3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 h="557">
                  <a:moveTo>
                    <a:pt x="99" y="3"/>
                  </a:moveTo>
                  <a:cubicBezTo>
                    <a:pt x="101" y="6"/>
                    <a:pt x="105" y="4"/>
                    <a:pt x="108" y="5"/>
                  </a:cubicBezTo>
                  <a:cubicBezTo>
                    <a:pt x="102" y="21"/>
                    <a:pt x="96" y="36"/>
                    <a:pt x="87" y="51"/>
                  </a:cubicBezTo>
                  <a:cubicBezTo>
                    <a:pt x="84" y="57"/>
                    <a:pt x="84" y="64"/>
                    <a:pt x="89" y="70"/>
                  </a:cubicBezTo>
                  <a:cubicBezTo>
                    <a:pt x="98" y="81"/>
                    <a:pt x="99" y="91"/>
                    <a:pt x="92" y="103"/>
                  </a:cubicBezTo>
                  <a:cubicBezTo>
                    <a:pt x="79" y="125"/>
                    <a:pt x="71" y="147"/>
                    <a:pt x="72" y="173"/>
                  </a:cubicBezTo>
                  <a:cubicBezTo>
                    <a:pt x="72" y="188"/>
                    <a:pt x="70" y="203"/>
                    <a:pt x="71" y="218"/>
                  </a:cubicBezTo>
                  <a:cubicBezTo>
                    <a:pt x="73" y="245"/>
                    <a:pt x="75" y="272"/>
                    <a:pt x="74" y="299"/>
                  </a:cubicBezTo>
                  <a:cubicBezTo>
                    <a:pt x="73" y="319"/>
                    <a:pt x="68" y="338"/>
                    <a:pt x="65" y="357"/>
                  </a:cubicBezTo>
                  <a:cubicBezTo>
                    <a:pt x="63" y="372"/>
                    <a:pt x="61" y="386"/>
                    <a:pt x="55" y="399"/>
                  </a:cubicBezTo>
                  <a:cubicBezTo>
                    <a:pt x="51" y="410"/>
                    <a:pt x="46" y="421"/>
                    <a:pt x="43" y="432"/>
                  </a:cubicBezTo>
                  <a:cubicBezTo>
                    <a:pt x="41" y="438"/>
                    <a:pt x="42" y="443"/>
                    <a:pt x="48" y="446"/>
                  </a:cubicBezTo>
                  <a:cubicBezTo>
                    <a:pt x="56" y="451"/>
                    <a:pt x="62" y="461"/>
                    <a:pt x="73" y="463"/>
                  </a:cubicBezTo>
                  <a:cubicBezTo>
                    <a:pt x="74" y="463"/>
                    <a:pt x="75" y="464"/>
                    <a:pt x="75" y="465"/>
                  </a:cubicBezTo>
                  <a:cubicBezTo>
                    <a:pt x="76" y="477"/>
                    <a:pt x="83" y="484"/>
                    <a:pt x="93" y="490"/>
                  </a:cubicBezTo>
                  <a:cubicBezTo>
                    <a:pt x="88" y="495"/>
                    <a:pt x="87" y="502"/>
                    <a:pt x="84" y="508"/>
                  </a:cubicBezTo>
                  <a:cubicBezTo>
                    <a:pt x="78" y="524"/>
                    <a:pt x="71" y="540"/>
                    <a:pt x="67" y="557"/>
                  </a:cubicBezTo>
                  <a:cubicBezTo>
                    <a:pt x="63" y="551"/>
                    <a:pt x="59" y="548"/>
                    <a:pt x="52" y="550"/>
                  </a:cubicBezTo>
                  <a:cubicBezTo>
                    <a:pt x="50" y="551"/>
                    <a:pt x="48" y="547"/>
                    <a:pt x="47" y="545"/>
                  </a:cubicBezTo>
                  <a:cubicBezTo>
                    <a:pt x="42" y="533"/>
                    <a:pt x="39" y="532"/>
                    <a:pt x="28" y="536"/>
                  </a:cubicBezTo>
                  <a:cubicBezTo>
                    <a:pt x="26" y="537"/>
                    <a:pt x="25" y="538"/>
                    <a:pt x="24" y="538"/>
                  </a:cubicBezTo>
                  <a:cubicBezTo>
                    <a:pt x="20" y="537"/>
                    <a:pt x="20" y="534"/>
                    <a:pt x="19" y="531"/>
                  </a:cubicBezTo>
                  <a:cubicBezTo>
                    <a:pt x="18" y="525"/>
                    <a:pt x="15" y="519"/>
                    <a:pt x="15" y="512"/>
                  </a:cubicBezTo>
                  <a:cubicBezTo>
                    <a:pt x="15" y="508"/>
                    <a:pt x="13" y="505"/>
                    <a:pt x="8" y="506"/>
                  </a:cubicBezTo>
                  <a:cubicBezTo>
                    <a:pt x="5" y="507"/>
                    <a:pt x="2" y="507"/>
                    <a:pt x="0" y="504"/>
                  </a:cubicBezTo>
                  <a:cubicBezTo>
                    <a:pt x="0" y="497"/>
                    <a:pt x="3" y="492"/>
                    <a:pt x="5" y="486"/>
                  </a:cubicBezTo>
                  <a:cubicBezTo>
                    <a:pt x="8" y="478"/>
                    <a:pt x="9" y="469"/>
                    <a:pt x="8" y="461"/>
                  </a:cubicBezTo>
                  <a:cubicBezTo>
                    <a:pt x="12" y="460"/>
                    <a:pt x="14" y="458"/>
                    <a:pt x="15" y="453"/>
                  </a:cubicBezTo>
                  <a:cubicBezTo>
                    <a:pt x="25" y="419"/>
                    <a:pt x="33" y="384"/>
                    <a:pt x="38" y="349"/>
                  </a:cubicBezTo>
                  <a:cubicBezTo>
                    <a:pt x="39" y="337"/>
                    <a:pt x="40" y="325"/>
                    <a:pt x="40" y="312"/>
                  </a:cubicBezTo>
                  <a:cubicBezTo>
                    <a:pt x="40" y="307"/>
                    <a:pt x="39" y="302"/>
                    <a:pt x="43" y="298"/>
                  </a:cubicBezTo>
                  <a:cubicBezTo>
                    <a:pt x="43" y="255"/>
                    <a:pt x="46" y="213"/>
                    <a:pt x="54" y="171"/>
                  </a:cubicBezTo>
                  <a:cubicBezTo>
                    <a:pt x="62" y="127"/>
                    <a:pt x="68" y="82"/>
                    <a:pt x="74" y="38"/>
                  </a:cubicBezTo>
                  <a:cubicBezTo>
                    <a:pt x="75" y="27"/>
                    <a:pt x="78" y="17"/>
                    <a:pt x="80" y="7"/>
                  </a:cubicBezTo>
                  <a:cubicBezTo>
                    <a:pt x="80" y="2"/>
                    <a:pt x="82" y="0"/>
                    <a:pt x="87" y="2"/>
                  </a:cubicBezTo>
                  <a:cubicBezTo>
                    <a:pt x="91" y="3"/>
                    <a:pt x="95" y="3"/>
                    <a:pt x="99" y="3"/>
                  </a:cubicBezTo>
                  <a:close/>
                </a:path>
              </a:pathLst>
            </a:custGeom>
            <a:solidFill>
              <a:srgbClr val="45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0F4F82B9-E28F-F62B-8F74-A2F45AA70280}"/>
                </a:ext>
              </a:extLst>
            </p:cNvPr>
            <p:cNvSpPr>
              <a:spLocks/>
            </p:cNvSpPr>
            <p:nvPr/>
          </p:nvSpPr>
          <p:spPr bwMode="auto">
            <a:xfrm>
              <a:off x="9998075" y="2719388"/>
              <a:ext cx="717550" cy="852488"/>
            </a:xfrm>
            <a:custGeom>
              <a:avLst/>
              <a:gdLst>
                <a:gd name="T0" fmla="*/ 39 w 190"/>
                <a:gd name="T1" fmla="*/ 217 h 226"/>
                <a:gd name="T2" fmla="*/ 13 w 190"/>
                <a:gd name="T3" fmla="*/ 222 h 226"/>
                <a:gd name="T4" fmla="*/ 3 w 190"/>
                <a:gd name="T5" fmla="*/ 223 h 226"/>
                <a:gd name="T6" fmla="*/ 3 w 190"/>
                <a:gd name="T7" fmla="*/ 212 h 226"/>
                <a:gd name="T8" fmla="*/ 19 w 190"/>
                <a:gd name="T9" fmla="*/ 188 h 226"/>
                <a:gd name="T10" fmla="*/ 23 w 190"/>
                <a:gd name="T11" fmla="*/ 169 h 226"/>
                <a:gd name="T12" fmla="*/ 26 w 190"/>
                <a:gd name="T13" fmla="*/ 161 h 226"/>
                <a:gd name="T14" fmla="*/ 27 w 190"/>
                <a:gd name="T15" fmla="*/ 144 h 226"/>
                <a:gd name="T16" fmla="*/ 33 w 190"/>
                <a:gd name="T17" fmla="*/ 118 h 226"/>
                <a:gd name="T18" fmla="*/ 37 w 190"/>
                <a:gd name="T19" fmla="*/ 110 h 226"/>
                <a:gd name="T20" fmla="*/ 105 w 190"/>
                <a:gd name="T21" fmla="*/ 35 h 226"/>
                <a:gd name="T22" fmla="*/ 125 w 190"/>
                <a:gd name="T23" fmla="*/ 5 h 226"/>
                <a:gd name="T24" fmla="*/ 132 w 190"/>
                <a:gd name="T25" fmla="*/ 1 h 226"/>
                <a:gd name="T26" fmla="*/ 173 w 190"/>
                <a:gd name="T27" fmla="*/ 8 h 226"/>
                <a:gd name="T28" fmla="*/ 185 w 190"/>
                <a:gd name="T29" fmla="*/ 35 h 226"/>
                <a:gd name="T30" fmla="*/ 160 w 190"/>
                <a:gd name="T31" fmla="*/ 74 h 226"/>
                <a:gd name="T32" fmla="*/ 59 w 190"/>
                <a:gd name="T33" fmla="*/ 195 h 226"/>
                <a:gd name="T34" fmla="*/ 56 w 190"/>
                <a:gd name="T35" fmla="*/ 198 h 226"/>
                <a:gd name="T36" fmla="*/ 48 w 190"/>
                <a:gd name="T37" fmla="*/ 211 h 226"/>
                <a:gd name="T38" fmla="*/ 39 w 190"/>
                <a:gd name="T39" fmla="*/ 217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0" h="226">
                  <a:moveTo>
                    <a:pt x="39" y="217"/>
                  </a:moveTo>
                  <a:cubicBezTo>
                    <a:pt x="29" y="215"/>
                    <a:pt x="21" y="217"/>
                    <a:pt x="13" y="222"/>
                  </a:cubicBezTo>
                  <a:cubicBezTo>
                    <a:pt x="10" y="224"/>
                    <a:pt x="6" y="226"/>
                    <a:pt x="3" y="223"/>
                  </a:cubicBezTo>
                  <a:cubicBezTo>
                    <a:pt x="0" y="219"/>
                    <a:pt x="2" y="216"/>
                    <a:pt x="3" y="212"/>
                  </a:cubicBezTo>
                  <a:cubicBezTo>
                    <a:pt x="5" y="202"/>
                    <a:pt x="14" y="196"/>
                    <a:pt x="19" y="188"/>
                  </a:cubicBezTo>
                  <a:cubicBezTo>
                    <a:pt x="22" y="182"/>
                    <a:pt x="26" y="176"/>
                    <a:pt x="23" y="169"/>
                  </a:cubicBezTo>
                  <a:cubicBezTo>
                    <a:pt x="22" y="166"/>
                    <a:pt x="24" y="163"/>
                    <a:pt x="26" y="161"/>
                  </a:cubicBezTo>
                  <a:cubicBezTo>
                    <a:pt x="30" y="156"/>
                    <a:pt x="32" y="151"/>
                    <a:pt x="27" y="144"/>
                  </a:cubicBezTo>
                  <a:cubicBezTo>
                    <a:pt x="22" y="136"/>
                    <a:pt x="25" y="126"/>
                    <a:pt x="33" y="118"/>
                  </a:cubicBezTo>
                  <a:cubicBezTo>
                    <a:pt x="35" y="116"/>
                    <a:pt x="41" y="115"/>
                    <a:pt x="37" y="110"/>
                  </a:cubicBezTo>
                  <a:cubicBezTo>
                    <a:pt x="60" y="85"/>
                    <a:pt x="84" y="61"/>
                    <a:pt x="105" y="35"/>
                  </a:cubicBezTo>
                  <a:cubicBezTo>
                    <a:pt x="112" y="25"/>
                    <a:pt x="119" y="16"/>
                    <a:pt x="125" y="5"/>
                  </a:cubicBezTo>
                  <a:cubicBezTo>
                    <a:pt x="127" y="3"/>
                    <a:pt x="128" y="0"/>
                    <a:pt x="132" y="1"/>
                  </a:cubicBezTo>
                  <a:cubicBezTo>
                    <a:pt x="146" y="2"/>
                    <a:pt x="160" y="3"/>
                    <a:pt x="173" y="8"/>
                  </a:cubicBezTo>
                  <a:cubicBezTo>
                    <a:pt x="187" y="13"/>
                    <a:pt x="190" y="22"/>
                    <a:pt x="185" y="35"/>
                  </a:cubicBezTo>
                  <a:cubicBezTo>
                    <a:pt x="179" y="50"/>
                    <a:pt x="169" y="62"/>
                    <a:pt x="160" y="74"/>
                  </a:cubicBezTo>
                  <a:cubicBezTo>
                    <a:pt x="128" y="116"/>
                    <a:pt x="94" y="156"/>
                    <a:pt x="59" y="195"/>
                  </a:cubicBezTo>
                  <a:cubicBezTo>
                    <a:pt x="58" y="196"/>
                    <a:pt x="57" y="197"/>
                    <a:pt x="56" y="198"/>
                  </a:cubicBezTo>
                  <a:cubicBezTo>
                    <a:pt x="54" y="203"/>
                    <a:pt x="50" y="206"/>
                    <a:pt x="48" y="211"/>
                  </a:cubicBezTo>
                  <a:cubicBezTo>
                    <a:pt x="46" y="215"/>
                    <a:pt x="43" y="216"/>
                    <a:pt x="39" y="217"/>
                  </a:cubicBezTo>
                  <a:close/>
                </a:path>
              </a:pathLst>
            </a:custGeom>
            <a:solidFill>
              <a:srgbClr val="648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A0E351F0-E27B-7258-98D7-7A9C0676740A}"/>
                </a:ext>
              </a:extLst>
            </p:cNvPr>
            <p:cNvSpPr>
              <a:spLocks/>
            </p:cNvSpPr>
            <p:nvPr/>
          </p:nvSpPr>
          <p:spPr bwMode="auto">
            <a:xfrm>
              <a:off x="8126413" y="5006975"/>
              <a:ext cx="709613" cy="901700"/>
            </a:xfrm>
            <a:custGeom>
              <a:avLst/>
              <a:gdLst>
                <a:gd name="T0" fmla="*/ 144 w 188"/>
                <a:gd name="T1" fmla="*/ 222 h 239"/>
                <a:gd name="T2" fmla="*/ 58 w 188"/>
                <a:gd name="T3" fmla="*/ 239 h 239"/>
                <a:gd name="T4" fmla="*/ 48 w 188"/>
                <a:gd name="T5" fmla="*/ 234 h 239"/>
                <a:gd name="T6" fmla="*/ 20 w 188"/>
                <a:gd name="T7" fmla="*/ 208 h 239"/>
                <a:gd name="T8" fmla="*/ 7 w 188"/>
                <a:gd name="T9" fmla="*/ 153 h 239"/>
                <a:gd name="T10" fmla="*/ 3 w 188"/>
                <a:gd name="T11" fmla="*/ 87 h 239"/>
                <a:gd name="T12" fmla="*/ 1 w 188"/>
                <a:gd name="T13" fmla="*/ 27 h 239"/>
                <a:gd name="T14" fmla="*/ 2 w 188"/>
                <a:gd name="T15" fmla="*/ 17 h 239"/>
                <a:gd name="T16" fmla="*/ 7 w 188"/>
                <a:gd name="T17" fmla="*/ 22 h 239"/>
                <a:gd name="T18" fmla="*/ 12 w 188"/>
                <a:gd name="T19" fmla="*/ 47 h 239"/>
                <a:gd name="T20" fmla="*/ 9 w 188"/>
                <a:gd name="T21" fmla="*/ 92 h 239"/>
                <a:gd name="T22" fmla="*/ 18 w 188"/>
                <a:gd name="T23" fmla="*/ 122 h 239"/>
                <a:gd name="T24" fmla="*/ 32 w 188"/>
                <a:gd name="T25" fmla="*/ 166 h 239"/>
                <a:gd name="T26" fmla="*/ 52 w 188"/>
                <a:gd name="T27" fmla="*/ 206 h 239"/>
                <a:gd name="T28" fmla="*/ 57 w 188"/>
                <a:gd name="T29" fmla="*/ 210 h 239"/>
                <a:gd name="T30" fmla="*/ 77 w 188"/>
                <a:gd name="T31" fmla="*/ 203 h 239"/>
                <a:gd name="T32" fmla="*/ 75 w 188"/>
                <a:gd name="T33" fmla="*/ 176 h 239"/>
                <a:gd name="T34" fmla="*/ 66 w 188"/>
                <a:gd name="T35" fmla="*/ 142 h 239"/>
                <a:gd name="T36" fmla="*/ 54 w 188"/>
                <a:gd name="T37" fmla="*/ 88 h 239"/>
                <a:gd name="T38" fmla="*/ 50 w 188"/>
                <a:gd name="T39" fmla="*/ 68 h 239"/>
                <a:gd name="T40" fmla="*/ 52 w 188"/>
                <a:gd name="T41" fmla="*/ 60 h 239"/>
                <a:gd name="T42" fmla="*/ 59 w 188"/>
                <a:gd name="T43" fmla="*/ 64 h 239"/>
                <a:gd name="T44" fmla="*/ 72 w 188"/>
                <a:gd name="T45" fmla="*/ 95 h 239"/>
                <a:gd name="T46" fmla="*/ 81 w 188"/>
                <a:gd name="T47" fmla="*/ 152 h 239"/>
                <a:gd name="T48" fmla="*/ 95 w 188"/>
                <a:gd name="T49" fmla="*/ 183 h 239"/>
                <a:gd name="T50" fmla="*/ 113 w 188"/>
                <a:gd name="T51" fmla="*/ 182 h 239"/>
                <a:gd name="T52" fmla="*/ 124 w 188"/>
                <a:gd name="T53" fmla="*/ 149 h 239"/>
                <a:gd name="T54" fmla="*/ 121 w 188"/>
                <a:gd name="T55" fmla="*/ 111 h 239"/>
                <a:gd name="T56" fmla="*/ 111 w 188"/>
                <a:gd name="T57" fmla="*/ 39 h 239"/>
                <a:gd name="T58" fmla="*/ 106 w 188"/>
                <a:gd name="T59" fmla="*/ 13 h 239"/>
                <a:gd name="T60" fmla="*/ 105 w 188"/>
                <a:gd name="T61" fmla="*/ 8 h 239"/>
                <a:gd name="T62" fmla="*/ 107 w 188"/>
                <a:gd name="T63" fmla="*/ 2 h 239"/>
                <a:gd name="T64" fmla="*/ 115 w 188"/>
                <a:gd name="T65" fmla="*/ 4 h 239"/>
                <a:gd name="T66" fmla="*/ 119 w 188"/>
                <a:gd name="T67" fmla="*/ 10 h 239"/>
                <a:gd name="T68" fmla="*/ 130 w 188"/>
                <a:gd name="T69" fmla="*/ 42 h 239"/>
                <a:gd name="T70" fmla="*/ 144 w 188"/>
                <a:gd name="T71" fmla="*/ 103 h 239"/>
                <a:gd name="T72" fmla="*/ 146 w 188"/>
                <a:gd name="T73" fmla="*/ 139 h 239"/>
                <a:gd name="T74" fmla="*/ 150 w 188"/>
                <a:gd name="T75" fmla="*/ 156 h 239"/>
                <a:gd name="T76" fmla="*/ 162 w 188"/>
                <a:gd name="T77" fmla="*/ 156 h 239"/>
                <a:gd name="T78" fmla="*/ 173 w 188"/>
                <a:gd name="T79" fmla="*/ 120 h 239"/>
                <a:gd name="T80" fmla="*/ 169 w 188"/>
                <a:gd name="T81" fmla="*/ 88 h 239"/>
                <a:gd name="T82" fmla="*/ 170 w 188"/>
                <a:gd name="T83" fmla="*/ 69 h 239"/>
                <a:gd name="T84" fmla="*/ 173 w 188"/>
                <a:gd name="T85" fmla="*/ 72 h 239"/>
                <a:gd name="T86" fmla="*/ 185 w 188"/>
                <a:gd name="T87" fmla="*/ 168 h 239"/>
                <a:gd name="T88" fmla="*/ 144 w 188"/>
                <a:gd name="T89" fmla="*/ 22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8" h="239">
                  <a:moveTo>
                    <a:pt x="144" y="222"/>
                  </a:moveTo>
                  <a:cubicBezTo>
                    <a:pt x="116" y="231"/>
                    <a:pt x="87" y="237"/>
                    <a:pt x="58" y="239"/>
                  </a:cubicBezTo>
                  <a:cubicBezTo>
                    <a:pt x="56" y="235"/>
                    <a:pt x="52" y="235"/>
                    <a:pt x="48" y="234"/>
                  </a:cubicBezTo>
                  <a:cubicBezTo>
                    <a:pt x="35" y="229"/>
                    <a:pt x="26" y="220"/>
                    <a:pt x="20" y="208"/>
                  </a:cubicBezTo>
                  <a:cubicBezTo>
                    <a:pt x="11" y="190"/>
                    <a:pt x="8" y="172"/>
                    <a:pt x="7" y="153"/>
                  </a:cubicBezTo>
                  <a:cubicBezTo>
                    <a:pt x="5" y="131"/>
                    <a:pt x="5" y="109"/>
                    <a:pt x="3" y="87"/>
                  </a:cubicBezTo>
                  <a:cubicBezTo>
                    <a:pt x="2" y="67"/>
                    <a:pt x="1" y="47"/>
                    <a:pt x="1" y="27"/>
                  </a:cubicBezTo>
                  <a:cubicBezTo>
                    <a:pt x="1" y="24"/>
                    <a:pt x="0" y="20"/>
                    <a:pt x="2" y="17"/>
                  </a:cubicBezTo>
                  <a:cubicBezTo>
                    <a:pt x="6" y="16"/>
                    <a:pt x="7" y="20"/>
                    <a:pt x="7" y="22"/>
                  </a:cubicBezTo>
                  <a:cubicBezTo>
                    <a:pt x="11" y="30"/>
                    <a:pt x="13" y="38"/>
                    <a:pt x="12" y="47"/>
                  </a:cubicBezTo>
                  <a:cubicBezTo>
                    <a:pt x="11" y="62"/>
                    <a:pt x="10" y="77"/>
                    <a:pt x="9" y="92"/>
                  </a:cubicBezTo>
                  <a:cubicBezTo>
                    <a:pt x="9" y="103"/>
                    <a:pt x="12" y="113"/>
                    <a:pt x="18" y="122"/>
                  </a:cubicBezTo>
                  <a:cubicBezTo>
                    <a:pt x="27" y="135"/>
                    <a:pt x="32" y="150"/>
                    <a:pt x="32" y="166"/>
                  </a:cubicBezTo>
                  <a:cubicBezTo>
                    <a:pt x="33" y="182"/>
                    <a:pt x="41" y="195"/>
                    <a:pt x="52" y="206"/>
                  </a:cubicBezTo>
                  <a:cubicBezTo>
                    <a:pt x="54" y="208"/>
                    <a:pt x="55" y="209"/>
                    <a:pt x="57" y="210"/>
                  </a:cubicBezTo>
                  <a:cubicBezTo>
                    <a:pt x="66" y="216"/>
                    <a:pt x="74" y="213"/>
                    <a:pt x="77" y="203"/>
                  </a:cubicBezTo>
                  <a:cubicBezTo>
                    <a:pt x="81" y="194"/>
                    <a:pt x="78" y="185"/>
                    <a:pt x="75" y="176"/>
                  </a:cubicBezTo>
                  <a:cubicBezTo>
                    <a:pt x="70" y="165"/>
                    <a:pt x="67" y="154"/>
                    <a:pt x="66" y="142"/>
                  </a:cubicBezTo>
                  <a:cubicBezTo>
                    <a:pt x="64" y="124"/>
                    <a:pt x="58" y="106"/>
                    <a:pt x="54" y="88"/>
                  </a:cubicBezTo>
                  <a:cubicBezTo>
                    <a:pt x="52" y="82"/>
                    <a:pt x="51" y="75"/>
                    <a:pt x="50" y="68"/>
                  </a:cubicBezTo>
                  <a:cubicBezTo>
                    <a:pt x="49" y="65"/>
                    <a:pt x="48" y="61"/>
                    <a:pt x="52" y="60"/>
                  </a:cubicBezTo>
                  <a:cubicBezTo>
                    <a:pt x="55" y="59"/>
                    <a:pt x="57" y="62"/>
                    <a:pt x="59" y="64"/>
                  </a:cubicBezTo>
                  <a:cubicBezTo>
                    <a:pt x="66" y="73"/>
                    <a:pt x="70" y="84"/>
                    <a:pt x="72" y="95"/>
                  </a:cubicBezTo>
                  <a:cubicBezTo>
                    <a:pt x="75" y="114"/>
                    <a:pt x="77" y="133"/>
                    <a:pt x="81" y="152"/>
                  </a:cubicBezTo>
                  <a:cubicBezTo>
                    <a:pt x="83" y="163"/>
                    <a:pt x="87" y="174"/>
                    <a:pt x="95" y="183"/>
                  </a:cubicBezTo>
                  <a:cubicBezTo>
                    <a:pt x="101" y="191"/>
                    <a:pt x="106" y="191"/>
                    <a:pt x="113" y="182"/>
                  </a:cubicBezTo>
                  <a:cubicBezTo>
                    <a:pt x="122" y="173"/>
                    <a:pt x="124" y="161"/>
                    <a:pt x="124" y="149"/>
                  </a:cubicBezTo>
                  <a:cubicBezTo>
                    <a:pt x="125" y="136"/>
                    <a:pt x="123" y="123"/>
                    <a:pt x="121" y="111"/>
                  </a:cubicBezTo>
                  <a:cubicBezTo>
                    <a:pt x="116" y="87"/>
                    <a:pt x="113" y="63"/>
                    <a:pt x="111" y="39"/>
                  </a:cubicBezTo>
                  <a:cubicBezTo>
                    <a:pt x="111" y="30"/>
                    <a:pt x="108" y="22"/>
                    <a:pt x="106" y="13"/>
                  </a:cubicBezTo>
                  <a:cubicBezTo>
                    <a:pt x="105" y="11"/>
                    <a:pt x="105" y="10"/>
                    <a:pt x="105" y="8"/>
                  </a:cubicBezTo>
                  <a:cubicBezTo>
                    <a:pt x="104" y="5"/>
                    <a:pt x="105" y="3"/>
                    <a:pt x="107" y="2"/>
                  </a:cubicBezTo>
                  <a:cubicBezTo>
                    <a:pt x="110" y="0"/>
                    <a:pt x="113" y="2"/>
                    <a:pt x="115" y="4"/>
                  </a:cubicBezTo>
                  <a:cubicBezTo>
                    <a:pt x="117" y="6"/>
                    <a:pt x="118" y="8"/>
                    <a:pt x="119" y="10"/>
                  </a:cubicBezTo>
                  <a:cubicBezTo>
                    <a:pt x="123" y="21"/>
                    <a:pt x="128" y="31"/>
                    <a:pt x="130" y="42"/>
                  </a:cubicBezTo>
                  <a:cubicBezTo>
                    <a:pt x="134" y="63"/>
                    <a:pt x="140" y="83"/>
                    <a:pt x="144" y="103"/>
                  </a:cubicBezTo>
                  <a:cubicBezTo>
                    <a:pt x="147" y="115"/>
                    <a:pt x="149" y="127"/>
                    <a:pt x="146" y="139"/>
                  </a:cubicBezTo>
                  <a:cubicBezTo>
                    <a:pt x="145" y="145"/>
                    <a:pt x="146" y="151"/>
                    <a:pt x="150" y="156"/>
                  </a:cubicBezTo>
                  <a:cubicBezTo>
                    <a:pt x="154" y="162"/>
                    <a:pt x="158" y="162"/>
                    <a:pt x="162" y="156"/>
                  </a:cubicBezTo>
                  <a:cubicBezTo>
                    <a:pt x="170" y="146"/>
                    <a:pt x="173" y="133"/>
                    <a:pt x="173" y="120"/>
                  </a:cubicBezTo>
                  <a:cubicBezTo>
                    <a:pt x="173" y="109"/>
                    <a:pt x="171" y="98"/>
                    <a:pt x="169" y="88"/>
                  </a:cubicBezTo>
                  <a:cubicBezTo>
                    <a:pt x="168" y="82"/>
                    <a:pt x="167" y="75"/>
                    <a:pt x="170" y="69"/>
                  </a:cubicBezTo>
                  <a:cubicBezTo>
                    <a:pt x="172" y="68"/>
                    <a:pt x="173" y="70"/>
                    <a:pt x="173" y="72"/>
                  </a:cubicBezTo>
                  <a:cubicBezTo>
                    <a:pt x="183" y="103"/>
                    <a:pt x="188" y="135"/>
                    <a:pt x="185" y="168"/>
                  </a:cubicBezTo>
                  <a:cubicBezTo>
                    <a:pt x="182" y="193"/>
                    <a:pt x="167" y="211"/>
                    <a:pt x="144" y="222"/>
                  </a:cubicBezTo>
                  <a:close/>
                </a:path>
              </a:pathLst>
            </a:custGeom>
            <a:solidFill>
              <a:srgbClr val="D0D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F7E690FA-944F-6479-A35C-79F77F4BA215}"/>
                </a:ext>
              </a:extLst>
            </p:cNvPr>
            <p:cNvSpPr>
              <a:spLocks/>
            </p:cNvSpPr>
            <p:nvPr/>
          </p:nvSpPr>
          <p:spPr bwMode="auto">
            <a:xfrm>
              <a:off x="9142413" y="2609850"/>
              <a:ext cx="307975" cy="1030288"/>
            </a:xfrm>
            <a:custGeom>
              <a:avLst/>
              <a:gdLst>
                <a:gd name="T0" fmla="*/ 22 w 82"/>
                <a:gd name="T1" fmla="*/ 200 h 273"/>
                <a:gd name="T2" fmla="*/ 20 w 82"/>
                <a:gd name="T3" fmla="*/ 112 h 273"/>
                <a:gd name="T4" fmla="*/ 2 w 82"/>
                <a:gd name="T5" fmla="*/ 35 h 273"/>
                <a:gd name="T6" fmla="*/ 0 w 82"/>
                <a:gd name="T7" fmla="*/ 25 h 273"/>
                <a:gd name="T8" fmla="*/ 34 w 82"/>
                <a:gd name="T9" fmla="*/ 4 h 273"/>
                <a:gd name="T10" fmla="*/ 40 w 82"/>
                <a:gd name="T11" fmla="*/ 5 h 273"/>
                <a:gd name="T12" fmla="*/ 52 w 82"/>
                <a:gd name="T13" fmla="*/ 45 h 273"/>
                <a:gd name="T14" fmla="*/ 64 w 82"/>
                <a:gd name="T15" fmla="*/ 106 h 273"/>
                <a:gd name="T16" fmla="*/ 82 w 82"/>
                <a:gd name="T17" fmla="*/ 204 h 273"/>
                <a:gd name="T18" fmla="*/ 77 w 82"/>
                <a:gd name="T19" fmla="*/ 226 h 273"/>
                <a:gd name="T20" fmla="*/ 76 w 82"/>
                <a:gd name="T21" fmla="*/ 234 h 273"/>
                <a:gd name="T22" fmla="*/ 73 w 82"/>
                <a:gd name="T23" fmla="*/ 250 h 273"/>
                <a:gd name="T24" fmla="*/ 65 w 82"/>
                <a:gd name="T25" fmla="*/ 269 h 273"/>
                <a:gd name="T26" fmla="*/ 63 w 82"/>
                <a:gd name="T27" fmla="*/ 273 h 273"/>
                <a:gd name="T28" fmla="*/ 58 w 82"/>
                <a:gd name="T29" fmla="*/ 270 h 273"/>
                <a:gd name="T30" fmla="*/ 47 w 82"/>
                <a:gd name="T31" fmla="*/ 247 h 273"/>
                <a:gd name="T32" fmla="*/ 29 w 82"/>
                <a:gd name="T33" fmla="*/ 207 h 273"/>
                <a:gd name="T34" fmla="*/ 22 w 82"/>
                <a:gd name="T35" fmla="*/ 20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273">
                  <a:moveTo>
                    <a:pt x="22" y="200"/>
                  </a:moveTo>
                  <a:cubicBezTo>
                    <a:pt x="24" y="171"/>
                    <a:pt x="19" y="141"/>
                    <a:pt x="20" y="112"/>
                  </a:cubicBezTo>
                  <a:cubicBezTo>
                    <a:pt x="20" y="85"/>
                    <a:pt x="14" y="59"/>
                    <a:pt x="2" y="35"/>
                  </a:cubicBezTo>
                  <a:cubicBezTo>
                    <a:pt x="1" y="32"/>
                    <a:pt x="1" y="28"/>
                    <a:pt x="0" y="25"/>
                  </a:cubicBezTo>
                  <a:cubicBezTo>
                    <a:pt x="11" y="18"/>
                    <a:pt x="23" y="11"/>
                    <a:pt x="34" y="4"/>
                  </a:cubicBezTo>
                  <a:cubicBezTo>
                    <a:pt x="36" y="3"/>
                    <a:pt x="39" y="0"/>
                    <a:pt x="40" y="5"/>
                  </a:cubicBezTo>
                  <a:cubicBezTo>
                    <a:pt x="41" y="19"/>
                    <a:pt x="47" y="32"/>
                    <a:pt x="52" y="45"/>
                  </a:cubicBezTo>
                  <a:cubicBezTo>
                    <a:pt x="60" y="64"/>
                    <a:pt x="62" y="85"/>
                    <a:pt x="64" y="106"/>
                  </a:cubicBezTo>
                  <a:cubicBezTo>
                    <a:pt x="66" y="140"/>
                    <a:pt x="72" y="172"/>
                    <a:pt x="82" y="204"/>
                  </a:cubicBezTo>
                  <a:cubicBezTo>
                    <a:pt x="82" y="212"/>
                    <a:pt x="80" y="219"/>
                    <a:pt x="77" y="226"/>
                  </a:cubicBezTo>
                  <a:cubicBezTo>
                    <a:pt x="76" y="228"/>
                    <a:pt x="75" y="231"/>
                    <a:pt x="76" y="234"/>
                  </a:cubicBezTo>
                  <a:cubicBezTo>
                    <a:pt x="78" y="240"/>
                    <a:pt x="76" y="245"/>
                    <a:pt x="73" y="250"/>
                  </a:cubicBezTo>
                  <a:cubicBezTo>
                    <a:pt x="70" y="256"/>
                    <a:pt x="65" y="262"/>
                    <a:pt x="65" y="269"/>
                  </a:cubicBezTo>
                  <a:cubicBezTo>
                    <a:pt x="65" y="271"/>
                    <a:pt x="65" y="273"/>
                    <a:pt x="63" y="273"/>
                  </a:cubicBezTo>
                  <a:cubicBezTo>
                    <a:pt x="60" y="273"/>
                    <a:pt x="59" y="272"/>
                    <a:pt x="58" y="270"/>
                  </a:cubicBezTo>
                  <a:cubicBezTo>
                    <a:pt x="53" y="263"/>
                    <a:pt x="50" y="255"/>
                    <a:pt x="47" y="247"/>
                  </a:cubicBezTo>
                  <a:cubicBezTo>
                    <a:pt x="42" y="233"/>
                    <a:pt x="35" y="220"/>
                    <a:pt x="29" y="207"/>
                  </a:cubicBezTo>
                  <a:cubicBezTo>
                    <a:pt x="28" y="203"/>
                    <a:pt x="25" y="202"/>
                    <a:pt x="22" y="200"/>
                  </a:cubicBezTo>
                  <a:close/>
                </a:path>
              </a:pathLst>
            </a:custGeom>
            <a:solidFill>
              <a:srgbClr val="709A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2AF1A40F-0DBE-059C-3F16-20C73C0170DF}"/>
                </a:ext>
              </a:extLst>
            </p:cNvPr>
            <p:cNvSpPr>
              <a:spLocks/>
            </p:cNvSpPr>
            <p:nvPr/>
          </p:nvSpPr>
          <p:spPr bwMode="auto">
            <a:xfrm>
              <a:off x="8874125" y="4618038"/>
              <a:ext cx="438150" cy="1233488"/>
            </a:xfrm>
            <a:custGeom>
              <a:avLst/>
              <a:gdLst>
                <a:gd name="T0" fmla="*/ 116 w 116"/>
                <a:gd name="T1" fmla="*/ 159 h 327"/>
                <a:gd name="T2" fmla="*/ 111 w 116"/>
                <a:gd name="T3" fmla="*/ 178 h 327"/>
                <a:gd name="T4" fmla="*/ 90 w 116"/>
                <a:gd name="T5" fmla="*/ 249 h 327"/>
                <a:gd name="T6" fmla="*/ 80 w 116"/>
                <a:gd name="T7" fmla="*/ 301 h 327"/>
                <a:gd name="T8" fmla="*/ 76 w 116"/>
                <a:gd name="T9" fmla="*/ 312 h 327"/>
                <a:gd name="T10" fmla="*/ 53 w 116"/>
                <a:gd name="T11" fmla="*/ 324 h 327"/>
                <a:gd name="T12" fmla="*/ 1 w 116"/>
                <a:gd name="T13" fmla="*/ 299 h 327"/>
                <a:gd name="T14" fmla="*/ 3 w 116"/>
                <a:gd name="T15" fmla="*/ 294 h 327"/>
                <a:gd name="T16" fmla="*/ 20 w 116"/>
                <a:gd name="T17" fmla="*/ 272 h 327"/>
                <a:gd name="T18" fmla="*/ 23 w 116"/>
                <a:gd name="T19" fmla="*/ 263 h 327"/>
                <a:gd name="T20" fmla="*/ 23 w 116"/>
                <a:gd name="T21" fmla="*/ 229 h 327"/>
                <a:gd name="T22" fmla="*/ 11 w 116"/>
                <a:gd name="T23" fmla="*/ 205 h 327"/>
                <a:gd name="T24" fmla="*/ 5 w 116"/>
                <a:gd name="T25" fmla="*/ 178 h 327"/>
                <a:gd name="T26" fmla="*/ 21 w 116"/>
                <a:gd name="T27" fmla="*/ 146 h 327"/>
                <a:gd name="T28" fmla="*/ 64 w 116"/>
                <a:gd name="T29" fmla="*/ 65 h 327"/>
                <a:gd name="T30" fmla="*/ 86 w 116"/>
                <a:gd name="T31" fmla="*/ 8 h 327"/>
                <a:gd name="T32" fmla="*/ 92 w 116"/>
                <a:gd name="T33" fmla="*/ 0 h 327"/>
                <a:gd name="T34" fmla="*/ 97 w 116"/>
                <a:gd name="T35" fmla="*/ 13 h 327"/>
                <a:gd name="T36" fmla="*/ 95 w 116"/>
                <a:gd name="T37" fmla="*/ 73 h 327"/>
                <a:gd name="T38" fmla="*/ 79 w 116"/>
                <a:gd name="T39" fmla="*/ 95 h 327"/>
                <a:gd name="T40" fmla="*/ 35 w 116"/>
                <a:gd name="T41" fmla="*/ 167 h 327"/>
                <a:gd name="T42" fmla="*/ 26 w 116"/>
                <a:gd name="T43" fmla="*/ 206 h 327"/>
                <a:gd name="T44" fmla="*/ 40 w 116"/>
                <a:gd name="T45" fmla="*/ 218 h 327"/>
                <a:gd name="T46" fmla="*/ 45 w 116"/>
                <a:gd name="T47" fmla="*/ 217 h 327"/>
                <a:gd name="T48" fmla="*/ 61 w 116"/>
                <a:gd name="T49" fmla="*/ 227 h 327"/>
                <a:gd name="T50" fmla="*/ 60 w 116"/>
                <a:gd name="T51" fmla="*/ 246 h 327"/>
                <a:gd name="T52" fmla="*/ 63 w 116"/>
                <a:gd name="T53" fmla="*/ 259 h 327"/>
                <a:gd name="T54" fmla="*/ 72 w 116"/>
                <a:gd name="T55" fmla="*/ 250 h 327"/>
                <a:gd name="T56" fmla="*/ 99 w 116"/>
                <a:gd name="T57" fmla="*/ 188 h 327"/>
                <a:gd name="T58" fmla="*/ 110 w 116"/>
                <a:gd name="T59" fmla="*/ 163 h 327"/>
                <a:gd name="T60" fmla="*/ 116 w 116"/>
                <a:gd name="T61" fmla="*/ 15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327">
                  <a:moveTo>
                    <a:pt x="116" y="159"/>
                  </a:moveTo>
                  <a:cubicBezTo>
                    <a:pt x="116" y="166"/>
                    <a:pt x="113" y="172"/>
                    <a:pt x="111" y="178"/>
                  </a:cubicBezTo>
                  <a:cubicBezTo>
                    <a:pt x="103" y="202"/>
                    <a:pt x="96" y="225"/>
                    <a:pt x="90" y="249"/>
                  </a:cubicBezTo>
                  <a:cubicBezTo>
                    <a:pt x="86" y="266"/>
                    <a:pt x="83" y="283"/>
                    <a:pt x="80" y="301"/>
                  </a:cubicBezTo>
                  <a:cubicBezTo>
                    <a:pt x="79" y="305"/>
                    <a:pt x="78" y="309"/>
                    <a:pt x="76" y="312"/>
                  </a:cubicBezTo>
                  <a:cubicBezTo>
                    <a:pt x="72" y="322"/>
                    <a:pt x="63" y="327"/>
                    <a:pt x="53" y="324"/>
                  </a:cubicBezTo>
                  <a:cubicBezTo>
                    <a:pt x="34" y="319"/>
                    <a:pt x="16" y="311"/>
                    <a:pt x="1" y="299"/>
                  </a:cubicBezTo>
                  <a:cubicBezTo>
                    <a:pt x="0" y="296"/>
                    <a:pt x="1" y="295"/>
                    <a:pt x="3" y="294"/>
                  </a:cubicBezTo>
                  <a:cubicBezTo>
                    <a:pt x="10" y="287"/>
                    <a:pt x="14" y="279"/>
                    <a:pt x="20" y="272"/>
                  </a:cubicBezTo>
                  <a:cubicBezTo>
                    <a:pt x="22" y="270"/>
                    <a:pt x="22" y="266"/>
                    <a:pt x="23" y="263"/>
                  </a:cubicBezTo>
                  <a:cubicBezTo>
                    <a:pt x="30" y="252"/>
                    <a:pt x="29" y="240"/>
                    <a:pt x="23" y="229"/>
                  </a:cubicBezTo>
                  <a:cubicBezTo>
                    <a:pt x="19" y="221"/>
                    <a:pt x="15" y="213"/>
                    <a:pt x="11" y="205"/>
                  </a:cubicBezTo>
                  <a:cubicBezTo>
                    <a:pt x="8" y="197"/>
                    <a:pt x="5" y="188"/>
                    <a:pt x="5" y="178"/>
                  </a:cubicBezTo>
                  <a:cubicBezTo>
                    <a:pt x="10" y="167"/>
                    <a:pt x="15" y="156"/>
                    <a:pt x="21" y="146"/>
                  </a:cubicBezTo>
                  <a:cubicBezTo>
                    <a:pt x="36" y="119"/>
                    <a:pt x="51" y="93"/>
                    <a:pt x="64" y="65"/>
                  </a:cubicBezTo>
                  <a:cubicBezTo>
                    <a:pt x="72" y="47"/>
                    <a:pt x="80" y="28"/>
                    <a:pt x="86" y="8"/>
                  </a:cubicBezTo>
                  <a:cubicBezTo>
                    <a:pt x="87" y="5"/>
                    <a:pt x="88" y="2"/>
                    <a:pt x="92" y="0"/>
                  </a:cubicBezTo>
                  <a:cubicBezTo>
                    <a:pt x="96" y="3"/>
                    <a:pt x="96" y="9"/>
                    <a:pt x="97" y="13"/>
                  </a:cubicBezTo>
                  <a:cubicBezTo>
                    <a:pt x="104" y="33"/>
                    <a:pt x="105" y="53"/>
                    <a:pt x="95" y="73"/>
                  </a:cubicBezTo>
                  <a:cubicBezTo>
                    <a:pt x="91" y="81"/>
                    <a:pt x="86" y="89"/>
                    <a:pt x="79" y="95"/>
                  </a:cubicBezTo>
                  <a:cubicBezTo>
                    <a:pt x="56" y="114"/>
                    <a:pt x="44" y="139"/>
                    <a:pt x="35" y="167"/>
                  </a:cubicBezTo>
                  <a:cubicBezTo>
                    <a:pt x="31" y="180"/>
                    <a:pt x="28" y="193"/>
                    <a:pt x="26" y="206"/>
                  </a:cubicBezTo>
                  <a:cubicBezTo>
                    <a:pt x="23" y="218"/>
                    <a:pt x="29" y="223"/>
                    <a:pt x="40" y="218"/>
                  </a:cubicBezTo>
                  <a:cubicBezTo>
                    <a:pt x="42" y="218"/>
                    <a:pt x="43" y="217"/>
                    <a:pt x="45" y="217"/>
                  </a:cubicBezTo>
                  <a:cubicBezTo>
                    <a:pt x="54" y="214"/>
                    <a:pt x="60" y="218"/>
                    <a:pt x="61" y="227"/>
                  </a:cubicBezTo>
                  <a:cubicBezTo>
                    <a:pt x="62" y="233"/>
                    <a:pt x="59" y="240"/>
                    <a:pt x="60" y="246"/>
                  </a:cubicBezTo>
                  <a:cubicBezTo>
                    <a:pt x="60" y="251"/>
                    <a:pt x="58" y="257"/>
                    <a:pt x="63" y="259"/>
                  </a:cubicBezTo>
                  <a:cubicBezTo>
                    <a:pt x="68" y="260"/>
                    <a:pt x="70" y="254"/>
                    <a:pt x="72" y="250"/>
                  </a:cubicBezTo>
                  <a:cubicBezTo>
                    <a:pt x="85" y="231"/>
                    <a:pt x="93" y="209"/>
                    <a:pt x="99" y="188"/>
                  </a:cubicBezTo>
                  <a:cubicBezTo>
                    <a:pt x="102" y="179"/>
                    <a:pt x="106" y="171"/>
                    <a:pt x="110" y="163"/>
                  </a:cubicBezTo>
                  <a:cubicBezTo>
                    <a:pt x="111" y="161"/>
                    <a:pt x="112" y="157"/>
                    <a:pt x="116" y="159"/>
                  </a:cubicBezTo>
                  <a:close/>
                </a:path>
              </a:pathLst>
            </a:custGeom>
            <a:solidFill>
              <a:srgbClr val="CBC8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399089A2-97D3-9C20-5A90-C75AA4049A57}"/>
                </a:ext>
              </a:extLst>
            </p:cNvPr>
            <p:cNvSpPr>
              <a:spLocks/>
            </p:cNvSpPr>
            <p:nvPr/>
          </p:nvSpPr>
          <p:spPr bwMode="auto">
            <a:xfrm>
              <a:off x="7904163" y="4794250"/>
              <a:ext cx="452438" cy="1125538"/>
            </a:xfrm>
            <a:custGeom>
              <a:avLst/>
              <a:gdLst>
                <a:gd name="T0" fmla="*/ 62 w 120"/>
                <a:gd name="T1" fmla="*/ 73 h 298"/>
                <a:gd name="T2" fmla="*/ 62 w 120"/>
                <a:gd name="T3" fmla="*/ 115 h 298"/>
                <a:gd name="T4" fmla="*/ 65 w 120"/>
                <a:gd name="T5" fmla="*/ 155 h 298"/>
                <a:gd name="T6" fmla="*/ 72 w 120"/>
                <a:gd name="T7" fmla="*/ 242 h 298"/>
                <a:gd name="T8" fmla="*/ 87 w 120"/>
                <a:gd name="T9" fmla="*/ 274 h 298"/>
                <a:gd name="T10" fmla="*/ 105 w 120"/>
                <a:gd name="T11" fmla="*/ 287 h 298"/>
                <a:gd name="T12" fmla="*/ 120 w 120"/>
                <a:gd name="T13" fmla="*/ 293 h 298"/>
                <a:gd name="T14" fmla="*/ 117 w 120"/>
                <a:gd name="T15" fmla="*/ 295 h 298"/>
                <a:gd name="T16" fmla="*/ 88 w 120"/>
                <a:gd name="T17" fmla="*/ 296 h 298"/>
                <a:gd name="T18" fmla="*/ 31 w 120"/>
                <a:gd name="T19" fmla="*/ 269 h 298"/>
                <a:gd name="T20" fmla="*/ 37 w 120"/>
                <a:gd name="T21" fmla="*/ 252 h 298"/>
                <a:gd name="T22" fmla="*/ 45 w 120"/>
                <a:gd name="T23" fmla="*/ 237 h 298"/>
                <a:gd name="T24" fmla="*/ 47 w 120"/>
                <a:gd name="T25" fmla="*/ 230 h 298"/>
                <a:gd name="T26" fmla="*/ 36 w 120"/>
                <a:gd name="T27" fmla="*/ 187 h 298"/>
                <a:gd name="T28" fmla="*/ 31 w 120"/>
                <a:gd name="T29" fmla="*/ 157 h 298"/>
                <a:gd name="T30" fmla="*/ 32 w 120"/>
                <a:gd name="T31" fmla="*/ 99 h 298"/>
                <a:gd name="T32" fmla="*/ 29 w 120"/>
                <a:gd name="T33" fmla="*/ 65 h 298"/>
                <a:gd name="T34" fmla="*/ 17 w 120"/>
                <a:gd name="T35" fmla="*/ 52 h 298"/>
                <a:gd name="T36" fmla="*/ 10 w 120"/>
                <a:gd name="T37" fmla="*/ 42 h 298"/>
                <a:gd name="T38" fmla="*/ 0 w 120"/>
                <a:gd name="T39" fmla="*/ 0 h 298"/>
                <a:gd name="T40" fmla="*/ 7 w 120"/>
                <a:gd name="T41" fmla="*/ 5 h 298"/>
                <a:gd name="T42" fmla="*/ 24 w 120"/>
                <a:gd name="T43" fmla="*/ 5 h 298"/>
                <a:gd name="T44" fmla="*/ 36 w 120"/>
                <a:gd name="T45" fmla="*/ 5 h 298"/>
                <a:gd name="T46" fmla="*/ 51 w 120"/>
                <a:gd name="T47" fmla="*/ 31 h 298"/>
                <a:gd name="T48" fmla="*/ 60 w 120"/>
                <a:gd name="T49" fmla="*/ 57 h 298"/>
                <a:gd name="T50" fmla="*/ 62 w 120"/>
                <a:gd name="T51" fmla="*/ 73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0" h="298">
                  <a:moveTo>
                    <a:pt x="62" y="73"/>
                  </a:moveTo>
                  <a:cubicBezTo>
                    <a:pt x="62" y="87"/>
                    <a:pt x="62" y="101"/>
                    <a:pt x="62" y="115"/>
                  </a:cubicBezTo>
                  <a:cubicBezTo>
                    <a:pt x="61" y="128"/>
                    <a:pt x="65" y="141"/>
                    <a:pt x="65" y="155"/>
                  </a:cubicBezTo>
                  <a:cubicBezTo>
                    <a:pt x="64" y="184"/>
                    <a:pt x="67" y="213"/>
                    <a:pt x="72" y="242"/>
                  </a:cubicBezTo>
                  <a:cubicBezTo>
                    <a:pt x="75" y="253"/>
                    <a:pt x="81" y="264"/>
                    <a:pt x="87" y="274"/>
                  </a:cubicBezTo>
                  <a:cubicBezTo>
                    <a:pt x="91" y="281"/>
                    <a:pt x="98" y="284"/>
                    <a:pt x="105" y="287"/>
                  </a:cubicBezTo>
                  <a:cubicBezTo>
                    <a:pt x="110" y="289"/>
                    <a:pt x="115" y="291"/>
                    <a:pt x="120" y="293"/>
                  </a:cubicBezTo>
                  <a:cubicBezTo>
                    <a:pt x="119" y="294"/>
                    <a:pt x="118" y="294"/>
                    <a:pt x="117" y="295"/>
                  </a:cubicBezTo>
                  <a:cubicBezTo>
                    <a:pt x="107" y="298"/>
                    <a:pt x="97" y="298"/>
                    <a:pt x="88" y="296"/>
                  </a:cubicBezTo>
                  <a:cubicBezTo>
                    <a:pt x="67" y="292"/>
                    <a:pt x="48" y="283"/>
                    <a:pt x="31" y="269"/>
                  </a:cubicBezTo>
                  <a:cubicBezTo>
                    <a:pt x="36" y="264"/>
                    <a:pt x="37" y="259"/>
                    <a:pt x="37" y="252"/>
                  </a:cubicBezTo>
                  <a:cubicBezTo>
                    <a:pt x="36" y="246"/>
                    <a:pt x="37" y="240"/>
                    <a:pt x="45" y="237"/>
                  </a:cubicBezTo>
                  <a:cubicBezTo>
                    <a:pt x="49" y="236"/>
                    <a:pt x="48" y="232"/>
                    <a:pt x="47" y="230"/>
                  </a:cubicBezTo>
                  <a:cubicBezTo>
                    <a:pt x="46" y="215"/>
                    <a:pt x="41" y="201"/>
                    <a:pt x="36" y="187"/>
                  </a:cubicBezTo>
                  <a:cubicBezTo>
                    <a:pt x="33" y="177"/>
                    <a:pt x="32" y="167"/>
                    <a:pt x="31" y="157"/>
                  </a:cubicBezTo>
                  <a:cubicBezTo>
                    <a:pt x="29" y="138"/>
                    <a:pt x="29" y="118"/>
                    <a:pt x="32" y="99"/>
                  </a:cubicBezTo>
                  <a:cubicBezTo>
                    <a:pt x="33" y="87"/>
                    <a:pt x="33" y="76"/>
                    <a:pt x="29" y="65"/>
                  </a:cubicBezTo>
                  <a:cubicBezTo>
                    <a:pt x="26" y="59"/>
                    <a:pt x="23" y="54"/>
                    <a:pt x="17" y="52"/>
                  </a:cubicBezTo>
                  <a:cubicBezTo>
                    <a:pt x="12" y="50"/>
                    <a:pt x="10" y="47"/>
                    <a:pt x="10" y="42"/>
                  </a:cubicBezTo>
                  <a:cubicBezTo>
                    <a:pt x="6" y="28"/>
                    <a:pt x="3" y="14"/>
                    <a:pt x="0" y="0"/>
                  </a:cubicBezTo>
                  <a:cubicBezTo>
                    <a:pt x="2" y="2"/>
                    <a:pt x="5" y="4"/>
                    <a:pt x="7" y="5"/>
                  </a:cubicBezTo>
                  <a:cubicBezTo>
                    <a:pt x="13" y="8"/>
                    <a:pt x="19" y="9"/>
                    <a:pt x="24" y="5"/>
                  </a:cubicBezTo>
                  <a:cubicBezTo>
                    <a:pt x="28" y="1"/>
                    <a:pt x="32" y="2"/>
                    <a:pt x="36" y="5"/>
                  </a:cubicBezTo>
                  <a:cubicBezTo>
                    <a:pt x="43" y="12"/>
                    <a:pt x="49" y="20"/>
                    <a:pt x="51" y="31"/>
                  </a:cubicBezTo>
                  <a:cubicBezTo>
                    <a:pt x="52" y="40"/>
                    <a:pt x="53" y="49"/>
                    <a:pt x="60" y="57"/>
                  </a:cubicBezTo>
                  <a:cubicBezTo>
                    <a:pt x="65" y="62"/>
                    <a:pt x="65" y="67"/>
                    <a:pt x="62" y="73"/>
                  </a:cubicBezTo>
                  <a:close/>
                </a:path>
              </a:pathLst>
            </a:custGeom>
            <a:solidFill>
              <a:srgbClr val="C5D1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a:extLst>
                <a:ext uri="{FF2B5EF4-FFF2-40B4-BE49-F238E27FC236}">
                  <a16:creationId xmlns:a16="http://schemas.microsoft.com/office/drawing/2014/main" id="{B4C3F144-33AD-B8B1-2C5A-99088B59CE10}"/>
                </a:ext>
              </a:extLst>
            </p:cNvPr>
            <p:cNvSpPr>
              <a:spLocks/>
            </p:cNvSpPr>
            <p:nvPr/>
          </p:nvSpPr>
          <p:spPr bwMode="auto">
            <a:xfrm>
              <a:off x="9979025" y="3338513"/>
              <a:ext cx="846138" cy="539750"/>
            </a:xfrm>
            <a:custGeom>
              <a:avLst/>
              <a:gdLst>
                <a:gd name="T0" fmla="*/ 224 w 224"/>
                <a:gd name="T1" fmla="*/ 19 h 143"/>
                <a:gd name="T2" fmla="*/ 206 w 224"/>
                <a:gd name="T3" fmla="*/ 33 h 143"/>
                <a:gd name="T4" fmla="*/ 73 w 224"/>
                <a:gd name="T5" fmla="*/ 108 h 143"/>
                <a:gd name="T6" fmla="*/ 16 w 224"/>
                <a:gd name="T7" fmla="*/ 143 h 143"/>
                <a:gd name="T8" fmla="*/ 14 w 224"/>
                <a:gd name="T9" fmla="*/ 141 h 143"/>
                <a:gd name="T10" fmla="*/ 8 w 224"/>
                <a:gd name="T11" fmla="*/ 137 h 143"/>
                <a:gd name="T12" fmla="*/ 2 w 224"/>
                <a:gd name="T13" fmla="*/ 125 h 143"/>
                <a:gd name="T14" fmla="*/ 6 w 224"/>
                <a:gd name="T15" fmla="*/ 118 h 143"/>
                <a:gd name="T16" fmla="*/ 55 w 224"/>
                <a:gd name="T17" fmla="*/ 70 h 143"/>
                <a:gd name="T18" fmla="*/ 104 w 224"/>
                <a:gd name="T19" fmla="*/ 41 h 143"/>
                <a:gd name="T20" fmla="*/ 182 w 224"/>
                <a:gd name="T21" fmla="*/ 6 h 143"/>
                <a:gd name="T22" fmla="*/ 207 w 224"/>
                <a:gd name="T23" fmla="*/ 1 h 143"/>
                <a:gd name="T24" fmla="*/ 209 w 224"/>
                <a:gd name="T25" fmla="*/ 2 h 143"/>
                <a:gd name="T26" fmla="*/ 221 w 224"/>
                <a:gd name="T27" fmla="*/ 16 h 143"/>
                <a:gd name="T28" fmla="*/ 224 w 224"/>
                <a:gd name="T29" fmla="*/ 1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 h="143">
                  <a:moveTo>
                    <a:pt x="224" y="19"/>
                  </a:moveTo>
                  <a:cubicBezTo>
                    <a:pt x="219" y="25"/>
                    <a:pt x="213" y="29"/>
                    <a:pt x="206" y="33"/>
                  </a:cubicBezTo>
                  <a:cubicBezTo>
                    <a:pt x="162" y="59"/>
                    <a:pt x="117" y="83"/>
                    <a:pt x="73" y="108"/>
                  </a:cubicBezTo>
                  <a:cubicBezTo>
                    <a:pt x="53" y="119"/>
                    <a:pt x="35" y="131"/>
                    <a:pt x="16" y="143"/>
                  </a:cubicBezTo>
                  <a:cubicBezTo>
                    <a:pt x="15" y="143"/>
                    <a:pt x="15" y="142"/>
                    <a:pt x="14" y="141"/>
                  </a:cubicBezTo>
                  <a:cubicBezTo>
                    <a:pt x="13" y="139"/>
                    <a:pt x="10" y="138"/>
                    <a:pt x="8" y="137"/>
                  </a:cubicBezTo>
                  <a:cubicBezTo>
                    <a:pt x="2" y="135"/>
                    <a:pt x="0" y="131"/>
                    <a:pt x="2" y="125"/>
                  </a:cubicBezTo>
                  <a:cubicBezTo>
                    <a:pt x="3" y="122"/>
                    <a:pt x="4" y="120"/>
                    <a:pt x="6" y="118"/>
                  </a:cubicBezTo>
                  <a:cubicBezTo>
                    <a:pt x="22" y="102"/>
                    <a:pt x="38" y="85"/>
                    <a:pt x="55" y="70"/>
                  </a:cubicBezTo>
                  <a:cubicBezTo>
                    <a:pt x="70" y="59"/>
                    <a:pt x="86" y="49"/>
                    <a:pt x="104" y="41"/>
                  </a:cubicBezTo>
                  <a:cubicBezTo>
                    <a:pt x="130" y="30"/>
                    <a:pt x="157" y="20"/>
                    <a:pt x="182" y="6"/>
                  </a:cubicBezTo>
                  <a:cubicBezTo>
                    <a:pt x="190" y="2"/>
                    <a:pt x="198" y="0"/>
                    <a:pt x="207" y="1"/>
                  </a:cubicBezTo>
                  <a:cubicBezTo>
                    <a:pt x="207" y="1"/>
                    <a:pt x="208" y="2"/>
                    <a:pt x="209" y="2"/>
                  </a:cubicBezTo>
                  <a:cubicBezTo>
                    <a:pt x="211" y="9"/>
                    <a:pt x="215" y="13"/>
                    <a:pt x="221" y="16"/>
                  </a:cubicBezTo>
                  <a:cubicBezTo>
                    <a:pt x="222" y="16"/>
                    <a:pt x="223" y="17"/>
                    <a:pt x="224" y="19"/>
                  </a:cubicBezTo>
                  <a:close/>
                </a:path>
              </a:pathLst>
            </a:custGeom>
            <a:solidFill>
              <a:srgbClr val="709A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EFDEAFD8-61EA-F2AC-EF25-148A3A7A218A}"/>
                </a:ext>
              </a:extLst>
            </p:cNvPr>
            <p:cNvSpPr>
              <a:spLocks/>
            </p:cNvSpPr>
            <p:nvPr/>
          </p:nvSpPr>
          <p:spPr bwMode="auto">
            <a:xfrm>
              <a:off x="9680575" y="2482850"/>
              <a:ext cx="473075" cy="1319213"/>
            </a:xfrm>
            <a:custGeom>
              <a:avLst/>
              <a:gdLst>
                <a:gd name="T0" fmla="*/ 120 w 125"/>
                <a:gd name="T1" fmla="*/ 173 h 350"/>
                <a:gd name="T2" fmla="*/ 85 w 125"/>
                <a:gd name="T3" fmla="*/ 214 h 350"/>
                <a:gd name="T4" fmla="*/ 42 w 125"/>
                <a:gd name="T5" fmla="*/ 279 h 350"/>
                <a:gd name="T6" fmla="*/ 12 w 125"/>
                <a:gd name="T7" fmla="*/ 330 h 350"/>
                <a:gd name="T8" fmla="*/ 0 w 125"/>
                <a:gd name="T9" fmla="*/ 350 h 350"/>
                <a:gd name="T10" fmla="*/ 6 w 125"/>
                <a:gd name="T11" fmla="*/ 323 h 350"/>
                <a:gd name="T12" fmla="*/ 70 w 125"/>
                <a:gd name="T13" fmla="*/ 137 h 350"/>
                <a:gd name="T14" fmla="*/ 78 w 125"/>
                <a:gd name="T15" fmla="*/ 52 h 350"/>
                <a:gd name="T16" fmla="*/ 85 w 125"/>
                <a:gd name="T17" fmla="*/ 9 h 350"/>
                <a:gd name="T18" fmla="*/ 96 w 125"/>
                <a:gd name="T19" fmla="*/ 1 h 350"/>
                <a:gd name="T20" fmla="*/ 106 w 125"/>
                <a:gd name="T21" fmla="*/ 1 h 350"/>
                <a:gd name="T22" fmla="*/ 107 w 125"/>
                <a:gd name="T23" fmla="*/ 1 h 350"/>
                <a:gd name="T24" fmla="*/ 116 w 125"/>
                <a:gd name="T25" fmla="*/ 12 h 350"/>
                <a:gd name="T26" fmla="*/ 97 w 125"/>
                <a:gd name="T27" fmla="*/ 98 h 350"/>
                <a:gd name="T28" fmla="*/ 87 w 125"/>
                <a:gd name="T29" fmla="*/ 159 h 350"/>
                <a:gd name="T30" fmla="*/ 85 w 125"/>
                <a:gd name="T31" fmla="*/ 173 h 350"/>
                <a:gd name="T32" fmla="*/ 86 w 125"/>
                <a:gd name="T33" fmla="*/ 177 h 350"/>
                <a:gd name="T34" fmla="*/ 90 w 125"/>
                <a:gd name="T35" fmla="*/ 176 h 350"/>
                <a:gd name="T36" fmla="*/ 119 w 125"/>
                <a:gd name="T37" fmla="*/ 148 h 350"/>
                <a:gd name="T38" fmla="*/ 125 w 125"/>
                <a:gd name="T39" fmla="*/ 144 h 350"/>
                <a:gd name="T40" fmla="*/ 120 w 125"/>
                <a:gd name="T41" fmla="*/ 173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350">
                  <a:moveTo>
                    <a:pt x="120" y="173"/>
                  </a:moveTo>
                  <a:cubicBezTo>
                    <a:pt x="109" y="187"/>
                    <a:pt x="96" y="199"/>
                    <a:pt x="85" y="214"/>
                  </a:cubicBezTo>
                  <a:cubicBezTo>
                    <a:pt x="69" y="234"/>
                    <a:pt x="56" y="256"/>
                    <a:pt x="42" y="279"/>
                  </a:cubicBezTo>
                  <a:cubicBezTo>
                    <a:pt x="32" y="296"/>
                    <a:pt x="22" y="313"/>
                    <a:pt x="12" y="330"/>
                  </a:cubicBezTo>
                  <a:cubicBezTo>
                    <a:pt x="8" y="336"/>
                    <a:pt x="6" y="343"/>
                    <a:pt x="0" y="350"/>
                  </a:cubicBezTo>
                  <a:cubicBezTo>
                    <a:pt x="1" y="339"/>
                    <a:pt x="3" y="331"/>
                    <a:pt x="6" y="323"/>
                  </a:cubicBezTo>
                  <a:cubicBezTo>
                    <a:pt x="40" y="265"/>
                    <a:pt x="61" y="203"/>
                    <a:pt x="70" y="137"/>
                  </a:cubicBezTo>
                  <a:cubicBezTo>
                    <a:pt x="74" y="109"/>
                    <a:pt x="75" y="80"/>
                    <a:pt x="78" y="52"/>
                  </a:cubicBezTo>
                  <a:cubicBezTo>
                    <a:pt x="79" y="38"/>
                    <a:pt x="82" y="24"/>
                    <a:pt x="85" y="9"/>
                  </a:cubicBezTo>
                  <a:cubicBezTo>
                    <a:pt x="87" y="3"/>
                    <a:pt x="89" y="1"/>
                    <a:pt x="96" y="1"/>
                  </a:cubicBezTo>
                  <a:cubicBezTo>
                    <a:pt x="99" y="1"/>
                    <a:pt x="103" y="1"/>
                    <a:pt x="106" y="1"/>
                  </a:cubicBezTo>
                  <a:cubicBezTo>
                    <a:pt x="107" y="1"/>
                    <a:pt x="107" y="1"/>
                    <a:pt x="107" y="1"/>
                  </a:cubicBezTo>
                  <a:cubicBezTo>
                    <a:pt x="119" y="0"/>
                    <a:pt x="120" y="1"/>
                    <a:pt x="116" y="12"/>
                  </a:cubicBezTo>
                  <a:cubicBezTo>
                    <a:pt x="105" y="39"/>
                    <a:pt x="101" y="69"/>
                    <a:pt x="97" y="98"/>
                  </a:cubicBezTo>
                  <a:cubicBezTo>
                    <a:pt x="95" y="118"/>
                    <a:pt x="91" y="139"/>
                    <a:pt x="87" y="159"/>
                  </a:cubicBezTo>
                  <a:cubicBezTo>
                    <a:pt x="86" y="164"/>
                    <a:pt x="86" y="168"/>
                    <a:pt x="85" y="173"/>
                  </a:cubicBezTo>
                  <a:cubicBezTo>
                    <a:pt x="85" y="175"/>
                    <a:pt x="84" y="176"/>
                    <a:pt x="86" y="177"/>
                  </a:cubicBezTo>
                  <a:cubicBezTo>
                    <a:pt x="88" y="178"/>
                    <a:pt x="89" y="176"/>
                    <a:pt x="90" y="176"/>
                  </a:cubicBezTo>
                  <a:cubicBezTo>
                    <a:pt x="101" y="167"/>
                    <a:pt x="111" y="159"/>
                    <a:pt x="119" y="148"/>
                  </a:cubicBezTo>
                  <a:cubicBezTo>
                    <a:pt x="121" y="146"/>
                    <a:pt x="121" y="143"/>
                    <a:pt x="125" y="144"/>
                  </a:cubicBezTo>
                  <a:cubicBezTo>
                    <a:pt x="123" y="153"/>
                    <a:pt x="122" y="163"/>
                    <a:pt x="120" y="173"/>
                  </a:cubicBezTo>
                  <a:close/>
                </a:path>
              </a:pathLst>
            </a:custGeom>
            <a:solidFill>
              <a:srgbClr val="45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08C95AE4-E3B7-DC80-6D9E-70B71489E17F}"/>
                </a:ext>
              </a:extLst>
            </p:cNvPr>
            <p:cNvSpPr>
              <a:spLocks/>
            </p:cNvSpPr>
            <p:nvPr/>
          </p:nvSpPr>
          <p:spPr bwMode="auto">
            <a:xfrm>
              <a:off x="9005888" y="4352925"/>
              <a:ext cx="581025" cy="1208088"/>
            </a:xfrm>
            <a:custGeom>
              <a:avLst/>
              <a:gdLst>
                <a:gd name="T0" fmla="*/ 135 w 154"/>
                <a:gd name="T1" fmla="*/ 12 h 320"/>
                <a:gd name="T2" fmla="*/ 152 w 154"/>
                <a:gd name="T3" fmla="*/ 16 h 320"/>
                <a:gd name="T4" fmla="*/ 151 w 154"/>
                <a:gd name="T5" fmla="*/ 32 h 320"/>
                <a:gd name="T6" fmla="*/ 102 w 154"/>
                <a:gd name="T7" fmla="*/ 75 h 320"/>
                <a:gd name="T8" fmla="*/ 77 w 154"/>
                <a:gd name="T9" fmla="*/ 175 h 320"/>
                <a:gd name="T10" fmla="*/ 63 w 154"/>
                <a:gd name="T11" fmla="*/ 198 h 320"/>
                <a:gd name="T12" fmla="*/ 65 w 154"/>
                <a:gd name="T13" fmla="*/ 185 h 320"/>
                <a:gd name="T14" fmla="*/ 44 w 154"/>
                <a:gd name="T15" fmla="*/ 196 h 320"/>
                <a:gd name="T16" fmla="*/ 32 w 154"/>
                <a:gd name="T17" fmla="*/ 206 h 320"/>
                <a:gd name="T18" fmla="*/ 35 w 154"/>
                <a:gd name="T19" fmla="*/ 212 h 320"/>
                <a:gd name="T20" fmla="*/ 36 w 154"/>
                <a:gd name="T21" fmla="*/ 219 h 320"/>
                <a:gd name="T22" fmla="*/ 39 w 154"/>
                <a:gd name="T23" fmla="*/ 236 h 320"/>
                <a:gd name="T24" fmla="*/ 49 w 154"/>
                <a:gd name="T25" fmla="*/ 247 h 320"/>
                <a:gd name="T26" fmla="*/ 21 w 154"/>
                <a:gd name="T27" fmla="*/ 250 h 320"/>
                <a:gd name="T28" fmla="*/ 44 w 154"/>
                <a:gd name="T29" fmla="*/ 262 h 320"/>
                <a:gd name="T30" fmla="*/ 34 w 154"/>
                <a:gd name="T31" fmla="*/ 317 h 320"/>
                <a:gd name="T32" fmla="*/ 28 w 154"/>
                <a:gd name="T33" fmla="*/ 292 h 320"/>
                <a:gd name="T34" fmla="*/ 1 w 154"/>
                <a:gd name="T35" fmla="*/ 261 h 320"/>
                <a:gd name="T36" fmla="*/ 13 w 154"/>
                <a:gd name="T37" fmla="*/ 230 h 320"/>
                <a:gd name="T38" fmla="*/ 23 w 154"/>
                <a:gd name="T39" fmla="*/ 206 h 320"/>
                <a:gd name="T40" fmla="*/ 35 w 154"/>
                <a:gd name="T41" fmla="*/ 184 h 320"/>
                <a:gd name="T42" fmla="*/ 47 w 154"/>
                <a:gd name="T43" fmla="*/ 175 h 320"/>
                <a:gd name="T44" fmla="*/ 74 w 154"/>
                <a:gd name="T45" fmla="*/ 157 h 320"/>
                <a:gd name="T46" fmla="*/ 88 w 154"/>
                <a:gd name="T47" fmla="*/ 125 h 320"/>
                <a:gd name="T48" fmla="*/ 97 w 154"/>
                <a:gd name="T49" fmla="*/ 97 h 320"/>
                <a:gd name="T50" fmla="*/ 88 w 154"/>
                <a:gd name="T51" fmla="*/ 121 h 320"/>
                <a:gd name="T52" fmla="*/ 73 w 154"/>
                <a:gd name="T53" fmla="*/ 143 h 320"/>
                <a:gd name="T54" fmla="*/ 70 w 154"/>
                <a:gd name="T55" fmla="*/ 96 h 320"/>
                <a:gd name="T56" fmla="*/ 68 w 154"/>
                <a:gd name="T57" fmla="*/ 66 h 320"/>
                <a:gd name="T58" fmla="*/ 79 w 154"/>
                <a:gd name="T59" fmla="*/ 33 h 320"/>
                <a:gd name="T60" fmla="*/ 85 w 154"/>
                <a:gd name="T61" fmla="*/ 8 h 320"/>
                <a:gd name="T62" fmla="*/ 90 w 154"/>
                <a:gd name="T63" fmla="*/ 2 h 320"/>
                <a:gd name="T64" fmla="*/ 105 w 154"/>
                <a:gd name="T65" fmla="*/ 17 h 320"/>
                <a:gd name="T66" fmla="*/ 127 w 154"/>
                <a:gd name="T67" fmla="*/ 18 h 320"/>
                <a:gd name="T68" fmla="*/ 120 w 154"/>
                <a:gd name="T69" fmla="*/ 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4" h="320">
                  <a:moveTo>
                    <a:pt x="114" y="5"/>
                  </a:moveTo>
                  <a:cubicBezTo>
                    <a:pt x="126" y="0"/>
                    <a:pt x="130" y="1"/>
                    <a:pt x="135" y="12"/>
                  </a:cubicBezTo>
                  <a:cubicBezTo>
                    <a:pt x="139" y="21"/>
                    <a:pt x="139" y="21"/>
                    <a:pt x="148" y="16"/>
                  </a:cubicBezTo>
                  <a:cubicBezTo>
                    <a:pt x="149" y="16"/>
                    <a:pt x="150" y="15"/>
                    <a:pt x="152" y="16"/>
                  </a:cubicBezTo>
                  <a:cubicBezTo>
                    <a:pt x="154" y="19"/>
                    <a:pt x="150" y="24"/>
                    <a:pt x="154" y="27"/>
                  </a:cubicBezTo>
                  <a:cubicBezTo>
                    <a:pt x="154" y="29"/>
                    <a:pt x="153" y="31"/>
                    <a:pt x="151" y="32"/>
                  </a:cubicBezTo>
                  <a:cubicBezTo>
                    <a:pt x="138" y="38"/>
                    <a:pt x="124" y="43"/>
                    <a:pt x="112" y="53"/>
                  </a:cubicBezTo>
                  <a:cubicBezTo>
                    <a:pt x="105" y="58"/>
                    <a:pt x="101" y="66"/>
                    <a:pt x="102" y="75"/>
                  </a:cubicBezTo>
                  <a:cubicBezTo>
                    <a:pt x="106" y="98"/>
                    <a:pt x="101" y="119"/>
                    <a:pt x="90" y="138"/>
                  </a:cubicBezTo>
                  <a:cubicBezTo>
                    <a:pt x="83" y="150"/>
                    <a:pt x="80" y="163"/>
                    <a:pt x="77" y="175"/>
                  </a:cubicBezTo>
                  <a:cubicBezTo>
                    <a:pt x="75" y="181"/>
                    <a:pt x="73" y="186"/>
                    <a:pt x="71" y="191"/>
                  </a:cubicBezTo>
                  <a:cubicBezTo>
                    <a:pt x="69" y="195"/>
                    <a:pt x="67" y="198"/>
                    <a:pt x="63" y="198"/>
                  </a:cubicBezTo>
                  <a:cubicBezTo>
                    <a:pt x="61" y="196"/>
                    <a:pt x="62" y="195"/>
                    <a:pt x="63" y="194"/>
                  </a:cubicBezTo>
                  <a:cubicBezTo>
                    <a:pt x="64" y="191"/>
                    <a:pt x="66" y="189"/>
                    <a:pt x="65" y="185"/>
                  </a:cubicBezTo>
                  <a:cubicBezTo>
                    <a:pt x="61" y="190"/>
                    <a:pt x="57" y="191"/>
                    <a:pt x="51" y="190"/>
                  </a:cubicBezTo>
                  <a:cubicBezTo>
                    <a:pt x="47" y="190"/>
                    <a:pt x="44" y="191"/>
                    <a:pt x="44" y="196"/>
                  </a:cubicBezTo>
                  <a:cubicBezTo>
                    <a:pt x="44" y="201"/>
                    <a:pt x="41" y="203"/>
                    <a:pt x="37" y="204"/>
                  </a:cubicBezTo>
                  <a:cubicBezTo>
                    <a:pt x="35" y="205"/>
                    <a:pt x="34" y="205"/>
                    <a:pt x="32" y="206"/>
                  </a:cubicBezTo>
                  <a:cubicBezTo>
                    <a:pt x="31" y="207"/>
                    <a:pt x="30" y="209"/>
                    <a:pt x="31" y="211"/>
                  </a:cubicBezTo>
                  <a:cubicBezTo>
                    <a:pt x="32" y="213"/>
                    <a:pt x="33" y="212"/>
                    <a:pt x="35" y="212"/>
                  </a:cubicBezTo>
                  <a:cubicBezTo>
                    <a:pt x="36" y="211"/>
                    <a:pt x="37" y="211"/>
                    <a:pt x="38" y="212"/>
                  </a:cubicBezTo>
                  <a:cubicBezTo>
                    <a:pt x="39" y="215"/>
                    <a:pt x="37" y="217"/>
                    <a:pt x="36" y="219"/>
                  </a:cubicBezTo>
                  <a:cubicBezTo>
                    <a:pt x="33" y="226"/>
                    <a:pt x="28" y="233"/>
                    <a:pt x="29" y="241"/>
                  </a:cubicBezTo>
                  <a:cubicBezTo>
                    <a:pt x="33" y="240"/>
                    <a:pt x="36" y="238"/>
                    <a:pt x="39" y="236"/>
                  </a:cubicBezTo>
                  <a:cubicBezTo>
                    <a:pt x="42" y="235"/>
                    <a:pt x="46" y="234"/>
                    <a:pt x="48" y="237"/>
                  </a:cubicBezTo>
                  <a:cubicBezTo>
                    <a:pt x="51" y="240"/>
                    <a:pt x="52" y="243"/>
                    <a:pt x="49" y="247"/>
                  </a:cubicBezTo>
                  <a:cubicBezTo>
                    <a:pt x="44" y="241"/>
                    <a:pt x="39" y="242"/>
                    <a:pt x="34" y="246"/>
                  </a:cubicBezTo>
                  <a:cubicBezTo>
                    <a:pt x="31" y="249"/>
                    <a:pt x="26" y="249"/>
                    <a:pt x="21" y="250"/>
                  </a:cubicBezTo>
                  <a:cubicBezTo>
                    <a:pt x="25" y="255"/>
                    <a:pt x="30" y="255"/>
                    <a:pt x="35" y="254"/>
                  </a:cubicBezTo>
                  <a:cubicBezTo>
                    <a:pt x="41" y="254"/>
                    <a:pt x="43" y="256"/>
                    <a:pt x="44" y="262"/>
                  </a:cubicBezTo>
                  <a:cubicBezTo>
                    <a:pt x="45" y="276"/>
                    <a:pt x="46" y="289"/>
                    <a:pt x="43" y="303"/>
                  </a:cubicBezTo>
                  <a:cubicBezTo>
                    <a:pt x="42" y="309"/>
                    <a:pt x="39" y="314"/>
                    <a:pt x="34" y="317"/>
                  </a:cubicBezTo>
                  <a:cubicBezTo>
                    <a:pt x="30" y="320"/>
                    <a:pt x="26" y="318"/>
                    <a:pt x="27" y="314"/>
                  </a:cubicBezTo>
                  <a:cubicBezTo>
                    <a:pt x="29" y="306"/>
                    <a:pt x="27" y="299"/>
                    <a:pt x="28" y="292"/>
                  </a:cubicBezTo>
                  <a:cubicBezTo>
                    <a:pt x="29" y="283"/>
                    <a:pt x="22" y="275"/>
                    <a:pt x="13" y="275"/>
                  </a:cubicBezTo>
                  <a:cubicBezTo>
                    <a:pt x="2" y="274"/>
                    <a:pt x="0" y="272"/>
                    <a:pt x="1" y="261"/>
                  </a:cubicBezTo>
                  <a:cubicBezTo>
                    <a:pt x="2" y="257"/>
                    <a:pt x="2" y="252"/>
                    <a:pt x="1" y="248"/>
                  </a:cubicBezTo>
                  <a:cubicBezTo>
                    <a:pt x="0" y="239"/>
                    <a:pt x="4" y="233"/>
                    <a:pt x="13" y="230"/>
                  </a:cubicBezTo>
                  <a:cubicBezTo>
                    <a:pt x="17" y="229"/>
                    <a:pt x="18" y="226"/>
                    <a:pt x="18" y="223"/>
                  </a:cubicBezTo>
                  <a:cubicBezTo>
                    <a:pt x="18" y="217"/>
                    <a:pt x="19" y="211"/>
                    <a:pt x="23" y="206"/>
                  </a:cubicBezTo>
                  <a:cubicBezTo>
                    <a:pt x="26" y="203"/>
                    <a:pt x="25" y="199"/>
                    <a:pt x="25" y="195"/>
                  </a:cubicBezTo>
                  <a:cubicBezTo>
                    <a:pt x="24" y="186"/>
                    <a:pt x="26" y="184"/>
                    <a:pt x="35" y="184"/>
                  </a:cubicBezTo>
                  <a:cubicBezTo>
                    <a:pt x="36" y="183"/>
                    <a:pt x="37" y="183"/>
                    <a:pt x="38" y="184"/>
                  </a:cubicBezTo>
                  <a:cubicBezTo>
                    <a:pt x="44" y="184"/>
                    <a:pt x="47" y="181"/>
                    <a:pt x="47" y="175"/>
                  </a:cubicBezTo>
                  <a:cubicBezTo>
                    <a:pt x="48" y="164"/>
                    <a:pt x="50" y="163"/>
                    <a:pt x="59" y="161"/>
                  </a:cubicBezTo>
                  <a:cubicBezTo>
                    <a:pt x="64" y="160"/>
                    <a:pt x="70" y="161"/>
                    <a:pt x="74" y="157"/>
                  </a:cubicBezTo>
                  <a:cubicBezTo>
                    <a:pt x="78" y="151"/>
                    <a:pt x="82" y="144"/>
                    <a:pt x="83" y="137"/>
                  </a:cubicBezTo>
                  <a:cubicBezTo>
                    <a:pt x="84" y="132"/>
                    <a:pt x="86" y="128"/>
                    <a:pt x="88" y="125"/>
                  </a:cubicBezTo>
                  <a:cubicBezTo>
                    <a:pt x="94" y="118"/>
                    <a:pt x="96" y="108"/>
                    <a:pt x="97" y="95"/>
                  </a:cubicBezTo>
                  <a:cubicBezTo>
                    <a:pt x="97" y="96"/>
                    <a:pt x="97" y="96"/>
                    <a:pt x="97" y="97"/>
                  </a:cubicBezTo>
                  <a:cubicBezTo>
                    <a:pt x="92" y="103"/>
                    <a:pt x="89" y="110"/>
                    <a:pt x="90" y="118"/>
                  </a:cubicBezTo>
                  <a:cubicBezTo>
                    <a:pt x="90" y="119"/>
                    <a:pt x="89" y="121"/>
                    <a:pt x="88" y="121"/>
                  </a:cubicBezTo>
                  <a:cubicBezTo>
                    <a:pt x="81" y="125"/>
                    <a:pt x="80" y="133"/>
                    <a:pt x="77" y="139"/>
                  </a:cubicBezTo>
                  <a:cubicBezTo>
                    <a:pt x="76" y="141"/>
                    <a:pt x="75" y="144"/>
                    <a:pt x="73" y="143"/>
                  </a:cubicBezTo>
                  <a:cubicBezTo>
                    <a:pt x="70" y="143"/>
                    <a:pt x="71" y="140"/>
                    <a:pt x="71" y="138"/>
                  </a:cubicBezTo>
                  <a:cubicBezTo>
                    <a:pt x="72" y="124"/>
                    <a:pt x="72" y="110"/>
                    <a:pt x="70" y="96"/>
                  </a:cubicBezTo>
                  <a:cubicBezTo>
                    <a:pt x="70" y="93"/>
                    <a:pt x="69" y="89"/>
                    <a:pt x="67" y="86"/>
                  </a:cubicBezTo>
                  <a:cubicBezTo>
                    <a:pt x="60" y="78"/>
                    <a:pt x="60" y="73"/>
                    <a:pt x="68" y="66"/>
                  </a:cubicBezTo>
                  <a:cubicBezTo>
                    <a:pt x="73" y="62"/>
                    <a:pt x="73" y="56"/>
                    <a:pt x="72" y="51"/>
                  </a:cubicBezTo>
                  <a:cubicBezTo>
                    <a:pt x="72" y="44"/>
                    <a:pt x="71" y="37"/>
                    <a:pt x="79" y="33"/>
                  </a:cubicBezTo>
                  <a:cubicBezTo>
                    <a:pt x="81" y="32"/>
                    <a:pt x="81" y="31"/>
                    <a:pt x="81" y="30"/>
                  </a:cubicBezTo>
                  <a:cubicBezTo>
                    <a:pt x="80" y="22"/>
                    <a:pt x="86" y="16"/>
                    <a:pt x="85" y="8"/>
                  </a:cubicBezTo>
                  <a:cubicBezTo>
                    <a:pt x="85" y="6"/>
                    <a:pt x="86" y="4"/>
                    <a:pt x="87" y="3"/>
                  </a:cubicBezTo>
                  <a:cubicBezTo>
                    <a:pt x="88" y="1"/>
                    <a:pt x="89" y="0"/>
                    <a:pt x="90" y="2"/>
                  </a:cubicBezTo>
                  <a:cubicBezTo>
                    <a:pt x="93" y="6"/>
                    <a:pt x="97" y="7"/>
                    <a:pt x="100" y="9"/>
                  </a:cubicBezTo>
                  <a:cubicBezTo>
                    <a:pt x="103" y="11"/>
                    <a:pt x="104" y="14"/>
                    <a:pt x="105" y="17"/>
                  </a:cubicBezTo>
                  <a:cubicBezTo>
                    <a:pt x="106" y="20"/>
                    <a:pt x="109" y="22"/>
                    <a:pt x="111" y="19"/>
                  </a:cubicBezTo>
                  <a:cubicBezTo>
                    <a:pt x="116" y="10"/>
                    <a:pt x="121" y="13"/>
                    <a:pt x="127" y="18"/>
                  </a:cubicBezTo>
                  <a:cubicBezTo>
                    <a:pt x="127" y="18"/>
                    <a:pt x="128" y="18"/>
                    <a:pt x="128" y="18"/>
                  </a:cubicBezTo>
                  <a:cubicBezTo>
                    <a:pt x="128" y="12"/>
                    <a:pt x="126" y="9"/>
                    <a:pt x="120" y="8"/>
                  </a:cubicBezTo>
                  <a:cubicBezTo>
                    <a:pt x="118" y="8"/>
                    <a:pt x="115" y="9"/>
                    <a:pt x="114" y="5"/>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925E13CB-D14A-A497-99BD-C6B7459AF985}"/>
                </a:ext>
              </a:extLst>
            </p:cNvPr>
            <p:cNvSpPr>
              <a:spLocks/>
            </p:cNvSpPr>
            <p:nvPr/>
          </p:nvSpPr>
          <p:spPr bwMode="auto">
            <a:xfrm>
              <a:off x="9217025" y="3360738"/>
              <a:ext cx="279400" cy="747713"/>
            </a:xfrm>
            <a:custGeom>
              <a:avLst/>
              <a:gdLst>
                <a:gd name="T0" fmla="*/ 2 w 74"/>
                <a:gd name="T1" fmla="*/ 1 h 198"/>
                <a:gd name="T2" fmla="*/ 11 w 74"/>
                <a:gd name="T3" fmla="*/ 6 h 198"/>
                <a:gd name="T4" fmla="*/ 32 w 74"/>
                <a:gd name="T5" fmla="*/ 56 h 198"/>
                <a:gd name="T6" fmla="*/ 44 w 74"/>
                <a:gd name="T7" fmla="*/ 74 h 198"/>
                <a:gd name="T8" fmla="*/ 53 w 74"/>
                <a:gd name="T9" fmla="*/ 47 h 198"/>
                <a:gd name="T10" fmla="*/ 54 w 74"/>
                <a:gd name="T11" fmla="*/ 35 h 198"/>
                <a:gd name="T12" fmla="*/ 53 w 74"/>
                <a:gd name="T13" fmla="*/ 31 h 198"/>
                <a:gd name="T14" fmla="*/ 62 w 74"/>
                <a:gd name="T15" fmla="*/ 5 h 198"/>
                <a:gd name="T16" fmla="*/ 74 w 74"/>
                <a:gd name="T17" fmla="*/ 31 h 198"/>
                <a:gd name="T18" fmla="*/ 73 w 74"/>
                <a:gd name="T19" fmla="*/ 50 h 198"/>
                <a:gd name="T20" fmla="*/ 68 w 74"/>
                <a:gd name="T21" fmla="*/ 101 h 198"/>
                <a:gd name="T22" fmla="*/ 59 w 74"/>
                <a:gd name="T23" fmla="*/ 146 h 198"/>
                <a:gd name="T24" fmla="*/ 45 w 74"/>
                <a:gd name="T25" fmla="*/ 197 h 198"/>
                <a:gd name="T26" fmla="*/ 39 w 74"/>
                <a:gd name="T27" fmla="*/ 194 h 198"/>
                <a:gd name="T28" fmla="*/ 35 w 74"/>
                <a:gd name="T29" fmla="*/ 182 h 198"/>
                <a:gd name="T30" fmla="*/ 20 w 74"/>
                <a:gd name="T31" fmla="*/ 74 h 198"/>
                <a:gd name="T32" fmla="*/ 1 w 74"/>
                <a:gd name="T33" fmla="*/ 9 h 198"/>
                <a:gd name="T34" fmla="*/ 2 w 74"/>
                <a:gd name="T35" fmla="*/ 1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98">
                  <a:moveTo>
                    <a:pt x="2" y="1"/>
                  </a:moveTo>
                  <a:cubicBezTo>
                    <a:pt x="6" y="0"/>
                    <a:pt x="9" y="2"/>
                    <a:pt x="11" y="6"/>
                  </a:cubicBezTo>
                  <a:cubicBezTo>
                    <a:pt x="18" y="22"/>
                    <a:pt x="26" y="39"/>
                    <a:pt x="32" y="56"/>
                  </a:cubicBezTo>
                  <a:cubicBezTo>
                    <a:pt x="35" y="62"/>
                    <a:pt x="37" y="68"/>
                    <a:pt x="44" y="74"/>
                  </a:cubicBezTo>
                  <a:cubicBezTo>
                    <a:pt x="42" y="63"/>
                    <a:pt x="48" y="55"/>
                    <a:pt x="53" y="47"/>
                  </a:cubicBezTo>
                  <a:cubicBezTo>
                    <a:pt x="55" y="43"/>
                    <a:pt x="57" y="39"/>
                    <a:pt x="54" y="35"/>
                  </a:cubicBezTo>
                  <a:cubicBezTo>
                    <a:pt x="53" y="34"/>
                    <a:pt x="52" y="32"/>
                    <a:pt x="53" y="31"/>
                  </a:cubicBezTo>
                  <a:cubicBezTo>
                    <a:pt x="58" y="23"/>
                    <a:pt x="59" y="13"/>
                    <a:pt x="62" y="5"/>
                  </a:cubicBezTo>
                  <a:cubicBezTo>
                    <a:pt x="66" y="14"/>
                    <a:pt x="68" y="23"/>
                    <a:pt x="74" y="31"/>
                  </a:cubicBezTo>
                  <a:cubicBezTo>
                    <a:pt x="73" y="37"/>
                    <a:pt x="73" y="43"/>
                    <a:pt x="73" y="50"/>
                  </a:cubicBezTo>
                  <a:cubicBezTo>
                    <a:pt x="73" y="67"/>
                    <a:pt x="70" y="84"/>
                    <a:pt x="68" y="101"/>
                  </a:cubicBezTo>
                  <a:cubicBezTo>
                    <a:pt x="65" y="116"/>
                    <a:pt x="62" y="131"/>
                    <a:pt x="59" y="146"/>
                  </a:cubicBezTo>
                  <a:cubicBezTo>
                    <a:pt x="55" y="164"/>
                    <a:pt x="51" y="181"/>
                    <a:pt x="45" y="197"/>
                  </a:cubicBezTo>
                  <a:cubicBezTo>
                    <a:pt x="42" y="198"/>
                    <a:pt x="43" y="192"/>
                    <a:pt x="39" y="194"/>
                  </a:cubicBezTo>
                  <a:cubicBezTo>
                    <a:pt x="34" y="192"/>
                    <a:pt x="35" y="186"/>
                    <a:pt x="35" y="182"/>
                  </a:cubicBezTo>
                  <a:cubicBezTo>
                    <a:pt x="29" y="146"/>
                    <a:pt x="27" y="110"/>
                    <a:pt x="20" y="74"/>
                  </a:cubicBezTo>
                  <a:cubicBezTo>
                    <a:pt x="16" y="52"/>
                    <a:pt x="8" y="31"/>
                    <a:pt x="1" y="9"/>
                  </a:cubicBezTo>
                  <a:cubicBezTo>
                    <a:pt x="1" y="7"/>
                    <a:pt x="0" y="4"/>
                    <a:pt x="2" y="1"/>
                  </a:cubicBezTo>
                  <a:close/>
                </a:path>
              </a:pathLst>
            </a:custGeom>
            <a:solidFill>
              <a:srgbClr val="527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a:extLst>
                <a:ext uri="{FF2B5EF4-FFF2-40B4-BE49-F238E27FC236}">
                  <a16:creationId xmlns:a16="http://schemas.microsoft.com/office/drawing/2014/main" id="{08D59B7A-99C0-30CC-9EFD-B8296AD7E051}"/>
                </a:ext>
              </a:extLst>
            </p:cNvPr>
            <p:cNvSpPr>
              <a:spLocks/>
            </p:cNvSpPr>
            <p:nvPr/>
          </p:nvSpPr>
          <p:spPr bwMode="auto">
            <a:xfrm>
              <a:off x="9990138" y="2474913"/>
              <a:ext cx="223838" cy="693738"/>
            </a:xfrm>
            <a:custGeom>
              <a:avLst/>
              <a:gdLst>
                <a:gd name="T0" fmla="*/ 43 w 59"/>
                <a:gd name="T1" fmla="*/ 146 h 184"/>
                <a:gd name="T2" fmla="*/ 7 w 59"/>
                <a:gd name="T3" fmla="*/ 181 h 184"/>
                <a:gd name="T4" fmla="*/ 2 w 59"/>
                <a:gd name="T5" fmla="*/ 183 h 184"/>
                <a:gd name="T6" fmla="*/ 1 w 59"/>
                <a:gd name="T7" fmla="*/ 177 h 184"/>
                <a:gd name="T8" fmla="*/ 13 w 59"/>
                <a:gd name="T9" fmla="*/ 104 h 184"/>
                <a:gd name="T10" fmla="*/ 19 w 59"/>
                <a:gd name="T11" fmla="*/ 57 h 184"/>
                <a:gd name="T12" fmla="*/ 31 w 59"/>
                <a:gd name="T13" fmla="*/ 14 h 184"/>
                <a:gd name="T14" fmla="*/ 24 w 59"/>
                <a:gd name="T15" fmla="*/ 3 h 184"/>
                <a:gd name="T16" fmla="*/ 55 w 59"/>
                <a:gd name="T17" fmla="*/ 1 h 184"/>
                <a:gd name="T18" fmla="*/ 58 w 59"/>
                <a:gd name="T19" fmla="*/ 6 h 184"/>
                <a:gd name="T20" fmla="*/ 54 w 59"/>
                <a:gd name="T21" fmla="*/ 48 h 184"/>
                <a:gd name="T22" fmla="*/ 44 w 59"/>
                <a:gd name="T23" fmla="*/ 142 h 184"/>
                <a:gd name="T24" fmla="*/ 43 w 59"/>
                <a:gd name="T25" fmla="*/ 14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184">
                  <a:moveTo>
                    <a:pt x="43" y="146"/>
                  </a:moveTo>
                  <a:cubicBezTo>
                    <a:pt x="33" y="160"/>
                    <a:pt x="21" y="171"/>
                    <a:pt x="7" y="181"/>
                  </a:cubicBezTo>
                  <a:cubicBezTo>
                    <a:pt x="6" y="182"/>
                    <a:pt x="4" y="184"/>
                    <a:pt x="2" y="183"/>
                  </a:cubicBezTo>
                  <a:cubicBezTo>
                    <a:pt x="0" y="181"/>
                    <a:pt x="0" y="179"/>
                    <a:pt x="1" y="177"/>
                  </a:cubicBezTo>
                  <a:cubicBezTo>
                    <a:pt x="5" y="153"/>
                    <a:pt x="10" y="129"/>
                    <a:pt x="13" y="104"/>
                  </a:cubicBezTo>
                  <a:cubicBezTo>
                    <a:pt x="15" y="89"/>
                    <a:pt x="17" y="73"/>
                    <a:pt x="19" y="57"/>
                  </a:cubicBezTo>
                  <a:cubicBezTo>
                    <a:pt x="21" y="42"/>
                    <a:pt x="26" y="28"/>
                    <a:pt x="31" y="14"/>
                  </a:cubicBezTo>
                  <a:cubicBezTo>
                    <a:pt x="35" y="4"/>
                    <a:pt x="35" y="4"/>
                    <a:pt x="24" y="3"/>
                  </a:cubicBezTo>
                  <a:cubicBezTo>
                    <a:pt x="34" y="1"/>
                    <a:pt x="45" y="2"/>
                    <a:pt x="55" y="1"/>
                  </a:cubicBezTo>
                  <a:cubicBezTo>
                    <a:pt x="59" y="0"/>
                    <a:pt x="58" y="4"/>
                    <a:pt x="58" y="6"/>
                  </a:cubicBezTo>
                  <a:cubicBezTo>
                    <a:pt x="57" y="20"/>
                    <a:pt x="56" y="34"/>
                    <a:pt x="54" y="48"/>
                  </a:cubicBezTo>
                  <a:cubicBezTo>
                    <a:pt x="50" y="79"/>
                    <a:pt x="47" y="111"/>
                    <a:pt x="44" y="142"/>
                  </a:cubicBezTo>
                  <a:cubicBezTo>
                    <a:pt x="43" y="143"/>
                    <a:pt x="43" y="145"/>
                    <a:pt x="43" y="146"/>
                  </a:cubicBezTo>
                  <a:close/>
                </a:path>
              </a:pathLst>
            </a:custGeom>
            <a:solidFill>
              <a:srgbClr val="587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59909C40-B9BC-9B5C-B960-4352516915EA}"/>
                </a:ext>
              </a:extLst>
            </p:cNvPr>
            <p:cNvSpPr>
              <a:spLocks/>
            </p:cNvSpPr>
            <p:nvPr/>
          </p:nvSpPr>
          <p:spPr bwMode="auto">
            <a:xfrm>
              <a:off x="8542338" y="4610100"/>
              <a:ext cx="417513" cy="1233488"/>
            </a:xfrm>
            <a:custGeom>
              <a:avLst/>
              <a:gdLst>
                <a:gd name="T0" fmla="*/ 109 w 111"/>
                <a:gd name="T1" fmla="*/ 276 h 327"/>
                <a:gd name="T2" fmla="*/ 89 w 111"/>
                <a:gd name="T3" fmla="*/ 301 h 327"/>
                <a:gd name="T4" fmla="*/ 60 w 111"/>
                <a:gd name="T5" fmla="*/ 321 h 327"/>
                <a:gd name="T6" fmla="*/ 34 w 111"/>
                <a:gd name="T7" fmla="*/ 327 h 327"/>
                <a:gd name="T8" fmla="*/ 38 w 111"/>
                <a:gd name="T9" fmla="*/ 323 h 327"/>
                <a:gd name="T10" fmla="*/ 73 w 111"/>
                <a:gd name="T11" fmla="*/ 275 h 327"/>
                <a:gd name="T12" fmla="*/ 72 w 111"/>
                <a:gd name="T13" fmla="*/ 234 h 327"/>
                <a:gd name="T14" fmla="*/ 66 w 111"/>
                <a:gd name="T15" fmla="*/ 194 h 327"/>
                <a:gd name="T16" fmla="*/ 60 w 111"/>
                <a:gd name="T17" fmla="*/ 174 h 327"/>
                <a:gd name="T18" fmla="*/ 52 w 111"/>
                <a:gd name="T19" fmla="*/ 151 h 327"/>
                <a:gd name="T20" fmla="*/ 26 w 111"/>
                <a:gd name="T21" fmla="*/ 90 h 327"/>
                <a:gd name="T22" fmla="*/ 4 w 111"/>
                <a:gd name="T23" fmla="*/ 46 h 327"/>
                <a:gd name="T24" fmla="*/ 2 w 111"/>
                <a:gd name="T25" fmla="*/ 39 h 327"/>
                <a:gd name="T26" fmla="*/ 5 w 111"/>
                <a:gd name="T27" fmla="*/ 37 h 327"/>
                <a:gd name="T28" fmla="*/ 10 w 111"/>
                <a:gd name="T29" fmla="*/ 25 h 327"/>
                <a:gd name="T30" fmla="*/ 18 w 111"/>
                <a:gd name="T31" fmla="*/ 21 h 327"/>
                <a:gd name="T32" fmla="*/ 40 w 111"/>
                <a:gd name="T33" fmla="*/ 3 h 327"/>
                <a:gd name="T34" fmla="*/ 40 w 111"/>
                <a:gd name="T35" fmla="*/ 0 h 327"/>
                <a:gd name="T36" fmla="*/ 43 w 111"/>
                <a:gd name="T37" fmla="*/ 4 h 327"/>
                <a:gd name="T38" fmla="*/ 50 w 111"/>
                <a:gd name="T39" fmla="*/ 51 h 327"/>
                <a:gd name="T40" fmla="*/ 50 w 111"/>
                <a:gd name="T41" fmla="*/ 56 h 327"/>
                <a:gd name="T42" fmla="*/ 47 w 111"/>
                <a:gd name="T43" fmla="*/ 60 h 327"/>
                <a:gd name="T44" fmla="*/ 41 w 111"/>
                <a:gd name="T45" fmla="*/ 94 h 327"/>
                <a:gd name="T46" fmla="*/ 56 w 111"/>
                <a:gd name="T47" fmla="*/ 127 h 327"/>
                <a:gd name="T48" fmla="*/ 77 w 111"/>
                <a:gd name="T49" fmla="*/ 192 h 327"/>
                <a:gd name="T50" fmla="*/ 79 w 111"/>
                <a:gd name="T51" fmla="*/ 221 h 327"/>
                <a:gd name="T52" fmla="*/ 82 w 111"/>
                <a:gd name="T53" fmla="*/ 237 h 327"/>
                <a:gd name="T54" fmla="*/ 92 w 111"/>
                <a:gd name="T55" fmla="*/ 246 h 327"/>
                <a:gd name="T56" fmla="*/ 99 w 111"/>
                <a:gd name="T57" fmla="*/ 252 h 327"/>
                <a:gd name="T58" fmla="*/ 108 w 111"/>
                <a:gd name="T59" fmla="*/ 267 h 327"/>
                <a:gd name="T60" fmla="*/ 109 w 111"/>
                <a:gd name="T61" fmla="*/ 276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1" h="327">
                  <a:moveTo>
                    <a:pt x="109" y="276"/>
                  </a:moveTo>
                  <a:cubicBezTo>
                    <a:pt x="103" y="284"/>
                    <a:pt x="96" y="292"/>
                    <a:pt x="89" y="301"/>
                  </a:cubicBezTo>
                  <a:cubicBezTo>
                    <a:pt x="79" y="307"/>
                    <a:pt x="71" y="316"/>
                    <a:pt x="60" y="321"/>
                  </a:cubicBezTo>
                  <a:cubicBezTo>
                    <a:pt x="51" y="324"/>
                    <a:pt x="43" y="327"/>
                    <a:pt x="34" y="327"/>
                  </a:cubicBezTo>
                  <a:cubicBezTo>
                    <a:pt x="35" y="325"/>
                    <a:pt x="35" y="325"/>
                    <a:pt x="38" y="323"/>
                  </a:cubicBezTo>
                  <a:cubicBezTo>
                    <a:pt x="56" y="312"/>
                    <a:pt x="69" y="297"/>
                    <a:pt x="73" y="275"/>
                  </a:cubicBezTo>
                  <a:cubicBezTo>
                    <a:pt x="74" y="261"/>
                    <a:pt x="74" y="248"/>
                    <a:pt x="72" y="234"/>
                  </a:cubicBezTo>
                  <a:cubicBezTo>
                    <a:pt x="71" y="221"/>
                    <a:pt x="69" y="207"/>
                    <a:pt x="66" y="194"/>
                  </a:cubicBezTo>
                  <a:cubicBezTo>
                    <a:pt x="64" y="187"/>
                    <a:pt x="62" y="181"/>
                    <a:pt x="60" y="174"/>
                  </a:cubicBezTo>
                  <a:cubicBezTo>
                    <a:pt x="56" y="167"/>
                    <a:pt x="54" y="159"/>
                    <a:pt x="52" y="151"/>
                  </a:cubicBezTo>
                  <a:cubicBezTo>
                    <a:pt x="45" y="130"/>
                    <a:pt x="35" y="110"/>
                    <a:pt x="26" y="90"/>
                  </a:cubicBezTo>
                  <a:cubicBezTo>
                    <a:pt x="19" y="75"/>
                    <a:pt x="11" y="61"/>
                    <a:pt x="4" y="46"/>
                  </a:cubicBezTo>
                  <a:cubicBezTo>
                    <a:pt x="2" y="44"/>
                    <a:pt x="0" y="42"/>
                    <a:pt x="2" y="39"/>
                  </a:cubicBezTo>
                  <a:cubicBezTo>
                    <a:pt x="4" y="40"/>
                    <a:pt x="4" y="39"/>
                    <a:pt x="5" y="37"/>
                  </a:cubicBezTo>
                  <a:cubicBezTo>
                    <a:pt x="6" y="33"/>
                    <a:pt x="8" y="29"/>
                    <a:pt x="10" y="25"/>
                  </a:cubicBezTo>
                  <a:cubicBezTo>
                    <a:pt x="12" y="22"/>
                    <a:pt x="14" y="20"/>
                    <a:pt x="18" y="21"/>
                  </a:cubicBezTo>
                  <a:cubicBezTo>
                    <a:pt x="31" y="24"/>
                    <a:pt x="40" y="16"/>
                    <a:pt x="40" y="3"/>
                  </a:cubicBezTo>
                  <a:cubicBezTo>
                    <a:pt x="40" y="2"/>
                    <a:pt x="40" y="1"/>
                    <a:pt x="40" y="0"/>
                  </a:cubicBezTo>
                  <a:cubicBezTo>
                    <a:pt x="42" y="0"/>
                    <a:pt x="43" y="2"/>
                    <a:pt x="43" y="4"/>
                  </a:cubicBezTo>
                  <a:cubicBezTo>
                    <a:pt x="44" y="20"/>
                    <a:pt x="48" y="35"/>
                    <a:pt x="50" y="51"/>
                  </a:cubicBezTo>
                  <a:cubicBezTo>
                    <a:pt x="50" y="53"/>
                    <a:pt x="50" y="54"/>
                    <a:pt x="50" y="56"/>
                  </a:cubicBezTo>
                  <a:cubicBezTo>
                    <a:pt x="49" y="57"/>
                    <a:pt x="48" y="59"/>
                    <a:pt x="47" y="60"/>
                  </a:cubicBezTo>
                  <a:cubicBezTo>
                    <a:pt x="35" y="69"/>
                    <a:pt x="37" y="81"/>
                    <a:pt x="41" y="94"/>
                  </a:cubicBezTo>
                  <a:cubicBezTo>
                    <a:pt x="44" y="105"/>
                    <a:pt x="52" y="116"/>
                    <a:pt x="56" y="127"/>
                  </a:cubicBezTo>
                  <a:cubicBezTo>
                    <a:pt x="65" y="148"/>
                    <a:pt x="73" y="169"/>
                    <a:pt x="77" y="192"/>
                  </a:cubicBezTo>
                  <a:cubicBezTo>
                    <a:pt x="79" y="201"/>
                    <a:pt x="78" y="211"/>
                    <a:pt x="79" y="221"/>
                  </a:cubicBezTo>
                  <a:cubicBezTo>
                    <a:pt x="80" y="226"/>
                    <a:pt x="81" y="231"/>
                    <a:pt x="82" y="237"/>
                  </a:cubicBezTo>
                  <a:cubicBezTo>
                    <a:pt x="84" y="242"/>
                    <a:pt x="85" y="246"/>
                    <a:pt x="92" y="246"/>
                  </a:cubicBezTo>
                  <a:cubicBezTo>
                    <a:pt x="96" y="245"/>
                    <a:pt x="98" y="249"/>
                    <a:pt x="99" y="252"/>
                  </a:cubicBezTo>
                  <a:cubicBezTo>
                    <a:pt x="102" y="257"/>
                    <a:pt x="103" y="263"/>
                    <a:pt x="108" y="267"/>
                  </a:cubicBezTo>
                  <a:cubicBezTo>
                    <a:pt x="110" y="270"/>
                    <a:pt x="111" y="273"/>
                    <a:pt x="109" y="276"/>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ECF7588C-3EB1-5357-D2DE-E366E7DE7455}"/>
                </a:ext>
              </a:extLst>
            </p:cNvPr>
            <p:cNvSpPr>
              <a:spLocks/>
            </p:cNvSpPr>
            <p:nvPr/>
          </p:nvSpPr>
          <p:spPr bwMode="auto">
            <a:xfrm>
              <a:off x="7942263" y="4953000"/>
              <a:ext cx="153988" cy="857250"/>
            </a:xfrm>
            <a:custGeom>
              <a:avLst/>
              <a:gdLst>
                <a:gd name="T0" fmla="*/ 0 w 41"/>
                <a:gd name="T1" fmla="*/ 0 h 227"/>
                <a:gd name="T2" fmla="*/ 5 w 41"/>
                <a:gd name="T3" fmla="*/ 7 h 227"/>
                <a:gd name="T4" fmla="*/ 24 w 41"/>
                <a:gd name="T5" fmla="*/ 36 h 227"/>
                <a:gd name="T6" fmla="*/ 22 w 41"/>
                <a:gd name="T7" fmla="*/ 81 h 227"/>
                <a:gd name="T8" fmla="*/ 23 w 41"/>
                <a:gd name="T9" fmla="*/ 116 h 227"/>
                <a:gd name="T10" fmla="*/ 38 w 41"/>
                <a:gd name="T11" fmla="*/ 177 h 227"/>
                <a:gd name="T12" fmla="*/ 40 w 41"/>
                <a:gd name="T13" fmla="*/ 192 h 227"/>
                <a:gd name="T14" fmla="*/ 35 w 41"/>
                <a:gd name="T15" fmla="*/ 198 h 227"/>
                <a:gd name="T16" fmla="*/ 29 w 41"/>
                <a:gd name="T17" fmla="*/ 203 h 227"/>
                <a:gd name="T18" fmla="*/ 29 w 41"/>
                <a:gd name="T19" fmla="*/ 216 h 227"/>
                <a:gd name="T20" fmla="*/ 21 w 41"/>
                <a:gd name="T21" fmla="*/ 227 h 227"/>
                <a:gd name="T22" fmla="*/ 7 w 41"/>
                <a:gd name="T23" fmla="*/ 202 h 227"/>
                <a:gd name="T24" fmla="*/ 8 w 41"/>
                <a:gd name="T25" fmla="*/ 173 h 227"/>
                <a:gd name="T26" fmla="*/ 4 w 41"/>
                <a:gd name="T27" fmla="*/ 129 h 227"/>
                <a:gd name="T28" fmla="*/ 3 w 41"/>
                <a:gd name="T29" fmla="*/ 120 h 227"/>
                <a:gd name="T30" fmla="*/ 3 w 41"/>
                <a:gd name="T31" fmla="*/ 43 h 227"/>
                <a:gd name="T32" fmla="*/ 0 w 41"/>
                <a:gd name="T33"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227">
                  <a:moveTo>
                    <a:pt x="0" y="0"/>
                  </a:moveTo>
                  <a:cubicBezTo>
                    <a:pt x="2" y="2"/>
                    <a:pt x="1" y="6"/>
                    <a:pt x="5" y="7"/>
                  </a:cubicBezTo>
                  <a:cubicBezTo>
                    <a:pt x="19" y="11"/>
                    <a:pt x="23" y="23"/>
                    <a:pt x="24" y="36"/>
                  </a:cubicBezTo>
                  <a:cubicBezTo>
                    <a:pt x="25" y="51"/>
                    <a:pt x="23" y="66"/>
                    <a:pt x="22" y="81"/>
                  </a:cubicBezTo>
                  <a:cubicBezTo>
                    <a:pt x="21" y="93"/>
                    <a:pt x="23" y="104"/>
                    <a:pt x="23" y="116"/>
                  </a:cubicBezTo>
                  <a:cubicBezTo>
                    <a:pt x="24" y="137"/>
                    <a:pt x="33" y="157"/>
                    <a:pt x="38" y="177"/>
                  </a:cubicBezTo>
                  <a:cubicBezTo>
                    <a:pt x="39" y="182"/>
                    <a:pt x="40" y="187"/>
                    <a:pt x="40" y="192"/>
                  </a:cubicBezTo>
                  <a:cubicBezTo>
                    <a:pt x="41" y="195"/>
                    <a:pt x="40" y="198"/>
                    <a:pt x="35" y="198"/>
                  </a:cubicBezTo>
                  <a:cubicBezTo>
                    <a:pt x="31" y="198"/>
                    <a:pt x="30" y="200"/>
                    <a:pt x="29" y="203"/>
                  </a:cubicBezTo>
                  <a:cubicBezTo>
                    <a:pt x="28" y="208"/>
                    <a:pt x="28" y="212"/>
                    <a:pt x="29" y="216"/>
                  </a:cubicBezTo>
                  <a:cubicBezTo>
                    <a:pt x="30" y="223"/>
                    <a:pt x="28" y="226"/>
                    <a:pt x="21" y="227"/>
                  </a:cubicBezTo>
                  <a:cubicBezTo>
                    <a:pt x="13" y="221"/>
                    <a:pt x="8" y="212"/>
                    <a:pt x="7" y="202"/>
                  </a:cubicBezTo>
                  <a:cubicBezTo>
                    <a:pt x="6" y="193"/>
                    <a:pt x="7" y="183"/>
                    <a:pt x="8" y="173"/>
                  </a:cubicBezTo>
                  <a:cubicBezTo>
                    <a:pt x="10" y="158"/>
                    <a:pt x="7" y="144"/>
                    <a:pt x="4" y="129"/>
                  </a:cubicBezTo>
                  <a:cubicBezTo>
                    <a:pt x="3" y="126"/>
                    <a:pt x="3" y="123"/>
                    <a:pt x="3" y="120"/>
                  </a:cubicBezTo>
                  <a:cubicBezTo>
                    <a:pt x="1" y="95"/>
                    <a:pt x="2" y="69"/>
                    <a:pt x="3" y="43"/>
                  </a:cubicBezTo>
                  <a:cubicBezTo>
                    <a:pt x="3" y="29"/>
                    <a:pt x="3" y="15"/>
                    <a:pt x="0" y="0"/>
                  </a:cubicBezTo>
                  <a:close/>
                </a:path>
              </a:pathLst>
            </a:custGeom>
            <a:solidFill>
              <a:srgbClr val="DCE6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a:extLst>
                <a:ext uri="{FF2B5EF4-FFF2-40B4-BE49-F238E27FC236}">
                  <a16:creationId xmlns:a16="http://schemas.microsoft.com/office/drawing/2014/main" id="{4B88CB01-2938-5EE9-350B-D7804A162BBF}"/>
                </a:ext>
              </a:extLst>
            </p:cNvPr>
            <p:cNvSpPr>
              <a:spLocks/>
            </p:cNvSpPr>
            <p:nvPr/>
          </p:nvSpPr>
          <p:spPr bwMode="auto">
            <a:xfrm>
              <a:off x="9142413" y="4473575"/>
              <a:ext cx="433388" cy="819150"/>
            </a:xfrm>
            <a:custGeom>
              <a:avLst/>
              <a:gdLst>
                <a:gd name="T0" fmla="*/ 115 w 115"/>
                <a:gd name="T1" fmla="*/ 2 h 217"/>
                <a:gd name="T2" fmla="*/ 105 w 115"/>
                <a:gd name="T3" fmla="*/ 32 h 217"/>
                <a:gd name="T4" fmla="*/ 84 w 115"/>
                <a:gd name="T5" fmla="*/ 94 h 217"/>
                <a:gd name="T6" fmla="*/ 58 w 115"/>
                <a:gd name="T7" fmla="*/ 163 h 217"/>
                <a:gd name="T8" fmla="*/ 49 w 115"/>
                <a:gd name="T9" fmla="*/ 188 h 217"/>
                <a:gd name="T10" fmla="*/ 46 w 115"/>
                <a:gd name="T11" fmla="*/ 182 h 217"/>
                <a:gd name="T12" fmla="*/ 47 w 115"/>
                <a:gd name="T13" fmla="*/ 188 h 217"/>
                <a:gd name="T14" fmla="*/ 46 w 115"/>
                <a:gd name="T15" fmla="*/ 193 h 217"/>
                <a:gd name="T16" fmla="*/ 34 w 115"/>
                <a:gd name="T17" fmla="*/ 207 h 217"/>
                <a:gd name="T18" fmla="*/ 31 w 115"/>
                <a:gd name="T19" fmla="*/ 211 h 217"/>
                <a:gd name="T20" fmla="*/ 27 w 115"/>
                <a:gd name="T21" fmla="*/ 217 h 217"/>
                <a:gd name="T22" fmla="*/ 18 w 115"/>
                <a:gd name="T23" fmla="*/ 210 h 217"/>
                <a:gd name="T24" fmla="*/ 13 w 115"/>
                <a:gd name="T25" fmla="*/ 202 h 217"/>
                <a:gd name="T26" fmla="*/ 4 w 115"/>
                <a:gd name="T27" fmla="*/ 200 h 217"/>
                <a:gd name="T28" fmla="*/ 1 w 115"/>
                <a:gd name="T29" fmla="*/ 197 h 217"/>
                <a:gd name="T30" fmla="*/ 12 w 115"/>
                <a:gd name="T31" fmla="*/ 177 h 217"/>
                <a:gd name="T32" fmla="*/ 31 w 115"/>
                <a:gd name="T33" fmla="*/ 167 h 217"/>
                <a:gd name="T34" fmla="*/ 48 w 115"/>
                <a:gd name="T35" fmla="*/ 136 h 217"/>
                <a:gd name="T36" fmla="*/ 53 w 115"/>
                <a:gd name="T37" fmla="*/ 124 h 217"/>
                <a:gd name="T38" fmla="*/ 58 w 115"/>
                <a:gd name="T39" fmla="*/ 111 h 217"/>
                <a:gd name="T40" fmla="*/ 65 w 115"/>
                <a:gd name="T41" fmla="*/ 87 h 217"/>
                <a:gd name="T42" fmla="*/ 71 w 115"/>
                <a:gd name="T43" fmla="*/ 70 h 217"/>
                <a:gd name="T44" fmla="*/ 71 w 115"/>
                <a:gd name="T45" fmla="*/ 27 h 217"/>
                <a:gd name="T46" fmla="*/ 74 w 115"/>
                <a:gd name="T47" fmla="*/ 22 h 217"/>
                <a:gd name="T48" fmla="*/ 96 w 115"/>
                <a:gd name="T49" fmla="*/ 13 h 217"/>
                <a:gd name="T50" fmla="*/ 103 w 115"/>
                <a:gd name="T51" fmla="*/ 8 h 217"/>
                <a:gd name="T52" fmla="*/ 115 w 115"/>
                <a:gd name="T53" fmla="*/ 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5" h="217">
                  <a:moveTo>
                    <a:pt x="115" y="2"/>
                  </a:moveTo>
                  <a:cubicBezTo>
                    <a:pt x="111" y="12"/>
                    <a:pt x="108" y="22"/>
                    <a:pt x="105" y="32"/>
                  </a:cubicBezTo>
                  <a:cubicBezTo>
                    <a:pt x="98" y="53"/>
                    <a:pt x="91" y="74"/>
                    <a:pt x="84" y="94"/>
                  </a:cubicBezTo>
                  <a:cubicBezTo>
                    <a:pt x="76" y="117"/>
                    <a:pt x="67" y="140"/>
                    <a:pt x="58" y="163"/>
                  </a:cubicBezTo>
                  <a:cubicBezTo>
                    <a:pt x="55" y="171"/>
                    <a:pt x="52" y="180"/>
                    <a:pt x="49" y="188"/>
                  </a:cubicBezTo>
                  <a:cubicBezTo>
                    <a:pt x="45" y="187"/>
                    <a:pt x="46" y="184"/>
                    <a:pt x="46" y="182"/>
                  </a:cubicBezTo>
                  <a:cubicBezTo>
                    <a:pt x="45" y="184"/>
                    <a:pt x="46" y="186"/>
                    <a:pt x="47" y="188"/>
                  </a:cubicBezTo>
                  <a:cubicBezTo>
                    <a:pt x="48" y="190"/>
                    <a:pt x="48" y="192"/>
                    <a:pt x="46" y="193"/>
                  </a:cubicBezTo>
                  <a:cubicBezTo>
                    <a:pt x="40" y="196"/>
                    <a:pt x="39" y="203"/>
                    <a:pt x="34" y="207"/>
                  </a:cubicBezTo>
                  <a:cubicBezTo>
                    <a:pt x="32" y="208"/>
                    <a:pt x="32" y="209"/>
                    <a:pt x="31" y="211"/>
                  </a:cubicBezTo>
                  <a:cubicBezTo>
                    <a:pt x="30" y="213"/>
                    <a:pt x="30" y="217"/>
                    <a:pt x="27" y="217"/>
                  </a:cubicBezTo>
                  <a:cubicBezTo>
                    <a:pt x="23" y="216"/>
                    <a:pt x="19" y="214"/>
                    <a:pt x="18" y="210"/>
                  </a:cubicBezTo>
                  <a:cubicBezTo>
                    <a:pt x="17" y="207"/>
                    <a:pt x="15" y="204"/>
                    <a:pt x="13" y="202"/>
                  </a:cubicBezTo>
                  <a:cubicBezTo>
                    <a:pt x="10" y="199"/>
                    <a:pt x="8" y="196"/>
                    <a:pt x="4" y="200"/>
                  </a:cubicBezTo>
                  <a:cubicBezTo>
                    <a:pt x="2" y="202"/>
                    <a:pt x="1" y="200"/>
                    <a:pt x="1" y="197"/>
                  </a:cubicBezTo>
                  <a:cubicBezTo>
                    <a:pt x="1" y="185"/>
                    <a:pt x="0" y="181"/>
                    <a:pt x="12" y="177"/>
                  </a:cubicBezTo>
                  <a:cubicBezTo>
                    <a:pt x="19" y="175"/>
                    <a:pt x="23" y="168"/>
                    <a:pt x="31" y="167"/>
                  </a:cubicBezTo>
                  <a:cubicBezTo>
                    <a:pt x="35" y="155"/>
                    <a:pt x="51" y="151"/>
                    <a:pt x="48" y="136"/>
                  </a:cubicBezTo>
                  <a:cubicBezTo>
                    <a:pt x="47" y="131"/>
                    <a:pt x="49" y="127"/>
                    <a:pt x="53" y="124"/>
                  </a:cubicBezTo>
                  <a:cubicBezTo>
                    <a:pt x="58" y="121"/>
                    <a:pt x="59" y="116"/>
                    <a:pt x="58" y="111"/>
                  </a:cubicBezTo>
                  <a:cubicBezTo>
                    <a:pt x="54" y="101"/>
                    <a:pt x="59" y="94"/>
                    <a:pt x="65" y="87"/>
                  </a:cubicBezTo>
                  <a:cubicBezTo>
                    <a:pt x="69" y="82"/>
                    <a:pt x="71" y="77"/>
                    <a:pt x="71" y="70"/>
                  </a:cubicBezTo>
                  <a:cubicBezTo>
                    <a:pt x="70" y="55"/>
                    <a:pt x="70" y="41"/>
                    <a:pt x="71" y="27"/>
                  </a:cubicBezTo>
                  <a:cubicBezTo>
                    <a:pt x="72" y="25"/>
                    <a:pt x="72" y="23"/>
                    <a:pt x="74" y="22"/>
                  </a:cubicBezTo>
                  <a:cubicBezTo>
                    <a:pt x="81" y="18"/>
                    <a:pt x="86" y="10"/>
                    <a:pt x="96" y="13"/>
                  </a:cubicBezTo>
                  <a:cubicBezTo>
                    <a:pt x="99" y="14"/>
                    <a:pt x="101" y="12"/>
                    <a:pt x="103" y="8"/>
                  </a:cubicBezTo>
                  <a:cubicBezTo>
                    <a:pt x="105" y="3"/>
                    <a:pt x="109" y="0"/>
                    <a:pt x="115" y="2"/>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a:extLst>
                <a:ext uri="{FF2B5EF4-FFF2-40B4-BE49-F238E27FC236}">
                  <a16:creationId xmlns:a16="http://schemas.microsoft.com/office/drawing/2014/main" id="{127CDDD2-72D7-6358-5888-7AA4BC494900}"/>
                </a:ext>
              </a:extLst>
            </p:cNvPr>
            <p:cNvSpPr>
              <a:spLocks/>
            </p:cNvSpPr>
            <p:nvPr/>
          </p:nvSpPr>
          <p:spPr bwMode="auto">
            <a:xfrm>
              <a:off x="9904413" y="3127375"/>
              <a:ext cx="942975" cy="690563"/>
            </a:xfrm>
            <a:custGeom>
              <a:avLst/>
              <a:gdLst>
                <a:gd name="T0" fmla="*/ 244 w 250"/>
                <a:gd name="T1" fmla="*/ 75 h 183"/>
                <a:gd name="T2" fmla="*/ 241 w 250"/>
                <a:gd name="T3" fmla="*/ 73 h 183"/>
                <a:gd name="T4" fmla="*/ 241 w 250"/>
                <a:gd name="T5" fmla="*/ 66 h 183"/>
                <a:gd name="T6" fmla="*/ 234 w 250"/>
                <a:gd name="T7" fmla="*/ 62 h 183"/>
                <a:gd name="T8" fmla="*/ 228 w 250"/>
                <a:gd name="T9" fmla="*/ 58 h 183"/>
                <a:gd name="T10" fmla="*/ 228 w 250"/>
                <a:gd name="T11" fmla="*/ 58 h 183"/>
                <a:gd name="T12" fmla="*/ 228 w 250"/>
                <a:gd name="T13" fmla="*/ 47 h 183"/>
                <a:gd name="T14" fmla="*/ 226 w 250"/>
                <a:gd name="T15" fmla="*/ 33 h 183"/>
                <a:gd name="T16" fmla="*/ 218 w 250"/>
                <a:gd name="T17" fmla="*/ 22 h 183"/>
                <a:gd name="T18" fmla="*/ 215 w 250"/>
                <a:gd name="T19" fmla="*/ 17 h 183"/>
                <a:gd name="T20" fmla="*/ 206 w 250"/>
                <a:gd name="T21" fmla="*/ 24 h 183"/>
                <a:gd name="T22" fmla="*/ 193 w 250"/>
                <a:gd name="T23" fmla="*/ 33 h 183"/>
                <a:gd name="T24" fmla="*/ 192 w 250"/>
                <a:gd name="T25" fmla="*/ 38 h 183"/>
                <a:gd name="T26" fmla="*/ 196 w 250"/>
                <a:gd name="T27" fmla="*/ 38 h 183"/>
                <a:gd name="T28" fmla="*/ 200 w 250"/>
                <a:gd name="T29" fmla="*/ 38 h 183"/>
                <a:gd name="T30" fmla="*/ 203 w 250"/>
                <a:gd name="T31" fmla="*/ 42 h 183"/>
                <a:gd name="T32" fmla="*/ 198 w 250"/>
                <a:gd name="T33" fmla="*/ 47 h 183"/>
                <a:gd name="T34" fmla="*/ 182 w 250"/>
                <a:gd name="T35" fmla="*/ 46 h 183"/>
                <a:gd name="T36" fmla="*/ 176 w 250"/>
                <a:gd name="T37" fmla="*/ 47 h 183"/>
                <a:gd name="T38" fmla="*/ 180 w 250"/>
                <a:gd name="T39" fmla="*/ 50 h 183"/>
                <a:gd name="T40" fmla="*/ 184 w 250"/>
                <a:gd name="T41" fmla="*/ 58 h 183"/>
                <a:gd name="T42" fmla="*/ 181 w 250"/>
                <a:gd name="T43" fmla="*/ 64 h 183"/>
                <a:gd name="T44" fmla="*/ 173 w 250"/>
                <a:gd name="T45" fmla="*/ 61 h 183"/>
                <a:gd name="T46" fmla="*/ 158 w 250"/>
                <a:gd name="T47" fmla="*/ 59 h 183"/>
                <a:gd name="T48" fmla="*/ 157 w 250"/>
                <a:gd name="T49" fmla="*/ 62 h 183"/>
                <a:gd name="T50" fmla="*/ 150 w 250"/>
                <a:gd name="T51" fmla="*/ 70 h 183"/>
                <a:gd name="T52" fmla="*/ 127 w 250"/>
                <a:gd name="T53" fmla="*/ 76 h 183"/>
                <a:gd name="T54" fmla="*/ 126 w 250"/>
                <a:gd name="T55" fmla="*/ 83 h 183"/>
                <a:gd name="T56" fmla="*/ 130 w 250"/>
                <a:gd name="T57" fmla="*/ 90 h 183"/>
                <a:gd name="T58" fmla="*/ 121 w 250"/>
                <a:gd name="T59" fmla="*/ 93 h 183"/>
                <a:gd name="T60" fmla="*/ 111 w 250"/>
                <a:gd name="T61" fmla="*/ 88 h 183"/>
                <a:gd name="T62" fmla="*/ 110 w 250"/>
                <a:gd name="T63" fmla="*/ 91 h 183"/>
                <a:gd name="T64" fmla="*/ 106 w 250"/>
                <a:gd name="T65" fmla="*/ 99 h 183"/>
                <a:gd name="T66" fmla="*/ 89 w 250"/>
                <a:gd name="T67" fmla="*/ 110 h 183"/>
                <a:gd name="T68" fmla="*/ 81 w 250"/>
                <a:gd name="T69" fmla="*/ 112 h 183"/>
                <a:gd name="T70" fmla="*/ 75 w 250"/>
                <a:gd name="T71" fmla="*/ 115 h 183"/>
                <a:gd name="T72" fmla="*/ 70 w 250"/>
                <a:gd name="T73" fmla="*/ 124 h 183"/>
                <a:gd name="T74" fmla="*/ 57 w 250"/>
                <a:gd name="T75" fmla="*/ 137 h 183"/>
                <a:gd name="T76" fmla="*/ 36 w 250"/>
                <a:gd name="T77" fmla="*/ 153 h 183"/>
                <a:gd name="T78" fmla="*/ 32 w 250"/>
                <a:gd name="T79" fmla="*/ 158 h 183"/>
                <a:gd name="T80" fmla="*/ 28 w 250"/>
                <a:gd name="T81" fmla="*/ 168 h 183"/>
                <a:gd name="T82" fmla="*/ 15 w 250"/>
                <a:gd name="T83" fmla="*/ 181 h 183"/>
                <a:gd name="T84" fmla="*/ 12 w 250"/>
                <a:gd name="T85" fmla="*/ 182 h 183"/>
                <a:gd name="T86" fmla="*/ 0 w 250"/>
                <a:gd name="T87" fmla="*/ 182 h 183"/>
                <a:gd name="T88" fmla="*/ 17 w 250"/>
                <a:gd name="T89" fmla="*/ 159 h 183"/>
                <a:gd name="T90" fmla="*/ 38 w 250"/>
                <a:gd name="T91" fmla="*/ 136 h 183"/>
                <a:gd name="T92" fmla="*/ 54 w 250"/>
                <a:gd name="T93" fmla="*/ 117 h 183"/>
                <a:gd name="T94" fmla="*/ 64 w 250"/>
                <a:gd name="T95" fmla="*/ 109 h 183"/>
                <a:gd name="T96" fmla="*/ 73 w 250"/>
                <a:gd name="T97" fmla="*/ 102 h 183"/>
                <a:gd name="T98" fmla="*/ 85 w 250"/>
                <a:gd name="T99" fmla="*/ 93 h 183"/>
                <a:gd name="T100" fmla="*/ 176 w 250"/>
                <a:gd name="T101" fmla="*/ 34 h 183"/>
                <a:gd name="T102" fmla="*/ 209 w 250"/>
                <a:gd name="T103" fmla="*/ 3 h 183"/>
                <a:gd name="T104" fmla="*/ 214 w 250"/>
                <a:gd name="T105" fmla="*/ 3 h 183"/>
                <a:gd name="T106" fmla="*/ 247 w 250"/>
                <a:gd name="T107" fmla="*/ 55 h 183"/>
                <a:gd name="T108" fmla="*/ 244 w 250"/>
                <a:gd name="T109" fmla="*/ 7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0" h="183">
                  <a:moveTo>
                    <a:pt x="244" y="75"/>
                  </a:moveTo>
                  <a:cubicBezTo>
                    <a:pt x="243" y="74"/>
                    <a:pt x="242" y="73"/>
                    <a:pt x="241" y="73"/>
                  </a:cubicBezTo>
                  <a:cubicBezTo>
                    <a:pt x="241" y="71"/>
                    <a:pt x="241" y="68"/>
                    <a:pt x="241" y="66"/>
                  </a:cubicBezTo>
                  <a:cubicBezTo>
                    <a:pt x="240" y="60"/>
                    <a:pt x="239" y="59"/>
                    <a:pt x="234" y="62"/>
                  </a:cubicBezTo>
                  <a:cubicBezTo>
                    <a:pt x="229" y="65"/>
                    <a:pt x="229" y="61"/>
                    <a:pt x="228" y="58"/>
                  </a:cubicBezTo>
                  <a:cubicBezTo>
                    <a:pt x="228" y="58"/>
                    <a:pt x="228" y="58"/>
                    <a:pt x="228" y="58"/>
                  </a:cubicBezTo>
                  <a:cubicBezTo>
                    <a:pt x="223" y="53"/>
                    <a:pt x="223" y="52"/>
                    <a:pt x="228" y="47"/>
                  </a:cubicBezTo>
                  <a:cubicBezTo>
                    <a:pt x="234" y="41"/>
                    <a:pt x="233" y="37"/>
                    <a:pt x="226" y="33"/>
                  </a:cubicBezTo>
                  <a:cubicBezTo>
                    <a:pt x="221" y="30"/>
                    <a:pt x="219" y="27"/>
                    <a:pt x="218" y="22"/>
                  </a:cubicBezTo>
                  <a:cubicBezTo>
                    <a:pt x="217" y="20"/>
                    <a:pt x="217" y="18"/>
                    <a:pt x="215" y="17"/>
                  </a:cubicBezTo>
                  <a:cubicBezTo>
                    <a:pt x="213" y="21"/>
                    <a:pt x="210" y="23"/>
                    <a:pt x="206" y="24"/>
                  </a:cubicBezTo>
                  <a:cubicBezTo>
                    <a:pt x="200" y="25"/>
                    <a:pt x="197" y="29"/>
                    <a:pt x="193" y="33"/>
                  </a:cubicBezTo>
                  <a:cubicBezTo>
                    <a:pt x="192" y="34"/>
                    <a:pt x="191" y="36"/>
                    <a:pt x="192" y="38"/>
                  </a:cubicBezTo>
                  <a:cubicBezTo>
                    <a:pt x="193" y="39"/>
                    <a:pt x="195" y="39"/>
                    <a:pt x="196" y="38"/>
                  </a:cubicBezTo>
                  <a:cubicBezTo>
                    <a:pt x="197" y="38"/>
                    <a:pt x="199" y="38"/>
                    <a:pt x="200" y="38"/>
                  </a:cubicBezTo>
                  <a:cubicBezTo>
                    <a:pt x="202" y="39"/>
                    <a:pt x="203" y="40"/>
                    <a:pt x="203" y="42"/>
                  </a:cubicBezTo>
                  <a:cubicBezTo>
                    <a:pt x="202" y="45"/>
                    <a:pt x="200" y="47"/>
                    <a:pt x="198" y="47"/>
                  </a:cubicBezTo>
                  <a:cubicBezTo>
                    <a:pt x="193" y="47"/>
                    <a:pt x="187" y="48"/>
                    <a:pt x="182" y="46"/>
                  </a:cubicBezTo>
                  <a:cubicBezTo>
                    <a:pt x="180" y="45"/>
                    <a:pt x="177" y="44"/>
                    <a:pt x="176" y="47"/>
                  </a:cubicBezTo>
                  <a:cubicBezTo>
                    <a:pt x="175" y="51"/>
                    <a:pt x="179" y="50"/>
                    <a:pt x="180" y="50"/>
                  </a:cubicBezTo>
                  <a:cubicBezTo>
                    <a:pt x="183" y="52"/>
                    <a:pt x="185" y="55"/>
                    <a:pt x="184" y="58"/>
                  </a:cubicBezTo>
                  <a:cubicBezTo>
                    <a:pt x="184" y="61"/>
                    <a:pt x="183" y="63"/>
                    <a:pt x="181" y="64"/>
                  </a:cubicBezTo>
                  <a:cubicBezTo>
                    <a:pt x="177" y="66"/>
                    <a:pt x="175" y="63"/>
                    <a:pt x="173" y="61"/>
                  </a:cubicBezTo>
                  <a:cubicBezTo>
                    <a:pt x="171" y="59"/>
                    <a:pt x="161" y="58"/>
                    <a:pt x="158" y="59"/>
                  </a:cubicBezTo>
                  <a:cubicBezTo>
                    <a:pt x="157" y="60"/>
                    <a:pt x="156" y="61"/>
                    <a:pt x="157" y="62"/>
                  </a:cubicBezTo>
                  <a:cubicBezTo>
                    <a:pt x="159" y="69"/>
                    <a:pt x="155" y="70"/>
                    <a:pt x="150" y="70"/>
                  </a:cubicBezTo>
                  <a:cubicBezTo>
                    <a:pt x="142" y="71"/>
                    <a:pt x="135" y="73"/>
                    <a:pt x="127" y="76"/>
                  </a:cubicBezTo>
                  <a:cubicBezTo>
                    <a:pt x="124" y="78"/>
                    <a:pt x="122" y="80"/>
                    <a:pt x="126" y="83"/>
                  </a:cubicBezTo>
                  <a:cubicBezTo>
                    <a:pt x="129" y="84"/>
                    <a:pt x="131" y="86"/>
                    <a:pt x="130" y="90"/>
                  </a:cubicBezTo>
                  <a:cubicBezTo>
                    <a:pt x="128" y="93"/>
                    <a:pt x="125" y="93"/>
                    <a:pt x="121" y="93"/>
                  </a:cubicBezTo>
                  <a:cubicBezTo>
                    <a:pt x="117" y="93"/>
                    <a:pt x="115" y="88"/>
                    <a:pt x="111" y="88"/>
                  </a:cubicBezTo>
                  <a:cubicBezTo>
                    <a:pt x="109" y="89"/>
                    <a:pt x="110" y="90"/>
                    <a:pt x="110" y="91"/>
                  </a:cubicBezTo>
                  <a:cubicBezTo>
                    <a:pt x="113" y="96"/>
                    <a:pt x="110" y="98"/>
                    <a:pt x="106" y="99"/>
                  </a:cubicBezTo>
                  <a:cubicBezTo>
                    <a:pt x="99" y="101"/>
                    <a:pt x="93" y="104"/>
                    <a:pt x="89" y="110"/>
                  </a:cubicBezTo>
                  <a:cubicBezTo>
                    <a:pt x="87" y="114"/>
                    <a:pt x="84" y="114"/>
                    <a:pt x="81" y="112"/>
                  </a:cubicBezTo>
                  <a:cubicBezTo>
                    <a:pt x="77" y="109"/>
                    <a:pt x="74" y="109"/>
                    <a:pt x="75" y="115"/>
                  </a:cubicBezTo>
                  <a:cubicBezTo>
                    <a:pt x="76" y="120"/>
                    <a:pt x="73" y="122"/>
                    <a:pt x="70" y="124"/>
                  </a:cubicBezTo>
                  <a:cubicBezTo>
                    <a:pt x="64" y="127"/>
                    <a:pt x="61" y="132"/>
                    <a:pt x="57" y="137"/>
                  </a:cubicBezTo>
                  <a:cubicBezTo>
                    <a:pt x="52" y="144"/>
                    <a:pt x="48" y="153"/>
                    <a:pt x="36" y="153"/>
                  </a:cubicBezTo>
                  <a:cubicBezTo>
                    <a:pt x="33" y="153"/>
                    <a:pt x="31" y="154"/>
                    <a:pt x="32" y="158"/>
                  </a:cubicBezTo>
                  <a:cubicBezTo>
                    <a:pt x="34" y="162"/>
                    <a:pt x="32" y="165"/>
                    <a:pt x="28" y="168"/>
                  </a:cubicBezTo>
                  <a:cubicBezTo>
                    <a:pt x="23" y="172"/>
                    <a:pt x="15" y="173"/>
                    <a:pt x="15" y="181"/>
                  </a:cubicBezTo>
                  <a:cubicBezTo>
                    <a:pt x="15" y="182"/>
                    <a:pt x="13" y="183"/>
                    <a:pt x="12" y="182"/>
                  </a:cubicBezTo>
                  <a:cubicBezTo>
                    <a:pt x="8" y="178"/>
                    <a:pt x="4" y="182"/>
                    <a:pt x="0" y="182"/>
                  </a:cubicBezTo>
                  <a:cubicBezTo>
                    <a:pt x="5" y="174"/>
                    <a:pt x="9" y="166"/>
                    <a:pt x="17" y="159"/>
                  </a:cubicBezTo>
                  <a:cubicBezTo>
                    <a:pt x="25" y="153"/>
                    <a:pt x="30" y="144"/>
                    <a:pt x="38" y="136"/>
                  </a:cubicBezTo>
                  <a:cubicBezTo>
                    <a:pt x="44" y="130"/>
                    <a:pt x="49" y="124"/>
                    <a:pt x="54" y="117"/>
                  </a:cubicBezTo>
                  <a:cubicBezTo>
                    <a:pt x="57" y="113"/>
                    <a:pt x="60" y="111"/>
                    <a:pt x="64" y="109"/>
                  </a:cubicBezTo>
                  <a:cubicBezTo>
                    <a:pt x="65" y="105"/>
                    <a:pt x="71" y="106"/>
                    <a:pt x="73" y="102"/>
                  </a:cubicBezTo>
                  <a:cubicBezTo>
                    <a:pt x="75" y="97"/>
                    <a:pt x="80" y="95"/>
                    <a:pt x="85" y="93"/>
                  </a:cubicBezTo>
                  <a:cubicBezTo>
                    <a:pt x="116" y="75"/>
                    <a:pt x="147" y="56"/>
                    <a:pt x="176" y="34"/>
                  </a:cubicBezTo>
                  <a:cubicBezTo>
                    <a:pt x="188" y="25"/>
                    <a:pt x="201" y="17"/>
                    <a:pt x="209" y="3"/>
                  </a:cubicBezTo>
                  <a:cubicBezTo>
                    <a:pt x="211" y="0"/>
                    <a:pt x="212" y="1"/>
                    <a:pt x="214" y="3"/>
                  </a:cubicBezTo>
                  <a:cubicBezTo>
                    <a:pt x="228" y="19"/>
                    <a:pt x="239" y="36"/>
                    <a:pt x="247" y="55"/>
                  </a:cubicBezTo>
                  <a:cubicBezTo>
                    <a:pt x="250" y="62"/>
                    <a:pt x="249" y="69"/>
                    <a:pt x="244" y="75"/>
                  </a:cubicBezTo>
                  <a:close/>
                </a:path>
              </a:pathLst>
            </a:custGeom>
            <a:solidFill>
              <a:srgbClr val="527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a:extLst>
                <a:ext uri="{FF2B5EF4-FFF2-40B4-BE49-F238E27FC236}">
                  <a16:creationId xmlns:a16="http://schemas.microsoft.com/office/drawing/2014/main" id="{C73F4DD0-29B6-8102-0F05-A7A9DDB701A2}"/>
                </a:ext>
              </a:extLst>
            </p:cNvPr>
            <p:cNvSpPr>
              <a:spLocks/>
            </p:cNvSpPr>
            <p:nvPr/>
          </p:nvSpPr>
          <p:spPr bwMode="auto">
            <a:xfrm>
              <a:off x="9099550" y="4470400"/>
              <a:ext cx="476250" cy="868363"/>
            </a:xfrm>
            <a:custGeom>
              <a:avLst/>
              <a:gdLst>
                <a:gd name="T0" fmla="*/ 126 w 126"/>
                <a:gd name="T1" fmla="*/ 3 h 230"/>
                <a:gd name="T2" fmla="*/ 115 w 126"/>
                <a:gd name="T3" fmla="*/ 12 h 230"/>
                <a:gd name="T4" fmla="*/ 105 w 126"/>
                <a:gd name="T5" fmla="*/ 16 h 230"/>
                <a:gd name="T6" fmla="*/ 85 w 126"/>
                <a:gd name="T7" fmla="*/ 25 h 230"/>
                <a:gd name="T8" fmla="*/ 84 w 126"/>
                <a:gd name="T9" fmla="*/ 41 h 230"/>
                <a:gd name="T10" fmla="*/ 84 w 126"/>
                <a:gd name="T11" fmla="*/ 77 h 230"/>
                <a:gd name="T12" fmla="*/ 81 w 126"/>
                <a:gd name="T13" fmla="*/ 85 h 230"/>
                <a:gd name="T14" fmla="*/ 70 w 126"/>
                <a:gd name="T15" fmla="*/ 99 h 230"/>
                <a:gd name="T16" fmla="*/ 70 w 126"/>
                <a:gd name="T17" fmla="*/ 107 h 230"/>
                <a:gd name="T18" fmla="*/ 64 w 126"/>
                <a:gd name="T19" fmla="*/ 128 h 230"/>
                <a:gd name="T20" fmla="*/ 60 w 126"/>
                <a:gd name="T21" fmla="*/ 140 h 230"/>
                <a:gd name="T22" fmla="*/ 51 w 126"/>
                <a:gd name="T23" fmla="*/ 158 h 230"/>
                <a:gd name="T24" fmla="*/ 50 w 126"/>
                <a:gd name="T25" fmla="*/ 158 h 230"/>
                <a:gd name="T26" fmla="*/ 33 w 126"/>
                <a:gd name="T27" fmla="*/ 176 h 230"/>
                <a:gd name="T28" fmla="*/ 25 w 126"/>
                <a:gd name="T29" fmla="*/ 179 h 230"/>
                <a:gd name="T30" fmla="*/ 14 w 126"/>
                <a:gd name="T31" fmla="*/ 195 h 230"/>
                <a:gd name="T32" fmla="*/ 14 w 126"/>
                <a:gd name="T33" fmla="*/ 201 h 230"/>
                <a:gd name="T34" fmla="*/ 24 w 126"/>
                <a:gd name="T35" fmla="*/ 200 h 230"/>
                <a:gd name="T36" fmla="*/ 31 w 126"/>
                <a:gd name="T37" fmla="*/ 211 h 230"/>
                <a:gd name="T38" fmla="*/ 38 w 126"/>
                <a:gd name="T39" fmla="*/ 216 h 230"/>
                <a:gd name="T40" fmla="*/ 40 w 126"/>
                <a:gd name="T41" fmla="*/ 213 h 230"/>
                <a:gd name="T42" fmla="*/ 44 w 126"/>
                <a:gd name="T43" fmla="*/ 206 h 230"/>
                <a:gd name="T44" fmla="*/ 56 w 126"/>
                <a:gd name="T45" fmla="*/ 192 h 230"/>
                <a:gd name="T46" fmla="*/ 55 w 126"/>
                <a:gd name="T47" fmla="*/ 177 h 230"/>
                <a:gd name="T48" fmla="*/ 60 w 126"/>
                <a:gd name="T49" fmla="*/ 189 h 230"/>
                <a:gd name="T50" fmla="*/ 56 w 126"/>
                <a:gd name="T51" fmla="*/ 198 h 230"/>
                <a:gd name="T52" fmla="*/ 49 w 126"/>
                <a:gd name="T53" fmla="*/ 209 h 230"/>
                <a:gd name="T54" fmla="*/ 41 w 126"/>
                <a:gd name="T55" fmla="*/ 227 h 230"/>
                <a:gd name="T56" fmla="*/ 35 w 126"/>
                <a:gd name="T57" fmla="*/ 229 h 230"/>
                <a:gd name="T58" fmla="*/ 24 w 126"/>
                <a:gd name="T59" fmla="*/ 215 h 230"/>
                <a:gd name="T60" fmla="*/ 12 w 126"/>
                <a:gd name="T61" fmla="*/ 209 h 230"/>
                <a:gd name="T62" fmla="*/ 3 w 126"/>
                <a:gd name="T63" fmla="*/ 213 h 230"/>
                <a:gd name="T64" fmla="*/ 3 w 126"/>
                <a:gd name="T65" fmla="*/ 201 h 230"/>
                <a:gd name="T66" fmla="*/ 12 w 126"/>
                <a:gd name="T67" fmla="*/ 181 h 230"/>
                <a:gd name="T68" fmla="*/ 19 w 126"/>
                <a:gd name="T69" fmla="*/ 174 h 230"/>
                <a:gd name="T70" fmla="*/ 37 w 126"/>
                <a:gd name="T71" fmla="*/ 166 h 230"/>
                <a:gd name="T72" fmla="*/ 48 w 126"/>
                <a:gd name="T73" fmla="*/ 150 h 230"/>
                <a:gd name="T74" fmla="*/ 72 w 126"/>
                <a:gd name="T75" fmla="*/ 85 h 230"/>
                <a:gd name="T76" fmla="*/ 75 w 126"/>
                <a:gd name="T77" fmla="*/ 47 h 230"/>
                <a:gd name="T78" fmla="*/ 86 w 126"/>
                <a:gd name="T79" fmla="*/ 20 h 230"/>
                <a:gd name="T80" fmla="*/ 118 w 126"/>
                <a:gd name="T81" fmla="*/ 2 h 230"/>
                <a:gd name="T82" fmla="*/ 126 w 126"/>
                <a:gd name="T83" fmla="*/ 1 h 230"/>
                <a:gd name="T84" fmla="*/ 126 w 126"/>
                <a:gd name="T85" fmla="*/ 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230">
                  <a:moveTo>
                    <a:pt x="126" y="3"/>
                  </a:moveTo>
                  <a:cubicBezTo>
                    <a:pt x="121" y="5"/>
                    <a:pt x="116" y="5"/>
                    <a:pt x="115" y="12"/>
                  </a:cubicBezTo>
                  <a:cubicBezTo>
                    <a:pt x="114" y="17"/>
                    <a:pt x="109" y="17"/>
                    <a:pt x="105" y="16"/>
                  </a:cubicBezTo>
                  <a:cubicBezTo>
                    <a:pt x="99" y="15"/>
                    <a:pt x="86" y="19"/>
                    <a:pt x="85" y="25"/>
                  </a:cubicBezTo>
                  <a:cubicBezTo>
                    <a:pt x="84" y="30"/>
                    <a:pt x="83" y="35"/>
                    <a:pt x="84" y="41"/>
                  </a:cubicBezTo>
                  <a:cubicBezTo>
                    <a:pt x="84" y="53"/>
                    <a:pt x="83" y="65"/>
                    <a:pt x="84" y="77"/>
                  </a:cubicBezTo>
                  <a:cubicBezTo>
                    <a:pt x="85" y="80"/>
                    <a:pt x="84" y="83"/>
                    <a:pt x="81" y="85"/>
                  </a:cubicBezTo>
                  <a:cubicBezTo>
                    <a:pt x="76" y="89"/>
                    <a:pt x="74" y="95"/>
                    <a:pt x="70" y="99"/>
                  </a:cubicBezTo>
                  <a:cubicBezTo>
                    <a:pt x="68" y="101"/>
                    <a:pt x="69" y="104"/>
                    <a:pt x="70" y="107"/>
                  </a:cubicBezTo>
                  <a:cubicBezTo>
                    <a:pt x="73" y="116"/>
                    <a:pt x="72" y="123"/>
                    <a:pt x="64" y="128"/>
                  </a:cubicBezTo>
                  <a:cubicBezTo>
                    <a:pt x="60" y="131"/>
                    <a:pt x="60" y="136"/>
                    <a:pt x="60" y="140"/>
                  </a:cubicBezTo>
                  <a:cubicBezTo>
                    <a:pt x="61" y="148"/>
                    <a:pt x="58" y="154"/>
                    <a:pt x="51" y="158"/>
                  </a:cubicBezTo>
                  <a:cubicBezTo>
                    <a:pt x="51" y="158"/>
                    <a:pt x="50" y="158"/>
                    <a:pt x="50" y="158"/>
                  </a:cubicBezTo>
                  <a:cubicBezTo>
                    <a:pt x="47" y="167"/>
                    <a:pt x="39" y="170"/>
                    <a:pt x="33" y="176"/>
                  </a:cubicBezTo>
                  <a:cubicBezTo>
                    <a:pt x="30" y="178"/>
                    <a:pt x="27" y="178"/>
                    <a:pt x="25" y="179"/>
                  </a:cubicBezTo>
                  <a:cubicBezTo>
                    <a:pt x="17" y="182"/>
                    <a:pt x="12" y="186"/>
                    <a:pt x="14" y="195"/>
                  </a:cubicBezTo>
                  <a:cubicBezTo>
                    <a:pt x="14" y="197"/>
                    <a:pt x="14" y="199"/>
                    <a:pt x="14" y="201"/>
                  </a:cubicBezTo>
                  <a:cubicBezTo>
                    <a:pt x="17" y="192"/>
                    <a:pt x="20" y="195"/>
                    <a:pt x="24" y="200"/>
                  </a:cubicBezTo>
                  <a:cubicBezTo>
                    <a:pt x="26" y="204"/>
                    <a:pt x="33" y="204"/>
                    <a:pt x="31" y="211"/>
                  </a:cubicBezTo>
                  <a:cubicBezTo>
                    <a:pt x="30" y="212"/>
                    <a:pt x="35" y="215"/>
                    <a:pt x="38" y="216"/>
                  </a:cubicBezTo>
                  <a:cubicBezTo>
                    <a:pt x="40" y="217"/>
                    <a:pt x="40" y="214"/>
                    <a:pt x="40" y="213"/>
                  </a:cubicBezTo>
                  <a:cubicBezTo>
                    <a:pt x="40" y="209"/>
                    <a:pt x="42" y="208"/>
                    <a:pt x="44" y="206"/>
                  </a:cubicBezTo>
                  <a:cubicBezTo>
                    <a:pt x="48" y="202"/>
                    <a:pt x="53" y="197"/>
                    <a:pt x="56" y="192"/>
                  </a:cubicBezTo>
                  <a:cubicBezTo>
                    <a:pt x="58" y="189"/>
                    <a:pt x="54" y="182"/>
                    <a:pt x="55" y="177"/>
                  </a:cubicBezTo>
                  <a:cubicBezTo>
                    <a:pt x="61" y="180"/>
                    <a:pt x="57" y="186"/>
                    <a:pt x="60" y="189"/>
                  </a:cubicBezTo>
                  <a:cubicBezTo>
                    <a:pt x="61" y="193"/>
                    <a:pt x="59" y="196"/>
                    <a:pt x="56" y="198"/>
                  </a:cubicBezTo>
                  <a:cubicBezTo>
                    <a:pt x="50" y="200"/>
                    <a:pt x="51" y="205"/>
                    <a:pt x="49" y="209"/>
                  </a:cubicBezTo>
                  <a:cubicBezTo>
                    <a:pt x="45" y="215"/>
                    <a:pt x="44" y="221"/>
                    <a:pt x="41" y="227"/>
                  </a:cubicBezTo>
                  <a:cubicBezTo>
                    <a:pt x="40" y="230"/>
                    <a:pt x="38" y="230"/>
                    <a:pt x="35" y="229"/>
                  </a:cubicBezTo>
                  <a:cubicBezTo>
                    <a:pt x="30" y="226"/>
                    <a:pt x="25" y="222"/>
                    <a:pt x="24" y="215"/>
                  </a:cubicBezTo>
                  <a:cubicBezTo>
                    <a:pt x="24" y="204"/>
                    <a:pt x="21" y="203"/>
                    <a:pt x="12" y="209"/>
                  </a:cubicBezTo>
                  <a:cubicBezTo>
                    <a:pt x="9" y="210"/>
                    <a:pt x="5" y="215"/>
                    <a:pt x="3" y="213"/>
                  </a:cubicBezTo>
                  <a:cubicBezTo>
                    <a:pt x="0" y="210"/>
                    <a:pt x="2" y="204"/>
                    <a:pt x="3" y="201"/>
                  </a:cubicBezTo>
                  <a:cubicBezTo>
                    <a:pt x="6" y="194"/>
                    <a:pt x="9" y="187"/>
                    <a:pt x="12" y="181"/>
                  </a:cubicBezTo>
                  <a:cubicBezTo>
                    <a:pt x="13" y="177"/>
                    <a:pt x="16" y="175"/>
                    <a:pt x="19" y="174"/>
                  </a:cubicBezTo>
                  <a:cubicBezTo>
                    <a:pt x="25" y="171"/>
                    <a:pt x="31" y="168"/>
                    <a:pt x="37" y="166"/>
                  </a:cubicBezTo>
                  <a:cubicBezTo>
                    <a:pt x="46" y="164"/>
                    <a:pt x="47" y="155"/>
                    <a:pt x="48" y="150"/>
                  </a:cubicBezTo>
                  <a:cubicBezTo>
                    <a:pt x="53" y="127"/>
                    <a:pt x="64" y="106"/>
                    <a:pt x="72" y="85"/>
                  </a:cubicBezTo>
                  <a:cubicBezTo>
                    <a:pt x="78" y="73"/>
                    <a:pt x="77" y="60"/>
                    <a:pt x="75" y="47"/>
                  </a:cubicBezTo>
                  <a:cubicBezTo>
                    <a:pt x="74" y="36"/>
                    <a:pt x="78" y="26"/>
                    <a:pt x="86" y="20"/>
                  </a:cubicBezTo>
                  <a:cubicBezTo>
                    <a:pt x="96" y="12"/>
                    <a:pt x="107" y="7"/>
                    <a:pt x="118" y="2"/>
                  </a:cubicBezTo>
                  <a:cubicBezTo>
                    <a:pt x="121" y="1"/>
                    <a:pt x="123" y="0"/>
                    <a:pt x="126" y="1"/>
                  </a:cubicBezTo>
                  <a:cubicBezTo>
                    <a:pt x="126" y="2"/>
                    <a:pt x="126" y="2"/>
                    <a:pt x="126" y="3"/>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a:extLst>
                <a:ext uri="{FF2B5EF4-FFF2-40B4-BE49-F238E27FC236}">
                  <a16:creationId xmlns:a16="http://schemas.microsoft.com/office/drawing/2014/main" id="{082E6AB9-DD5D-8689-EAC2-2B6B797D6289}"/>
                </a:ext>
              </a:extLst>
            </p:cNvPr>
            <p:cNvSpPr>
              <a:spLocks/>
            </p:cNvSpPr>
            <p:nvPr/>
          </p:nvSpPr>
          <p:spPr bwMode="auto">
            <a:xfrm>
              <a:off x="9704388" y="3814763"/>
              <a:ext cx="334963" cy="354013"/>
            </a:xfrm>
            <a:custGeom>
              <a:avLst/>
              <a:gdLst>
                <a:gd name="T0" fmla="*/ 89 w 89"/>
                <a:gd name="T1" fmla="*/ 15 h 94"/>
                <a:gd name="T2" fmla="*/ 89 w 89"/>
                <a:gd name="T3" fmla="*/ 17 h 94"/>
                <a:gd name="T4" fmla="*/ 31 w 89"/>
                <a:gd name="T5" fmla="*/ 68 h 94"/>
                <a:gd name="T6" fmla="*/ 28 w 89"/>
                <a:gd name="T7" fmla="*/ 71 h 94"/>
                <a:gd name="T8" fmla="*/ 14 w 89"/>
                <a:gd name="T9" fmla="*/ 85 h 94"/>
                <a:gd name="T10" fmla="*/ 14 w 89"/>
                <a:gd name="T11" fmla="*/ 84 h 94"/>
                <a:gd name="T12" fmla="*/ 14 w 89"/>
                <a:gd name="T13" fmla="*/ 85 h 94"/>
                <a:gd name="T14" fmla="*/ 8 w 89"/>
                <a:gd name="T15" fmla="*/ 90 h 94"/>
                <a:gd name="T16" fmla="*/ 3 w 89"/>
                <a:gd name="T17" fmla="*/ 94 h 94"/>
                <a:gd name="T18" fmla="*/ 2 w 89"/>
                <a:gd name="T19" fmla="*/ 86 h 94"/>
                <a:gd name="T20" fmla="*/ 22 w 89"/>
                <a:gd name="T21" fmla="*/ 46 h 94"/>
                <a:gd name="T22" fmla="*/ 36 w 89"/>
                <a:gd name="T23" fmla="*/ 23 h 94"/>
                <a:gd name="T24" fmla="*/ 51 w 89"/>
                <a:gd name="T25" fmla="*/ 1 h 94"/>
                <a:gd name="T26" fmla="*/ 55 w 89"/>
                <a:gd name="T27" fmla="*/ 2 h 94"/>
                <a:gd name="T28" fmla="*/ 60 w 89"/>
                <a:gd name="T29" fmla="*/ 2 h 94"/>
                <a:gd name="T30" fmla="*/ 60 w 89"/>
                <a:gd name="T31" fmla="*/ 7 h 94"/>
                <a:gd name="T32" fmla="*/ 49 w 89"/>
                <a:gd name="T33" fmla="*/ 21 h 94"/>
                <a:gd name="T34" fmla="*/ 33 w 89"/>
                <a:gd name="T35" fmla="*/ 44 h 94"/>
                <a:gd name="T36" fmla="*/ 38 w 89"/>
                <a:gd name="T37" fmla="*/ 38 h 94"/>
                <a:gd name="T38" fmla="*/ 51 w 89"/>
                <a:gd name="T39" fmla="*/ 31 h 94"/>
                <a:gd name="T40" fmla="*/ 58 w 89"/>
                <a:gd name="T41" fmla="*/ 31 h 94"/>
                <a:gd name="T42" fmla="*/ 64 w 89"/>
                <a:gd name="T43" fmla="*/ 27 h 94"/>
                <a:gd name="T44" fmla="*/ 67 w 89"/>
                <a:gd name="T45" fmla="*/ 19 h 94"/>
                <a:gd name="T46" fmla="*/ 72 w 89"/>
                <a:gd name="T47" fmla="*/ 10 h 94"/>
                <a:gd name="T48" fmla="*/ 89 w 89"/>
                <a:gd name="T49"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9" h="94">
                  <a:moveTo>
                    <a:pt x="89" y="15"/>
                  </a:moveTo>
                  <a:cubicBezTo>
                    <a:pt x="89" y="15"/>
                    <a:pt x="89" y="16"/>
                    <a:pt x="89" y="17"/>
                  </a:cubicBezTo>
                  <a:cubicBezTo>
                    <a:pt x="69" y="33"/>
                    <a:pt x="51" y="51"/>
                    <a:pt x="31" y="68"/>
                  </a:cubicBezTo>
                  <a:cubicBezTo>
                    <a:pt x="30" y="69"/>
                    <a:pt x="29" y="70"/>
                    <a:pt x="28" y="71"/>
                  </a:cubicBezTo>
                  <a:cubicBezTo>
                    <a:pt x="23" y="75"/>
                    <a:pt x="19" y="80"/>
                    <a:pt x="14" y="85"/>
                  </a:cubicBezTo>
                  <a:cubicBezTo>
                    <a:pt x="14" y="84"/>
                    <a:pt x="14" y="84"/>
                    <a:pt x="14" y="84"/>
                  </a:cubicBezTo>
                  <a:cubicBezTo>
                    <a:pt x="14" y="85"/>
                    <a:pt x="14" y="85"/>
                    <a:pt x="14" y="85"/>
                  </a:cubicBezTo>
                  <a:cubicBezTo>
                    <a:pt x="11" y="85"/>
                    <a:pt x="9" y="87"/>
                    <a:pt x="8" y="90"/>
                  </a:cubicBezTo>
                  <a:cubicBezTo>
                    <a:pt x="6" y="91"/>
                    <a:pt x="5" y="93"/>
                    <a:pt x="3" y="94"/>
                  </a:cubicBezTo>
                  <a:cubicBezTo>
                    <a:pt x="0" y="92"/>
                    <a:pt x="0" y="89"/>
                    <a:pt x="2" y="86"/>
                  </a:cubicBezTo>
                  <a:cubicBezTo>
                    <a:pt x="7" y="72"/>
                    <a:pt x="13" y="58"/>
                    <a:pt x="22" y="46"/>
                  </a:cubicBezTo>
                  <a:cubicBezTo>
                    <a:pt x="27" y="39"/>
                    <a:pt x="31" y="30"/>
                    <a:pt x="36" y="23"/>
                  </a:cubicBezTo>
                  <a:cubicBezTo>
                    <a:pt x="41" y="16"/>
                    <a:pt x="46" y="9"/>
                    <a:pt x="51" y="1"/>
                  </a:cubicBezTo>
                  <a:cubicBezTo>
                    <a:pt x="53" y="2"/>
                    <a:pt x="54" y="3"/>
                    <a:pt x="55" y="2"/>
                  </a:cubicBezTo>
                  <a:cubicBezTo>
                    <a:pt x="57" y="1"/>
                    <a:pt x="59" y="0"/>
                    <a:pt x="60" y="2"/>
                  </a:cubicBezTo>
                  <a:cubicBezTo>
                    <a:pt x="62" y="4"/>
                    <a:pt x="60" y="5"/>
                    <a:pt x="60" y="7"/>
                  </a:cubicBezTo>
                  <a:cubicBezTo>
                    <a:pt x="58" y="14"/>
                    <a:pt x="53" y="18"/>
                    <a:pt x="49" y="21"/>
                  </a:cubicBezTo>
                  <a:cubicBezTo>
                    <a:pt x="41" y="27"/>
                    <a:pt x="38" y="35"/>
                    <a:pt x="33" y="44"/>
                  </a:cubicBezTo>
                  <a:cubicBezTo>
                    <a:pt x="38" y="43"/>
                    <a:pt x="38" y="40"/>
                    <a:pt x="38" y="38"/>
                  </a:cubicBezTo>
                  <a:cubicBezTo>
                    <a:pt x="40" y="28"/>
                    <a:pt x="43" y="26"/>
                    <a:pt x="51" y="31"/>
                  </a:cubicBezTo>
                  <a:cubicBezTo>
                    <a:pt x="54" y="32"/>
                    <a:pt x="56" y="32"/>
                    <a:pt x="58" y="31"/>
                  </a:cubicBezTo>
                  <a:cubicBezTo>
                    <a:pt x="60" y="29"/>
                    <a:pt x="62" y="28"/>
                    <a:pt x="64" y="27"/>
                  </a:cubicBezTo>
                  <a:cubicBezTo>
                    <a:pt x="68" y="25"/>
                    <a:pt x="71" y="24"/>
                    <a:pt x="67" y="19"/>
                  </a:cubicBezTo>
                  <a:cubicBezTo>
                    <a:pt x="64" y="15"/>
                    <a:pt x="67" y="11"/>
                    <a:pt x="72" y="10"/>
                  </a:cubicBezTo>
                  <a:cubicBezTo>
                    <a:pt x="78" y="9"/>
                    <a:pt x="84" y="11"/>
                    <a:pt x="89" y="15"/>
                  </a:cubicBezTo>
                  <a:close/>
                </a:path>
              </a:pathLst>
            </a:custGeom>
            <a:solidFill>
              <a:srgbClr val="527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8">
              <a:extLst>
                <a:ext uri="{FF2B5EF4-FFF2-40B4-BE49-F238E27FC236}">
                  <a16:creationId xmlns:a16="http://schemas.microsoft.com/office/drawing/2014/main" id="{4A96E300-440D-A651-D5D1-C90692C9F6A1}"/>
                </a:ext>
              </a:extLst>
            </p:cNvPr>
            <p:cNvSpPr>
              <a:spLocks/>
            </p:cNvSpPr>
            <p:nvPr/>
          </p:nvSpPr>
          <p:spPr bwMode="auto">
            <a:xfrm>
              <a:off x="7334250" y="2162175"/>
              <a:ext cx="161925" cy="354013"/>
            </a:xfrm>
            <a:custGeom>
              <a:avLst/>
              <a:gdLst>
                <a:gd name="T0" fmla="*/ 2 w 43"/>
                <a:gd name="T1" fmla="*/ 92 h 94"/>
                <a:gd name="T2" fmla="*/ 7 w 43"/>
                <a:gd name="T3" fmla="*/ 53 h 94"/>
                <a:gd name="T4" fmla="*/ 8 w 43"/>
                <a:gd name="T5" fmla="*/ 33 h 94"/>
                <a:gd name="T6" fmla="*/ 14 w 43"/>
                <a:gd name="T7" fmla="*/ 19 h 94"/>
                <a:gd name="T8" fmla="*/ 34 w 43"/>
                <a:gd name="T9" fmla="*/ 8 h 94"/>
                <a:gd name="T10" fmla="*/ 43 w 43"/>
                <a:gd name="T11" fmla="*/ 0 h 94"/>
                <a:gd name="T12" fmla="*/ 27 w 43"/>
                <a:gd name="T13" fmla="*/ 16 h 94"/>
                <a:gd name="T14" fmla="*/ 24 w 43"/>
                <a:gd name="T15" fmla="*/ 17 h 94"/>
                <a:gd name="T16" fmla="*/ 12 w 43"/>
                <a:gd name="T17" fmla="*/ 41 h 94"/>
                <a:gd name="T18" fmla="*/ 8 w 43"/>
                <a:gd name="T19" fmla="*/ 89 h 94"/>
                <a:gd name="T20" fmla="*/ 2 w 43"/>
                <a:gd name="T21" fmla="*/ 9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94">
                  <a:moveTo>
                    <a:pt x="2" y="92"/>
                  </a:moveTo>
                  <a:cubicBezTo>
                    <a:pt x="0" y="79"/>
                    <a:pt x="7" y="67"/>
                    <a:pt x="7" y="53"/>
                  </a:cubicBezTo>
                  <a:cubicBezTo>
                    <a:pt x="8" y="47"/>
                    <a:pt x="7" y="40"/>
                    <a:pt x="8" y="33"/>
                  </a:cubicBezTo>
                  <a:cubicBezTo>
                    <a:pt x="9" y="28"/>
                    <a:pt x="11" y="24"/>
                    <a:pt x="14" y="19"/>
                  </a:cubicBezTo>
                  <a:cubicBezTo>
                    <a:pt x="20" y="14"/>
                    <a:pt x="27" y="12"/>
                    <a:pt x="34" y="8"/>
                  </a:cubicBezTo>
                  <a:cubicBezTo>
                    <a:pt x="37" y="6"/>
                    <a:pt x="38" y="0"/>
                    <a:pt x="43" y="0"/>
                  </a:cubicBezTo>
                  <a:cubicBezTo>
                    <a:pt x="41" y="9"/>
                    <a:pt x="37" y="15"/>
                    <a:pt x="27" y="16"/>
                  </a:cubicBezTo>
                  <a:cubicBezTo>
                    <a:pt x="26" y="17"/>
                    <a:pt x="24" y="17"/>
                    <a:pt x="24" y="17"/>
                  </a:cubicBezTo>
                  <a:cubicBezTo>
                    <a:pt x="23" y="26"/>
                    <a:pt x="11" y="30"/>
                    <a:pt x="12" y="41"/>
                  </a:cubicBezTo>
                  <a:cubicBezTo>
                    <a:pt x="12" y="57"/>
                    <a:pt x="9" y="73"/>
                    <a:pt x="8" y="89"/>
                  </a:cubicBezTo>
                  <a:cubicBezTo>
                    <a:pt x="8" y="93"/>
                    <a:pt x="6" y="94"/>
                    <a:pt x="2" y="92"/>
                  </a:cubicBezTo>
                  <a:close/>
                </a:path>
              </a:pathLst>
            </a:custGeom>
            <a:solidFill>
              <a:srgbClr val="98C4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9">
              <a:extLst>
                <a:ext uri="{FF2B5EF4-FFF2-40B4-BE49-F238E27FC236}">
                  <a16:creationId xmlns:a16="http://schemas.microsoft.com/office/drawing/2014/main" id="{FCE1D31A-8FAA-16FD-9F35-C64B018D05BF}"/>
                </a:ext>
              </a:extLst>
            </p:cNvPr>
            <p:cNvSpPr>
              <a:spLocks/>
            </p:cNvSpPr>
            <p:nvPr/>
          </p:nvSpPr>
          <p:spPr bwMode="auto">
            <a:xfrm>
              <a:off x="7462838" y="2119313"/>
              <a:ext cx="33338" cy="73025"/>
            </a:xfrm>
            <a:custGeom>
              <a:avLst/>
              <a:gdLst>
                <a:gd name="T0" fmla="*/ 9 w 9"/>
                <a:gd name="T1" fmla="*/ 11 h 19"/>
                <a:gd name="T2" fmla="*/ 0 w 9"/>
                <a:gd name="T3" fmla="*/ 19 h 19"/>
                <a:gd name="T4" fmla="*/ 9 w 9"/>
                <a:gd name="T5" fmla="*/ 0 h 19"/>
                <a:gd name="T6" fmla="*/ 9 w 9"/>
                <a:gd name="T7" fmla="*/ 11 h 19"/>
              </a:gdLst>
              <a:ahLst/>
              <a:cxnLst>
                <a:cxn ang="0">
                  <a:pos x="T0" y="T1"/>
                </a:cxn>
                <a:cxn ang="0">
                  <a:pos x="T2" y="T3"/>
                </a:cxn>
                <a:cxn ang="0">
                  <a:pos x="T4" y="T5"/>
                </a:cxn>
                <a:cxn ang="0">
                  <a:pos x="T6" y="T7"/>
                </a:cxn>
              </a:cxnLst>
              <a:rect l="0" t="0" r="r" b="b"/>
              <a:pathLst>
                <a:path w="9" h="19">
                  <a:moveTo>
                    <a:pt x="9" y="11"/>
                  </a:moveTo>
                  <a:cubicBezTo>
                    <a:pt x="6" y="14"/>
                    <a:pt x="4" y="18"/>
                    <a:pt x="0" y="19"/>
                  </a:cubicBezTo>
                  <a:cubicBezTo>
                    <a:pt x="3" y="13"/>
                    <a:pt x="6" y="6"/>
                    <a:pt x="9" y="0"/>
                  </a:cubicBezTo>
                  <a:cubicBezTo>
                    <a:pt x="9" y="4"/>
                    <a:pt x="9" y="8"/>
                    <a:pt x="9" y="11"/>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30">
              <a:extLst>
                <a:ext uri="{FF2B5EF4-FFF2-40B4-BE49-F238E27FC236}">
                  <a16:creationId xmlns:a16="http://schemas.microsoft.com/office/drawing/2014/main" id="{3B58C4C4-0E70-C406-7DBC-09320B400031}"/>
                </a:ext>
              </a:extLst>
            </p:cNvPr>
            <p:cNvSpPr>
              <a:spLocks/>
            </p:cNvSpPr>
            <p:nvPr/>
          </p:nvSpPr>
          <p:spPr bwMode="auto">
            <a:xfrm>
              <a:off x="10175875" y="3467100"/>
              <a:ext cx="49213" cy="44450"/>
            </a:xfrm>
            <a:custGeom>
              <a:avLst/>
              <a:gdLst>
                <a:gd name="T0" fmla="*/ 13 w 13"/>
                <a:gd name="T1" fmla="*/ 3 h 12"/>
                <a:gd name="T2" fmla="*/ 1 w 13"/>
                <a:gd name="T3" fmla="*/ 12 h 12"/>
                <a:gd name="T4" fmla="*/ 9 w 13"/>
                <a:gd name="T5" fmla="*/ 0 h 12"/>
                <a:gd name="T6" fmla="*/ 13 w 13"/>
                <a:gd name="T7" fmla="*/ 3 h 12"/>
              </a:gdLst>
              <a:ahLst/>
              <a:cxnLst>
                <a:cxn ang="0">
                  <a:pos x="T0" y="T1"/>
                </a:cxn>
                <a:cxn ang="0">
                  <a:pos x="T2" y="T3"/>
                </a:cxn>
                <a:cxn ang="0">
                  <a:pos x="T4" y="T5"/>
                </a:cxn>
                <a:cxn ang="0">
                  <a:pos x="T6" y="T7"/>
                </a:cxn>
              </a:cxnLst>
              <a:rect l="0" t="0" r="r" b="b"/>
              <a:pathLst>
                <a:path w="13" h="12">
                  <a:moveTo>
                    <a:pt x="13" y="3"/>
                  </a:moveTo>
                  <a:cubicBezTo>
                    <a:pt x="9" y="6"/>
                    <a:pt x="5" y="9"/>
                    <a:pt x="1" y="12"/>
                  </a:cubicBezTo>
                  <a:cubicBezTo>
                    <a:pt x="0" y="6"/>
                    <a:pt x="6" y="4"/>
                    <a:pt x="9" y="0"/>
                  </a:cubicBezTo>
                  <a:cubicBezTo>
                    <a:pt x="9" y="3"/>
                    <a:pt x="11" y="3"/>
                    <a:pt x="13" y="3"/>
                  </a:cubicBezTo>
                  <a:close/>
                </a:path>
              </a:pathLst>
            </a:custGeom>
            <a:solidFill>
              <a:srgbClr val="DFE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1">
              <a:extLst>
                <a:ext uri="{FF2B5EF4-FFF2-40B4-BE49-F238E27FC236}">
                  <a16:creationId xmlns:a16="http://schemas.microsoft.com/office/drawing/2014/main" id="{8B17006C-487B-4512-144B-980D73709510}"/>
                </a:ext>
              </a:extLst>
            </p:cNvPr>
            <p:cNvSpPr>
              <a:spLocks/>
            </p:cNvSpPr>
            <p:nvPr/>
          </p:nvSpPr>
          <p:spPr bwMode="auto">
            <a:xfrm>
              <a:off x="9756775" y="4081463"/>
              <a:ext cx="52388" cy="53975"/>
            </a:xfrm>
            <a:custGeom>
              <a:avLst/>
              <a:gdLst>
                <a:gd name="T0" fmla="*/ 0 w 14"/>
                <a:gd name="T1" fmla="*/ 14 h 14"/>
                <a:gd name="T2" fmla="*/ 14 w 14"/>
                <a:gd name="T3" fmla="*/ 0 h 14"/>
                <a:gd name="T4" fmla="*/ 0 w 14"/>
                <a:gd name="T5" fmla="*/ 14 h 14"/>
              </a:gdLst>
              <a:ahLst/>
              <a:cxnLst>
                <a:cxn ang="0">
                  <a:pos x="T0" y="T1"/>
                </a:cxn>
                <a:cxn ang="0">
                  <a:pos x="T2" y="T3"/>
                </a:cxn>
                <a:cxn ang="0">
                  <a:pos x="T4" y="T5"/>
                </a:cxn>
              </a:cxnLst>
              <a:rect l="0" t="0" r="r" b="b"/>
              <a:pathLst>
                <a:path w="14" h="14">
                  <a:moveTo>
                    <a:pt x="0" y="14"/>
                  </a:moveTo>
                  <a:cubicBezTo>
                    <a:pt x="4" y="8"/>
                    <a:pt x="7" y="2"/>
                    <a:pt x="14" y="0"/>
                  </a:cubicBezTo>
                  <a:cubicBezTo>
                    <a:pt x="10" y="5"/>
                    <a:pt x="5" y="10"/>
                    <a:pt x="0" y="14"/>
                  </a:cubicBezTo>
                  <a:close/>
                </a:path>
              </a:pathLst>
            </a:custGeom>
            <a:solidFill>
              <a:srgbClr val="567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2">
              <a:extLst>
                <a:ext uri="{FF2B5EF4-FFF2-40B4-BE49-F238E27FC236}">
                  <a16:creationId xmlns:a16="http://schemas.microsoft.com/office/drawing/2014/main" id="{02853136-9D52-C95A-94F8-690FFF41B3EF}"/>
                </a:ext>
              </a:extLst>
            </p:cNvPr>
            <p:cNvSpPr>
              <a:spLocks/>
            </p:cNvSpPr>
            <p:nvPr/>
          </p:nvSpPr>
          <p:spPr bwMode="auto">
            <a:xfrm>
              <a:off x="9729788" y="4127500"/>
              <a:ext cx="26988" cy="25400"/>
            </a:xfrm>
            <a:custGeom>
              <a:avLst/>
              <a:gdLst>
                <a:gd name="T0" fmla="*/ 1 w 7"/>
                <a:gd name="T1" fmla="*/ 7 h 7"/>
                <a:gd name="T2" fmla="*/ 7 w 7"/>
                <a:gd name="T3" fmla="*/ 2 h 7"/>
                <a:gd name="T4" fmla="*/ 1 w 7"/>
                <a:gd name="T5" fmla="*/ 7 h 7"/>
              </a:gdLst>
              <a:ahLst/>
              <a:cxnLst>
                <a:cxn ang="0">
                  <a:pos x="T0" y="T1"/>
                </a:cxn>
                <a:cxn ang="0">
                  <a:pos x="T2" y="T3"/>
                </a:cxn>
                <a:cxn ang="0">
                  <a:pos x="T4" y="T5"/>
                </a:cxn>
              </a:cxnLst>
              <a:rect l="0" t="0" r="r" b="b"/>
              <a:pathLst>
                <a:path w="7" h="7">
                  <a:moveTo>
                    <a:pt x="1" y="7"/>
                  </a:moveTo>
                  <a:cubicBezTo>
                    <a:pt x="0" y="2"/>
                    <a:pt x="2" y="0"/>
                    <a:pt x="7" y="2"/>
                  </a:cubicBezTo>
                  <a:cubicBezTo>
                    <a:pt x="5" y="4"/>
                    <a:pt x="4" y="6"/>
                    <a:pt x="1" y="7"/>
                  </a:cubicBezTo>
                  <a:close/>
                </a:path>
              </a:pathLst>
            </a:custGeom>
            <a:solidFill>
              <a:srgbClr val="567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3">
              <a:extLst>
                <a:ext uri="{FF2B5EF4-FFF2-40B4-BE49-F238E27FC236}">
                  <a16:creationId xmlns:a16="http://schemas.microsoft.com/office/drawing/2014/main" id="{DB70B5A8-5608-0660-F0C0-15B6C3979F1A}"/>
                </a:ext>
              </a:extLst>
            </p:cNvPr>
            <p:cNvSpPr>
              <a:spLocks/>
            </p:cNvSpPr>
            <p:nvPr/>
          </p:nvSpPr>
          <p:spPr bwMode="auto">
            <a:xfrm>
              <a:off x="9205913" y="3365500"/>
              <a:ext cx="22225" cy="41275"/>
            </a:xfrm>
            <a:custGeom>
              <a:avLst/>
              <a:gdLst>
                <a:gd name="T0" fmla="*/ 6 w 6"/>
                <a:gd name="T1" fmla="*/ 7 h 11"/>
                <a:gd name="T2" fmla="*/ 0 w 6"/>
                <a:gd name="T3" fmla="*/ 11 h 11"/>
                <a:gd name="T4" fmla="*/ 5 w 6"/>
                <a:gd name="T5" fmla="*/ 0 h 11"/>
                <a:gd name="T6" fmla="*/ 6 w 6"/>
                <a:gd name="T7" fmla="*/ 7 h 11"/>
              </a:gdLst>
              <a:ahLst/>
              <a:cxnLst>
                <a:cxn ang="0">
                  <a:pos x="T0" y="T1"/>
                </a:cxn>
                <a:cxn ang="0">
                  <a:pos x="T2" y="T3"/>
                </a:cxn>
                <a:cxn ang="0">
                  <a:pos x="T4" y="T5"/>
                </a:cxn>
                <a:cxn ang="0">
                  <a:pos x="T6" y="T7"/>
                </a:cxn>
              </a:cxnLst>
              <a:rect l="0" t="0" r="r" b="b"/>
              <a:pathLst>
                <a:path w="6" h="11">
                  <a:moveTo>
                    <a:pt x="6" y="7"/>
                  </a:moveTo>
                  <a:cubicBezTo>
                    <a:pt x="3" y="7"/>
                    <a:pt x="2" y="10"/>
                    <a:pt x="0" y="11"/>
                  </a:cubicBezTo>
                  <a:cubicBezTo>
                    <a:pt x="1" y="7"/>
                    <a:pt x="2" y="3"/>
                    <a:pt x="5" y="0"/>
                  </a:cubicBezTo>
                  <a:cubicBezTo>
                    <a:pt x="5" y="2"/>
                    <a:pt x="5" y="5"/>
                    <a:pt x="6" y="7"/>
                  </a:cubicBezTo>
                  <a:close/>
                </a:path>
              </a:pathLst>
            </a:custGeom>
            <a:solidFill>
              <a:srgbClr val="DBE6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4">
              <a:extLst>
                <a:ext uri="{FF2B5EF4-FFF2-40B4-BE49-F238E27FC236}">
                  <a16:creationId xmlns:a16="http://schemas.microsoft.com/office/drawing/2014/main" id="{1648D6B3-9504-6F02-AEF1-787A6E4F95CD}"/>
                </a:ext>
              </a:extLst>
            </p:cNvPr>
            <p:cNvSpPr>
              <a:spLocks/>
            </p:cNvSpPr>
            <p:nvPr/>
          </p:nvSpPr>
          <p:spPr bwMode="auto">
            <a:xfrm>
              <a:off x="7180263" y="3124200"/>
              <a:ext cx="1535113" cy="1962150"/>
            </a:xfrm>
            <a:custGeom>
              <a:avLst/>
              <a:gdLst>
                <a:gd name="T0" fmla="*/ 406 w 407"/>
                <a:gd name="T1" fmla="*/ 63 h 520"/>
                <a:gd name="T2" fmla="*/ 373 w 407"/>
                <a:gd name="T3" fmla="*/ 138 h 520"/>
                <a:gd name="T4" fmla="*/ 328 w 407"/>
                <a:gd name="T5" fmla="*/ 281 h 520"/>
                <a:gd name="T6" fmla="*/ 351 w 407"/>
                <a:gd name="T7" fmla="*/ 406 h 520"/>
                <a:gd name="T8" fmla="*/ 357 w 407"/>
                <a:gd name="T9" fmla="*/ 437 h 520"/>
                <a:gd name="T10" fmla="*/ 349 w 407"/>
                <a:gd name="T11" fmla="*/ 444 h 520"/>
                <a:gd name="T12" fmla="*/ 333 w 407"/>
                <a:gd name="T13" fmla="*/ 427 h 520"/>
                <a:gd name="T14" fmla="*/ 322 w 407"/>
                <a:gd name="T15" fmla="*/ 412 h 520"/>
                <a:gd name="T16" fmla="*/ 318 w 407"/>
                <a:gd name="T17" fmla="*/ 433 h 520"/>
                <a:gd name="T18" fmla="*/ 328 w 407"/>
                <a:gd name="T19" fmla="*/ 471 h 520"/>
                <a:gd name="T20" fmla="*/ 328 w 407"/>
                <a:gd name="T21" fmla="*/ 511 h 520"/>
                <a:gd name="T22" fmla="*/ 304 w 407"/>
                <a:gd name="T23" fmla="*/ 497 h 520"/>
                <a:gd name="T24" fmla="*/ 279 w 407"/>
                <a:gd name="T25" fmla="*/ 424 h 520"/>
                <a:gd name="T26" fmla="*/ 279 w 407"/>
                <a:gd name="T27" fmla="*/ 379 h 520"/>
                <a:gd name="T28" fmla="*/ 274 w 407"/>
                <a:gd name="T29" fmla="*/ 369 h 520"/>
                <a:gd name="T30" fmla="*/ 268 w 407"/>
                <a:gd name="T31" fmla="*/ 403 h 520"/>
                <a:gd name="T32" fmla="*/ 262 w 407"/>
                <a:gd name="T33" fmla="*/ 459 h 520"/>
                <a:gd name="T34" fmla="*/ 249 w 407"/>
                <a:gd name="T35" fmla="*/ 457 h 520"/>
                <a:gd name="T36" fmla="*/ 244 w 407"/>
                <a:gd name="T37" fmla="*/ 434 h 520"/>
                <a:gd name="T38" fmla="*/ 204 w 407"/>
                <a:gd name="T39" fmla="*/ 325 h 520"/>
                <a:gd name="T40" fmla="*/ 143 w 407"/>
                <a:gd name="T41" fmla="*/ 249 h 520"/>
                <a:gd name="T42" fmla="*/ 95 w 407"/>
                <a:gd name="T43" fmla="*/ 178 h 520"/>
                <a:gd name="T44" fmla="*/ 11 w 407"/>
                <a:gd name="T45" fmla="*/ 104 h 520"/>
                <a:gd name="T46" fmla="*/ 6 w 407"/>
                <a:gd name="T47" fmla="*/ 66 h 520"/>
                <a:gd name="T48" fmla="*/ 85 w 407"/>
                <a:gd name="T49" fmla="*/ 68 h 520"/>
                <a:gd name="T50" fmla="*/ 122 w 407"/>
                <a:gd name="T51" fmla="*/ 81 h 520"/>
                <a:gd name="T52" fmla="*/ 162 w 407"/>
                <a:gd name="T53" fmla="*/ 191 h 520"/>
                <a:gd name="T54" fmla="*/ 218 w 407"/>
                <a:gd name="T55" fmla="*/ 246 h 520"/>
                <a:gd name="T56" fmla="*/ 252 w 407"/>
                <a:gd name="T57" fmla="*/ 276 h 520"/>
                <a:gd name="T58" fmla="*/ 265 w 407"/>
                <a:gd name="T59" fmla="*/ 276 h 520"/>
                <a:gd name="T60" fmla="*/ 264 w 407"/>
                <a:gd name="T61" fmla="*/ 254 h 520"/>
                <a:gd name="T62" fmla="*/ 291 w 407"/>
                <a:gd name="T63" fmla="*/ 250 h 520"/>
                <a:gd name="T64" fmla="*/ 311 w 407"/>
                <a:gd name="T65" fmla="*/ 231 h 520"/>
                <a:gd name="T66" fmla="*/ 315 w 407"/>
                <a:gd name="T67" fmla="*/ 155 h 520"/>
                <a:gd name="T68" fmla="*/ 329 w 407"/>
                <a:gd name="T69" fmla="*/ 120 h 520"/>
                <a:gd name="T70" fmla="*/ 379 w 407"/>
                <a:gd name="T71" fmla="*/ 26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7" h="520">
                  <a:moveTo>
                    <a:pt x="382" y="0"/>
                  </a:moveTo>
                  <a:cubicBezTo>
                    <a:pt x="395" y="19"/>
                    <a:pt x="407" y="39"/>
                    <a:pt x="406" y="63"/>
                  </a:cubicBezTo>
                  <a:cubicBezTo>
                    <a:pt x="406" y="78"/>
                    <a:pt x="401" y="92"/>
                    <a:pt x="393" y="105"/>
                  </a:cubicBezTo>
                  <a:cubicBezTo>
                    <a:pt x="387" y="116"/>
                    <a:pt x="379" y="127"/>
                    <a:pt x="373" y="138"/>
                  </a:cubicBezTo>
                  <a:cubicBezTo>
                    <a:pt x="363" y="154"/>
                    <a:pt x="356" y="172"/>
                    <a:pt x="349" y="189"/>
                  </a:cubicBezTo>
                  <a:cubicBezTo>
                    <a:pt x="336" y="219"/>
                    <a:pt x="327" y="249"/>
                    <a:pt x="328" y="281"/>
                  </a:cubicBezTo>
                  <a:cubicBezTo>
                    <a:pt x="328" y="307"/>
                    <a:pt x="329" y="332"/>
                    <a:pt x="334" y="358"/>
                  </a:cubicBezTo>
                  <a:cubicBezTo>
                    <a:pt x="337" y="374"/>
                    <a:pt x="343" y="390"/>
                    <a:pt x="351" y="406"/>
                  </a:cubicBezTo>
                  <a:cubicBezTo>
                    <a:pt x="353" y="410"/>
                    <a:pt x="355" y="414"/>
                    <a:pt x="357" y="419"/>
                  </a:cubicBezTo>
                  <a:cubicBezTo>
                    <a:pt x="355" y="425"/>
                    <a:pt x="359" y="431"/>
                    <a:pt x="357" y="437"/>
                  </a:cubicBezTo>
                  <a:cubicBezTo>
                    <a:pt x="357" y="438"/>
                    <a:pt x="356" y="439"/>
                    <a:pt x="356" y="439"/>
                  </a:cubicBezTo>
                  <a:cubicBezTo>
                    <a:pt x="354" y="441"/>
                    <a:pt x="351" y="442"/>
                    <a:pt x="349" y="444"/>
                  </a:cubicBezTo>
                  <a:cubicBezTo>
                    <a:pt x="346" y="446"/>
                    <a:pt x="344" y="445"/>
                    <a:pt x="343" y="443"/>
                  </a:cubicBezTo>
                  <a:cubicBezTo>
                    <a:pt x="340" y="437"/>
                    <a:pt x="335" y="433"/>
                    <a:pt x="333" y="427"/>
                  </a:cubicBezTo>
                  <a:cubicBezTo>
                    <a:pt x="330" y="422"/>
                    <a:pt x="326" y="418"/>
                    <a:pt x="323" y="413"/>
                  </a:cubicBezTo>
                  <a:cubicBezTo>
                    <a:pt x="322" y="413"/>
                    <a:pt x="322" y="412"/>
                    <a:pt x="322" y="412"/>
                  </a:cubicBezTo>
                  <a:cubicBezTo>
                    <a:pt x="321" y="410"/>
                    <a:pt x="319" y="408"/>
                    <a:pt x="318" y="406"/>
                  </a:cubicBezTo>
                  <a:cubicBezTo>
                    <a:pt x="316" y="415"/>
                    <a:pt x="316" y="424"/>
                    <a:pt x="318" y="433"/>
                  </a:cubicBezTo>
                  <a:cubicBezTo>
                    <a:pt x="320" y="441"/>
                    <a:pt x="322" y="449"/>
                    <a:pt x="324" y="456"/>
                  </a:cubicBezTo>
                  <a:cubicBezTo>
                    <a:pt x="324" y="462"/>
                    <a:pt x="327" y="466"/>
                    <a:pt x="328" y="471"/>
                  </a:cubicBezTo>
                  <a:cubicBezTo>
                    <a:pt x="329" y="476"/>
                    <a:pt x="330" y="481"/>
                    <a:pt x="330" y="486"/>
                  </a:cubicBezTo>
                  <a:cubicBezTo>
                    <a:pt x="330" y="494"/>
                    <a:pt x="331" y="503"/>
                    <a:pt x="328" y="511"/>
                  </a:cubicBezTo>
                  <a:cubicBezTo>
                    <a:pt x="323" y="519"/>
                    <a:pt x="320" y="520"/>
                    <a:pt x="313" y="513"/>
                  </a:cubicBezTo>
                  <a:cubicBezTo>
                    <a:pt x="309" y="509"/>
                    <a:pt x="306" y="503"/>
                    <a:pt x="304" y="497"/>
                  </a:cubicBezTo>
                  <a:cubicBezTo>
                    <a:pt x="299" y="486"/>
                    <a:pt x="296" y="475"/>
                    <a:pt x="293" y="464"/>
                  </a:cubicBezTo>
                  <a:cubicBezTo>
                    <a:pt x="290" y="450"/>
                    <a:pt x="283" y="438"/>
                    <a:pt x="279" y="424"/>
                  </a:cubicBezTo>
                  <a:cubicBezTo>
                    <a:pt x="275" y="415"/>
                    <a:pt x="275" y="405"/>
                    <a:pt x="278" y="395"/>
                  </a:cubicBezTo>
                  <a:cubicBezTo>
                    <a:pt x="279" y="390"/>
                    <a:pt x="280" y="384"/>
                    <a:pt x="279" y="379"/>
                  </a:cubicBezTo>
                  <a:cubicBezTo>
                    <a:pt x="279" y="377"/>
                    <a:pt x="279" y="375"/>
                    <a:pt x="278" y="373"/>
                  </a:cubicBezTo>
                  <a:cubicBezTo>
                    <a:pt x="277" y="371"/>
                    <a:pt x="276" y="369"/>
                    <a:pt x="274" y="369"/>
                  </a:cubicBezTo>
                  <a:cubicBezTo>
                    <a:pt x="271" y="369"/>
                    <a:pt x="271" y="372"/>
                    <a:pt x="270" y="374"/>
                  </a:cubicBezTo>
                  <a:cubicBezTo>
                    <a:pt x="268" y="383"/>
                    <a:pt x="267" y="393"/>
                    <a:pt x="268" y="403"/>
                  </a:cubicBezTo>
                  <a:cubicBezTo>
                    <a:pt x="270" y="417"/>
                    <a:pt x="270" y="431"/>
                    <a:pt x="267" y="445"/>
                  </a:cubicBezTo>
                  <a:cubicBezTo>
                    <a:pt x="266" y="450"/>
                    <a:pt x="264" y="455"/>
                    <a:pt x="262" y="459"/>
                  </a:cubicBezTo>
                  <a:cubicBezTo>
                    <a:pt x="260" y="462"/>
                    <a:pt x="257" y="465"/>
                    <a:pt x="254" y="464"/>
                  </a:cubicBezTo>
                  <a:cubicBezTo>
                    <a:pt x="250" y="464"/>
                    <a:pt x="250" y="460"/>
                    <a:pt x="249" y="457"/>
                  </a:cubicBezTo>
                  <a:cubicBezTo>
                    <a:pt x="249" y="456"/>
                    <a:pt x="249" y="455"/>
                    <a:pt x="248" y="455"/>
                  </a:cubicBezTo>
                  <a:cubicBezTo>
                    <a:pt x="247" y="448"/>
                    <a:pt x="246" y="441"/>
                    <a:pt x="244" y="434"/>
                  </a:cubicBezTo>
                  <a:cubicBezTo>
                    <a:pt x="240" y="411"/>
                    <a:pt x="230" y="389"/>
                    <a:pt x="222" y="368"/>
                  </a:cubicBezTo>
                  <a:cubicBezTo>
                    <a:pt x="216" y="353"/>
                    <a:pt x="210" y="339"/>
                    <a:pt x="204" y="325"/>
                  </a:cubicBezTo>
                  <a:cubicBezTo>
                    <a:pt x="198" y="310"/>
                    <a:pt x="187" y="299"/>
                    <a:pt x="176" y="288"/>
                  </a:cubicBezTo>
                  <a:cubicBezTo>
                    <a:pt x="165" y="275"/>
                    <a:pt x="152" y="264"/>
                    <a:pt x="143" y="249"/>
                  </a:cubicBezTo>
                  <a:cubicBezTo>
                    <a:pt x="138" y="240"/>
                    <a:pt x="134" y="230"/>
                    <a:pt x="131" y="220"/>
                  </a:cubicBezTo>
                  <a:cubicBezTo>
                    <a:pt x="124" y="201"/>
                    <a:pt x="113" y="188"/>
                    <a:pt x="95" y="178"/>
                  </a:cubicBezTo>
                  <a:cubicBezTo>
                    <a:pt x="78" y="169"/>
                    <a:pt x="59" y="162"/>
                    <a:pt x="44" y="148"/>
                  </a:cubicBezTo>
                  <a:cubicBezTo>
                    <a:pt x="30" y="136"/>
                    <a:pt x="18" y="122"/>
                    <a:pt x="11" y="104"/>
                  </a:cubicBezTo>
                  <a:cubicBezTo>
                    <a:pt x="6" y="90"/>
                    <a:pt x="0" y="77"/>
                    <a:pt x="1" y="62"/>
                  </a:cubicBezTo>
                  <a:cubicBezTo>
                    <a:pt x="4" y="62"/>
                    <a:pt x="5" y="64"/>
                    <a:pt x="6" y="66"/>
                  </a:cubicBezTo>
                  <a:cubicBezTo>
                    <a:pt x="13" y="77"/>
                    <a:pt x="24" y="78"/>
                    <a:pt x="36" y="77"/>
                  </a:cubicBezTo>
                  <a:cubicBezTo>
                    <a:pt x="52" y="76"/>
                    <a:pt x="69" y="72"/>
                    <a:pt x="85" y="68"/>
                  </a:cubicBezTo>
                  <a:cubicBezTo>
                    <a:pt x="86" y="68"/>
                    <a:pt x="87" y="68"/>
                    <a:pt x="88" y="68"/>
                  </a:cubicBezTo>
                  <a:cubicBezTo>
                    <a:pt x="99" y="73"/>
                    <a:pt x="111" y="76"/>
                    <a:pt x="122" y="81"/>
                  </a:cubicBezTo>
                  <a:cubicBezTo>
                    <a:pt x="130" y="96"/>
                    <a:pt x="132" y="113"/>
                    <a:pt x="135" y="129"/>
                  </a:cubicBezTo>
                  <a:cubicBezTo>
                    <a:pt x="138" y="153"/>
                    <a:pt x="148" y="173"/>
                    <a:pt x="162" y="191"/>
                  </a:cubicBezTo>
                  <a:cubicBezTo>
                    <a:pt x="172" y="204"/>
                    <a:pt x="185" y="214"/>
                    <a:pt x="201" y="220"/>
                  </a:cubicBezTo>
                  <a:cubicBezTo>
                    <a:pt x="213" y="224"/>
                    <a:pt x="216" y="235"/>
                    <a:pt x="218" y="246"/>
                  </a:cubicBezTo>
                  <a:cubicBezTo>
                    <a:pt x="220" y="258"/>
                    <a:pt x="222" y="269"/>
                    <a:pt x="230" y="278"/>
                  </a:cubicBezTo>
                  <a:cubicBezTo>
                    <a:pt x="238" y="286"/>
                    <a:pt x="245" y="286"/>
                    <a:pt x="252" y="276"/>
                  </a:cubicBezTo>
                  <a:cubicBezTo>
                    <a:pt x="254" y="273"/>
                    <a:pt x="255" y="269"/>
                    <a:pt x="260" y="268"/>
                  </a:cubicBezTo>
                  <a:cubicBezTo>
                    <a:pt x="263" y="270"/>
                    <a:pt x="263" y="273"/>
                    <a:pt x="265" y="276"/>
                  </a:cubicBezTo>
                  <a:cubicBezTo>
                    <a:pt x="264" y="271"/>
                    <a:pt x="263" y="266"/>
                    <a:pt x="262" y="261"/>
                  </a:cubicBezTo>
                  <a:cubicBezTo>
                    <a:pt x="262" y="259"/>
                    <a:pt x="262" y="256"/>
                    <a:pt x="264" y="254"/>
                  </a:cubicBezTo>
                  <a:cubicBezTo>
                    <a:pt x="266" y="253"/>
                    <a:pt x="267" y="251"/>
                    <a:pt x="268" y="249"/>
                  </a:cubicBezTo>
                  <a:cubicBezTo>
                    <a:pt x="275" y="241"/>
                    <a:pt x="283" y="239"/>
                    <a:pt x="291" y="250"/>
                  </a:cubicBezTo>
                  <a:cubicBezTo>
                    <a:pt x="296" y="257"/>
                    <a:pt x="296" y="257"/>
                    <a:pt x="300" y="250"/>
                  </a:cubicBezTo>
                  <a:cubicBezTo>
                    <a:pt x="304" y="244"/>
                    <a:pt x="308" y="237"/>
                    <a:pt x="311" y="231"/>
                  </a:cubicBezTo>
                  <a:cubicBezTo>
                    <a:pt x="315" y="223"/>
                    <a:pt x="315" y="217"/>
                    <a:pt x="312" y="209"/>
                  </a:cubicBezTo>
                  <a:cubicBezTo>
                    <a:pt x="305" y="191"/>
                    <a:pt x="308" y="173"/>
                    <a:pt x="315" y="155"/>
                  </a:cubicBezTo>
                  <a:cubicBezTo>
                    <a:pt x="319" y="146"/>
                    <a:pt x="322" y="136"/>
                    <a:pt x="326" y="126"/>
                  </a:cubicBezTo>
                  <a:cubicBezTo>
                    <a:pt x="326" y="124"/>
                    <a:pt x="326" y="121"/>
                    <a:pt x="329" y="120"/>
                  </a:cubicBezTo>
                  <a:cubicBezTo>
                    <a:pt x="350" y="116"/>
                    <a:pt x="359" y="100"/>
                    <a:pt x="367" y="83"/>
                  </a:cubicBezTo>
                  <a:cubicBezTo>
                    <a:pt x="377" y="66"/>
                    <a:pt x="380" y="46"/>
                    <a:pt x="379" y="26"/>
                  </a:cubicBezTo>
                  <a:cubicBezTo>
                    <a:pt x="378" y="17"/>
                    <a:pt x="380" y="9"/>
                    <a:pt x="382" y="0"/>
                  </a:cubicBezTo>
                  <a:close/>
                </a:path>
              </a:pathLst>
            </a:custGeom>
            <a:solidFill>
              <a:srgbClr val="72A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5">
              <a:extLst>
                <a:ext uri="{FF2B5EF4-FFF2-40B4-BE49-F238E27FC236}">
                  <a16:creationId xmlns:a16="http://schemas.microsoft.com/office/drawing/2014/main" id="{D8FB1B3F-8E23-A88C-95C1-CB39B1490748}"/>
                </a:ext>
              </a:extLst>
            </p:cNvPr>
            <p:cNvSpPr>
              <a:spLocks/>
            </p:cNvSpPr>
            <p:nvPr/>
          </p:nvSpPr>
          <p:spPr bwMode="auto">
            <a:xfrm>
              <a:off x="7435850" y="2236788"/>
              <a:ext cx="1003300" cy="1951038"/>
            </a:xfrm>
            <a:custGeom>
              <a:avLst/>
              <a:gdLst>
                <a:gd name="T0" fmla="*/ 198 w 266"/>
                <a:gd name="T1" fmla="*/ 517 h 517"/>
                <a:gd name="T2" fmla="*/ 187 w 266"/>
                <a:gd name="T3" fmla="*/ 496 h 517"/>
                <a:gd name="T4" fmla="*/ 167 w 266"/>
                <a:gd name="T5" fmla="*/ 449 h 517"/>
                <a:gd name="T6" fmla="*/ 107 w 266"/>
                <a:gd name="T7" fmla="*/ 424 h 517"/>
                <a:gd name="T8" fmla="*/ 140 w 266"/>
                <a:gd name="T9" fmla="*/ 428 h 517"/>
                <a:gd name="T10" fmla="*/ 170 w 266"/>
                <a:gd name="T11" fmla="*/ 427 h 517"/>
                <a:gd name="T12" fmla="*/ 147 w 266"/>
                <a:gd name="T13" fmla="*/ 337 h 517"/>
                <a:gd name="T14" fmla="*/ 81 w 266"/>
                <a:gd name="T15" fmla="*/ 322 h 517"/>
                <a:gd name="T16" fmla="*/ 20 w 266"/>
                <a:gd name="T17" fmla="*/ 304 h 517"/>
                <a:gd name="T18" fmla="*/ 20 w 266"/>
                <a:gd name="T19" fmla="*/ 292 h 517"/>
                <a:gd name="T20" fmla="*/ 60 w 266"/>
                <a:gd name="T21" fmla="*/ 303 h 517"/>
                <a:gd name="T22" fmla="*/ 133 w 266"/>
                <a:gd name="T23" fmla="*/ 310 h 517"/>
                <a:gd name="T24" fmla="*/ 117 w 266"/>
                <a:gd name="T25" fmla="*/ 221 h 517"/>
                <a:gd name="T26" fmla="*/ 69 w 266"/>
                <a:gd name="T27" fmla="*/ 210 h 517"/>
                <a:gd name="T28" fmla="*/ 3 w 266"/>
                <a:gd name="T29" fmla="*/ 184 h 517"/>
                <a:gd name="T30" fmla="*/ 18 w 266"/>
                <a:gd name="T31" fmla="*/ 179 h 517"/>
                <a:gd name="T32" fmla="*/ 106 w 266"/>
                <a:gd name="T33" fmla="*/ 198 h 517"/>
                <a:gd name="T34" fmla="*/ 105 w 266"/>
                <a:gd name="T35" fmla="*/ 165 h 517"/>
                <a:gd name="T36" fmla="*/ 86 w 266"/>
                <a:gd name="T37" fmla="*/ 110 h 517"/>
                <a:gd name="T38" fmla="*/ 21 w 266"/>
                <a:gd name="T39" fmla="*/ 79 h 517"/>
                <a:gd name="T40" fmla="*/ 28 w 266"/>
                <a:gd name="T41" fmla="*/ 70 h 517"/>
                <a:gd name="T42" fmla="*/ 83 w 266"/>
                <a:gd name="T43" fmla="*/ 96 h 517"/>
                <a:gd name="T44" fmla="*/ 89 w 266"/>
                <a:gd name="T45" fmla="*/ 91 h 517"/>
                <a:gd name="T46" fmla="*/ 82 w 266"/>
                <a:gd name="T47" fmla="*/ 6 h 517"/>
                <a:gd name="T48" fmla="*/ 93 w 266"/>
                <a:gd name="T49" fmla="*/ 6 h 517"/>
                <a:gd name="T50" fmla="*/ 113 w 266"/>
                <a:gd name="T51" fmla="*/ 106 h 517"/>
                <a:gd name="T52" fmla="*/ 127 w 266"/>
                <a:gd name="T53" fmla="*/ 137 h 517"/>
                <a:gd name="T54" fmla="*/ 162 w 266"/>
                <a:gd name="T55" fmla="*/ 93 h 517"/>
                <a:gd name="T56" fmla="*/ 174 w 266"/>
                <a:gd name="T57" fmla="*/ 76 h 517"/>
                <a:gd name="T58" fmla="*/ 186 w 266"/>
                <a:gd name="T59" fmla="*/ 81 h 517"/>
                <a:gd name="T60" fmla="*/ 128 w 266"/>
                <a:gd name="T61" fmla="*/ 155 h 517"/>
                <a:gd name="T62" fmla="*/ 136 w 266"/>
                <a:gd name="T63" fmla="*/ 220 h 517"/>
                <a:gd name="T64" fmla="*/ 151 w 266"/>
                <a:gd name="T65" fmla="*/ 242 h 517"/>
                <a:gd name="T66" fmla="*/ 222 w 266"/>
                <a:gd name="T67" fmla="*/ 169 h 517"/>
                <a:gd name="T68" fmla="*/ 235 w 266"/>
                <a:gd name="T69" fmla="*/ 165 h 517"/>
                <a:gd name="T70" fmla="*/ 168 w 266"/>
                <a:gd name="T71" fmla="*/ 253 h 517"/>
                <a:gd name="T72" fmla="*/ 147 w 266"/>
                <a:gd name="T73" fmla="*/ 267 h 517"/>
                <a:gd name="T74" fmla="*/ 179 w 266"/>
                <a:gd name="T75" fmla="*/ 366 h 517"/>
                <a:gd name="T76" fmla="*/ 209 w 266"/>
                <a:gd name="T77" fmla="*/ 348 h 517"/>
                <a:gd name="T78" fmla="*/ 228 w 266"/>
                <a:gd name="T79" fmla="*/ 328 h 517"/>
                <a:gd name="T80" fmla="*/ 254 w 266"/>
                <a:gd name="T81" fmla="*/ 292 h 517"/>
                <a:gd name="T82" fmla="*/ 266 w 266"/>
                <a:gd name="T83" fmla="*/ 297 h 517"/>
                <a:gd name="T84" fmla="*/ 184 w 266"/>
                <a:gd name="T85" fmla="*/ 379 h 517"/>
                <a:gd name="T86" fmla="*/ 192 w 266"/>
                <a:gd name="T87" fmla="*/ 471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6" h="517">
                  <a:moveTo>
                    <a:pt x="196" y="489"/>
                  </a:moveTo>
                  <a:cubicBezTo>
                    <a:pt x="195" y="498"/>
                    <a:pt x="199" y="507"/>
                    <a:pt x="198" y="517"/>
                  </a:cubicBezTo>
                  <a:cubicBezTo>
                    <a:pt x="194" y="513"/>
                    <a:pt x="194" y="508"/>
                    <a:pt x="192" y="504"/>
                  </a:cubicBezTo>
                  <a:cubicBezTo>
                    <a:pt x="188" y="502"/>
                    <a:pt x="188" y="499"/>
                    <a:pt x="187" y="496"/>
                  </a:cubicBezTo>
                  <a:cubicBezTo>
                    <a:pt x="182" y="483"/>
                    <a:pt x="180" y="469"/>
                    <a:pt x="176" y="456"/>
                  </a:cubicBezTo>
                  <a:cubicBezTo>
                    <a:pt x="175" y="451"/>
                    <a:pt x="172" y="449"/>
                    <a:pt x="167" y="449"/>
                  </a:cubicBezTo>
                  <a:cubicBezTo>
                    <a:pt x="149" y="447"/>
                    <a:pt x="131" y="443"/>
                    <a:pt x="115" y="434"/>
                  </a:cubicBezTo>
                  <a:cubicBezTo>
                    <a:pt x="111" y="432"/>
                    <a:pt x="105" y="429"/>
                    <a:pt x="107" y="424"/>
                  </a:cubicBezTo>
                  <a:cubicBezTo>
                    <a:pt x="110" y="419"/>
                    <a:pt x="115" y="420"/>
                    <a:pt x="120" y="421"/>
                  </a:cubicBezTo>
                  <a:cubicBezTo>
                    <a:pt x="127" y="423"/>
                    <a:pt x="133" y="426"/>
                    <a:pt x="140" y="428"/>
                  </a:cubicBezTo>
                  <a:cubicBezTo>
                    <a:pt x="147" y="431"/>
                    <a:pt x="155" y="434"/>
                    <a:pt x="164" y="433"/>
                  </a:cubicBezTo>
                  <a:cubicBezTo>
                    <a:pt x="169" y="433"/>
                    <a:pt x="171" y="432"/>
                    <a:pt x="170" y="427"/>
                  </a:cubicBezTo>
                  <a:cubicBezTo>
                    <a:pt x="164" y="398"/>
                    <a:pt x="156" y="369"/>
                    <a:pt x="148" y="341"/>
                  </a:cubicBezTo>
                  <a:cubicBezTo>
                    <a:pt x="148" y="340"/>
                    <a:pt x="147" y="338"/>
                    <a:pt x="147" y="337"/>
                  </a:cubicBezTo>
                  <a:cubicBezTo>
                    <a:pt x="144" y="325"/>
                    <a:pt x="144" y="324"/>
                    <a:pt x="131" y="326"/>
                  </a:cubicBezTo>
                  <a:cubicBezTo>
                    <a:pt x="114" y="328"/>
                    <a:pt x="98" y="324"/>
                    <a:pt x="81" y="322"/>
                  </a:cubicBezTo>
                  <a:cubicBezTo>
                    <a:pt x="72" y="320"/>
                    <a:pt x="62" y="321"/>
                    <a:pt x="54" y="316"/>
                  </a:cubicBezTo>
                  <a:cubicBezTo>
                    <a:pt x="42" y="313"/>
                    <a:pt x="31" y="310"/>
                    <a:pt x="20" y="304"/>
                  </a:cubicBezTo>
                  <a:cubicBezTo>
                    <a:pt x="16" y="303"/>
                    <a:pt x="12" y="301"/>
                    <a:pt x="10" y="297"/>
                  </a:cubicBezTo>
                  <a:cubicBezTo>
                    <a:pt x="10" y="289"/>
                    <a:pt x="15" y="292"/>
                    <a:pt x="20" y="292"/>
                  </a:cubicBezTo>
                  <a:cubicBezTo>
                    <a:pt x="27" y="295"/>
                    <a:pt x="36" y="296"/>
                    <a:pt x="43" y="299"/>
                  </a:cubicBezTo>
                  <a:cubicBezTo>
                    <a:pt x="49" y="300"/>
                    <a:pt x="54" y="301"/>
                    <a:pt x="60" y="303"/>
                  </a:cubicBezTo>
                  <a:cubicBezTo>
                    <a:pt x="63" y="305"/>
                    <a:pt x="67" y="306"/>
                    <a:pt x="71" y="306"/>
                  </a:cubicBezTo>
                  <a:cubicBezTo>
                    <a:pt x="92" y="310"/>
                    <a:pt x="112" y="313"/>
                    <a:pt x="133" y="310"/>
                  </a:cubicBezTo>
                  <a:cubicBezTo>
                    <a:pt x="139" y="309"/>
                    <a:pt x="140" y="308"/>
                    <a:pt x="138" y="303"/>
                  </a:cubicBezTo>
                  <a:cubicBezTo>
                    <a:pt x="131" y="275"/>
                    <a:pt x="123" y="248"/>
                    <a:pt x="117" y="221"/>
                  </a:cubicBezTo>
                  <a:cubicBezTo>
                    <a:pt x="115" y="212"/>
                    <a:pt x="114" y="212"/>
                    <a:pt x="106" y="213"/>
                  </a:cubicBezTo>
                  <a:cubicBezTo>
                    <a:pt x="93" y="215"/>
                    <a:pt x="81" y="212"/>
                    <a:pt x="69" y="210"/>
                  </a:cubicBezTo>
                  <a:cubicBezTo>
                    <a:pt x="49" y="206"/>
                    <a:pt x="29" y="203"/>
                    <a:pt x="12" y="192"/>
                  </a:cubicBezTo>
                  <a:cubicBezTo>
                    <a:pt x="9" y="190"/>
                    <a:pt x="5" y="188"/>
                    <a:pt x="3" y="184"/>
                  </a:cubicBezTo>
                  <a:cubicBezTo>
                    <a:pt x="0" y="180"/>
                    <a:pt x="2" y="177"/>
                    <a:pt x="7" y="177"/>
                  </a:cubicBezTo>
                  <a:cubicBezTo>
                    <a:pt x="11" y="176"/>
                    <a:pt x="15" y="178"/>
                    <a:pt x="18" y="179"/>
                  </a:cubicBezTo>
                  <a:cubicBezTo>
                    <a:pt x="32" y="183"/>
                    <a:pt x="46" y="189"/>
                    <a:pt x="60" y="193"/>
                  </a:cubicBezTo>
                  <a:cubicBezTo>
                    <a:pt x="75" y="197"/>
                    <a:pt x="91" y="197"/>
                    <a:pt x="106" y="198"/>
                  </a:cubicBezTo>
                  <a:cubicBezTo>
                    <a:pt x="111" y="198"/>
                    <a:pt x="111" y="195"/>
                    <a:pt x="110" y="192"/>
                  </a:cubicBezTo>
                  <a:cubicBezTo>
                    <a:pt x="108" y="183"/>
                    <a:pt x="107" y="174"/>
                    <a:pt x="105" y="165"/>
                  </a:cubicBezTo>
                  <a:cubicBezTo>
                    <a:pt x="102" y="151"/>
                    <a:pt x="99" y="136"/>
                    <a:pt x="96" y="122"/>
                  </a:cubicBezTo>
                  <a:cubicBezTo>
                    <a:pt x="95" y="116"/>
                    <a:pt x="92" y="112"/>
                    <a:pt x="86" y="110"/>
                  </a:cubicBezTo>
                  <a:cubicBezTo>
                    <a:pt x="66" y="105"/>
                    <a:pt x="47" y="99"/>
                    <a:pt x="31" y="88"/>
                  </a:cubicBezTo>
                  <a:cubicBezTo>
                    <a:pt x="27" y="85"/>
                    <a:pt x="24" y="83"/>
                    <a:pt x="21" y="79"/>
                  </a:cubicBezTo>
                  <a:cubicBezTo>
                    <a:pt x="20" y="76"/>
                    <a:pt x="18" y="74"/>
                    <a:pt x="20" y="71"/>
                  </a:cubicBezTo>
                  <a:cubicBezTo>
                    <a:pt x="22" y="68"/>
                    <a:pt x="25" y="69"/>
                    <a:pt x="28" y="70"/>
                  </a:cubicBezTo>
                  <a:cubicBezTo>
                    <a:pt x="36" y="73"/>
                    <a:pt x="43" y="77"/>
                    <a:pt x="50" y="81"/>
                  </a:cubicBezTo>
                  <a:cubicBezTo>
                    <a:pt x="61" y="87"/>
                    <a:pt x="72" y="92"/>
                    <a:pt x="83" y="96"/>
                  </a:cubicBezTo>
                  <a:cubicBezTo>
                    <a:pt x="85" y="97"/>
                    <a:pt x="88" y="99"/>
                    <a:pt x="90" y="97"/>
                  </a:cubicBezTo>
                  <a:cubicBezTo>
                    <a:pt x="91" y="95"/>
                    <a:pt x="90" y="93"/>
                    <a:pt x="89" y="91"/>
                  </a:cubicBezTo>
                  <a:cubicBezTo>
                    <a:pt x="84" y="66"/>
                    <a:pt x="79" y="42"/>
                    <a:pt x="81" y="17"/>
                  </a:cubicBezTo>
                  <a:cubicBezTo>
                    <a:pt x="81" y="13"/>
                    <a:pt x="81" y="9"/>
                    <a:pt x="82" y="6"/>
                  </a:cubicBezTo>
                  <a:cubicBezTo>
                    <a:pt x="83" y="3"/>
                    <a:pt x="84" y="0"/>
                    <a:pt x="87" y="0"/>
                  </a:cubicBezTo>
                  <a:cubicBezTo>
                    <a:pt x="91" y="0"/>
                    <a:pt x="92" y="3"/>
                    <a:pt x="93" y="6"/>
                  </a:cubicBezTo>
                  <a:cubicBezTo>
                    <a:pt x="95" y="14"/>
                    <a:pt x="97" y="23"/>
                    <a:pt x="99" y="32"/>
                  </a:cubicBezTo>
                  <a:cubicBezTo>
                    <a:pt x="104" y="57"/>
                    <a:pt x="108" y="81"/>
                    <a:pt x="113" y="106"/>
                  </a:cubicBezTo>
                  <a:cubicBezTo>
                    <a:pt x="115" y="115"/>
                    <a:pt x="117" y="125"/>
                    <a:pt x="119" y="134"/>
                  </a:cubicBezTo>
                  <a:cubicBezTo>
                    <a:pt x="120" y="141"/>
                    <a:pt x="121" y="141"/>
                    <a:pt x="127" y="137"/>
                  </a:cubicBezTo>
                  <a:cubicBezTo>
                    <a:pt x="140" y="125"/>
                    <a:pt x="151" y="111"/>
                    <a:pt x="160" y="96"/>
                  </a:cubicBezTo>
                  <a:cubicBezTo>
                    <a:pt x="160" y="95"/>
                    <a:pt x="161" y="94"/>
                    <a:pt x="162" y="93"/>
                  </a:cubicBezTo>
                  <a:cubicBezTo>
                    <a:pt x="162" y="93"/>
                    <a:pt x="163" y="92"/>
                    <a:pt x="163" y="91"/>
                  </a:cubicBezTo>
                  <a:cubicBezTo>
                    <a:pt x="166" y="86"/>
                    <a:pt x="170" y="81"/>
                    <a:pt x="174" y="76"/>
                  </a:cubicBezTo>
                  <a:cubicBezTo>
                    <a:pt x="176" y="73"/>
                    <a:pt x="179" y="71"/>
                    <a:pt x="183" y="73"/>
                  </a:cubicBezTo>
                  <a:cubicBezTo>
                    <a:pt x="186" y="74"/>
                    <a:pt x="186" y="78"/>
                    <a:pt x="186" y="81"/>
                  </a:cubicBezTo>
                  <a:cubicBezTo>
                    <a:pt x="184" y="93"/>
                    <a:pt x="178" y="104"/>
                    <a:pt x="171" y="114"/>
                  </a:cubicBezTo>
                  <a:cubicBezTo>
                    <a:pt x="160" y="130"/>
                    <a:pt x="147" y="146"/>
                    <a:pt x="128" y="155"/>
                  </a:cubicBezTo>
                  <a:cubicBezTo>
                    <a:pt x="124" y="157"/>
                    <a:pt x="124" y="159"/>
                    <a:pt x="125" y="163"/>
                  </a:cubicBezTo>
                  <a:cubicBezTo>
                    <a:pt x="128" y="182"/>
                    <a:pt x="132" y="201"/>
                    <a:pt x="136" y="220"/>
                  </a:cubicBezTo>
                  <a:cubicBezTo>
                    <a:pt x="138" y="226"/>
                    <a:pt x="139" y="232"/>
                    <a:pt x="140" y="238"/>
                  </a:cubicBezTo>
                  <a:cubicBezTo>
                    <a:pt x="142" y="246"/>
                    <a:pt x="144" y="246"/>
                    <a:pt x="151" y="242"/>
                  </a:cubicBezTo>
                  <a:cubicBezTo>
                    <a:pt x="175" y="229"/>
                    <a:pt x="194" y="210"/>
                    <a:pt x="209" y="187"/>
                  </a:cubicBezTo>
                  <a:cubicBezTo>
                    <a:pt x="213" y="181"/>
                    <a:pt x="218" y="176"/>
                    <a:pt x="222" y="169"/>
                  </a:cubicBezTo>
                  <a:cubicBezTo>
                    <a:pt x="223" y="168"/>
                    <a:pt x="224" y="167"/>
                    <a:pt x="225" y="167"/>
                  </a:cubicBezTo>
                  <a:cubicBezTo>
                    <a:pt x="229" y="167"/>
                    <a:pt x="231" y="161"/>
                    <a:pt x="235" y="165"/>
                  </a:cubicBezTo>
                  <a:cubicBezTo>
                    <a:pt x="238" y="179"/>
                    <a:pt x="232" y="191"/>
                    <a:pt x="224" y="202"/>
                  </a:cubicBezTo>
                  <a:cubicBezTo>
                    <a:pt x="209" y="223"/>
                    <a:pt x="190" y="240"/>
                    <a:pt x="168" y="253"/>
                  </a:cubicBezTo>
                  <a:cubicBezTo>
                    <a:pt x="162" y="256"/>
                    <a:pt x="157" y="257"/>
                    <a:pt x="151" y="259"/>
                  </a:cubicBezTo>
                  <a:cubicBezTo>
                    <a:pt x="147" y="260"/>
                    <a:pt x="146" y="263"/>
                    <a:pt x="147" y="267"/>
                  </a:cubicBezTo>
                  <a:cubicBezTo>
                    <a:pt x="155" y="299"/>
                    <a:pt x="163" y="331"/>
                    <a:pt x="171" y="362"/>
                  </a:cubicBezTo>
                  <a:cubicBezTo>
                    <a:pt x="172" y="368"/>
                    <a:pt x="174" y="368"/>
                    <a:pt x="179" y="366"/>
                  </a:cubicBezTo>
                  <a:cubicBezTo>
                    <a:pt x="187" y="362"/>
                    <a:pt x="195" y="357"/>
                    <a:pt x="203" y="352"/>
                  </a:cubicBezTo>
                  <a:cubicBezTo>
                    <a:pt x="205" y="351"/>
                    <a:pt x="207" y="349"/>
                    <a:pt x="209" y="348"/>
                  </a:cubicBezTo>
                  <a:cubicBezTo>
                    <a:pt x="214" y="345"/>
                    <a:pt x="216" y="340"/>
                    <a:pt x="221" y="337"/>
                  </a:cubicBezTo>
                  <a:cubicBezTo>
                    <a:pt x="223" y="333"/>
                    <a:pt x="226" y="331"/>
                    <a:pt x="228" y="328"/>
                  </a:cubicBezTo>
                  <a:cubicBezTo>
                    <a:pt x="235" y="318"/>
                    <a:pt x="241" y="306"/>
                    <a:pt x="249" y="297"/>
                  </a:cubicBezTo>
                  <a:cubicBezTo>
                    <a:pt x="251" y="296"/>
                    <a:pt x="253" y="294"/>
                    <a:pt x="254" y="292"/>
                  </a:cubicBezTo>
                  <a:cubicBezTo>
                    <a:pt x="257" y="289"/>
                    <a:pt x="260" y="290"/>
                    <a:pt x="263" y="291"/>
                  </a:cubicBezTo>
                  <a:cubicBezTo>
                    <a:pt x="266" y="291"/>
                    <a:pt x="266" y="295"/>
                    <a:pt x="266" y="297"/>
                  </a:cubicBezTo>
                  <a:cubicBezTo>
                    <a:pt x="266" y="309"/>
                    <a:pt x="260" y="319"/>
                    <a:pt x="253" y="328"/>
                  </a:cubicBezTo>
                  <a:cubicBezTo>
                    <a:pt x="234" y="351"/>
                    <a:pt x="213" y="370"/>
                    <a:pt x="184" y="379"/>
                  </a:cubicBezTo>
                  <a:cubicBezTo>
                    <a:pt x="174" y="382"/>
                    <a:pt x="174" y="382"/>
                    <a:pt x="176" y="392"/>
                  </a:cubicBezTo>
                  <a:cubicBezTo>
                    <a:pt x="181" y="419"/>
                    <a:pt x="187" y="445"/>
                    <a:pt x="192" y="471"/>
                  </a:cubicBezTo>
                  <a:cubicBezTo>
                    <a:pt x="194" y="477"/>
                    <a:pt x="194" y="484"/>
                    <a:pt x="196" y="489"/>
                  </a:cubicBezTo>
                  <a:close/>
                </a:path>
              </a:pathLst>
            </a:custGeom>
            <a:solidFill>
              <a:srgbClr val="EBE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6">
              <a:extLst>
                <a:ext uri="{FF2B5EF4-FFF2-40B4-BE49-F238E27FC236}">
                  <a16:creationId xmlns:a16="http://schemas.microsoft.com/office/drawing/2014/main" id="{774B3599-2540-5292-1785-816D16D6EB0A}"/>
                </a:ext>
              </a:extLst>
            </p:cNvPr>
            <p:cNvSpPr>
              <a:spLocks/>
            </p:cNvSpPr>
            <p:nvPr/>
          </p:nvSpPr>
          <p:spPr bwMode="auto">
            <a:xfrm>
              <a:off x="7975600" y="2859088"/>
              <a:ext cx="449263" cy="777875"/>
            </a:xfrm>
            <a:custGeom>
              <a:avLst/>
              <a:gdLst>
                <a:gd name="T0" fmla="*/ 66 w 119"/>
                <a:gd name="T1" fmla="*/ 183 h 206"/>
                <a:gd name="T2" fmla="*/ 32 w 119"/>
                <a:gd name="T3" fmla="*/ 205 h 206"/>
                <a:gd name="T4" fmla="*/ 27 w 119"/>
                <a:gd name="T5" fmla="*/ 202 h 206"/>
                <a:gd name="T6" fmla="*/ 1 w 119"/>
                <a:gd name="T7" fmla="*/ 100 h 206"/>
                <a:gd name="T8" fmla="*/ 5 w 119"/>
                <a:gd name="T9" fmla="*/ 93 h 206"/>
                <a:gd name="T10" fmla="*/ 85 w 119"/>
                <a:gd name="T11" fmla="*/ 28 h 206"/>
                <a:gd name="T12" fmla="*/ 92 w 119"/>
                <a:gd name="T13" fmla="*/ 0 h 206"/>
                <a:gd name="T14" fmla="*/ 91 w 119"/>
                <a:gd name="T15" fmla="*/ 21 h 206"/>
                <a:gd name="T16" fmla="*/ 92 w 119"/>
                <a:gd name="T17" fmla="*/ 30 h 206"/>
                <a:gd name="T18" fmla="*/ 116 w 119"/>
                <a:gd name="T19" fmla="*/ 71 h 206"/>
                <a:gd name="T20" fmla="*/ 95 w 119"/>
                <a:gd name="T21" fmla="*/ 114 h 206"/>
                <a:gd name="T22" fmla="*/ 63 w 119"/>
                <a:gd name="T23" fmla="*/ 162 h 206"/>
                <a:gd name="T24" fmla="*/ 63 w 119"/>
                <a:gd name="T25" fmla="*/ 177 h 206"/>
                <a:gd name="T26" fmla="*/ 66 w 119"/>
                <a:gd name="T27" fmla="*/ 18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206">
                  <a:moveTo>
                    <a:pt x="66" y="183"/>
                  </a:moveTo>
                  <a:cubicBezTo>
                    <a:pt x="56" y="193"/>
                    <a:pt x="44" y="199"/>
                    <a:pt x="32" y="205"/>
                  </a:cubicBezTo>
                  <a:cubicBezTo>
                    <a:pt x="29" y="206"/>
                    <a:pt x="28" y="206"/>
                    <a:pt x="27" y="202"/>
                  </a:cubicBezTo>
                  <a:cubicBezTo>
                    <a:pt x="18" y="168"/>
                    <a:pt x="10" y="134"/>
                    <a:pt x="1" y="100"/>
                  </a:cubicBezTo>
                  <a:cubicBezTo>
                    <a:pt x="0" y="96"/>
                    <a:pt x="1" y="94"/>
                    <a:pt x="5" y="93"/>
                  </a:cubicBezTo>
                  <a:cubicBezTo>
                    <a:pt x="41" y="83"/>
                    <a:pt x="65" y="57"/>
                    <a:pt x="85" y="28"/>
                  </a:cubicBezTo>
                  <a:cubicBezTo>
                    <a:pt x="91" y="20"/>
                    <a:pt x="93" y="10"/>
                    <a:pt x="92" y="0"/>
                  </a:cubicBezTo>
                  <a:cubicBezTo>
                    <a:pt x="96" y="7"/>
                    <a:pt x="94" y="14"/>
                    <a:pt x="91" y="21"/>
                  </a:cubicBezTo>
                  <a:cubicBezTo>
                    <a:pt x="89" y="25"/>
                    <a:pt x="90" y="27"/>
                    <a:pt x="92" y="30"/>
                  </a:cubicBezTo>
                  <a:cubicBezTo>
                    <a:pt x="102" y="43"/>
                    <a:pt x="113" y="54"/>
                    <a:pt x="116" y="71"/>
                  </a:cubicBezTo>
                  <a:cubicBezTo>
                    <a:pt x="119" y="87"/>
                    <a:pt x="110" y="106"/>
                    <a:pt x="95" y="114"/>
                  </a:cubicBezTo>
                  <a:cubicBezTo>
                    <a:pt x="75" y="124"/>
                    <a:pt x="62" y="138"/>
                    <a:pt x="63" y="162"/>
                  </a:cubicBezTo>
                  <a:cubicBezTo>
                    <a:pt x="63" y="167"/>
                    <a:pt x="63" y="172"/>
                    <a:pt x="63" y="177"/>
                  </a:cubicBezTo>
                  <a:cubicBezTo>
                    <a:pt x="63" y="179"/>
                    <a:pt x="63" y="182"/>
                    <a:pt x="66" y="183"/>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7">
              <a:extLst>
                <a:ext uri="{FF2B5EF4-FFF2-40B4-BE49-F238E27FC236}">
                  <a16:creationId xmlns:a16="http://schemas.microsoft.com/office/drawing/2014/main" id="{2089E856-13B9-42C1-953B-0B7A6F76FD2A}"/>
                </a:ext>
              </a:extLst>
            </p:cNvPr>
            <p:cNvSpPr>
              <a:spLocks/>
            </p:cNvSpPr>
            <p:nvPr/>
          </p:nvSpPr>
          <p:spPr bwMode="auto">
            <a:xfrm>
              <a:off x="7342188" y="1976438"/>
              <a:ext cx="1014413" cy="984250"/>
            </a:xfrm>
            <a:custGeom>
              <a:avLst/>
              <a:gdLst>
                <a:gd name="T0" fmla="*/ 249 w 269"/>
                <a:gd name="T1" fmla="*/ 238 h 261"/>
                <a:gd name="T2" fmla="*/ 230 w 269"/>
                <a:gd name="T3" fmla="*/ 257 h 261"/>
                <a:gd name="T4" fmla="*/ 226 w 269"/>
                <a:gd name="T5" fmla="*/ 248 h 261"/>
                <a:gd name="T6" fmla="*/ 240 w 269"/>
                <a:gd name="T7" fmla="*/ 203 h 261"/>
                <a:gd name="T8" fmla="*/ 249 w 269"/>
                <a:gd name="T9" fmla="*/ 187 h 261"/>
                <a:gd name="T10" fmla="*/ 216 w 269"/>
                <a:gd name="T11" fmla="*/ 157 h 261"/>
                <a:gd name="T12" fmla="*/ 214 w 269"/>
                <a:gd name="T13" fmla="*/ 109 h 261"/>
                <a:gd name="T14" fmla="*/ 204 w 269"/>
                <a:gd name="T15" fmla="*/ 84 h 261"/>
                <a:gd name="T16" fmla="*/ 182 w 269"/>
                <a:gd name="T17" fmla="*/ 53 h 261"/>
                <a:gd name="T18" fmla="*/ 168 w 269"/>
                <a:gd name="T19" fmla="*/ 38 h 261"/>
                <a:gd name="T20" fmla="*/ 140 w 269"/>
                <a:gd name="T21" fmla="*/ 48 h 261"/>
                <a:gd name="T22" fmla="*/ 129 w 269"/>
                <a:gd name="T23" fmla="*/ 26 h 261"/>
                <a:gd name="T24" fmla="*/ 96 w 269"/>
                <a:gd name="T25" fmla="*/ 18 h 261"/>
                <a:gd name="T26" fmla="*/ 90 w 269"/>
                <a:gd name="T27" fmla="*/ 37 h 261"/>
                <a:gd name="T28" fmla="*/ 71 w 269"/>
                <a:gd name="T29" fmla="*/ 54 h 261"/>
                <a:gd name="T30" fmla="*/ 50 w 269"/>
                <a:gd name="T31" fmla="*/ 82 h 261"/>
                <a:gd name="T32" fmla="*/ 32 w 269"/>
                <a:gd name="T33" fmla="*/ 143 h 261"/>
                <a:gd name="T34" fmla="*/ 19 w 269"/>
                <a:gd name="T35" fmla="*/ 147 h 261"/>
                <a:gd name="T36" fmla="*/ 28 w 269"/>
                <a:gd name="T37" fmla="*/ 168 h 261"/>
                <a:gd name="T38" fmla="*/ 22 w 269"/>
                <a:gd name="T39" fmla="*/ 205 h 261"/>
                <a:gd name="T40" fmla="*/ 33 w 269"/>
                <a:gd name="T41" fmla="*/ 227 h 261"/>
                <a:gd name="T42" fmla="*/ 42 w 269"/>
                <a:gd name="T43" fmla="*/ 232 h 261"/>
                <a:gd name="T44" fmla="*/ 59 w 269"/>
                <a:gd name="T45" fmla="*/ 233 h 261"/>
                <a:gd name="T46" fmla="*/ 74 w 269"/>
                <a:gd name="T47" fmla="*/ 238 h 261"/>
                <a:gd name="T48" fmla="*/ 82 w 269"/>
                <a:gd name="T49" fmla="*/ 253 h 261"/>
                <a:gd name="T50" fmla="*/ 61 w 269"/>
                <a:gd name="T51" fmla="*/ 252 h 261"/>
                <a:gd name="T52" fmla="*/ 37 w 269"/>
                <a:gd name="T53" fmla="*/ 245 h 261"/>
                <a:gd name="T54" fmla="*/ 26 w 269"/>
                <a:gd name="T55" fmla="*/ 253 h 261"/>
                <a:gd name="T56" fmla="*/ 24 w 269"/>
                <a:gd name="T57" fmla="*/ 260 h 261"/>
                <a:gd name="T58" fmla="*/ 7 w 269"/>
                <a:gd name="T59" fmla="*/ 233 h 261"/>
                <a:gd name="T60" fmla="*/ 10 w 269"/>
                <a:gd name="T61" fmla="*/ 220 h 261"/>
                <a:gd name="T62" fmla="*/ 11 w 269"/>
                <a:gd name="T63" fmla="*/ 210 h 261"/>
                <a:gd name="T64" fmla="*/ 4 w 269"/>
                <a:gd name="T65" fmla="*/ 172 h 261"/>
                <a:gd name="T66" fmla="*/ 6 w 269"/>
                <a:gd name="T67" fmla="*/ 156 h 261"/>
                <a:gd name="T68" fmla="*/ 0 w 269"/>
                <a:gd name="T69" fmla="*/ 141 h 261"/>
                <a:gd name="T70" fmla="*/ 43 w 269"/>
                <a:gd name="T71" fmla="*/ 101 h 261"/>
                <a:gd name="T72" fmla="*/ 55 w 269"/>
                <a:gd name="T73" fmla="*/ 57 h 261"/>
                <a:gd name="T74" fmla="*/ 109 w 269"/>
                <a:gd name="T75" fmla="*/ 1 h 261"/>
                <a:gd name="T76" fmla="*/ 132 w 269"/>
                <a:gd name="T77" fmla="*/ 14 h 261"/>
                <a:gd name="T78" fmla="*/ 181 w 269"/>
                <a:gd name="T79" fmla="*/ 35 h 261"/>
                <a:gd name="T80" fmla="*/ 225 w 269"/>
                <a:gd name="T81" fmla="*/ 95 h 261"/>
                <a:gd name="T82" fmla="*/ 247 w 269"/>
                <a:gd name="T83" fmla="*/ 161 h 261"/>
                <a:gd name="T84" fmla="*/ 267 w 269"/>
                <a:gd name="T85" fmla="*/ 184 h 261"/>
                <a:gd name="T86" fmla="*/ 250 w 269"/>
                <a:gd name="T87" fmla="*/ 236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9" h="261">
                  <a:moveTo>
                    <a:pt x="250" y="236"/>
                  </a:moveTo>
                  <a:cubicBezTo>
                    <a:pt x="250" y="237"/>
                    <a:pt x="249" y="238"/>
                    <a:pt x="249" y="238"/>
                  </a:cubicBezTo>
                  <a:cubicBezTo>
                    <a:pt x="243" y="243"/>
                    <a:pt x="238" y="246"/>
                    <a:pt x="235" y="253"/>
                  </a:cubicBezTo>
                  <a:cubicBezTo>
                    <a:pt x="234" y="255"/>
                    <a:pt x="233" y="258"/>
                    <a:pt x="230" y="257"/>
                  </a:cubicBezTo>
                  <a:cubicBezTo>
                    <a:pt x="227" y="257"/>
                    <a:pt x="226" y="254"/>
                    <a:pt x="226" y="251"/>
                  </a:cubicBezTo>
                  <a:cubicBezTo>
                    <a:pt x="226" y="250"/>
                    <a:pt x="225" y="249"/>
                    <a:pt x="226" y="248"/>
                  </a:cubicBezTo>
                  <a:cubicBezTo>
                    <a:pt x="231" y="238"/>
                    <a:pt x="228" y="227"/>
                    <a:pt x="228" y="217"/>
                  </a:cubicBezTo>
                  <a:cubicBezTo>
                    <a:pt x="228" y="207"/>
                    <a:pt x="230" y="204"/>
                    <a:pt x="240" y="203"/>
                  </a:cubicBezTo>
                  <a:cubicBezTo>
                    <a:pt x="249" y="202"/>
                    <a:pt x="249" y="202"/>
                    <a:pt x="249" y="194"/>
                  </a:cubicBezTo>
                  <a:cubicBezTo>
                    <a:pt x="248" y="191"/>
                    <a:pt x="249" y="189"/>
                    <a:pt x="249" y="187"/>
                  </a:cubicBezTo>
                  <a:cubicBezTo>
                    <a:pt x="254" y="171"/>
                    <a:pt x="250" y="166"/>
                    <a:pt x="234" y="166"/>
                  </a:cubicBezTo>
                  <a:cubicBezTo>
                    <a:pt x="225" y="167"/>
                    <a:pt x="219" y="165"/>
                    <a:pt x="216" y="157"/>
                  </a:cubicBezTo>
                  <a:cubicBezTo>
                    <a:pt x="215" y="155"/>
                    <a:pt x="214" y="154"/>
                    <a:pt x="214" y="152"/>
                  </a:cubicBezTo>
                  <a:cubicBezTo>
                    <a:pt x="217" y="138"/>
                    <a:pt x="211" y="124"/>
                    <a:pt x="214" y="109"/>
                  </a:cubicBezTo>
                  <a:cubicBezTo>
                    <a:pt x="215" y="104"/>
                    <a:pt x="214" y="97"/>
                    <a:pt x="207" y="94"/>
                  </a:cubicBezTo>
                  <a:cubicBezTo>
                    <a:pt x="203" y="92"/>
                    <a:pt x="203" y="88"/>
                    <a:pt x="204" y="84"/>
                  </a:cubicBezTo>
                  <a:cubicBezTo>
                    <a:pt x="204" y="79"/>
                    <a:pt x="201" y="76"/>
                    <a:pt x="198" y="71"/>
                  </a:cubicBezTo>
                  <a:cubicBezTo>
                    <a:pt x="193" y="65"/>
                    <a:pt x="185" y="61"/>
                    <a:pt x="182" y="53"/>
                  </a:cubicBezTo>
                  <a:cubicBezTo>
                    <a:pt x="181" y="51"/>
                    <a:pt x="179" y="51"/>
                    <a:pt x="178" y="50"/>
                  </a:cubicBezTo>
                  <a:cubicBezTo>
                    <a:pt x="172" y="49"/>
                    <a:pt x="168" y="45"/>
                    <a:pt x="168" y="38"/>
                  </a:cubicBezTo>
                  <a:cubicBezTo>
                    <a:pt x="165" y="43"/>
                    <a:pt x="163" y="48"/>
                    <a:pt x="156" y="48"/>
                  </a:cubicBezTo>
                  <a:cubicBezTo>
                    <a:pt x="151" y="48"/>
                    <a:pt x="145" y="49"/>
                    <a:pt x="140" y="48"/>
                  </a:cubicBezTo>
                  <a:cubicBezTo>
                    <a:pt x="134" y="46"/>
                    <a:pt x="134" y="41"/>
                    <a:pt x="134" y="36"/>
                  </a:cubicBezTo>
                  <a:cubicBezTo>
                    <a:pt x="133" y="32"/>
                    <a:pt x="130" y="29"/>
                    <a:pt x="129" y="26"/>
                  </a:cubicBezTo>
                  <a:cubicBezTo>
                    <a:pt x="123" y="15"/>
                    <a:pt x="113" y="18"/>
                    <a:pt x="105" y="15"/>
                  </a:cubicBezTo>
                  <a:cubicBezTo>
                    <a:pt x="101" y="14"/>
                    <a:pt x="98" y="15"/>
                    <a:pt x="96" y="18"/>
                  </a:cubicBezTo>
                  <a:cubicBezTo>
                    <a:pt x="94" y="21"/>
                    <a:pt x="92" y="24"/>
                    <a:pt x="94" y="27"/>
                  </a:cubicBezTo>
                  <a:cubicBezTo>
                    <a:pt x="97" y="33"/>
                    <a:pt x="96" y="36"/>
                    <a:pt x="90" y="37"/>
                  </a:cubicBezTo>
                  <a:cubicBezTo>
                    <a:pt x="88" y="38"/>
                    <a:pt x="86" y="38"/>
                    <a:pt x="86" y="40"/>
                  </a:cubicBezTo>
                  <a:cubicBezTo>
                    <a:pt x="84" y="47"/>
                    <a:pt x="77" y="50"/>
                    <a:pt x="71" y="54"/>
                  </a:cubicBezTo>
                  <a:cubicBezTo>
                    <a:pt x="64" y="58"/>
                    <a:pt x="60" y="66"/>
                    <a:pt x="53" y="71"/>
                  </a:cubicBezTo>
                  <a:cubicBezTo>
                    <a:pt x="50" y="74"/>
                    <a:pt x="50" y="78"/>
                    <a:pt x="50" y="82"/>
                  </a:cubicBezTo>
                  <a:cubicBezTo>
                    <a:pt x="52" y="96"/>
                    <a:pt x="49" y="110"/>
                    <a:pt x="50" y="124"/>
                  </a:cubicBezTo>
                  <a:cubicBezTo>
                    <a:pt x="50" y="135"/>
                    <a:pt x="43" y="142"/>
                    <a:pt x="32" y="143"/>
                  </a:cubicBezTo>
                  <a:cubicBezTo>
                    <a:pt x="30" y="143"/>
                    <a:pt x="28" y="143"/>
                    <a:pt x="27" y="143"/>
                  </a:cubicBezTo>
                  <a:cubicBezTo>
                    <a:pt x="23" y="143"/>
                    <a:pt x="19" y="142"/>
                    <a:pt x="19" y="147"/>
                  </a:cubicBezTo>
                  <a:cubicBezTo>
                    <a:pt x="18" y="151"/>
                    <a:pt x="17" y="156"/>
                    <a:pt x="22" y="159"/>
                  </a:cubicBezTo>
                  <a:cubicBezTo>
                    <a:pt x="26" y="161"/>
                    <a:pt x="28" y="164"/>
                    <a:pt x="28" y="168"/>
                  </a:cubicBezTo>
                  <a:cubicBezTo>
                    <a:pt x="28" y="176"/>
                    <a:pt x="31" y="184"/>
                    <a:pt x="21" y="189"/>
                  </a:cubicBezTo>
                  <a:cubicBezTo>
                    <a:pt x="18" y="191"/>
                    <a:pt x="19" y="202"/>
                    <a:pt x="22" y="205"/>
                  </a:cubicBezTo>
                  <a:cubicBezTo>
                    <a:pt x="28" y="208"/>
                    <a:pt x="29" y="213"/>
                    <a:pt x="28" y="218"/>
                  </a:cubicBezTo>
                  <a:cubicBezTo>
                    <a:pt x="27" y="223"/>
                    <a:pt x="28" y="226"/>
                    <a:pt x="33" y="227"/>
                  </a:cubicBezTo>
                  <a:cubicBezTo>
                    <a:pt x="35" y="227"/>
                    <a:pt x="37" y="229"/>
                    <a:pt x="38" y="230"/>
                  </a:cubicBezTo>
                  <a:cubicBezTo>
                    <a:pt x="39" y="231"/>
                    <a:pt x="41" y="233"/>
                    <a:pt x="42" y="232"/>
                  </a:cubicBezTo>
                  <a:cubicBezTo>
                    <a:pt x="48" y="229"/>
                    <a:pt x="52" y="231"/>
                    <a:pt x="56" y="235"/>
                  </a:cubicBezTo>
                  <a:cubicBezTo>
                    <a:pt x="58" y="237"/>
                    <a:pt x="59" y="235"/>
                    <a:pt x="59" y="233"/>
                  </a:cubicBezTo>
                  <a:cubicBezTo>
                    <a:pt x="61" y="228"/>
                    <a:pt x="63" y="225"/>
                    <a:pt x="69" y="226"/>
                  </a:cubicBezTo>
                  <a:cubicBezTo>
                    <a:pt x="73" y="228"/>
                    <a:pt x="76" y="233"/>
                    <a:pt x="74" y="238"/>
                  </a:cubicBezTo>
                  <a:cubicBezTo>
                    <a:pt x="72" y="244"/>
                    <a:pt x="72" y="248"/>
                    <a:pt x="79" y="249"/>
                  </a:cubicBezTo>
                  <a:cubicBezTo>
                    <a:pt x="81" y="250"/>
                    <a:pt x="82" y="251"/>
                    <a:pt x="82" y="253"/>
                  </a:cubicBezTo>
                  <a:cubicBezTo>
                    <a:pt x="82" y="256"/>
                    <a:pt x="80" y="257"/>
                    <a:pt x="78" y="258"/>
                  </a:cubicBezTo>
                  <a:cubicBezTo>
                    <a:pt x="73" y="260"/>
                    <a:pt x="67" y="259"/>
                    <a:pt x="61" y="252"/>
                  </a:cubicBezTo>
                  <a:cubicBezTo>
                    <a:pt x="57" y="246"/>
                    <a:pt x="52" y="243"/>
                    <a:pt x="45" y="247"/>
                  </a:cubicBezTo>
                  <a:cubicBezTo>
                    <a:pt x="42" y="248"/>
                    <a:pt x="39" y="246"/>
                    <a:pt x="37" y="245"/>
                  </a:cubicBezTo>
                  <a:cubicBezTo>
                    <a:pt x="34" y="243"/>
                    <a:pt x="31" y="241"/>
                    <a:pt x="27" y="244"/>
                  </a:cubicBezTo>
                  <a:cubicBezTo>
                    <a:pt x="24" y="246"/>
                    <a:pt x="25" y="250"/>
                    <a:pt x="26" y="253"/>
                  </a:cubicBezTo>
                  <a:cubicBezTo>
                    <a:pt x="26" y="253"/>
                    <a:pt x="26" y="254"/>
                    <a:pt x="26" y="254"/>
                  </a:cubicBezTo>
                  <a:cubicBezTo>
                    <a:pt x="26" y="256"/>
                    <a:pt x="28" y="260"/>
                    <a:pt x="24" y="260"/>
                  </a:cubicBezTo>
                  <a:cubicBezTo>
                    <a:pt x="21" y="261"/>
                    <a:pt x="17" y="259"/>
                    <a:pt x="17" y="256"/>
                  </a:cubicBezTo>
                  <a:cubicBezTo>
                    <a:pt x="17" y="247"/>
                    <a:pt x="9" y="242"/>
                    <a:pt x="7" y="233"/>
                  </a:cubicBezTo>
                  <a:cubicBezTo>
                    <a:pt x="7" y="232"/>
                    <a:pt x="6" y="231"/>
                    <a:pt x="6" y="230"/>
                  </a:cubicBezTo>
                  <a:cubicBezTo>
                    <a:pt x="5" y="226"/>
                    <a:pt x="6" y="222"/>
                    <a:pt x="10" y="220"/>
                  </a:cubicBezTo>
                  <a:cubicBezTo>
                    <a:pt x="14" y="218"/>
                    <a:pt x="13" y="224"/>
                    <a:pt x="16" y="225"/>
                  </a:cubicBezTo>
                  <a:cubicBezTo>
                    <a:pt x="16" y="219"/>
                    <a:pt x="15" y="214"/>
                    <a:pt x="11" y="210"/>
                  </a:cubicBezTo>
                  <a:cubicBezTo>
                    <a:pt x="7" y="206"/>
                    <a:pt x="7" y="202"/>
                    <a:pt x="8" y="198"/>
                  </a:cubicBezTo>
                  <a:cubicBezTo>
                    <a:pt x="9" y="189"/>
                    <a:pt x="10" y="180"/>
                    <a:pt x="4" y="172"/>
                  </a:cubicBezTo>
                  <a:cubicBezTo>
                    <a:pt x="2" y="169"/>
                    <a:pt x="3" y="166"/>
                    <a:pt x="4" y="164"/>
                  </a:cubicBezTo>
                  <a:cubicBezTo>
                    <a:pt x="5" y="161"/>
                    <a:pt x="6" y="159"/>
                    <a:pt x="6" y="156"/>
                  </a:cubicBezTo>
                  <a:cubicBezTo>
                    <a:pt x="8" y="151"/>
                    <a:pt x="8" y="146"/>
                    <a:pt x="0" y="144"/>
                  </a:cubicBezTo>
                  <a:cubicBezTo>
                    <a:pt x="0" y="143"/>
                    <a:pt x="0" y="142"/>
                    <a:pt x="0" y="141"/>
                  </a:cubicBezTo>
                  <a:cubicBezTo>
                    <a:pt x="3" y="141"/>
                    <a:pt x="5" y="141"/>
                    <a:pt x="6" y="138"/>
                  </a:cubicBezTo>
                  <a:cubicBezTo>
                    <a:pt x="22" y="129"/>
                    <a:pt x="34" y="117"/>
                    <a:pt x="43" y="101"/>
                  </a:cubicBezTo>
                  <a:cubicBezTo>
                    <a:pt x="44" y="99"/>
                    <a:pt x="44" y="96"/>
                    <a:pt x="44" y="94"/>
                  </a:cubicBezTo>
                  <a:cubicBezTo>
                    <a:pt x="39" y="79"/>
                    <a:pt x="45" y="68"/>
                    <a:pt x="55" y="57"/>
                  </a:cubicBezTo>
                  <a:cubicBezTo>
                    <a:pt x="65" y="48"/>
                    <a:pt x="73" y="36"/>
                    <a:pt x="81" y="25"/>
                  </a:cubicBezTo>
                  <a:cubicBezTo>
                    <a:pt x="89" y="15"/>
                    <a:pt x="96" y="5"/>
                    <a:pt x="109" y="1"/>
                  </a:cubicBezTo>
                  <a:cubicBezTo>
                    <a:pt x="117" y="0"/>
                    <a:pt x="122" y="1"/>
                    <a:pt x="127" y="7"/>
                  </a:cubicBezTo>
                  <a:cubicBezTo>
                    <a:pt x="129" y="9"/>
                    <a:pt x="131" y="11"/>
                    <a:pt x="132" y="14"/>
                  </a:cubicBezTo>
                  <a:cubicBezTo>
                    <a:pt x="140" y="25"/>
                    <a:pt x="144" y="27"/>
                    <a:pt x="157" y="24"/>
                  </a:cubicBezTo>
                  <a:cubicBezTo>
                    <a:pt x="170" y="21"/>
                    <a:pt x="176" y="23"/>
                    <a:pt x="181" y="35"/>
                  </a:cubicBezTo>
                  <a:cubicBezTo>
                    <a:pt x="188" y="50"/>
                    <a:pt x="199" y="59"/>
                    <a:pt x="212" y="66"/>
                  </a:cubicBezTo>
                  <a:cubicBezTo>
                    <a:pt x="228" y="74"/>
                    <a:pt x="226" y="84"/>
                    <a:pt x="225" y="95"/>
                  </a:cubicBezTo>
                  <a:cubicBezTo>
                    <a:pt x="224" y="104"/>
                    <a:pt x="221" y="112"/>
                    <a:pt x="220" y="120"/>
                  </a:cubicBezTo>
                  <a:cubicBezTo>
                    <a:pt x="216" y="141"/>
                    <a:pt x="233" y="155"/>
                    <a:pt x="247" y="161"/>
                  </a:cubicBezTo>
                  <a:cubicBezTo>
                    <a:pt x="252" y="163"/>
                    <a:pt x="257" y="165"/>
                    <a:pt x="262" y="168"/>
                  </a:cubicBezTo>
                  <a:cubicBezTo>
                    <a:pt x="267" y="172"/>
                    <a:pt x="269" y="177"/>
                    <a:pt x="267" y="184"/>
                  </a:cubicBezTo>
                  <a:cubicBezTo>
                    <a:pt x="262" y="196"/>
                    <a:pt x="254" y="208"/>
                    <a:pt x="250" y="221"/>
                  </a:cubicBezTo>
                  <a:cubicBezTo>
                    <a:pt x="248" y="226"/>
                    <a:pt x="247" y="231"/>
                    <a:pt x="250" y="236"/>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8">
              <a:extLst>
                <a:ext uri="{FF2B5EF4-FFF2-40B4-BE49-F238E27FC236}">
                  <a16:creationId xmlns:a16="http://schemas.microsoft.com/office/drawing/2014/main" id="{42FDB7E8-14D7-B2BC-E207-B7E42CD826FA}"/>
                </a:ext>
              </a:extLst>
            </p:cNvPr>
            <p:cNvSpPr>
              <a:spLocks/>
            </p:cNvSpPr>
            <p:nvPr/>
          </p:nvSpPr>
          <p:spPr bwMode="auto">
            <a:xfrm>
              <a:off x="7386638" y="2239963"/>
              <a:ext cx="95250" cy="182563"/>
            </a:xfrm>
            <a:custGeom>
              <a:avLst/>
              <a:gdLst>
                <a:gd name="T0" fmla="*/ 13 w 25"/>
                <a:gd name="T1" fmla="*/ 48 h 48"/>
                <a:gd name="T2" fmla="*/ 1 w 25"/>
                <a:gd name="T3" fmla="*/ 37 h 48"/>
                <a:gd name="T4" fmla="*/ 5 w 25"/>
                <a:gd name="T5" fmla="*/ 20 h 48"/>
                <a:gd name="T6" fmla="*/ 10 w 25"/>
                <a:gd name="T7" fmla="*/ 18 h 48"/>
                <a:gd name="T8" fmla="*/ 16 w 25"/>
                <a:gd name="T9" fmla="*/ 15 h 48"/>
                <a:gd name="T10" fmla="*/ 16 w 25"/>
                <a:gd name="T11" fmla="*/ 5 h 48"/>
                <a:gd name="T12" fmla="*/ 21 w 25"/>
                <a:gd name="T13" fmla="*/ 0 h 48"/>
                <a:gd name="T14" fmla="*/ 23 w 25"/>
                <a:gd name="T15" fmla="*/ 5 h 48"/>
                <a:gd name="T16" fmla="*/ 23 w 25"/>
                <a:gd name="T17" fmla="*/ 27 h 48"/>
                <a:gd name="T18" fmla="*/ 17 w 25"/>
                <a:gd name="T19" fmla="*/ 32 h 48"/>
                <a:gd name="T20" fmla="*/ 9 w 25"/>
                <a:gd name="T21" fmla="*/ 34 h 48"/>
                <a:gd name="T22" fmla="*/ 10 w 25"/>
                <a:gd name="T23" fmla="*/ 46 h 48"/>
                <a:gd name="T24" fmla="*/ 13 w 25"/>
                <a:gd name="T2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48">
                  <a:moveTo>
                    <a:pt x="13" y="48"/>
                  </a:moveTo>
                  <a:cubicBezTo>
                    <a:pt x="2" y="48"/>
                    <a:pt x="1" y="48"/>
                    <a:pt x="1" y="37"/>
                  </a:cubicBezTo>
                  <a:cubicBezTo>
                    <a:pt x="1" y="31"/>
                    <a:pt x="0" y="25"/>
                    <a:pt x="5" y="20"/>
                  </a:cubicBezTo>
                  <a:cubicBezTo>
                    <a:pt x="7" y="17"/>
                    <a:pt x="7" y="16"/>
                    <a:pt x="10" y="18"/>
                  </a:cubicBezTo>
                  <a:cubicBezTo>
                    <a:pt x="14" y="22"/>
                    <a:pt x="15" y="19"/>
                    <a:pt x="16" y="15"/>
                  </a:cubicBezTo>
                  <a:cubicBezTo>
                    <a:pt x="16" y="12"/>
                    <a:pt x="16" y="9"/>
                    <a:pt x="16" y="5"/>
                  </a:cubicBezTo>
                  <a:cubicBezTo>
                    <a:pt x="16" y="2"/>
                    <a:pt x="18" y="0"/>
                    <a:pt x="21" y="0"/>
                  </a:cubicBezTo>
                  <a:cubicBezTo>
                    <a:pt x="24" y="0"/>
                    <a:pt x="23" y="3"/>
                    <a:pt x="23" y="5"/>
                  </a:cubicBezTo>
                  <a:cubicBezTo>
                    <a:pt x="22" y="13"/>
                    <a:pt x="25" y="20"/>
                    <a:pt x="23" y="27"/>
                  </a:cubicBezTo>
                  <a:cubicBezTo>
                    <a:pt x="22" y="30"/>
                    <a:pt x="21" y="32"/>
                    <a:pt x="17" y="32"/>
                  </a:cubicBezTo>
                  <a:cubicBezTo>
                    <a:pt x="14" y="31"/>
                    <a:pt x="10" y="30"/>
                    <a:pt x="9" y="34"/>
                  </a:cubicBezTo>
                  <a:cubicBezTo>
                    <a:pt x="8" y="38"/>
                    <a:pt x="7" y="42"/>
                    <a:pt x="10" y="46"/>
                  </a:cubicBezTo>
                  <a:cubicBezTo>
                    <a:pt x="11" y="46"/>
                    <a:pt x="12" y="47"/>
                    <a:pt x="13" y="48"/>
                  </a:cubicBezTo>
                  <a:close/>
                </a:path>
              </a:pathLst>
            </a:custGeom>
            <a:solidFill>
              <a:srgbClr val="98C4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9">
              <a:extLst>
                <a:ext uri="{FF2B5EF4-FFF2-40B4-BE49-F238E27FC236}">
                  <a16:creationId xmlns:a16="http://schemas.microsoft.com/office/drawing/2014/main" id="{8C483895-4E3C-A5BA-ABCF-ED7500034078}"/>
                </a:ext>
              </a:extLst>
            </p:cNvPr>
            <p:cNvSpPr>
              <a:spLocks/>
            </p:cNvSpPr>
            <p:nvPr/>
          </p:nvSpPr>
          <p:spPr bwMode="auto">
            <a:xfrm>
              <a:off x="8270875" y="3475038"/>
              <a:ext cx="25400" cy="33338"/>
            </a:xfrm>
            <a:custGeom>
              <a:avLst/>
              <a:gdLst>
                <a:gd name="T0" fmla="*/ 7 w 7"/>
                <a:gd name="T1" fmla="*/ 0 h 9"/>
                <a:gd name="T2" fmla="*/ 0 w 7"/>
                <a:gd name="T3" fmla="*/ 9 h 9"/>
                <a:gd name="T4" fmla="*/ 7 w 7"/>
                <a:gd name="T5" fmla="*/ 0 h 9"/>
              </a:gdLst>
              <a:ahLst/>
              <a:cxnLst>
                <a:cxn ang="0">
                  <a:pos x="T0" y="T1"/>
                </a:cxn>
                <a:cxn ang="0">
                  <a:pos x="T2" y="T3"/>
                </a:cxn>
                <a:cxn ang="0">
                  <a:pos x="T4" y="T5"/>
                </a:cxn>
              </a:cxnLst>
              <a:rect l="0" t="0" r="r" b="b"/>
              <a:pathLst>
                <a:path w="7" h="9">
                  <a:moveTo>
                    <a:pt x="7" y="0"/>
                  </a:moveTo>
                  <a:cubicBezTo>
                    <a:pt x="6" y="4"/>
                    <a:pt x="3" y="6"/>
                    <a:pt x="0" y="9"/>
                  </a:cubicBezTo>
                  <a:cubicBezTo>
                    <a:pt x="0" y="4"/>
                    <a:pt x="4" y="2"/>
                    <a:pt x="7" y="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40">
              <a:extLst>
                <a:ext uri="{FF2B5EF4-FFF2-40B4-BE49-F238E27FC236}">
                  <a16:creationId xmlns:a16="http://schemas.microsoft.com/office/drawing/2014/main" id="{73CF71E4-A951-D644-CE24-8F5AAFF0E508}"/>
                </a:ext>
              </a:extLst>
            </p:cNvPr>
            <p:cNvSpPr>
              <a:spLocks/>
            </p:cNvSpPr>
            <p:nvPr/>
          </p:nvSpPr>
          <p:spPr bwMode="auto">
            <a:xfrm>
              <a:off x="7199313" y="2017713"/>
              <a:ext cx="1108075" cy="1408113"/>
            </a:xfrm>
            <a:custGeom>
              <a:avLst/>
              <a:gdLst>
                <a:gd name="T0" fmla="*/ 43 w 294"/>
                <a:gd name="T1" fmla="*/ 155 h 373"/>
                <a:gd name="T2" fmla="*/ 52 w 294"/>
                <a:gd name="T3" fmla="*/ 199 h 373"/>
                <a:gd name="T4" fmla="*/ 51 w 294"/>
                <a:gd name="T5" fmla="*/ 216 h 373"/>
                <a:gd name="T6" fmla="*/ 57 w 294"/>
                <a:gd name="T7" fmla="*/ 237 h 373"/>
                <a:gd name="T8" fmla="*/ 61 w 294"/>
                <a:gd name="T9" fmla="*/ 239 h 373"/>
                <a:gd name="T10" fmla="*/ 87 w 294"/>
                <a:gd name="T11" fmla="*/ 232 h 373"/>
                <a:gd name="T12" fmla="*/ 112 w 294"/>
                <a:gd name="T13" fmla="*/ 246 h 373"/>
                <a:gd name="T14" fmla="*/ 109 w 294"/>
                <a:gd name="T15" fmla="*/ 230 h 373"/>
                <a:gd name="T16" fmla="*/ 99 w 294"/>
                <a:gd name="T17" fmla="*/ 222 h 373"/>
                <a:gd name="T18" fmla="*/ 83 w 294"/>
                <a:gd name="T19" fmla="*/ 222 h 373"/>
                <a:gd name="T20" fmla="*/ 58 w 294"/>
                <a:gd name="T21" fmla="*/ 195 h 373"/>
                <a:gd name="T22" fmla="*/ 58 w 294"/>
                <a:gd name="T23" fmla="*/ 176 h 373"/>
                <a:gd name="T24" fmla="*/ 60 w 294"/>
                <a:gd name="T25" fmla="*/ 149 h 373"/>
                <a:gd name="T26" fmla="*/ 62 w 294"/>
                <a:gd name="T27" fmla="*/ 130 h 373"/>
                <a:gd name="T28" fmla="*/ 87 w 294"/>
                <a:gd name="T29" fmla="*/ 81 h 373"/>
                <a:gd name="T30" fmla="*/ 109 w 294"/>
                <a:gd name="T31" fmla="*/ 40 h 373"/>
                <a:gd name="T32" fmla="*/ 129 w 294"/>
                <a:gd name="T33" fmla="*/ 24 h 373"/>
                <a:gd name="T34" fmla="*/ 143 w 294"/>
                <a:gd name="T35" fmla="*/ 2 h 373"/>
                <a:gd name="T36" fmla="*/ 167 w 294"/>
                <a:gd name="T37" fmla="*/ 14 h 373"/>
                <a:gd name="T38" fmla="*/ 191 w 294"/>
                <a:gd name="T39" fmla="*/ 36 h 373"/>
                <a:gd name="T40" fmla="*/ 208 w 294"/>
                <a:gd name="T41" fmla="*/ 28 h 373"/>
                <a:gd name="T42" fmla="*/ 224 w 294"/>
                <a:gd name="T43" fmla="*/ 47 h 373"/>
                <a:gd name="T44" fmla="*/ 247 w 294"/>
                <a:gd name="T45" fmla="*/ 82 h 373"/>
                <a:gd name="T46" fmla="*/ 257 w 294"/>
                <a:gd name="T47" fmla="*/ 133 h 373"/>
                <a:gd name="T48" fmla="*/ 276 w 294"/>
                <a:gd name="T49" fmla="*/ 153 h 373"/>
                <a:gd name="T50" fmla="*/ 283 w 294"/>
                <a:gd name="T51" fmla="*/ 194 h 373"/>
                <a:gd name="T52" fmla="*/ 270 w 294"/>
                <a:gd name="T53" fmla="*/ 247 h 373"/>
                <a:gd name="T54" fmla="*/ 230 w 294"/>
                <a:gd name="T55" fmla="*/ 292 h 373"/>
                <a:gd name="T56" fmla="*/ 189 w 294"/>
                <a:gd name="T57" fmla="*/ 240 h 373"/>
                <a:gd name="T58" fmla="*/ 245 w 294"/>
                <a:gd name="T59" fmla="*/ 148 h 373"/>
                <a:gd name="T60" fmla="*/ 239 w 294"/>
                <a:gd name="T61" fmla="*/ 134 h 373"/>
                <a:gd name="T62" fmla="*/ 222 w 294"/>
                <a:gd name="T63" fmla="*/ 144 h 373"/>
                <a:gd name="T64" fmla="*/ 227 w 294"/>
                <a:gd name="T65" fmla="*/ 150 h 373"/>
                <a:gd name="T66" fmla="*/ 154 w 294"/>
                <a:gd name="T67" fmla="*/ 65 h 373"/>
                <a:gd name="T68" fmla="*/ 150 w 294"/>
                <a:gd name="T69" fmla="*/ 129 h 373"/>
                <a:gd name="T70" fmla="*/ 112 w 294"/>
                <a:gd name="T71" fmla="*/ 141 h 373"/>
                <a:gd name="T72" fmla="*/ 87 w 294"/>
                <a:gd name="T73" fmla="*/ 137 h 373"/>
                <a:gd name="T74" fmla="*/ 160 w 294"/>
                <a:gd name="T75" fmla="*/ 175 h 373"/>
                <a:gd name="T76" fmla="*/ 170 w 294"/>
                <a:gd name="T77" fmla="*/ 258 h 373"/>
                <a:gd name="T78" fmla="*/ 66 w 294"/>
                <a:gd name="T79" fmla="*/ 238 h 373"/>
                <a:gd name="T80" fmla="*/ 157 w 294"/>
                <a:gd name="T81" fmla="*/ 269 h 373"/>
                <a:gd name="T82" fmla="*/ 204 w 294"/>
                <a:gd name="T83" fmla="*/ 363 h 373"/>
                <a:gd name="T84" fmla="*/ 139 w 294"/>
                <a:gd name="T85" fmla="*/ 362 h 373"/>
                <a:gd name="T86" fmla="*/ 180 w 294"/>
                <a:gd name="T87" fmla="*/ 362 h 373"/>
                <a:gd name="T88" fmla="*/ 141 w 294"/>
                <a:gd name="T89" fmla="*/ 352 h 373"/>
                <a:gd name="T90" fmla="*/ 115 w 294"/>
                <a:gd name="T91" fmla="*/ 335 h 373"/>
                <a:gd name="T92" fmla="*/ 75 w 294"/>
                <a:gd name="T93" fmla="*/ 324 h 373"/>
                <a:gd name="T94" fmla="*/ 27 w 294"/>
                <a:gd name="T95" fmla="*/ 312 h 373"/>
                <a:gd name="T96" fmla="*/ 10 w 294"/>
                <a:gd name="T97" fmla="*/ 316 h 373"/>
                <a:gd name="T98" fmla="*/ 17 w 294"/>
                <a:gd name="T99" fmla="*/ 275 h 373"/>
                <a:gd name="T100" fmla="*/ 38 w 294"/>
                <a:gd name="T101" fmla="*/ 13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4" h="373">
                  <a:moveTo>
                    <a:pt x="38" y="133"/>
                  </a:moveTo>
                  <a:cubicBezTo>
                    <a:pt x="47" y="132"/>
                    <a:pt x="49" y="136"/>
                    <a:pt x="46" y="147"/>
                  </a:cubicBezTo>
                  <a:cubicBezTo>
                    <a:pt x="46" y="149"/>
                    <a:pt x="44" y="152"/>
                    <a:pt x="43" y="155"/>
                  </a:cubicBezTo>
                  <a:cubicBezTo>
                    <a:pt x="42" y="157"/>
                    <a:pt x="42" y="159"/>
                    <a:pt x="44" y="161"/>
                  </a:cubicBezTo>
                  <a:cubicBezTo>
                    <a:pt x="51" y="168"/>
                    <a:pt x="48" y="178"/>
                    <a:pt x="48" y="186"/>
                  </a:cubicBezTo>
                  <a:cubicBezTo>
                    <a:pt x="47" y="192"/>
                    <a:pt x="47" y="195"/>
                    <a:pt x="52" y="199"/>
                  </a:cubicBezTo>
                  <a:cubicBezTo>
                    <a:pt x="56" y="203"/>
                    <a:pt x="56" y="210"/>
                    <a:pt x="57" y="215"/>
                  </a:cubicBezTo>
                  <a:cubicBezTo>
                    <a:pt x="57" y="217"/>
                    <a:pt x="55" y="218"/>
                    <a:pt x="54" y="218"/>
                  </a:cubicBezTo>
                  <a:cubicBezTo>
                    <a:pt x="52" y="219"/>
                    <a:pt x="52" y="217"/>
                    <a:pt x="51" y="216"/>
                  </a:cubicBezTo>
                  <a:cubicBezTo>
                    <a:pt x="51" y="213"/>
                    <a:pt x="50" y="212"/>
                    <a:pt x="49" y="209"/>
                  </a:cubicBezTo>
                  <a:cubicBezTo>
                    <a:pt x="46" y="213"/>
                    <a:pt x="43" y="217"/>
                    <a:pt x="47" y="222"/>
                  </a:cubicBezTo>
                  <a:cubicBezTo>
                    <a:pt x="51" y="227"/>
                    <a:pt x="49" y="234"/>
                    <a:pt x="57" y="237"/>
                  </a:cubicBezTo>
                  <a:cubicBezTo>
                    <a:pt x="58" y="237"/>
                    <a:pt x="57" y="238"/>
                    <a:pt x="57" y="239"/>
                  </a:cubicBezTo>
                  <a:cubicBezTo>
                    <a:pt x="54" y="246"/>
                    <a:pt x="58" y="247"/>
                    <a:pt x="64" y="249"/>
                  </a:cubicBezTo>
                  <a:cubicBezTo>
                    <a:pt x="63" y="245"/>
                    <a:pt x="61" y="242"/>
                    <a:pt x="61" y="239"/>
                  </a:cubicBezTo>
                  <a:cubicBezTo>
                    <a:pt x="61" y="235"/>
                    <a:pt x="62" y="232"/>
                    <a:pt x="65" y="230"/>
                  </a:cubicBezTo>
                  <a:cubicBezTo>
                    <a:pt x="68" y="228"/>
                    <a:pt x="71" y="229"/>
                    <a:pt x="74" y="231"/>
                  </a:cubicBezTo>
                  <a:cubicBezTo>
                    <a:pt x="78" y="234"/>
                    <a:pt x="82" y="235"/>
                    <a:pt x="87" y="232"/>
                  </a:cubicBezTo>
                  <a:cubicBezTo>
                    <a:pt x="91" y="230"/>
                    <a:pt x="95" y="231"/>
                    <a:pt x="97" y="235"/>
                  </a:cubicBezTo>
                  <a:cubicBezTo>
                    <a:pt x="99" y="240"/>
                    <a:pt x="104" y="242"/>
                    <a:pt x="107" y="246"/>
                  </a:cubicBezTo>
                  <a:cubicBezTo>
                    <a:pt x="109" y="247"/>
                    <a:pt x="111" y="248"/>
                    <a:pt x="112" y="246"/>
                  </a:cubicBezTo>
                  <a:cubicBezTo>
                    <a:pt x="114" y="245"/>
                    <a:pt x="119" y="246"/>
                    <a:pt x="119" y="242"/>
                  </a:cubicBezTo>
                  <a:cubicBezTo>
                    <a:pt x="119" y="239"/>
                    <a:pt x="115" y="239"/>
                    <a:pt x="112" y="239"/>
                  </a:cubicBezTo>
                  <a:cubicBezTo>
                    <a:pt x="106" y="238"/>
                    <a:pt x="108" y="233"/>
                    <a:pt x="109" y="230"/>
                  </a:cubicBezTo>
                  <a:cubicBezTo>
                    <a:pt x="111" y="226"/>
                    <a:pt x="112" y="223"/>
                    <a:pt x="109" y="219"/>
                  </a:cubicBezTo>
                  <a:cubicBezTo>
                    <a:pt x="108" y="218"/>
                    <a:pt x="106" y="215"/>
                    <a:pt x="103" y="216"/>
                  </a:cubicBezTo>
                  <a:cubicBezTo>
                    <a:pt x="101" y="217"/>
                    <a:pt x="99" y="219"/>
                    <a:pt x="99" y="222"/>
                  </a:cubicBezTo>
                  <a:cubicBezTo>
                    <a:pt x="99" y="224"/>
                    <a:pt x="100" y="227"/>
                    <a:pt x="97" y="228"/>
                  </a:cubicBezTo>
                  <a:cubicBezTo>
                    <a:pt x="94" y="229"/>
                    <a:pt x="92" y="226"/>
                    <a:pt x="91" y="224"/>
                  </a:cubicBezTo>
                  <a:cubicBezTo>
                    <a:pt x="88" y="221"/>
                    <a:pt x="87" y="219"/>
                    <a:pt x="83" y="222"/>
                  </a:cubicBezTo>
                  <a:cubicBezTo>
                    <a:pt x="80" y="224"/>
                    <a:pt x="64" y="217"/>
                    <a:pt x="63" y="214"/>
                  </a:cubicBezTo>
                  <a:cubicBezTo>
                    <a:pt x="63" y="211"/>
                    <a:pt x="64" y="209"/>
                    <a:pt x="64" y="207"/>
                  </a:cubicBezTo>
                  <a:cubicBezTo>
                    <a:pt x="65" y="202"/>
                    <a:pt x="65" y="197"/>
                    <a:pt x="58" y="195"/>
                  </a:cubicBezTo>
                  <a:cubicBezTo>
                    <a:pt x="56" y="195"/>
                    <a:pt x="56" y="193"/>
                    <a:pt x="56" y="192"/>
                  </a:cubicBezTo>
                  <a:cubicBezTo>
                    <a:pt x="56" y="188"/>
                    <a:pt x="56" y="184"/>
                    <a:pt x="56" y="180"/>
                  </a:cubicBezTo>
                  <a:cubicBezTo>
                    <a:pt x="56" y="178"/>
                    <a:pt x="56" y="176"/>
                    <a:pt x="58" y="176"/>
                  </a:cubicBezTo>
                  <a:cubicBezTo>
                    <a:pt x="60" y="175"/>
                    <a:pt x="64" y="175"/>
                    <a:pt x="64" y="171"/>
                  </a:cubicBezTo>
                  <a:cubicBezTo>
                    <a:pt x="64" y="165"/>
                    <a:pt x="66" y="158"/>
                    <a:pt x="63" y="152"/>
                  </a:cubicBezTo>
                  <a:cubicBezTo>
                    <a:pt x="62" y="151"/>
                    <a:pt x="61" y="150"/>
                    <a:pt x="60" y="149"/>
                  </a:cubicBezTo>
                  <a:cubicBezTo>
                    <a:pt x="58" y="148"/>
                    <a:pt x="55" y="150"/>
                    <a:pt x="54" y="146"/>
                  </a:cubicBezTo>
                  <a:cubicBezTo>
                    <a:pt x="54" y="142"/>
                    <a:pt x="54" y="137"/>
                    <a:pt x="55" y="133"/>
                  </a:cubicBezTo>
                  <a:cubicBezTo>
                    <a:pt x="55" y="129"/>
                    <a:pt x="59" y="130"/>
                    <a:pt x="62" y="130"/>
                  </a:cubicBezTo>
                  <a:cubicBezTo>
                    <a:pt x="69" y="130"/>
                    <a:pt x="76" y="132"/>
                    <a:pt x="81" y="126"/>
                  </a:cubicBezTo>
                  <a:cubicBezTo>
                    <a:pt x="84" y="122"/>
                    <a:pt x="86" y="119"/>
                    <a:pt x="86" y="114"/>
                  </a:cubicBezTo>
                  <a:cubicBezTo>
                    <a:pt x="86" y="103"/>
                    <a:pt x="85" y="92"/>
                    <a:pt x="87" y="81"/>
                  </a:cubicBezTo>
                  <a:cubicBezTo>
                    <a:pt x="88" y="80"/>
                    <a:pt x="87" y="78"/>
                    <a:pt x="87" y="76"/>
                  </a:cubicBezTo>
                  <a:cubicBezTo>
                    <a:pt x="85" y="66"/>
                    <a:pt x="87" y="60"/>
                    <a:pt x="95" y="54"/>
                  </a:cubicBezTo>
                  <a:cubicBezTo>
                    <a:pt x="100" y="50"/>
                    <a:pt x="102" y="43"/>
                    <a:pt x="109" y="40"/>
                  </a:cubicBezTo>
                  <a:cubicBezTo>
                    <a:pt x="111" y="39"/>
                    <a:pt x="113" y="37"/>
                    <a:pt x="116" y="37"/>
                  </a:cubicBezTo>
                  <a:cubicBezTo>
                    <a:pt x="118" y="36"/>
                    <a:pt x="120" y="34"/>
                    <a:pt x="121" y="31"/>
                  </a:cubicBezTo>
                  <a:cubicBezTo>
                    <a:pt x="121" y="27"/>
                    <a:pt x="123" y="24"/>
                    <a:pt x="129" y="24"/>
                  </a:cubicBezTo>
                  <a:cubicBezTo>
                    <a:pt x="133" y="25"/>
                    <a:pt x="134" y="21"/>
                    <a:pt x="131" y="18"/>
                  </a:cubicBezTo>
                  <a:cubicBezTo>
                    <a:pt x="126" y="12"/>
                    <a:pt x="131" y="9"/>
                    <a:pt x="133" y="5"/>
                  </a:cubicBezTo>
                  <a:cubicBezTo>
                    <a:pt x="135" y="1"/>
                    <a:pt x="139" y="0"/>
                    <a:pt x="143" y="2"/>
                  </a:cubicBezTo>
                  <a:cubicBezTo>
                    <a:pt x="147" y="4"/>
                    <a:pt x="150" y="5"/>
                    <a:pt x="155" y="3"/>
                  </a:cubicBezTo>
                  <a:cubicBezTo>
                    <a:pt x="159" y="1"/>
                    <a:pt x="162" y="3"/>
                    <a:pt x="163" y="8"/>
                  </a:cubicBezTo>
                  <a:cubicBezTo>
                    <a:pt x="164" y="11"/>
                    <a:pt x="164" y="13"/>
                    <a:pt x="167" y="14"/>
                  </a:cubicBezTo>
                  <a:cubicBezTo>
                    <a:pt x="173" y="15"/>
                    <a:pt x="173" y="19"/>
                    <a:pt x="173" y="23"/>
                  </a:cubicBezTo>
                  <a:cubicBezTo>
                    <a:pt x="173" y="34"/>
                    <a:pt x="175" y="36"/>
                    <a:pt x="185" y="36"/>
                  </a:cubicBezTo>
                  <a:cubicBezTo>
                    <a:pt x="187" y="36"/>
                    <a:pt x="189" y="35"/>
                    <a:pt x="191" y="36"/>
                  </a:cubicBezTo>
                  <a:cubicBezTo>
                    <a:pt x="197" y="36"/>
                    <a:pt x="202" y="35"/>
                    <a:pt x="203" y="28"/>
                  </a:cubicBezTo>
                  <a:cubicBezTo>
                    <a:pt x="203" y="25"/>
                    <a:pt x="205" y="23"/>
                    <a:pt x="207" y="23"/>
                  </a:cubicBezTo>
                  <a:cubicBezTo>
                    <a:pt x="211" y="23"/>
                    <a:pt x="208" y="26"/>
                    <a:pt x="208" y="28"/>
                  </a:cubicBezTo>
                  <a:cubicBezTo>
                    <a:pt x="208" y="33"/>
                    <a:pt x="210" y="36"/>
                    <a:pt x="214" y="37"/>
                  </a:cubicBezTo>
                  <a:cubicBezTo>
                    <a:pt x="219" y="38"/>
                    <a:pt x="223" y="39"/>
                    <a:pt x="223" y="45"/>
                  </a:cubicBezTo>
                  <a:cubicBezTo>
                    <a:pt x="223" y="45"/>
                    <a:pt x="223" y="47"/>
                    <a:pt x="224" y="47"/>
                  </a:cubicBezTo>
                  <a:cubicBezTo>
                    <a:pt x="233" y="47"/>
                    <a:pt x="233" y="58"/>
                    <a:pt x="240" y="61"/>
                  </a:cubicBezTo>
                  <a:cubicBezTo>
                    <a:pt x="244" y="63"/>
                    <a:pt x="244" y="68"/>
                    <a:pt x="243" y="73"/>
                  </a:cubicBezTo>
                  <a:cubicBezTo>
                    <a:pt x="243" y="77"/>
                    <a:pt x="243" y="80"/>
                    <a:pt x="247" y="82"/>
                  </a:cubicBezTo>
                  <a:cubicBezTo>
                    <a:pt x="249" y="84"/>
                    <a:pt x="253" y="83"/>
                    <a:pt x="253" y="87"/>
                  </a:cubicBezTo>
                  <a:cubicBezTo>
                    <a:pt x="253" y="92"/>
                    <a:pt x="255" y="96"/>
                    <a:pt x="254" y="102"/>
                  </a:cubicBezTo>
                  <a:cubicBezTo>
                    <a:pt x="253" y="112"/>
                    <a:pt x="251" y="123"/>
                    <a:pt x="257" y="133"/>
                  </a:cubicBezTo>
                  <a:cubicBezTo>
                    <a:pt x="257" y="134"/>
                    <a:pt x="257" y="135"/>
                    <a:pt x="256" y="136"/>
                  </a:cubicBezTo>
                  <a:cubicBezTo>
                    <a:pt x="252" y="144"/>
                    <a:pt x="257" y="153"/>
                    <a:pt x="267" y="153"/>
                  </a:cubicBezTo>
                  <a:cubicBezTo>
                    <a:pt x="270" y="153"/>
                    <a:pt x="273" y="153"/>
                    <a:pt x="276" y="153"/>
                  </a:cubicBezTo>
                  <a:cubicBezTo>
                    <a:pt x="288" y="153"/>
                    <a:pt x="294" y="162"/>
                    <a:pt x="290" y="173"/>
                  </a:cubicBezTo>
                  <a:cubicBezTo>
                    <a:pt x="289" y="178"/>
                    <a:pt x="288" y="182"/>
                    <a:pt x="289" y="187"/>
                  </a:cubicBezTo>
                  <a:cubicBezTo>
                    <a:pt x="291" y="191"/>
                    <a:pt x="289" y="194"/>
                    <a:pt x="283" y="194"/>
                  </a:cubicBezTo>
                  <a:cubicBezTo>
                    <a:pt x="268" y="195"/>
                    <a:pt x="268" y="195"/>
                    <a:pt x="268" y="211"/>
                  </a:cubicBezTo>
                  <a:cubicBezTo>
                    <a:pt x="268" y="220"/>
                    <a:pt x="271" y="229"/>
                    <a:pt x="265" y="237"/>
                  </a:cubicBezTo>
                  <a:cubicBezTo>
                    <a:pt x="264" y="240"/>
                    <a:pt x="266" y="243"/>
                    <a:pt x="270" y="247"/>
                  </a:cubicBezTo>
                  <a:cubicBezTo>
                    <a:pt x="270" y="237"/>
                    <a:pt x="279" y="234"/>
                    <a:pt x="283" y="226"/>
                  </a:cubicBezTo>
                  <a:cubicBezTo>
                    <a:pt x="284" y="223"/>
                    <a:pt x="285" y="227"/>
                    <a:pt x="287" y="227"/>
                  </a:cubicBezTo>
                  <a:cubicBezTo>
                    <a:pt x="270" y="251"/>
                    <a:pt x="254" y="276"/>
                    <a:pt x="230" y="292"/>
                  </a:cubicBezTo>
                  <a:cubicBezTo>
                    <a:pt x="223" y="297"/>
                    <a:pt x="216" y="301"/>
                    <a:pt x="210" y="305"/>
                  </a:cubicBezTo>
                  <a:cubicBezTo>
                    <a:pt x="205" y="308"/>
                    <a:pt x="204" y="304"/>
                    <a:pt x="203" y="301"/>
                  </a:cubicBezTo>
                  <a:cubicBezTo>
                    <a:pt x="198" y="281"/>
                    <a:pt x="194" y="260"/>
                    <a:pt x="189" y="240"/>
                  </a:cubicBezTo>
                  <a:cubicBezTo>
                    <a:pt x="188" y="233"/>
                    <a:pt x="187" y="226"/>
                    <a:pt x="185" y="220"/>
                  </a:cubicBezTo>
                  <a:cubicBezTo>
                    <a:pt x="184" y="216"/>
                    <a:pt x="185" y="214"/>
                    <a:pt x="189" y="212"/>
                  </a:cubicBezTo>
                  <a:cubicBezTo>
                    <a:pt x="216" y="197"/>
                    <a:pt x="233" y="175"/>
                    <a:pt x="245" y="148"/>
                  </a:cubicBezTo>
                  <a:cubicBezTo>
                    <a:pt x="246" y="145"/>
                    <a:pt x="246" y="141"/>
                    <a:pt x="247" y="138"/>
                  </a:cubicBezTo>
                  <a:cubicBezTo>
                    <a:pt x="247" y="135"/>
                    <a:pt x="248" y="133"/>
                    <a:pt x="245" y="132"/>
                  </a:cubicBezTo>
                  <a:cubicBezTo>
                    <a:pt x="243" y="131"/>
                    <a:pt x="240" y="132"/>
                    <a:pt x="239" y="134"/>
                  </a:cubicBezTo>
                  <a:cubicBezTo>
                    <a:pt x="235" y="140"/>
                    <a:pt x="231" y="145"/>
                    <a:pt x="227" y="150"/>
                  </a:cubicBezTo>
                  <a:cubicBezTo>
                    <a:pt x="226" y="149"/>
                    <a:pt x="225" y="147"/>
                    <a:pt x="225" y="145"/>
                  </a:cubicBezTo>
                  <a:cubicBezTo>
                    <a:pt x="224" y="144"/>
                    <a:pt x="223" y="143"/>
                    <a:pt x="222" y="144"/>
                  </a:cubicBezTo>
                  <a:cubicBezTo>
                    <a:pt x="221" y="144"/>
                    <a:pt x="221" y="144"/>
                    <a:pt x="221" y="145"/>
                  </a:cubicBezTo>
                  <a:cubicBezTo>
                    <a:pt x="221" y="146"/>
                    <a:pt x="221" y="147"/>
                    <a:pt x="222" y="148"/>
                  </a:cubicBezTo>
                  <a:cubicBezTo>
                    <a:pt x="224" y="149"/>
                    <a:pt x="226" y="149"/>
                    <a:pt x="227" y="150"/>
                  </a:cubicBezTo>
                  <a:cubicBezTo>
                    <a:pt x="217" y="169"/>
                    <a:pt x="205" y="185"/>
                    <a:pt x="188" y="198"/>
                  </a:cubicBezTo>
                  <a:cubicBezTo>
                    <a:pt x="183" y="203"/>
                    <a:pt x="182" y="202"/>
                    <a:pt x="180" y="196"/>
                  </a:cubicBezTo>
                  <a:cubicBezTo>
                    <a:pt x="172" y="152"/>
                    <a:pt x="163" y="108"/>
                    <a:pt x="154" y="65"/>
                  </a:cubicBezTo>
                  <a:cubicBezTo>
                    <a:pt x="154" y="63"/>
                    <a:pt x="154" y="59"/>
                    <a:pt x="151" y="59"/>
                  </a:cubicBezTo>
                  <a:cubicBezTo>
                    <a:pt x="147" y="59"/>
                    <a:pt x="147" y="62"/>
                    <a:pt x="147" y="65"/>
                  </a:cubicBezTo>
                  <a:cubicBezTo>
                    <a:pt x="144" y="87"/>
                    <a:pt x="146" y="108"/>
                    <a:pt x="150" y="129"/>
                  </a:cubicBezTo>
                  <a:cubicBezTo>
                    <a:pt x="152" y="137"/>
                    <a:pt x="154" y="145"/>
                    <a:pt x="156" y="153"/>
                  </a:cubicBezTo>
                  <a:cubicBezTo>
                    <a:pt x="157" y="158"/>
                    <a:pt x="156" y="159"/>
                    <a:pt x="151" y="158"/>
                  </a:cubicBezTo>
                  <a:cubicBezTo>
                    <a:pt x="137" y="154"/>
                    <a:pt x="125" y="147"/>
                    <a:pt x="112" y="141"/>
                  </a:cubicBezTo>
                  <a:cubicBezTo>
                    <a:pt x="105" y="137"/>
                    <a:pt x="99" y="134"/>
                    <a:pt x="92" y="130"/>
                  </a:cubicBezTo>
                  <a:cubicBezTo>
                    <a:pt x="89" y="129"/>
                    <a:pt x="86" y="127"/>
                    <a:pt x="84" y="130"/>
                  </a:cubicBezTo>
                  <a:cubicBezTo>
                    <a:pt x="83" y="132"/>
                    <a:pt x="85" y="135"/>
                    <a:pt x="87" y="137"/>
                  </a:cubicBezTo>
                  <a:cubicBezTo>
                    <a:pt x="95" y="146"/>
                    <a:pt x="106" y="151"/>
                    <a:pt x="117" y="156"/>
                  </a:cubicBezTo>
                  <a:cubicBezTo>
                    <a:pt x="129" y="161"/>
                    <a:pt x="141" y="165"/>
                    <a:pt x="155" y="168"/>
                  </a:cubicBezTo>
                  <a:cubicBezTo>
                    <a:pt x="159" y="169"/>
                    <a:pt x="159" y="172"/>
                    <a:pt x="160" y="175"/>
                  </a:cubicBezTo>
                  <a:cubicBezTo>
                    <a:pt x="164" y="194"/>
                    <a:pt x="168" y="213"/>
                    <a:pt x="172" y="232"/>
                  </a:cubicBezTo>
                  <a:cubicBezTo>
                    <a:pt x="173" y="238"/>
                    <a:pt x="174" y="244"/>
                    <a:pt x="176" y="250"/>
                  </a:cubicBezTo>
                  <a:cubicBezTo>
                    <a:pt x="177" y="256"/>
                    <a:pt x="176" y="258"/>
                    <a:pt x="170" y="258"/>
                  </a:cubicBezTo>
                  <a:cubicBezTo>
                    <a:pt x="139" y="259"/>
                    <a:pt x="111" y="251"/>
                    <a:pt x="83" y="240"/>
                  </a:cubicBezTo>
                  <a:cubicBezTo>
                    <a:pt x="79" y="238"/>
                    <a:pt x="75" y="236"/>
                    <a:pt x="71" y="236"/>
                  </a:cubicBezTo>
                  <a:cubicBezTo>
                    <a:pt x="69" y="236"/>
                    <a:pt x="67" y="236"/>
                    <a:pt x="66" y="238"/>
                  </a:cubicBezTo>
                  <a:cubicBezTo>
                    <a:pt x="65" y="240"/>
                    <a:pt x="67" y="241"/>
                    <a:pt x="68" y="242"/>
                  </a:cubicBezTo>
                  <a:cubicBezTo>
                    <a:pt x="73" y="247"/>
                    <a:pt x="79" y="251"/>
                    <a:pt x="86" y="253"/>
                  </a:cubicBezTo>
                  <a:cubicBezTo>
                    <a:pt x="109" y="262"/>
                    <a:pt x="132" y="267"/>
                    <a:pt x="157" y="269"/>
                  </a:cubicBezTo>
                  <a:cubicBezTo>
                    <a:pt x="162" y="270"/>
                    <a:pt x="168" y="269"/>
                    <a:pt x="173" y="268"/>
                  </a:cubicBezTo>
                  <a:cubicBezTo>
                    <a:pt x="177" y="268"/>
                    <a:pt x="180" y="269"/>
                    <a:pt x="181" y="274"/>
                  </a:cubicBezTo>
                  <a:cubicBezTo>
                    <a:pt x="187" y="304"/>
                    <a:pt x="196" y="333"/>
                    <a:pt x="204" y="363"/>
                  </a:cubicBezTo>
                  <a:cubicBezTo>
                    <a:pt x="205" y="366"/>
                    <a:pt x="207" y="369"/>
                    <a:pt x="201" y="370"/>
                  </a:cubicBezTo>
                  <a:cubicBezTo>
                    <a:pt x="178" y="373"/>
                    <a:pt x="156" y="371"/>
                    <a:pt x="134" y="366"/>
                  </a:cubicBezTo>
                  <a:cubicBezTo>
                    <a:pt x="135" y="363"/>
                    <a:pt x="137" y="361"/>
                    <a:pt x="139" y="362"/>
                  </a:cubicBezTo>
                  <a:cubicBezTo>
                    <a:pt x="149" y="364"/>
                    <a:pt x="159" y="360"/>
                    <a:pt x="169" y="364"/>
                  </a:cubicBezTo>
                  <a:cubicBezTo>
                    <a:pt x="177" y="367"/>
                    <a:pt x="184" y="365"/>
                    <a:pt x="192" y="362"/>
                  </a:cubicBezTo>
                  <a:cubicBezTo>
                    <a:pt x="186" y="364"/>
                    <a:pt x="186" y="364"/>
                    <a:pt x="180" y="362"/>
                  </a:cubicBezTo>
                  <a:cubicBezTo>
                    <a:pt x="176" y="361"/>
                    <a:pt x="172" y="361"/>
                    <a:pt x="167" y="361"/>
                  </a:cubicBezTo>
                  <a:cubicBezTo>
                    <a:pt x="158" y="363"/>
                    <a:pt x="151" y="358"/>
                    <a:pt x="143" y="356"/>
                  </a:cubicBezTo>
                  <a:cubicBezTo>
                    <a:pt x="141" y="355"/>
                    <a:pt x="141" y="353"/>
                    <a:pt x="141" y="352"/>
                  </a:cubicBezTo>
                  <a:cubicBezTo>
                    <a:pt x="140" y="349"/>
                    <a:pt x="138" y="348"/>
                    <a:pt x="136" y="348"/>
                  </a:cubicBezTo>
                  <a:cubicBezTo>
                    <a:pt x="130" y="348"/>
                    <a:pt x="125" y="345"/>
                    <a:pt x="123" y="340"/>
                  </a:cubicBezTo>
                  <a:cubicBezTo>
                    <a:pt x="121" y="337"/>
                    <a:pt x="118" y="336"/>
                    <a:pt x="115" y="335"/>
                  </a:cubicBezTo>
                  <a:cubicBezTo>
                    <a:pt x="110" y="334"/>
                    <a:pt x="107" y="332"/>
                    <a:pt x="107" y="327"/>
                  </a:cubicBezTo>
                  <a:cubicBezTo>
                    <a:pt x="106" y="323"/>
                    <a:pt x="103" y="322"/>
                    <a:pt x="100" y="323"/>
                  </a:cubicBezTo>
                  <a:cubicBezTo>
                    <a:pt x="92" y="325"/>
                    <a:pt x="83" y="322"/>
                    <a:pt x="75" y="324"/>
                  </a:cubicBezTo>
                  <a:cubicBezTo>
                    <a:pt x="72" y="325"/>
                    <a:pt x="70" y="323"/>
                    <a:pt x="68" y="321"/>
                  </a:cubicBezTo>
                  <a:cubicBezTo>
                    <a:pt x="64" y="317"/>
                    <a:pt x="59" y="314"/>
                    <a:pt x="54" y="314"/>
                  </a:cubicBezTo>
                  <a:cubicBezTo>
                    <a:pt x="45" y="314"/>
                    <a:pt x="36" y="312"/>
                    <a:pt x="27" y="312"/>
                  </a:cubicBezTo>
                  <a:cubicBezTo>
                    <a:pt x="23" y="312"/>
                    <a:pt x="19" y="312"/>
                    <a:pt x="16" y="308"/>
                  </a:cubicBezTo>
                  <a:cubicBezTo>
                    <a:pt x="14" y="304"/>
                    <a:pt x="13" y="306"/>
                    <a:pt x="12" y="308"/>
                  </a:cubicBezTo>
                  <a:cubicBezTo>
                    <a:pt x="10" y="311"/>
                    <a:pt x="11" y="314"/>
                    <a:pt x="10" y="316"/>
                  </a:cubicBezTo>
                  <a:cubicBezTo>
                    <a:pt x="9" y="321"/>
                    <a:pt x="7" y="326"/>
                    <a:pt x="0" y="324"/>
                  </a:cubicBezTo>
                  <a:cubicBezTo>
                    <a:pt x="0" y="323"/>
                    <a:pt x="0" y="322"/>
                    <a:pt x="0" y="322"/>
                  </a:cubicBezTo>
                  <a:cubicBezTo>
                    <a:pt x="3" y="305"/>
                    <a:pt x="11" y="290"/>
                    <a:pt x="17" y="275"/>
                  </a:cubicBezTo>
                  <a:cubicBezTo>
                    <a:pt x="26" y="255"/>
                    <a:pt x="35" y="235"/>
                    <a:pt x="41" y="213"/>
                  </a:cubicBezTo>
                  <a:cubicBezTo>
                    <a:pt x="45" y="199"/>
                    <a:pt x="44" y="184"/>
                    <a:pt x="42" y="170"/>
                  </a:cubicBezTo>
                  <a:cubicBezTo>
                    <a:pt x="40" y="157"/>
                    <a:pt x="37" y="145"/>
                    <a:pt x="38" y="133"/>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1">
              <a:extLst>
                <a:ext uri="{FF2B5EF4-FFF2-40B4-BE49-F238E27FC236}">
                  <a16:creationId xmlns:a16="http://schemas.microsoft.com/office/drawing/2014/main" id="{0DA1252C-B584-84ED-F4B7-AC2E546AC4CA}"/>
                </a:ext>
              </a:extLst>
            </p:cNvPr>
            <p:cNvSpPr>
              <a:spLocks/>
            </p:cNvSpPr>
            <p:nvPr/>
          </p:nvSpPr>
          <p:spPr bwMode="auto">
            <a:xfrm>
              <a:off x="8126413" y="4837113"/>
              <a:ext cx="668338" cy="992188"/>
            </a:xfrm>
            <a:custGeom>
              <a:avLst/>
              <a:gdLst>
                <a:gd name="T0" fmla="*/ 137 w 177"/>
                <a:gd name="T1" fmla="*/ 30 h 263"/>
                <a:gd name="T2" fmla="*/ 148 w 177"/>
                <a:gd name="T3" fmla="*/ 51 h 263"/>
                <a:gd name="T4" fmla="*/ 169 w 177"/>
                <a:gd name="T5" fmla="*/ 108 h 263"/>
                <a:gd name="T6" fmla="*/ 170 w 177"/>
                <a:gd name="T7" fmla="*/ 114 h 263"/>
                <a:gd name="T8" fmla="*/ 174 w 177"/>
                <a:gd name="T9" fmla="*/ 148 h 263"/>
                <a:gd name="T10" fmla="*/ 163 w 177"/>
                <a:gd name="T11" fmla="*/ 203 h 263"/>
                <a:gd name="T12" fmla="*/ 149 w 177"/>
                <a:gd name="T13" fmla="*/ 204 h 263"/>
                <a:gd name="T14" fmla="*/ 144 w 177"/>
                <a:gd name="T15" fmla="*/ 184 h 263"/>
                <a:gd name="T16" fmla="*/ 142 w 177"/>
                <a:gd name="T17" fmla="*/ 147 h 263"/>
                <a:gd name="T18" fmla="*/ 126 w 177"/>
                <a:gd name="T19" fmla="*/ 81 h 263"/>
                <a:gd name="T20" fmla="*/ 115 w 177"/>
                <a:gd name="T21" fmla="*/ 51 h 263"/>
                <a:gd name="T22" fmla="*/ 108 w 177"/>
                <a:gd name="T23" fmla="*/ 48 h 263"/>
                <a:gd name="T24" fmla="*/ 107 w 177"/>
                <a:gd name="T25" fmla="*/ 55 h 263"/>
                <a:gd name="T26" fmla="*/ 116 w 177"/>
                <a:gd name="T27" fmla="*/ 116 h 263"/>
                <a:gd name="T28" fmla="*/ 122 w 177"/>
                <a:gd name="T29" fmla="*/ 152 h 263"/>
                <a:gd name="T30" fmla="*/ 123 w 177"/>
                <a:gd name="T31" fmla="*/ 213 h 263"/>
                <a:gd name="T32" fmla="*/ 106 w 177"/>
                <a:gd name="T33" fmla="*/ 236 h 263"/>
                <a:gd name="T34" fmla="*/ 94 w 177"/>
                <a:gd name="T35" fmla="*/ 230 h 263"/>
                <a:gd name="T36" fmla="*/ 77 w 177"/>
                <a:gd name="T37" fmla="*/ 188 h 263"/>
                <a:gd name="T38" fmla="*/ 68 w 177"/>
                <a:gd name="T39" fmla="*/ 133 h 263"/>
                <a:gd name="T40" fmla="*/ 57 w 177"/>
                <a:gd name="T41" fmla="*/ 109 h 263"/>
                <a:gd name="T42" fmla="*/ 52 w 177"/>
                <a:gd name="T43" fmla="*/ 106 h 263"/>
                <a:gd name="T44" fmla="*/ 51 w 177"/>
                <a:gd name="T45" fmla="*/ 112 h 263"/>
                <a:gd name="T46" fmla="*/ 66 w 177"/>
                <a:gd name="T47" fmla="*/ 174 h 263"/>
                <a:gd name="T48" fmla="*/ 69 w 177"/>
                <a:gd name="T49" fmla="*/ 196 h 263"/>
                <a:gd name="T50" fmla="*/ 79 w 177"/>
                <a:gd name="T51" fmla="*/ 229 h 263"/>
                <a:gd name="T52" fmla="*/ 77 w 177"/>
                <a:gd name="T53" fmla="*/ 253 h 263"/>
                <a:gd name="T54" fmla="*/ 58 w 177"/>
                <a:gd name="T55" fmla="*/ 258 h 263"/>
                <a:gd name="T56" fmla="*/ 31 w 177"/>
                <a:gd name="T57" fmla="*/ 213 h 263"/>
                <a:gd name="T58" fmla="*/ 17 w 177"/>
                <a:gd name="T59" fmla="*/ 170 h 263"/>
                <a:gd name="T60" fmla="*/ 8 w 177"/>
                <a:gd name="T61" fmla="*/ 120 h 263"/>
                <a:gd name="T62" fmla="*/ 3 w 177"/>
                <a:gd name="T63" fmla="*/ 62 h 263"/>
                <a:gd name="T64" fmla="*/ 1 w 177"/>
                <a:gd name="T65" fmla="*/ 46 h 263"/>
                <a:gd name="T66" fmla="*/ 1 w 177"/>
                <a:gd name="T67" fmla="*/ 36 h 263"/>
                <a:gd name="T68" fmla="*/ 4 w 177"/>
                <a:gd name="T69" fmla="*/ 30 h 263"/>
                <a:gd name="T70" fmla="*/ 22 w 177"/>
                <a:gd name="T71" fmla="*/ 35 h 263"/>
                <a:gd name="T72" fmla="*/ 32 w 177"/>
                <a:gd name="T73" fmla="*/ 51 h 263"/>
                <a:gd name="T74" fmla="*/ 39 w 177"/>
                <a:gd name="T75" fmla="*/ 54 h 263"/>
                <a:gd name="T76" fmla="*/ 48 w 177"/>
                <a:gd name="T77" fmla="*/ 56 h 263"/>
                <a:gd name="T78" fmla="*/ 60 w 177"/>
                <a:gd name="T79" fmla="*/ 69 h 263"/>
                <a:gd name="T80" fmla="*/ 71 w 177"/>
                <a:gd name="T81" fmla="*/ 85 h 263"/>
                <a:gd name="T82" fmla="*/ 85 w 177"/>
                <a:gd name="T83" fmla="*/ 81 h 263"/>
                <a:gd name="T84" fmla="*/ 86 w 177"/>
                <a:gd name="T85" fmla="*/ 57 h 263"/>
                <a:gd name="T86" fmla="*/ 84 w 177"/>
                <a:gd name="T87" fmla="*/ 21 h 263"/>
                <a:gd name="T88" fmla="*/ 84 w 177"/>
                <a:gd name="T89" fmla="*/ 17 h 263"/>
                <a:gd name="T90" fmla="*/ 93 w 177"/>
                <a:gd name="T91" fmla="*/ 2 h 263"/>
                <a:gd name="T92" fmla="*/ 111 w 177"/>
                <a:gd name="T93" fmla="*/ 9 h 263"/>
                <a:gd name="T94" fmla="*/ 114 w 177"/>
                <a:gd name="T95" fmla="*/ 14 h 263"/>
                <a:gd name="T96" fmla="*/ 128 w 177"/>
                <a:gd name="T97" fmla="*/ 25 h 263"/>
                <a:gd name="T98" fmla="*/ 137 w 177"/>
                <a:gd name="T99" fmla="*/ 3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7" h="263">
                  <a:moveTo>
                    <a:pt x="137" y="30"/>
                  </a:moveTo>
                  <a:cubicBezTo>
                    <a:pt x="143" y="36"/>
                    <a:pt x="144" y="44"/>
                    <a:pt x="148" y="51"/>
                  </a:cubicBezTo>
                  <a:cubicBezTo>
                    <a:pt x="157" y="69"/>
                    <a:pt x="164" y="89"/>
                    <a:pt x="169" y="108"/>
                  </a:cubicBezTo>
                  <a:cubicBezTo>
                    <a:pt x="170" y="110"/>
                    <a:pt x="170" y="112"/>
                    <a:pt x="170" y="114"/>
                  </a:cubicBezTo>
                  <a:cubicBezTo>
                    <a:pt x="169" y="126"/>
                    <a:pt x="172" y="137"/>
                    <a:pt x="174" y="148"/>
                  </a:cubicBezTo>
                  <a:cubicBezTo>
                    <a:pt x="176" y="167"/>
                    <a:pt x="177" y="187"/>
                    <a:pt x="163" y="203"/>
                  </a:cubicBezTo>
                  <a:cubicBezTo>
                    <a:pt x="158" y="210"/>
                    <a:pt x="154" y="210"/>
                    <a:pt x="149" y="204"/>
                  </a:cubicBezTo>
                  <a:cubicBezTo>
                    <a:pt x="144" y="198"/>
                    <a:pt x="143" y="191"/>
                    <a:pt x="144" y="184"/>
                  </a:cubicBezTo>
                  <a:cubicBezTo>
                    <a:pt x="147" y="171"/>
                    <a:pt x="144" y="159"/>
                    <a:pt x="142" y="147"/>
                  </a:cubicBezTo>
                  <a:cubicBezTo>
                    <a:pt x="138" y="125"/>
                    <a:pt x="131" y="104"/>
                    <a:pt x="126" y="81"/>
                  </a:cubicBezTo>
                  <a:cubicBezTo>
                    <a:pt x="124" y="71"/>
                    <a:pt x="120" y="61"/>
                    <a:pt x="115" y="51"/>
                  </a:cubicBezTo>
                  <a:cubicBezTo>
                    <a:pt x="113" y="49"/>
                    <a:pt x="111" y="46"/>
                    <a:pt x="108" y="48"/>
                  </a:cubicBezTo>
                  <a:cubicBezTo>
                    <a:pt x="105" y="49"/>
                    <a:pt x="106" y="52"/>
                    <a:pt x="107" y="55"/>
                  </a:cubicBezTo>
                  <a:cubicBezTo>
                    <a:pt x="113" y="75"/>
                    <a:pt x="114" y="96"/>
                    <a:pt x="116" y="116"/>
                  </a:cubicBezTo>
                  <a:cubicBezTo>
                    <a:pt x="118" y="128"/>
                    <a:pt x="120" y="140"/>
                    <a:pt x="122" y="152"/>
                  </a:cubicBezTo>
                  <a:cubicBezTo>
                    <a:pt x="126" y="172"/>
                    <a:pt x="129" y="193"/>
                    <a:pt x="123" y="213"/>
                  </a:cubicBezTo>
                  <a:cubicBezTo>
                    <a:pt x="121" y="223"/>
                    <a:pt x="115" y="231"/>
                    <a:pt x="106" y="236"/>
                  </a:cubicBezTo>
                  <a:cubicBezTo>
                    <a:pt x="101" y="239"/>
                    <a:pt x="97" y="233"/>
                    <a:pt x="94" y="230"/>
                  </a:cubicBezTo>
                  <a:cubicBezTo>
                    <a:pt x="83" y="218"/>
                    <a:pt x="79" y="203"/>
                    <a:pt x="77" y="188"/>
                  </a:cubicBezTo>
                  <a:cubicBezTo>
                    <a:pt x="74" y="170"/>
                    <a:pt x="72" y="152"/>
                    <a:pt x="68" y="133"/>
                  </a:cubicBezTo>
                  <a:cubicBezTo>
                    <a:pt x="67" y="125"/>
                    <a:pt x="62" y="117"/>
                    <a:pt x="57" y="109"/>
                  </a:cubicBezTo>
                  <a:cubicBezTo>
                    <a:pt x="56" y="108"/>
                    <a:pt x="54" y="105"/>
                    <a:pt x="52" y="106"/>
                  </a:cubicBezTo>
                  <a:cubicBezTo>
                    <a:pt x="50" y="107"/>
                    <a:pt x="51" y="110"/>
                    <a:pt x="51" y="112"/>
                  </a:cubicBezTo>
                  <a:cubicBezTo>
                    <a:pt x="55" y="133"/>
                    <a:pt x="62" y="153"/>
                    <a:pt x="66" y="174"/>
                  </a:cubicBezTo>
                  <a:cubicBezTo>
                    <a:pt x="68" y="181"/>
                    <a:pt x="69" y="189"/>
                    <a:pt x="69" y="196"/>
                  </a:cubicBezTo>
                  <a:cubicBezTo>
                    <a:pt x="69" y="208"/>
                    <a:pt x="77" y="218"/>
                    <a:pt x="79" y="229"/>
                  </a:cubicBezTo>
                  <a:cubicBezTo>
                    <a:pt x="81" y="238"/>
                    <a:pt x="83" y="246"/>
                    <a:pt x="77" y="253"/>
                  </a:cubicBezTo>
                  <a:cubicBezTo>
                    <a:pt x="71" y="263"/>
                    <a:pt x="66" y="263"/>
                    <a:pt x="58" y="258"/>
                  </a:cubicBezTo>
                  <a:cubicBezTo>
                    <a:pt x="42" y="247"/>
                    <a:pt x="32" y="232"/>
                    <a:pt x="31" y="213"/>
                  </a:cubicBezTo>
                  <a:cubicBezTo>
                    <a:pt x="30" y="197"/>
                    <a:pt x="27" y="182"/>
                    <a:pt x="17" y="170"/>
                  </a:cubicBezTo>
                  <a:cubicBezTo>
                    <a:pt x="6" y="155"/>
                    <a:pt x="7" y="138"/>
                    <a:pt x="8" y="120"/>
                  </a:cubicBezTo>
                  <a:cubicBezTo>
                    <a:pt x="9" y="101"/>
                    <a:pt x="14" y="81"/>
                    <a:pt x="3" y="62"/>
                  </a:cubicBezTo>
                  <a:cubicBezTo>
                    <a:pt x="3" y="56"/>
                    <a:pt x="3" y="51"/>
                    <a:pt x="1" y="46"/>
                  </a:cubicBezTo>
                  <a:cubicBezTo>
                    <a:pt x="1" y="42"/>
                    <a:pt x="1" y="39"/>
                    <a:pt x="1" y="36"/>
                  </a:cubicBezTo>
                  <a:cubicBezTo>
                    <a:pt x="0" y="33"/>
                    <a:pt x="1" y="31"/>
                    <a:pt x="4" y="30"/>
                  </a:cubicBezTo>
                  <a:cubicBezTo>
                    <a:pt x="11" y="27"/>
                    <a:pt x="17" y="28"/>
                    <a:pt x="22" y="35"/>
                  </a:cubicBezTo>
                  <a:cubicBezTo>
                    <a:pt x="26" y="40"/>
                    <a:pt x="30" y="45"/>
                    <a:pt x="32" y="51"/>
                  </a:cubicBezTo>
                  <a:cubicBezTo>
                    <a:pt x="33" y="55"/>
                    <a:pt x="35" y="56"/>
                    <a:pt x="39" y="54"/>
                  </a:cubicBezTo>
                  <a:cubicBezTo>
                    <a:pt x="42" y="52"/>
                    <a:pt x="45" y="54"/>
                    <a:pt x="48" y="56"/>
                  </a:cubicBezTo>
                  <a:cubicBezTo>
                    <a:pt x="53" y="60"/>
                    <a:pt x="57" y="64"/>
                    <a:pt x="60" y="69"/>
                  </a:cubicBezTo>
                  <a:cubicBezTo>
                    <a:pt x="63" y="75"/>
                    <a:pt x="67" y="80"/>
                    <a:pt x="71" y="85"/>
                  </a:cubicBezTo>
                  <a:cubicBezTo>
                    <a:pt x="77" y="90"/>
                    <a:pt x="82" y="89"/>
                    <a:pt x="85" y="81"/>
                  </a:cubicBezTo>
                  <a:cubicBezTo>
                    <a:pt x="88" y="73"/>
                    <a:pt x="87" y="65"/>
                    <a:pt x="86" y="57"/>
                  </a:cubicBezTo>
                  <a:cubicBezTo>
                    <a:pt x="85" y="45"/>
                    <a:pt x="83" y="33"/>
                    <a:pt x="84" y="21"/>
                  </a:cubicBezTo>
                  <a:cubicBezTo>
                    <a:pt x="84" y="20"/>
                    <a:pt x="84" y="18"/>
                    <a:pt x="84" y="17"/>
                  </a:cubicBezTo>
                  <a:cubicBezTo>
                    <a:pt x="85" y="11"/>
                    <a:pt x="85" y="4"/>
                    <a:pt x="93" y="2"/>
                  </a:cubicBezTo>
                  <a:cubicBezTo>
                    <a:pt x="100" y="0"/>
                    <a:pt x="106" y="4"/>
                    <a:pt x="111" y="9"/>
                  </a:cubicBezTo>
                  <a:cubicBezTo>
                    <a:pt x="112" y="10"/>
                    <a:pt x="113" y="12"/>
                    <a:pt x="114" y="14"/>
                  </a:cubicBezTo>
                  <a:cubicBezTo>
                    <a:pt x="117" y="20"/>
                    <a:pt x="122" y="23"/>
                    <a:pt x="128" y="25"/>
                  </a:cubicBezTo>
                  <a:cubicBezTo>
                    <a:pt x="132" y="25"/>
                    <a:pt x="135" y="26"/>
                    <a:pt x="137" y="30"/>
                  </a:cubicBezTo>
                  <a:close/>
                </a:path>
              </a:pathLst>
            </a:custGeom>
            <a:solidFill>
              <a:srgbClr val="DCE6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2">
              <a:extLst>
                <a:ext uri="{FF2B5EF4-FFF2-40B4-BE49-F238E27FC236}">
                  <a16:creationId xmlns:a16="http://schemas.microsoft.com/office/drawing/2014/main" id="{ADE14C86-F81D-614B-C56D-3A40ADA1ACBE}"/>
                </a:ext>
              </a:extLst>
            </p:cNvPr>
            <p:cNvSpPr>
              <a:spLocks/>
            </p:cNvSpPr>
            <p:nvPr/>
          </p:nvSpPr>
          <p:spPr bwMode="auto">
            <a:xfrm>
              <a:off x="8115300" y="4500563"/>
              <a:ext cx="528638" cy="687388"/>
            </a:xfrm>
            <a:custGeom>
              <a:avLst/>
              <a:gdLst>
                <a:gd name="T0" fmla="*/ 140 w 140"/>
                <a:gd name="T1" fmla="*/ 119 h 182"/>
                <a:gd name="T2" fmla="*/ 134 w 140"/>
                <a:gd name="T3" fmla="*/ 116 h 182"/>
                <a:gd name="T4" fmla="*/ 114 w 140"/>
                <a:gd name="T5" fmla="*/ 102 h 182"/>
                <a:gd name="T6" fmla="*/ 102 w 140"/>
                <a:gd name="T7" fmla="*/ 93 h 182"/>
                <a:gd name="T8" fmla="*/ 90 w 140"/>
                <a:gd name="T9" fmla="*/ 100 h 182"/>
                <a:gd name="T10" fmla="*/ 91 w 140"/>
                <a:gd name="T11" fmla="*/ 145 h 182"/>
                <a:gd name="T12" fmla="*/ 90 w 140"/>
                <a:gd name="T13" fmla="*/ 172 h 182"/>
                <a:gd name="T14" fmla="*/ 74 w 140"/>
                <a:gd name="T15" fmla="*/ 176 h 182"/>
                <a:gd name="T16" fmla="*/ 61 w 140"/>
                <a:gd name="T17" fmla="*/ 158 h 182"/>
                <a:gd name="T18" fmla="*/ 49 w 140"/>
                <a:gd name="T19" fmla="*/ 146 h 182"/>
                <a:gd name="T20" fmla="*/ 42 w 140"/>
                <a:gd name="T21" fmla="*/ 145 h 182"/>
                <a:gd name="T22" fmla="*/ 34 w 140"/>
                <a:gd name="T23" fmla="*/ 142 h 182"/>
                <a:gd name="T24" fmla="*/ 24 w 140"/>
                <a:gd name="T25" fmla="*/ 125 h 182"/>
                <a:gd name="T26" fmla="*/ 6 w 140"/>
                <a:gd name="T27" fmla="*/ 121 h 182"/>
                <a:gd name="T28" fmla="*/ 4 w 140"/>
                <a:gd name="T29" fmla="*/ 125 h 182"/>
                <a:gd name="T30" fmla="*/ 0 w 140"/>
                <a:gd name="T31" fmla="*/ 90 h 182"/>
                <a:gd name="T32" fmla="*/ 0 w 140"/>
                <a:gd name="T33" fmla="*/ 89 h 182"/>
                <a:gd name="T34" fmla="*/ 0 w 140"/>
                <a:gd name="T35" fmla="*/ 88 h 182"/>
                <a:gd name="T36" fmla="*/ 3 w 140"/>
                <a:gd name="T37" fmla="*/ 93 h 182"/>
                <a:gd name="T38" fmla="*/ 6 w 140"/>
                <a:gd name="T39" fmla="*/ 98 h 182"/>
                <a:gd name="T40" fmla="*/ 12 w 140"/>
                <a:gd name="T41" fmla="*/ 94 h 182"/>
                <a:gd name="T42" fmla="*/ 19 w 140"/>
                <a:gd name="T43" fmla="*/ 67 h 182"/>
                <a:gd name="T44" fmla="*/ 18 w 140"/>
                <a:gd name="T45" fmla="*/ 28 h 182"/>
                <a:gd name="T46" fmla="*/ 20 w 140"/>
                <a:gd name="T47" fmla="*/ 8 h 182"/>
                <a:gd name="T48" fmla="*/ 25 w 140"/>
                <a:gd name="T49" fmla="*/ 1 h 182"/>
                <a:gd name="T50" fmla="*/ 34 w 140"/>
                <a:gd name="T51" fmla="*/ 10 h 182"/>
                <a:gd name="T52" fmla="*/ 32 w 140"/>
                <a:gd name="T53" fmla="*/ 27 h 182"/>
                <a:gd name="T54" fmla="*/ 36 w 140"/>
                <a:gd name="T55" fmla="*/ 68 h 182"/>
                <a:gd name="T56" fmla="*/ 57 w 140"/>
                <a:gd name="T57" fmla="*/ 130 h 182"/>
                <a:gd name="T58" fmla="*/ 67 w 140"/>
                <a:gd name="T59" fmla="*/ 148 h 182"/>
                <a:gd name="T60" fmla="*/ 78 w 140"/>
                <a:gd name="T61" fmla="*/ 146 h 182"/>
                <a:gd name="T62" fmla="*/ 81 w 140"/>
                <a:gd name="T63" fmla="*/ 134 h 182"/>
                <a:gd name="T64" fmla="*/ 80 w 140"/>
                <a:gd name="T65" fmla="*/ 120 h 182"/>
                <a:gd name="T66" fmla="*/ 78 w 140"/>
                <a:gd name="T67" fmla="*/ 106 h 182"/>
                <a:gd name="T68" fmla="*/ 74 w 140"/>
                <a:gd name="T69" fmla="*/ 91 h 182"/>
                <a:gd name="T70" fmla="*/ 68 w 140"/>
                <a:gd name="T71" fmla="*/ 68 h 182"/>
                <a:gd name="T72" fmla="*/ 68 w 140"/>
                <a:gd name="T73" fmla="*/ 50 h 182"/>
                <a:gd name="T74" fmla="*/ 70 w 140"/>
                <a:gd name="T75" fmla="*/ 45 h 182"/>
                <a:gd name="T76" fmla="*/ 76 w 140"/>
                <a:gd name="T77" fmla="*/ 48 h 182"/>
                <a:gd name="T78" fmla="*/ 76 w 140"/>
                <a:gd name="T79" fmla="*/ 48 h 182"/>
                <a:gd name="T80" fmla="*/ 86 w 140"/>
                <a:gd name="T81" fmla="*/ 61 h 182"/>
                <a:gd name="T82" fmla="*/ 97 w 140"/>
                <a:gd name="T83" fmla="*/ 78 h 182"/>
                <a:gd name="T84" fmla="*/ 100 w 140"/>
                <a:gd name="T85" fmla="*/ 78 h 182"/>
                <a:gd name="T86" fmla="*/ 107 w 140"/>
                <a:gd name="T87" fmla="*/ 74 h 182"/>
                <a:gd name="T88" fmla="*/ 107 w 140"/>
                <a:gd name="T89" fmla="*/ 74 h 182"/>
                <a:gd name="T90" fmla="*/ 109 w 140"/>
                <a:gd name="T91" fmla="*/ 66 h 182"/>
                <a:gd name="T92" fmla="*/ 112 w 140"/>
                <a:gd name="T93" fmla="*/ 61 h 182"/>
                <a:gd name="T94" fmla="*/ 115 w 140"/>
                <a:gd name="T95" fmla="*/ 68 h 182"/>
                <a:gd name="T96" fmla="*/ 137 w 140"/>
                <a:gd name="T97" fmla="*/ 111 h 182"/>
                <a:gd name="T98" fmla="*/ 140 w 140"/>
                <a:gd name="T99" fmla="*/ 11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0" h="182">
                  <a:moveTo>
                    <a:pt x="140" y="119"/>
                  </a:moveTo>
                  <a:cubicBezTo>
                    <a:pt x="138" y="118"/>
                    <a:pt x="136" y="116"/>
                    <a:pt x="134" y="116"/>
                  </a:cubicBezTo>
                  <a:cubicBezTo>
                    <a:pt x="124" y="115"/>
                    <a:pt x="118" y="110"/>
                    <a:pt x="114" y="102"/>
                  </a:cubicBezTo>
                  <a:cubicBezTo>
                    <a:pt x="112" y="97"/>
                    <a:pt x="107" y="94"/>
                    <a:pt x="102" y="93"/>
                  </a:cubicBezTo>
                  <a:cubicBezTo>
                    <a:pt x="95" y="90"/>
                    <a:pt x="92" y="93"/>
                    <a:pt x="90" y="100"/>
                  </a:cubicBezTo>
                  <a:cubicBezTo>
                    <a:pt x="87" y="115"/>
                    <a:pt x="89" y="130"/>
                    <a:pt x="91" y="145"/>
                  </a:cubicBezTo>
                  <a:cubicBezTo>
                    <a:pt x="92" y="154"/>
                    <a:pt x="93" y="163"/>
                    <a:pt x="90" y="172"/>
                  </a:cubicBezTo>
                  <a:cubicBezTo>
                    <a:pt x="86" y="181"/>
                    <a:pt x="81" y="182"/>
                    <a:pt x="74" y="176"/>
                  </a:cubicBezTo>
                  <a:cubicBezTo>
                    <a:pt x="68" y="171"/>
                    <a:pt x="64" y="165"/>
                    <a:pt x="61" y="158"/>
                  </a:cubicBezTo>
                  <a:cubicBezTo>
                    <a:pt x="58" y="153"/>
                    <a:pt x="53" y="149"/>
                    <a:pt x="49" y="146"/>
                  </a:cubicBezTo>
                  <a:cubicBezTo>
                    <a:pt x="47" y="144"/>
                    <a:pt x="45" y="142"/>
                    <a:pt x="42" y="145"/>
                  </a:cubicBezTo>
                  <a:cubicBezTo>
                    <a:pt x="37" y="151"/>
                    <a:pt x="35" y="146"/>
                    <a:pt x="34" y="142"/>
                  </a:cubicBezTo>
                  <a:cubicBezTo>
                    <a:pt x="32" y="135"/>
                    <a:pt x="27" y="130"/>
                    <a:pt x="24" y="125"/>
                  </a:cubicBezTo>
                  <a:cubicBezTo>
                    <a:pt x="20" y="119"/>
                    <a:pt x="12" y="118"/>
                    <a:pt x="6" y="121"/>
                  </a:cubicBezTo>
                  <a:cubicBezTo>
                    <a:pt x="4" y="122"/>
                    <a:pt x="5" y="124"/>
                    <a:pt x="4" y="125"/>
                  </a:cubicBezTo>
                  <a:cubicBezTo>
                    <a:pt x="3" y="113"/>
                    <a:pt x="1" y="102"/>
                    <a:pt x="0" y="90"/>
                  </a:cubicBezTo>
                  <a:cubicBezTo>
                    <a:pt x="0" y="90"/>
                    <a:pt x="0" y="89"/>
                    <a:pt x="0" y="89"/>
                  </a:cubicBezTo>
                  <a:cubicBezTo>
                    <a:pt x="0" y="89"/>
                    <a:pt x="0" y="88"/>
                    <a:pt x="0" y="88"/>
                  </a:cubicBezTo>
                  <a:cubicBezTo>
                    <a:pt x="2" y="89"/>
                    <a:pt x="2" y="91"/>
                    <a:pt x="3" y="93"/>
                  </a:cubicBezTo>
                  <a:cubicBezTo>
                    <a:pt x="3" y="95"/>
                    <a:pt x="3" y="98"/>
                    <a:pt x="6" y="98"/>
                  </a:cubicBezTo>
                  <a:cubicBezTo>
                    <a:pt x="8" y="98"/>
                    <a:pt x="10" y="96"/>
                    <a:pt x="12" y="94"/>
                  </a:cubicBezTo>
                  <a:cubicBezTo>
                    <a:pt x="17" y="86"/>
                    <a:pt x="19" y="76"/>
                    <a:pt x="19" y="67"/>
                  </a:cubicBezTo>
                  <a:cubicBezTo>
                    <a:pt x="20" y="54"/>
                    <a:pt x="18" y="41"/>
                    <a:pt x="18" y="28"/>
                  </a:cubicBezTo>
                  <a:cubicBezTo>
                    <a:pt x="17" y="21"/>
                    <a:pt x="18" y="15"/>
                    <a:pt x="20" y="8"/>
                  </a:cubicBezTo>
                  <a:cubicBezTo>
                    <a:pt x="21" y="5"/>
                    <a:pt x="21" y="0"/>
                    <a:pt x="25" y="1"/>
                  </a:cubicBezTo>
                  <a:cubicBezTo>
                    <a:pt x="29" y="1"/>
                    <a:pt x="33" y="5"/>
                    <a:pt x="34" y="10"/>
                  </a:cubicBezTo>
                  <a:cubicBezTo>
                    <a:pt x="34" y="16"/>
                    <a:pt x="34" y="21"/>
                    <a:pt x="32" y="27"/>
                  </a:cubicBezTo>
                  <a:cubicBezTo>
                    <a:pt x="27" y="41"/>
                    <a:pt x="30" y="55"/>
                    <a:pt x="36" y="68"/>
                  </a:cubicBezTo>
                  <a:cubicBezTo>
                    <a:pt x="45" y="88"/>
                    <a:pt x="49" y="110"/>
                    <a:pt x="57" y="130"/>
                  </a:cubicBezTo>
                  <a:cubicBezTo>
                    <a:pt x="59" y="136"/>
                    <a:pt x="62" y="143"/>
                    <a:pt x="67" y="148"/>
                  </a:cubicBezTo>
                  <a:cubicBezTo>
                    <a:pt x="72" y="152"/>
                    <a:pt x="75" y="153"/>
                    <a:pt x="78" y="146"/>
                  </a:cubicBezTo>
                  <a:cubicBezTo>
                    <a:pt x="82" y="143"/>
                    <a:pt x="81" y="138"/>
                    <a:pt x="81" y="134"/>
                  </a:cubicBezTo>
                  <a:cubicBezTo>
                    <a:pt x="80" y="130"/>
                    <a:pt x="81" y="125"/>
                    <a:pt x="80" y="120"/>
                  </a:cubicBezTo>
                  <a:cubicBezTo>
                    <a:pt x="80" y="116"/>
                    <a:pt x="78" y="111"/>
                    <a:pt x="78" y="106"/>
                  </a:cubicBezTo>
                  <a:cubicBezTo>
                    <a:pt x="77" y="101"/>
                    <a:pt x="79" y="95"/>
                    <a:pt x="74" y="91"/>
                  </a:cubicBezTo>
                  <a:cubicBezTo>
                    <a:pt x="71" y="84"/>
                    <a:pt x="69" y="76"/>
                    <a:pt x="68" y="68"/>
                  </a:cubicBezTo>
                  <a:cubicBezTo>
                    <a:pt x="67" y="62"/>
                    <a:pt x="68" y="56"/>
                    <a:pt x="68" y="50"/>
                  </a:cubicBezTo>
                  <a:cubicBezTo>
                    <a:pt x="68" y="48"/>
                    <a:pt x="67" y="46"/>
                    <a:pt x="70" y="45"/>
                  </a:cubicBezTo>
                  <a:cubicBezTo>
                    <a:pt x="72" y="44"/>
                    <a:pt x="74" y="45"/>
                    <a:pt x="76" y="48"/>
                  </a:cubicBezTo>
                  <a:cubicBezTo>
                    <a:pt x="76" y="48"/>
                    <a:pt x="76" y="48"/>
                    <a:pt x="76" y="48"/>
                  </a:cubicBezTo>
                  <a:cubicBezTo>
                    <a:pt x="76" y="54"/>
                    <a:pt x="81" y="57"/>
                    <a:pt x="86" y="61"/>
                  </a:cubicBezTo>
                  <a:cubicBezTo>
                    <a:pt x="89" y="67"/>
                    <a:pt x="94" y="71"/>
                    <a:pt x="97" y="78"/>
                  </a:cubicBezTo>
                  <a:cubicBezTo>
                    <a:pt x="98" y="79"/>
                    <a:pt x="99" y="78"/>
                    <a:pt x="100" y="78"/>
                  </a:cubicBezTo>
                  <a:cubicBezTo>
                    <a:pt x="103" y="77"/>
                    <a:pt x="106" y="77"/>
                    <a:pt x="107" y="74"/>
                  </a:cubicBezTo>
                  <a:cubicBezTo>
                    <a:pt x="107" y="74"/>
                    <a:pt x="107" y="74"/>
                    <a:pt x="107" y="74"/>
                  </a:cubicBezTo>
                  <a:cubicBezTo>
                    <a:pt x="110" y="72"/>
                    <a:pt x="109" y="69"/>
                    <a:pt x="109" y="66"/>
                  </a:cubicBezTo>
                  <a:cubicBezTo>
                    <a:pt x="109" y="64"/>
                    <a:pt x="108" y="61"/>
                    <a:pt x="112" y="61"/>
                  </a:cubicBezTo>
                  <a:cubicBezTo>
                    <a:pt x="112" y="64"/>
                    <a:pt x="113" y="66"/>
                    <a:pt x="115" y="68"/>
                  </a:cubicBezTo>
                  <a:cubicBezTo>
                    <a:pt x="122" y="83"/>
                    <a:pt x="130" y="97"/>
                    <a:pt x="137" y="111"/>
                  </a:cubicBezTo>
                  <a:cubicBezTo>
                    <a:pt x="138" y="114"/>
                    <a:pt x="140" y="116"/>
                    <a:pt x="140" y="119"/>
                  </a:cubicBezTo>
                  <a:close/>
                </a:path>
              </a:pathLst>
            </a:custGeom>
            <a:solidFill>
              <a:srgbClr val="CFD8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3">
              <a:extLst>
                <a:ext uri="{FF2B5EF4-FFF2-40B4-BE49-F238E27FC236}">
                  <a16:creationId xmlns:a16="http://schemas.microsoft.com/office/drawing/2014/main" id="{97422E8D-03E6-FFB3-B274-90320C8F7187}"/>
                </a:ext>
              </a:extLst>
            </p:cNvPr>
            <p:cNvSpPr>
              <a:spLocks/>
            </p:cNvSpPr>
            <p:nvPr/>
          </p:nvSpPr>
          <p:spPr bwMode="auto">
            <a:xfrm>
              <a:off x="7180263" y="3225800"/>
              <a:ext cx="539750" cy="200025"/>
            </a:xfrm>
            <a:custGeom>
              <a:avLst/>
              <a:gdLst>
                <a:gd name="T0" fmla="*/ 5 w 143"/>
                <a:gd name="T1" fmla="*/ 2 h 53"/>
                <a:gd name="T2" fmla="*/ 5 w 143"/>
                <a:gd name="T3" fmla="*/ 3 h 53"/>
                <a:gd name="T4" fmla="*/ 33 w 143"/>
                <a:gd name="T5" fmla="*/ 13 h 53"/>
                <a:gd name="T6" fmla="*/ 66 w 143"/>
                <a:gd name="T7" fmla="*/ 10 h 53"/>
                <a:gd name="T8" fmla="*/ 123 w 143"/>
                <a:gd name="T9" fmla="*/ 20 h 53"/>
                <a:gd name="T10" fmla="*/ 139 w 143"/>
                <a:gd name="T11" fmla="*/ 37 h 53"/>
                <a:gd name="T12" fmla="*/ 141 w 143"/>
                <a:gd name="T13" fmla="*/ 43 h 53"/>
                <a:gd name="T14" fmla="*/ 135 w 143"/>
                <a:gd name="T15" fmla="*/ 45 h 53"/>
                <a:gd name="T16" fmla="*/ 127 w 143"/>
                <a:gd name="T17" fmla="*/ 43 h 53"/>
                <a:gd name="T18" fmla="*/ 111 w 143"/>
                <a:gd name="T19" fmla="*/ 38 h 53"/>
                <a:gd name="T20" fmla="*/ 88 w 143"/>
                <a:gd name="T21" fmla="*/ 31 h 53"/>
                <a:gd name="T22" fmla="*/ 82 w 143"/>
                <a:gd name="T23" fmla="*/ 31 h 53"/>
                <a:gd name="T24" fmla="*/ 79 w 143"/>
                <a:gd name="T25" fmla="*/ 35 h 53"/>
                <a:gd name="T26" fmla="*/ 85 w 143"/>
                <a:gd name="T27" fmla="*/ 42 h 53"/>
                <a:gd name="T28" fmla="*/ 42 w 143"/>
                <a:gd name="T29" fmla="*/ 51 h 53"/>
                <a:gd name="T30" fmla="*/ 27 w 143"/>
                <a:gd name="T31" fmla="*/ 53 h 53"/>
                <a:gd name="T32" fmla="*/ 1 w 143"/>
                <a:gd name="T33" fmla="*/ 35 h 53"/>
                <a:gd name="T34" fmla="*/ 5 w 143"/>
                <a:gd name="T35" fmla="*/ 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3" h="53">
                  <a:moveTo>
                    <a:pt x="5" y="2"/>
                  </a:moveTo>
                  <a:cubicBezTo>
                    <a:pt x="5" y="2"/>
                    <a:pt x="5" y="3"/>
                    <a:pt x="5" y="3"/>
                  </a:cubicBezTo>
                  <a:cubicBezTo>
                    <a:pt x="15" y="5"/>
                    <a:pt x="23" y="12"/>
                    <a:pt x="33" y="13"/>
                  </a:cubicBezTo>
                  <a:cubicBezTo>
                    <a:pt x="44" y="15"/>
                    <a:pt x="55" y="16"/>
                    <a:pt x="66" y="10"/>
                  </a:cubicBezTo>
                  <a:cubicBezTo>
                    <a:pt x="89" y="0"/>
                    <a:pt x="105" y="5"/>
                    <a:pt x="123" y="20"/>
                  </a:cubicBezTo>
                  <a:cubicBezTo>
                    <a:pt x="129" y="25"/>
                    <a:pt x="134" y="31"/>
                    <a:pt x="139" y="37"/>
                  </a:cubicBezTo>
                  <a:cubicBezTo>
                    <a:pt x="140" y="39"/>
                    <a:pt x="143" y="41"/>
                    <a:pt x="141" y="43"/>
                  </a:cubicBezTo>
                  <a:cubicBezTo>
                    <a:pt x="139" y="46"/>
                    <a:pt x="137" y="45"/>
                    <a:pt x="135" y="45"/>
                  </a:cubicBezTo>
                  <a:cubicBezTo>
                    <a:pt x="132" y="44"/>
                    <a:pt x="130" y="43"/>
                    <a:pt x="127" y="43"/>
                  </a:cubicBezTo>
                  <a:cubicBezTo>
                    <a:pt x="122" y="41"/>
                    <a:pt x="117" y="40"/>
                    <a:pt x="111" y="38"/>
                  </a:cubicBezTo>
                  <a:cubicBezTo>
                    <a:pt x="104" y="33"/>
                    <a:pt x="95" y="34"/>
                    <a:pt x="88" y="31"/>
                  </a:cubicBezTo>
                  <a:cubicBezTo>
                    <a:pt x="86" y="31"/>
                    <a:pt x="84" y="31"/>
                    <a:pt x="82" y="31"/>
                  </a:cubicBezTo>
                  <a:cubicBezTo>
                    <a:pt x="79" y="32"/>
                    <a:pt x="77" y="33"/>
                    <a:pt x="79" y="35"/>
                  </a:cubicBezTo>
                  <a:cubicBezTo>
                    <a:pt x="80" y="39"/>
                    <a:pt x="85" y="39"/>
                    <a:pt x="85" y="42"/>
                  </a:cubicBezTo>
                  <a:cubicBezTo>
                    <a:pt x="71" y="46"/>
                    <a:pt x="57" y="50"/>
                    <a:pt x="42" y="51"/>
                  </a:cubicBezTo>
                  <a:cubicBezTo>
                    <a:pt x="37" y="52"/>
                    <a:pt x="32" y="53"/>
                    <a:pt x="27" y="53"/>
                  </a:cubicBezTo>
                  <a:cubicBezTo>
                    <a:pt x="14" y="52"/>
                    <a:pt x="7" y="45"/>
                    <a:pt x="1" y="35"/>
                  </a:cubicBezTo>
                  <a:cubicBezTo>
                    <a:pt x="0" y="24"/>
                    <a:pt x="1" y="13"/>
                    <a:pt x="5" y="2"/>
                  </a:cubicBezTo>
                  <a:close/>
                </a:path>
              </a:pathLst>
            </a:custGeom>
            <a:solidFill>
              <a:srgbClr val="98C4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4">
              <a:extLst>
                <a:ext uri="{FF2B5EF4-FFF2-40B4-BE49-F238E27FC236}">
                  <a16:creationId xmlns:a16="http://schemas.microsoft.com/office/drawing/2014/main" id="{F72DCE31-2A3A-06F1-D527-3DAE7EB55554}"/>
                </a:ext>
              </a:extLst>
            </p:cNvPr>
            <p:cNvSpPr>
              <a:spLocks/>
            </p:cNvSpPr>
            <p:nvPr/>
          </p:nvSpPr>
          <p:spPr bwMode="auto">
            <a:xfrm>
              <a:off x="8507413" y="4703763"/>
              <a:ext cx="38100" cy="76200"/>
            </a:xfrm>
            <a:custGeom>
              <a:avLst/>
              <a:gdLst>
                <a:gd name="T0" fmla="*/ 8 w 10"/>
                <a:gd name="T1" fmla="*/ 7 h 20"/>
                <a:gd name="T2" fmla="*/ 3 w 10"/>
                <a:gd name="T3" fmla="*/ 20 h 20"/>
                <a:gd name="T4" fmla="*/ 5 w 10"/>
                <a:gd name="T5" fmla="*/ 0 h 20"/>
                <a:gd name="T6" fmla="*/ 8 w 10"/>
                <a:gd name="T7" fmla="*/ 7 h 20"/>
              </a:gdLst>
              <a:ahLst/>
              <a:cxnLst>
                <a:cxn ang="0">
                  <a:pos x="T0" y="T1"/>
                </a:cxn>
                <a:cxn ang="0">
                  <a:pos x="T2" y="T3"/>
                </a:cxn>
                <a:cxn ang="0">
                  <a:pos x="T4" y="T5"/>
                </a:cxn>
                <a:cxn ang="0">
                  <a:pos x="T6" y="T7"/>
                </a:cxn>
              </a:cxnLst>
              <a:rect l="0" t="0" r="r" b="b"/>
              <a:pathLst>
                <a:path w="10" h="20">
                  <a:moveTo>
                    <a:pt x="8" y="7"/>
                  </a:moveTo>
                  <a:cubicBezTo>
                    <a:pt x="4" y="10"/>
                    <a:pt x="10" y="17"/>
                    <a:pt x="3" y="20"/>
                  </a:cubicBezTo>
                  <a:cubicBezTo>
                    <a:pt x="5" y="13"/>
                    <a:pt x="0" y="6"/>
                    <a:pt x="5" y="0"/>
                  </a:cubicBezTo>
                  <a:cubicBezTo>
                    <a:pt x="6" y="2"/>
                    <a:pt x="7" y="4"/>
                    <a:pt x="8" y="7"/>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45">
              <a:extLst>
                <a:ext uri="{FF2B5EF4-FFF2-40B4-BE49-F238E27FC236}">
                  <a16:creationId xmlns:a16="http://schemas.microsoft.com/office/drawing/2014/main" id="{2A7BBF09-38FB-BBE7-93A7-B0C0C21539C8}"/>
                </a:ext>
              </a:extLst>
            </p:cNvPr>
            <p:cNvSpPr>
              <a:spLocks/>
            </p:cNvSpPr>
            <p:nvPr/>
          </p:nvSpPr>
          <p:spPr bwMode="auto">
            <a:xfrm>
              <a:off x="9813925" y="3179763"/>
              <a:ext cx="981075" cy="808038"/>
            </a:xfrm>
            <a:custGeom>
              <a:avLst/>
              <a:gdLst>
                <a:gd name="T0" fmla="*/ 44 w 260"/>
                <a:gd name="T1" fmla="*/ 180 h 214"/>
                <a:gd name="T2" fmla="*/ 41 w 260"/>
                <a:gd name="T3" fmla="*/ 188 h 214"/>
                <a:gd name="T4" fmla="*/ 34 w 260"/>
                <a:gd name="T5" fmla="*/ 197 h 214"/>
                <a:gd name="T6" fmla="*/ 11 w 260"/>
                <a:gd name="T7" fmla="*/ 206 h 214"/>
                <a:gd name="T8" fmla="*/ 2 w 260"/>
                <a:gd name="T9" fmla="*/ 214 h 214"/>
                <a:gd name="T10" fmla="*/ 23 w 260"/>
                <a:gd name="T11" fmla="*/ 183 h 214"/>
                <a:gd name="T12" fmla="*/ 22 w 260"/>
                <a:gd name="T13" fmla="*/ 169 h 214"/>
                <a:gd name="T14" fmla="*/ 37 w 260"/>
                <a:gd name="T15" fmla="*/ 168 h 214"/>
                <a:gd name="T16" fmla="*/ 53 w 260"/>
                <a:gd name="T17" fmla="*/ 142 h 214"/>
                <a:gd name="T18" fmla="*/ 79 w 260"/>
                <a:gd name="T19" fmla="*/ 124 h 214"/>
                <a:gd name="T20" fmla="*/ 90 w 260"/>
                <a:gd name="T21" fmla="*/ 110 h 214"/>
                <a:gd name="T22" fmla="*/ 98 w 260"/>
                <a:gd name="T23" fmla="*/ 95 h 214"/>
                <a:gd name="T24" fmla="*/ 113 w 260"/>
                <a:gd name="T25" fmla="*/ 93 h 214"/>
                <a:gd name="T26" fmla="*/ 132 w 260"/>
                <a:gd name="T27" fmla="*/ 78 h 214"/>
                <a:gd name="T28" fmla="*/ 138 w 260"/>
                <a:gd name="T29" fmla="*/ 73 h 214"/>
                <a:gd name="T30" fmla="*/ 153 w 260"/>
                <a:gd name="T31" fmla="*/ 74 h 214"/>
                <a:gd name="T32" fmla="*/ 145 w 260"/>
                <a:gd name="T33" fmla="*/ 66 h 214"/>
                <a:gd name="T34" fmla="*/ 176 w 260"/>
                <a:gd name="T35" fmla="*/ 55 h 214"/>
                <a:gd name="T36" fmla="*/ 182 w 260"/>
                <a:gd name="T37" fmla="*/ 43 h 214"/>
                <a:gd name="T38" fmla="*/ 198 w 260"/>
                <a:gd name="T39" fmla="*/ 45 h 214"/>
                <a:gd name="T40" fmla="*/ 207 w 260"/>
                <a:gd name="T41" fmla="*/ 42 h 214"/>
                <a:gd name="T42" fmla="*/ 197 w 260"/>
                <a:gd name="T43" fmla="*/ 35 h 214"/>
                <a:gd name="T44" fmla="*/ 220 w 260"/>
                <a:gd name="T45" fmla="*/ 31 h 214"/>
                <a:gd name="T46" fmla="*/ 225 w 260"/>
                <a:gd name="T47" fmla="*/ 27 h 214"/>
                <a:gd name="T48" fmla="*/ 214 w 260"/>
                <a:gd name="T49" fmla="*/ 25 h 214"/>
                <a:gd name="T50" fmla="*/ 233 w 260"/>
                <a:gd name="T51" fmla="*/ 7 h 214"/>
                <a:gd name="T52" fmla="*/ 240 w 260"/>
                <a:gd name="T53" fmla="*/ 0 h 214"/>
                <a:gd name="T54" fmla="*/ 255 w 260"/>
                <a:gd name="T55" fmla="*/ 19 h 214"/>
                <a:gd name="T56" fmla="*/ 252 w 260"/>
                <a:gd name="T57" fmla="*/ 44 h 214"/>
                <a:gd name="T58" fmla="*/ 149 w 260"/>
                <a:gd name="T59" fmla="*/ 85 h 214"/>
                <a:gd name="T60" fmla="*/ 52 w 260"/>
                <a:gd name="T61" fmla="*/ 161 h 214"/>
                <a:gd name="T62" fmla="*/ 60 w 260"/>
                <a:gd name="T63" fmla="*/ 183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0" h="214">
                  <a:moveTo>
                    <a:pt x="60" y="183"/>
                  </a:moveTo>
                  <a:cubicBezTo>
                    <a:pt x="55" y="182"/>
                    <a:pt x="50" y="179"/>
                    <a:pt x="44" y="180"/>
                  </a:cubicBezTo>
                  <a:cubicBezTo>
                    <a:pt x="42" y="180"/>
                    <a:pt x="40" y="180"/>
                    <a:pt x="39" y="183"/>
                  </a:cubicBezTo>
                  <a:cubicBezTo>
                    <a:pt x="38" y="185"/>
                    <a:pt x="39" y="187"/>
                    <a:pt x="41" y="188"/>
                  </a:cubicBezTo>
                  <a:cubicBezTo>
                    <a:pt x="46" y="191"/>
                    <a:pt x="44" y="193"/>
                    <a:pt x="40" y="194"/>
                  </a:cubicBezTo>
                  <a:cubicBezTo>
                    <a:pt x="38" y="195"/>
                    <a:pt x="35" y="196"/>
                    <a:pt x="34" y="197"/>
                  </a:cubicBezTo>
                  <a:cubicBezTo>
                    <a:pt x="29" y="202"/>
                    <a:pt x="25" y="205"/>
                    <a:pt x="18" y="198"/>
                  </a:cubicBezTo>
                  <a:cubicBezTo>
                    <a:pt x="15" y="195"/>
                    <a:pt x="11" y="199"/>
                    <a:pt x="11" y="206"/>
                  </a:cubicBezTo>
                  <a:cubicBezTo>
                    <a:pt x="11" y="210"/>
                    <a:pt x="11" y="214"/>
                    <a:pt x="6" y="214"/>
                  </a:cubicBezTo>
                  <a:cubicBezTo>
                    <a:pt x="4" y="214"/>
                    <a:pt x="2" y="214"/>
                    <a:pt x="2" y="214"/>
                  </a:cubicBezTo>
                  <a:cubicBezTo>
                    <a:pt x="0" y="212"/>
                    <a:pt x="2" y="211"/>
                    <a:pt x="2" y="210"/>
                  </a:cubicBezTo>
                  <a:cubicBezTo>
                    <a:pt x="8" y="200"/>
                    <a:pt x="14" y="190"/>
                    <a:pt x="23" y="183"/>
                  </a:cubicBezTo>
                  <a:cubicBezTo>
                    <a:pt x="28" y="180"/>
                    <a:pt x="28" y="175"/>
                    <a:pt x="31" y="171"/>
                  </a:cubicBezTo>
                  <a:cubicBezTo>
                    <a:pt x="28" y="167"/>
                    <a:pt x="23" y="183"/>
                    <a:pt x="22" y="169"/>
                  </a:cubicBezTo>
                  <a:cubicBezTo>
                    <a:pt x="23" y="169"/>
                    <a:pt x="23" y="168"/>
                    <a:pt x="24" y="168"/>
                  </a:cubicBezTo>
                  <a:cubicBezTo>
                    <a:pt x="28" y="165"/>
                    <a:pt x="32" y="158"/>
                    <a:pt x="37" y="168"/>
                  </a:cubicBezTo>
                  <a:cubicBezTo>
                    <a:pt x="36" y="158"/>
                    <a:pt x="44" y="158"/>
                    <a:pt x="49" y="154"/>
                  </a:cubicBezTo>
                  <a:cubicBezTo>
                    <a:pt x="53" y="151"/>
                    <a:pt x="59" y="149"/>
                    <a:pt x="53" y="142"/>
                  </a:cubicBezTo>
                  <a:cubicBezTo>
                    <a:pt x="51" y="140"/>
                    <a:pt x="55" y="137"/>
                    <a:pt x="58" y="138"/>
                  </a:cubicBezTo>
                  <a:cubicBezTo>
                    <a:pt x="69" y="140"/>
                    <a:pt x="71" y="128"/>
                    <a:pt x="79" y="124"/>
                  </a:cubicBezTo>
                  <a:cubicBezTo>
                    <a:pt x="82" y="123"/>
                    <a:pt x="80" y="120"/>
                    <a:pt x="81" y="118"/>
                  </a:cubicBezTo>
                  <a:cubicBezTo>
                    <a:pt x="84" y="115"/>
                    <a:pt x="86" y="111"/>
                    <a:pt x="90" y="110"/>
                  </a:cubicBezTo>
                  <a:cubicBezTo>
                    <a:pt x="96" y="108"/>
                    <a:pt x="101" y="105"/>
                    <a:pt x="96" y="98"/>
                  </a:cubicBezTo>
                  <a:cubicBezTo>
                    <a:pt x="95" y="97"/>
                    <a:pt x="96" y="96"/>
                    <a:pt x="98" y="95"/>
                  </a:cubicBezTo>
                  <a:cubicBezTo>
                    <a:pt x="100" y="94"/>
                    <a:pt x="103" y="93"/>
                    <a:pt x="105" y="95"/>
                  </a:cubicBezTo>
                  <a:cubicBezTo>
                    <a:pt x="110" y="100"/>
                    <a:pt x="110" y="98"/>
                    <a:pt x="113" y="93"/>
                  </a:cubicBezTo>
                  <a:cubicBezTo>
                    <a:pt x="116" y="88"/>
                    <a:pt x="122" y="84"/>
                    <a:pt x="129" y="84"/>
                  </a:cubicBezTo>
                  <a:cubicBezTo>
                    <a:pt x="133" y="84"/>
                    <a:pt x="136" y="82"/>
                    <a:pt x="132" y="78"/>
                  </a:cubicBezTo>
                  <a:cubicBezTo>
                    <a:pt x="131" y="76"/>
                    <a:pt x="129" y="75"/>
                    <a:pt x="131" y="72"/>
                  </a:cubicBezTo>
                  <a:cubicBezTo>
                    <a:pt x="134" y="70"/>
                    <a:pt x="137" y="71"/>
                    <a:pt x="138" y="73"/>
                  </a:cubicBezTo>
                  <a:cubicBezTo>
                    <a:pt x="141" y="76"/>
                    <a:pt x="144" y="78"/>
                    <a:pt x="148" y="77"/>
                  </a:cubicBezTo>
                  <a:cubicBezTo>
                    <a:pt x="150" y="77"/>
                    <a:pt x="153" y="77"/>
                    <a:pt x="153" y="74"/>
                  </a:cubicBezTo>
                  <a:cubicBezTo>
                    <a:pt x="153" y="72"/>
                    <a:pt x="151" y="71"/>
                    <a:pt x="150" y="70"/>
                  </a:cubicBezTo>
                  <a:cubicBezTo>
                    <a:pt x="148" y="69"/>
                    <a:pt x="144" y="70"/>
                    <a:pt x="145" y="66"/>
                  </a:cubicBezTo>
                  <a:cubicBezTo>
                    <a:pt x="146" y="63"/>
                    <a:pt x="147" y="61"/>
                    <a:pt x="151" y="60"/>
                  </a:cubicBezTo>
                  <a:cubicBezTo>
                    <a:pt x="159" y="57"/>
                    <a:pt x="167" y="55"/>
                    <a:pt x="176" y="55"/>
                  </a:cubicBezTo>
                  <a:cubicBezTo>
                    <a:pt x="180" y="55"/>
                    <a:pt x="182" y="52"/>
                    <a:pt x="179" y="49"/>
                  </a:cubicBezTo>
                  <a:cubicBezTo>
                    <a:pt x="176" y="44"/>
                    <a:pt x="178" y="43"/>
                    <a:pt x="182" y="43"/>
                  </a:cubicBezTo>
                  <a:cubicBezTo>
                    <a:pt x="186" y="43"/>
                    <a:pt x="190" y="44"/>
                    <a:pt x="194" y="41"/>
                  </a:cubicBezTo>
                  <a:cubicBezTo>
                    <a:pt x="197" y="39"/>
                    <a:pt x="197" y="44"/>
                    <a:pt x="198" y="45"/>
                  </a:cubicBezTo>
                  <a:cubicBezTo>
                    <a:pt x="199" y="47"/>
                    <a:pt x="201" y="50"/>
                    <a:pt x="204" y="49"/>
                  </a:cubicBezTo>
                  <a:cubicBezTo>
                    <a:pt x="206" y="48"/>
                    <a:pt x="207" y="45"/>
                    <a:pt x="207" y="42"/>
                  </a:cubicBezTo>
                  <a:cubicBezTo>
                    <a:pt x="206" y="39"/>
                    <a:pt x="205" y="37"/>
                    <a:pt x="201" y="37"/>
                  </a:cubicBezTo>
                  <a:cubicBezTo>
                    <a:pt x="199" y="38"/>
                    <a:pt x="196" y="39"/>
                    <a:pt x="197" y="35"/>
                  </a:cubicBezTo>
                  <a:cubicBezTo>
                    <a:pt x="198" y="31"/>
                    <a:pt x="200" y="27"/>
                    <a:pt x="204" y="29"/>
                  </a:cubicBezTo>
                  <a:cubicBezTo>
                    <a:pt x="209" y="32"/>
                    <a:pt x="215" y="30"/>
                    <a:pt x="220" y="31"/>
                  </a:cubicBezTo>
                  <a:cubicBezTo>
                    <a:pt x="222" y="32"/>
                    <a:pt x="224" y="31"/>
                    <a:pt x="225" y="29"/>
                  </a:cubicBezTo>
                  <a:cubicBezTo>
                    <a:pt x="226" y="28"/>
                    <a:pt x="226" y="27"/>
                    <a:pt x="225" y="27"/>
                  </a:cubicBezTo>
                  <a:cubicBezTo>
                    <a:pt x="224" y="25"/>
                    <a:pt x="221" y="25"/>
                    <a:pt x="220" y="26"/>
                  </a:cubicBezTo>
                  <a:cubicBezTo>
                    <a:pt x="218" y="27"/>
                    <a:pt x="216" y="29"/>
                    <a:pt x="214" y="25"/>
                  </a:cubicBezTo>
                  <a:cubicBezTo>
                    <a:pt x="212" y="23"/>
                    <a:pt x="213" y="20"/>
                    <a:pt x="215" y="18"/>
                  </a:cubicBezTo>
                  <a:cubicBezTo>
                    <a:pt x="220" y="13"/>
                    <a:pt x="224" y="6"/>
                    <a:pt x="233" y="7"/>
                  </a:cubicBezTo>
                  <a:cubicBezTo>
                    <a:pt x="236" y="7"/>
                    <a:pt x="236" y="5"/>
                    <a:pt x="236" y="3"/>
                  </a:cubicBezTo>
                  <a:cubicBezTo>
                    <a:pt x="237" y="1"/>
                    <a:pt x="238" y="0"/>
                    <a:pt x="240" y="0"/>
                  </a:cubicBezTo>
                  <a:cubicBezTo>
                    <a:pt x="242" y="0"/>
                    <a:pt x="242" y="2"/>
                    <a:pt x="242" y="3"/>
                  </a:cubicBezTo>
                  <a:cubicBezTo>
                    <a:pt x="243" y="11"/>
                    <a:pt x="246" y="16"/>
                    <a:pt x="255" y="19"/>
                  </a:cubicBezTo>
                  <a:cubicBezTo>
                    <a:pt x="260" y="21"/>
                    <a:pt x="260" y="30"/>
                    <a:pt x="254" y="33"/>
                  </a:cubicBezTo>
                  <a:cubicBezTo>
                    <a:pt x="249" y="36"/>
                    <a:pt x="249" y="40"/>
                    <a:pt x="252" y="44"/>
                  </a:cubicBezTo>
                  <a:cubicBezTo>
                    <a:pt x="238" y="44"/>
                    <a:pt x="226" y="50"/>
                    <a:pt x="214" y="56"/>
                  </a:cubicBezTo>
                  <a:cubicBezTo>
                    <a:pt x="193" y="68"/>
                    <a:pt x="170" y="75"/>
                    <a:pt x="149" y="85"/>
                  </a:cubicBezTo>
                  <a:cubicBezTo>
                    <a:pt x="128" y="95"/>
                    <a:pt x="108" y="105"/>
                    <a:pt x="92" y="121"/>
                  </a:cubicBezTo>
                  <a:cubicBezTo>
                    <a:pt x="78" y="134"/>
                    <a:pt x="65" y="148"/>
                    <a:pt x="52" y="161"/>
                  </a:cubicBezTo>
                  <a:cubicBezTo>
                    <a:pt x="44" y="169"/>
                    <a:pt x="46" y="175"/>
                    <a:pt x="56" y="178"/>
                  </a:cubicBezTo>
                  <a:cubicBezTo>
                    <a:pt x="58" y="179"/>
                    <a:pt x="59" y="180"/>
                    <a:pt x="60" y="183"/>
                  </a:cubicBezTo>
                  <a:close/>
                </a:path>
              </a:pathLst>
            </a:custGeom>
            <a:solidFill>
              <a:srgbClr val="527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6">
              <a:extLst>
                <a:ext uri="{FF2B5EF4-FFF2-40B4-BE49-F238E27FC236}">
                  <a16:creationId xmlns:a16="http://schemas.microsoft.com/office/drawing/2014/main" id="{AE77C157-8B17-4068-2174-0CFDCC4CA0AA}"/>
                </a:ext>
              </a:extLst>
            </p:cNvPr>
            <p:cNvSpPr>
              <a:spLocks/>
            </p:cNvSpPr>
            <p:nvPr/>
          </p:nvSpPr>
          <p:spPr bwMode="auto">
            <a:xfrm>
              <a:off x="8956675" y="4259263"/>
              <a:ext cx="547688" cy="1358900"/>
            </a:xfrm>
            <a:custGeom>
              <a:avLst/>
              <a:gdLst>
                <a:gd name="T0" fmla="*/ 100 w 145"/>
                <a:gd name="T1" fmla="*/ 4 h 360"/>
                <a:gd name="T2" fmla="*/ 114 w 145"/>
                <a:gd name="T3" fmla="*/ 11 h 360"/>
                <a:gd name="T4" fmla="*/ 124 w 145"/>
                <a:gd name="T5" fmla="*/ 32 h 360"/>
                <a:gd name="T6" fmla="*/ 143 w 145"/>
                <a:gd name="T7" fmla="*/ 37 h 360"/>
                <a:gd name="T8" fmla="*/ 143 w 145"/>
                <a:gd name="T9" fmla="*/ 46 h 360"/>
                <a:gd name="T10" fmla="*/ 135 w 145"/>
                <a:gd name="T11" fmla="*/ 41 h 360"/>
                <a:gd name="T12" fmla="*/ 120 w 145"/>
                <a:gd name="T13" fmla="*/ 48 h 360"/>
                <a:gd name="T14" fmla="*/ 109 w 145"/>
                <a:gd name="T15" fmla="*/ 34 h 360"/>
                <a:gd name="T16" fmla="*/ 100 w 145"/>
                <a:gd name="T17" fmla="*/ 38 h 360"/>
                <a:gd name="T18" fmla="*/ 89 w 145"/>
                <a:gd name="T19" fmla="*/ 63 h 360"/>
                <a:gd name="T20" fmla="*/ 79 w 145"/>
                <a:gd name="T21" fmla="*/ 94 h 360"/>
                <a:gd name="T22" fmla="*/ 86 w 145"/>
                <a:gd name="T23" fmla="*/ 134 h 360"/>
                <a:gd name="T24" fmla="*/ 92 w 145"/>
                <a:gd name="T25" fmla="*/ 153 h 360"/>
                <a:gd name="T26" fmla="*/ 101 w 145"/>
                <a:gd name="T27" fmla="*/ 138 h 360"/>
                <a:gd name="T28" fmla="*/ 109 w 145"/>
                <a:gd name="T29" fmla="*/ 115 h 360"/>
                <a:gd name="T30" fmla="*/ 100 w 145"/>
                <a:gd name="T31" fmla="*/ 154 h 360"/>
                <a:gd name="T32" fmla="*/ 89 w 145"/>
                <a:gd name="T33" fmla="*/ 183 h 360"/>
                <a:gd name="T34" fmla="*/ 72 w 145"/>
                <a:gd name="T35" fmla="*/ 188 h 360"/>
                <a:gd name="T36" fmla="*/ 52 w 145"/>
                <a:gd name="T37" fmla="*/ 210 h 360"/>
                <a:gd name="T38" fmla="*/ 39 w 145"/>
                <a:gd name="T39" fmla="*/ 218 h 360"/>
                <a:gd name="T40" fmla="*/ 33 w 145"/>
                <a:gd name="T41" fmla="*/ 250 h 360"/>
                <a:gd name="T42" fmla="*/ 16 w 145"/>
                <a:gd name="T43" fmla="*/ 272 h 360"/>
                <a:gd name="T44" fmla="*/ 23 w 145"/>
                <a:gd name="T45" fmla="*/ 298 h 360"/>
                <a:gd name="T46" fmla="*/ 39 w 145"/>
                <a:gd name="T47" fmla="*/ 304 h 360"/>
                <a:gd name="T48" fmla="*/ 43 w 145"/>
                <a:gd name="T49" fmla="*/ 316 h 360"/>
                <a:gd name="T50" fmla="*/ 42 w 145"/>
                <a:gd name="T51" fmla="*/ 335 h 360"/>
                <a:gd name="T52" fmla="*/ 47 w 145"/>
                <a:gd name="T53" fmla="*/ 339 h 360"/>
                <a:gd name="T54" fmla="*/ 55 w 145"/>
                <a:gd name="T55" fmla="*/ 285 h 360"/>
                <a:gd name="T56" fmla="*/ 36 w 145"/>
                <a:gd name="T57" fmla="*/ 280 h 360"/>
                <a:gd name="T58" fmla="*/ 37 w 145"/>
                <a:gd name="T59" fmla="*/ 272 h 360"/>
                <a:gd name="T60" fmla="*/ 62 w 145"/>
                <a:gd name="T61" fmla="*/ 271 h 360"/>
                <a:gd name="T62" fmla="*/ 79 w 145"/>
                <a:gd name="T63" fmla="*/ 283 h 360"/>
                <a:gd name="T64" fmla="*/ 45 w 145"/>
                <a:gd name="T65" fmla="*/ 355 h 360"/>
                <a:gd name="T66" fmla="*/ 36 w 145"/>
                <a:gd name="T67" fmla="*/ 333 h 360"/>
                <a:gd name="T68" fmla="*/ 19 w 145"/>
                <a:gd name="T69" fmla="*/ 315 h 360"/>
                <a:gd name="T70" fmla="*/ 2 w 145"/>
                <a:gd name="T71" fmla="*/ 301 h 360"/>
                <a:gd name="T72" fmla="*/ 48 w 145"/>
                <a:gd name="T73" fmla="*/ 196 h 360"/>
                <a:gd name="T74" fmla="*/ 77 w 145"/>
                <a:gd name="T75" fmla="*/ 123 h 360"/>
                <a:gd name="T76" fmla="*/ 84 w 145"/>
                <a:gd name="T77" fmla="*/ 53 h 360"/>
                <a:gd name="T78" fmla="*/ 97 w 145"/>
                <a:gd name="T79" fmla="*/ 14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5" h="360">
                  <a:moveTo>
                    <a:pt x="97" y="14"/>
                  </a:moveTo>
                  <a:cubicBezTo>
                    <a:pt x="96" y="10"/>
                    <a:pt x="99" y="8"/>
                    <a:pt x="100" y="4"/>
                  </a:cubicBezTo>
                  <a:cubicBezTo>
                    <a:pt x="104" y="0"/>
                    <a:pt x="108" y="2"/>
                    <a:pt x="112" y="4"/>
                  </a:cubicBezTo>
                  <a:cubicBezTo>
                    <a:pt x="115" y="5"/>
                    <a:pt x="114" y="8"/>
                    <a:pt x="114" y="11"/>
                  </a:cubicBezTo>
                  <a:cubicBezTo>
                    <a:pt x="114" y="18"/>
                    <a:pt x="116" y="24"/>
                    <a:pt x="118" y="31"/>
                  </a:cubicBezTo>
                  <a:cubicBezTo>
                    <a:pt x="119" y="33"/>
                    <a:pt x="122" y="35"/>
                    <a:pt x="124" y="32"/>
                  </a:cubicBezTo>
                  <a:cubicBezTo>
                    <a:pt x="125" y="30"/>
                    <a:pt x="126" y="30"/>
                    <a:pt x="127" y="30"/>
                  </a:cubicBezTo>
                  <a:cubicBezTo>
                    <a:pt x="133" y="30"/>
                    <a:pt x="139" y="31"/>
                    <a:pt x="143" y="37"/>
                  </a:cubicBezTo>
                  <a:cubicBezTo>
                    <a:pt x="144" y="39"/>
                    <a:pt x="145" y="40"/>
                    <a:pt x="145" y="42"/>
                  </a:cubicBezTo>
                  <a:cubicBezTo>
                    <a:pt x="145" y="44"/>
                    <a:pt x="145" y="45"/>
                    <a:pt x="143" y="46"/>
                  </a:cubicBezTo>
                  <a:cubicBezTo>
                    <a:pt x="142" y="48"/>
                    <a:pt x="140" y="46"/>
                    <a:pt x="139" y="45"/>
                  </a:cubicBezTo>
                  <a:cubicBezTo>
                    <a:pt x="137" y="44"/>
                    <a:pt x="136" y="43"/>
                    <a:pt x="135" y="41"/>
                  </a:cubicBezTo>
                  <a:cubicBezTo>
                    <a:pt x="132" y="38"/>
                    <a:pt x="129" y="38"/>
                    <a:pt x="128" y="43"/>
                  </a:cubicBezTo>
                  <a:cubicBezTo>
                    <a:pt x="127" y="47"/>
                    <a:pt x="124" y="48"/>
                    <a:pt x="120" y="48"/>
                  </a:cubicBezTo>
                  <a:cubicBezTo>
                    <a:pt x="116" y="47"/>
                    <a:pt x="116" y="44"/>
                    <a:pt x="116" y="41"/>
                  </a:cubicBezTo>
                  <a:cubicBezTo>
                    <a:pt x="116" y="37"/>
                    <a:pt x="112" y="34"/>
                    <a:pt x="109" y="34"/>
                  </a:cubicBezTo>
                  <a:cubicBezTo>
                    <a:pt x="105" y="33"/>
                    <a:pt x="102" y="32"/>
                    <a:pt x="102" y="26"/>
                  </a:cubicBezTo>
                  <a:cubicBezTo>
                    <a:pt x="100" y="31"/>
                    <a:pt x="100" y="34"/>
                    <a:pt x="100" y="38"/>
                  </a:cubicBezTo>
                  <a:cubicBezTo>
                    <a:pt x="100" y="41"/>
                    <a:pt x="98" y="45"/>
                    <a:pt x="97" y="48"/>
                  </a:cubicBezTo>
                  <a:cubicBezTo>
                    <a:pt x="96" y="54"/>
                    <a:pt x="96" y="60"/>
                    <a:pt x="89" y="63"/>
                  </a:cubicBezTo>
                  <a:cubicBezTo>
                    <a:pt x="87" y="64"/>
                    <a:pt x="86" y="70"/>
                    <a:pt x="87" y="74"/>
                  </a:cubicBezTo>
                  <a:cubicBezTo>
                    <a:pt x="89" y="82"/>
                    <a:pt x="88" y="90"/>
                    <a:pt x="79" y="94"/>
                  </a:cubicBezTo>
                  <a:cubicBezTo>
                    <a:pt x="73" y="98"/>
                    <a:pt x="77" y="106"/>
                    <a:pt x="80" y="108"/>
                  </a:cubicBezTo>
                  <a:cubicBezTo>
                    <a:pt x="88" y="116"/>
                    <a:pt x="86" y="126"/>
                    <a:pt x="86" y="134"/>
                  </a:cubicBezTo>
                  <a:cubicBezTo>
                    <a:pt x="87" y="145"/>
                    <a:pt x="88" y="156"/>
                    <a:pt x="86" y="167"/>
                  </a:cubicBezTo>
                  <a:cubicBezTo>
                    <a:pt x="86" y="162"/>
                    <a:pt x="93" y="159"/>
                    <a:pt x="92" y="153"/>
                  </a:cubicBezTo>
                  <a:cubicBezTo>
                    <a:pt x="91" y="150"/>
                    <a:pt x="94" y="149"/>
                    <a:pt x="96" y="148"/>
                  </a:cubicBezTo>
                  <a:cubicBezTo>
                    <a:pt x="101" y="146"/>
                    <a:pt x="102" y="142"/>
                    <a:pt x="101" y="138"/>
                  </a:cubicBezTo>
                  <a:cubicBezTo>
                    <a:pt x="101" y="133"/>
                    <a:pt x="101" y="128"/>
                    <a:pt x="106" y="124"/>
                  </a:cubicBezTo>
                  <a:cubicBezTo>
                    <a:pt x="110" y="123"/>
                    <a:pt x="108" y="119"/>
                    <a:pt x="109" y="115"/>
                  </a:cubicBezTo>
                  <a:cubicBezTo>
                    <a:pt x="114" y="124"/>
                    <a:pt x="111" y="132"/>
                    <a:pt x="109" y="140"/>
                  </a:cubicBezTo>
                  <a:cubicBezTo>
                    <a:pt x="107" y="145"/>
                    <a:pt x="105" y="150"/>
                    <a:pt x="100" y="154"/>
                  </a:cubicBezTo>
                  <a:cubicBezTo>
                    <a:pt x="99" y="155"/>
                    <a:pt x="98" y="156"/>
                    <a:pt x="98" y="158"/>
                  </a:cubicBezTo>
                  <a:cubicBezTo>
                    <a:pt x="99" y="168"/>
                    <a:pt x="92" y="174"/>
                    <a:pt x="89" y="183"/>
                  </a:cubicBezTo>
                  <a:cubicBezTo>
                    <a:pt x="89" y="185"/>
                    <a:pt x="87" y="186"/>
                    <a:pt x="84" y="186"/>
                  </a:cubicBezTo>
                  <a:cubicBezTo>
                    <a:pt x="80" y="186"/>
                    <a:pt x="76" y="188"/>
                    <a:pt x="72" y="188"/>
                  </a:cubicBezTo>
                  <a:cubicBezTo>
                    <a:pt x="64" y="188"/>
                    <a:pt x="62" y="193"/>
                    <a:pt x="62" y="200"/>
                  </a:cubicBezTo>
                  <a:cubicBezTo>
                    <a:pt x="62" y="209"/>
                    <a:pt x="61" y="210"/>
                    <a:pt x="52" y="210"/>
                  </a:cubicBezTo>
                  <a:cubicBezTo>
                    <a:pt x="49" y="210"/>
                    <a:pt x="47" y="210"/>
                    <a:pt x="45" y="211"/>
                  </a:cubicBezTo>
                  <a:cubicBezTo>
                    <a:pt x="40" y="211"/>
                    <a:pt x="38" y="213"/>
                    <a:pt x="39" y="218"/>
                  </a:cubicBezTo>
                  <a:cubicBezTo>
                    <a:pt x="41" y="224"/>
                    <a:pt x="42" y="230"/>
                    <a:pt x="35" y="236"/>
                  </a:cubicBezTo>
                  <a:cubicBezTo>
                    <a:pt x="32" y="239"/>
                    <a:pt x="33" y="245"/>
                    <a:pt x="33" y="250"/>
                  </a:cubicBezTo>
                  <a:cubicBezTo>
                    <a:pt x="33" y="255"/>
                    <a:pt x="31" y="256"/>
                    <a:pt x="27" y="257"/>
                  </a:cubicBezTo>
                  <a:cubicBezTo>
                    <a:pt x="20" y="258"/>
                    <a:pt x="15" y="265"/>
                    <a:pt x="16" y="272"/>
                  </a:cubicBezTo>
                  <a:cubicBezTo>
                    <a:pt x="17" y="278"/>
                    <a:pt x="17" y="283"/>
                    <a:pt x="16" y="289"/>
                  </a:cubicBezTo>
                  <a:cubicBezTo>
                    <a:pt x="14" y="295"/>
                    <a:pt x="16" y="297"/>
                    <a:pt x="23" y="298"/>
                  </a:cubicBezTo>
                  <a:cubicBezTo>
                    <a:pt x="26" y="298"/>
                    <a:pt x="29" y="298"/>
                    <a:pt x="31" y="298"/>
                  </a:cubicBezTo>
                  <a:cubicBezTo>
                    <a:pt x="36" y="297"/>
                    <a:pt x="39" y="298"/>
                    <a:pt x="39" y="304"/>
                  </a:cubicBezTo>
                  <a:cubicBezTo>
                    <a:pt x="39" y="306"/>
                    <a:pt x="40" y="308"/>
                    <a:pt x="41" y="309"/>
                  </a:cubicBezTo>
                  <a:cubicBezTo>
                    <a:pt x="45" y="311"/>
                    <a:pt x="44" y="313"/>
                    <a:pt x="43" y="316"/>
                  </a:cubicBezTo>
                  <a:cubicBezTo>
                    <a:pt x="43" y="320"/>
                    <a:pt x="40" y="323"/>
                    <a:pt x="44" y="327"/>
                  </a:cubicBezTo>
                  <a:cubicBezTo>
                    <a:pt x="46" y="328"/>
                    <a:pt x="43" y="332"/>
                    <a:pt x="42" y="335"/>
                  </a:cubicBezTo>
                  <a:cubicBezTo>
                    <a:pt x="42" y="338"/>
                    <a:pt x="40" y="340"/>
                    <a:pt x="43" y="342"/>
                  </a:cubicBezTo>
                  <a:cubicBezTo>
                    <a:pt x="46" y="344"/>
                    <a:pt x="46" y="340"/>
                    <a:pt x="47" y="339"/>
                  </a:cubicBezTo>
                  <a:cubicBezTo>
                    <a:pt x="58" y="334"/>
                    <a:pt x="54" y="323"/>
                    <a:pt x="56" y="315"/>
                  </a:cubicBezTo>
                  <a:cubicBezTo>
                    <a:pt x="57" y="305"/>
                    <a:pt x="55" y="295"/>
                    <a:pt x="55" y="285"/>
                  </a:cubicBezTo>
                  <a:cubicBezTo>
                    <a:pt x="54" y="282"/>
                    <a:pt x="53" y="280"/>
                    <a:pt x="49" y="281"/>
                  </a:cubicBezTo>
                  <a:cubicBezTo>
                    <a:pt x="45" y="283"/>
                    <a:pt x="40" y="280"/>
                    <a:pt x="36" y="280"/>
                  </a:cubicBezTo>
                  <a:cubicBezTo>
                    <a:pt x="33" y="279"/>
                    <a:pt x="31" y="277"/>
                    <a:pt x="32" y="273"/>
                  </a:cubicBezTo>
                  <a:cubicBezTo>
                    <a:pt x="33" y="269"/>
                    <a:pt x="35" y="271"/>
                    <a:pt x="37" y="272"/>
                  </a:cubicBezTo>
                  <a:cubicBezTo>
                    <a:pt x="42" y="274"/>
                    <a:pt x="45" y="270"/>
                    <a:pt x="48" y="268"/>
                  </a:cubicBezTo>
                  <a:cubicBezTo>
                    <a:pt x="57" y="263"/>
                    <a:pt x="57" y="263"/>
                    <a:pt x="62" y="271"/>
                  </a:cubicBezTo>
                  <a:cubicBezTo>
                    <a:pt x="65" y="275"/>
                    <a:pt x="67" y="280"/>
                    <a:pt x="72" y="282"/>
                  </a:cubicBezTo>
                  <a:cubicBezTo>
                    <a:pt x="75" y="284"/>
                    <a:pt x="77" y="285"/>
                    <a:pt x="79" y="283"/>
                  </a:cubicBezTo>
                  <a:cubicBezTo>
                    <a:pt x="73" y="304"/>
                    <a:pt x="66" y="325"/>
                    <a:pt x="54" y="343"/>
                  </a:cubicBezTo>
                  <a:cubicBezTo>
                    <a:pt x="51" y="348"/>
                    <a:pt x="48" y="351"/>
                    <a:pt x="45" y="355"/>
                  </a:cubicBezTo>
                  <a:cubicBezTo>
                    <a:pt x="40" y="360"/>
                    <a:pt x="39" y="358"/>
                    <a:pt x="37" y="354"/>
                  </a:cubicBezTo>
                  <a:cubicBezTo>
                    <a:pt x="35" y="347"/>
                    <a:pt x="36" y="340"/>
                    <a:pt x="36" y="333"/>
                  </a:cubicBezTo>
                  <a:cubicBezTo>
                    <a:pt x="37" y="331"/>
                    <a:pt x="37" y="330"/>
                    <a:pt x="37" y="328"/>
                  </a:cubicBezTo>
                  <a:cubicBezTo>
                    <a:pt x="38" y="313"/>
                    <a:pt x="33" y="310"/>
                    <a:pt x="19" y="315"/>
                  </a:cubicBezTo>
                  <a:cubicBezTo>
                    <a:pt x="15" y="317"/>
                    <a:pt x="10" y="320"/>
                    <a:pt x="5" y="316"/>
                  </a:cubicBezTo>
                  <a:cubicBezTo>
                    <a:pt x="0" y="312"/>
                    <a:pt x="1" y="306"/>
                    <a:pt x="2" y="301"/>
                  </a:cubicBezTo>
                  <a:cubicBezTo>
                    <a:pt x="6" y="273"/>
                    <a:pt x="16" y="248"/>
                    <a:pt x="27" y="223"/>
                  </a:cubicBezTo>
                  <a:cubicBezTo>
                    <a:pt x="32" y="213"/>
                    <a:pt x="39" y="204"/>
                    <a:pt x="48" y="196"/>
                  </a:cubicBezTo>
                  <a:cubicBezTo>
                    <a:pt x="60" y="185"/>
                    <a:pt x="70" y="173"/>
                    <a:pt x="76" y="157"/>
                  </a:cubicBezTo>
                  <a:cubicBezTo>
                    <a:pt x="80" y="146"/>
                    <a:pt x="78" y="134"/>
                    <a:pt x="77" y="123"/>
                  </a:cubicBezTo>
                  <a:cubicBezTo>
                    <a:pt x="76" y="114"/>
                    <a:pt x="72" y="105"/>
                    <a:pt x="69" y="96"/>
                  </a:cubicBezTo>
                  <a:cubicBezTo>
                    <a:pt x="74" y="81"/>
                    <a:pt x="79" y="67"/>
                    <a:pt x="84" y="53"/>
                  </a:cubicBezTo>
                  <a:cubicBezTo>
                    <a:pt x="87" y="43"/>
                    <a:pt x="90" y="33"/>
                    <a:pt x="94" y="24"/>
                  </a:cubicBezTo>
                  <a:cubicBezTo>
                    <a:pt x="97" y="22"/>
                    <a:pt x="95" y="17"/>
                    <a:pt x="97" y="14"/>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7">
              <a:extLst>
                <a:ext uri="{FF2B5EF4-FFF2-40B4-BE49-F238E27FC236}">
                  <a16:creationId xmlns:a16="http://schemas.microsoft.com/office/drawing/2014/main" id="{EACDDF65-7799-4997-E1DA-F8E5C21D905A}"/>
                </a:ext>
              </a:extLst>
            </p:cNvPr>
            <p:cNvSpPr>
              <a:spLocks/>
            </p:cNvSpPr>
            <p:nvPr/>
          </p:nvSpPr>
          <p:spPr bwMode="auto">
            <a:xfrm>
              <a:off x="9329738" y="4251325"/>
              <a:ext cx="109538" cy="144463"/>
            </a:xfrm>
            <a:custGeom>
              <a:avLst/>
              <a:gdLst>
                <a:gd name="T0" fmla="*/ 25 w 29"/>
                <a:gd name="T1" fmla="*/ 34 h 38"/>
                <a:gd name="T2" fmla="*/ 25 w 29"/>
                <a:gd name="T3" fmla="*/ 37 h 38"/>
                <a:gd name="T4" fmla="*/ 16 w 29"/>
                <a:gd name="T5" fmla="*/ 30 h 38"/>
                <a:gd name="T6" fmla="*/ 12 w 29"/>
                <a:gd name="T7" fmla="*/ 15 h 38"/>
                <a:gd name="T8" fmla="*/ 12 w 29"/>
                <a:gd name="T9" fmla="*/ 13 h 38"/>
                <a:gd name="T10" fmla="*/ 4 w 29"/>
                <a:gd name="T11" fmla="*/ 5 h 38"/>
                <a:gd name="T12" fmla="*/ 1 w 29"/>
                <a:gd name="T13" fmla="*/ 6 h 38"/>
                <a:gd name="T14" fmla="*/ 2 w 29"/>
                <a:gd name="T15" fmla="*/ 0 h 38"/>
                <a:gd name="T16" fmla="*/ 13 w 29"/>
                <a:gd name="T17" fmla="*/ 1 h 38"/>
                <a:gd name="T18" fmla="*/ 17 w 29"/>
                <a:gd name="T19" fmla="*/ 5 h 38"/>
                <a:gd name="T20" fmla="*/ 22 w 29"/>
                <a:gd name="T21" fmla="*/ 31 h 38"/>
                <a:gd name="T22" fmla="*/ 25 w 29"/>
                <a:gd name="T23"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38">
                  <a:moveTo>
                    <a:pt x="25" y="34"/>
                  </a:moveTo>
                  <a:cubicBezTo>
                    <a:pt x="27" y="35"/>
                    <a:pt x="29" y="37"/>
                    <a:pt x="25" y="37"/>
                  </a:cubicBezTo>
                  <a:cubicBezTo>
                    <a:pt x="22" y="37"/>
                    <a:pt x="16" y="38"/>
                    <a:pt x="16" y="30"/>
                  </a:cubicBezTo>
                  <a:cubicBezTo>
                    <a:pt x="16" y="25"/>
                    <a:pt x="16" y="19"/>
                    <a:pt x="12" y="15"/>
                  </a:cubicBezTo>
                  <a:cubicBezTo>
                    <a:pt x="12" y="14"/>
                    <a:pt x="12" y="13"/>
                    <a:pt x="12" y="13"/>
                  </a:cubicBezTo>
                  <a:cubicBezTo>
                    <a:pt x="13" y="7"/>
                    <a:pt x="11" y="5"/>
                    <a:pt x="4" y="5"/>
                  </a:cubicBezTo>
                  <a:cubicBezTo>
                    <a:pt x="3" y="5"/>
                    <a:pt x="2" y="6"/>
                    <a:pt x="1" y="6"/>
                  </a:cubicBezTo>
                  <a:cubicBezTo>
                    <a:pt x="1" y="4"/>
                    <a:pt x="0" y="2"/>
                    <a:pt x="2" y="0"/>
                  </a:cubicBezTo>
                  <a:cubicBezTo>
                    <a:pt x="5" y="4"/>
                    <a:pt x="9" y="1"/>
                    <a:pt x="13" y="1"/>
                  </a:cubicBezTo>
                  <a:cubicBezTo>
                    <a:pt x="16" y="1"/>
                    <a:pt x="18" y="1"/>
                    <a:pt x="17" y="5"/>
                  </a:cubicBezTo>
                  <a:cubicBezTo>
                    <a:pt x="17" y="14"/>
                    <a:pt x="21" y="23"/>
                    <a:pt x="22" y="31"/>
                  </a:cubicBezTo>
                  <a:cubicBezTo>
                    <a:pt x="23" y="33"/>
                    <a:pt x="24" y="34"/>
                    <a:pt x="25" y="34"/>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8">
              <a:extLst>
                <a:ext uri="{FF2B5EF4-FFF2-40B4-BE49-F238E27FC236}">
                  <a16:creationId xmlns:a16="http://schemas.microsoft.com/office/drawing/2014/main" id="{85E78F06-0F5C-563C-D004-16D26211273E}"/>
                </a:ext>
              </a:extLst>
            </p:cNvPr>
            <p:cNvSpPr>
              <a:spLocks/>
            </p:cNvSpPr>
            <p:nvPr/>
          </p:nvSpPr>
          <p:spPr bwMode="auto">
            <a:xfrm>
              <a:off x="8666163" y="4821238"/>
              <a:ext cx="328613" cy="811213"/>
            </a:xfrm>
            <a:custGeom>
              <a:avLst/>
              <a:gdLst>
                <a:gd name="T0" fmla="*/ 15 w 87"/>
                <a:gd name="T1" fmla="*/ 0 h 215"/>
                <a:gd name="T2" fmla="*/ 41 w 87"/>
                <a:gd name="T3" fmla="*/ 64 h 215"/>
                <a:gd name="T4" fmla="*/ 60 w 87"/>
                <a:gd name="T5" fmla="*/ 121 h 215"/>
                <a:gd name="T6" fmla="*/ 62 w 87"/>
                <a:gd name="T7" fmla="*/ 124 h 215"/>
                <a:gd name="T8" fmla="*/ 76 w 87"/>
                <a:gd name="T9" fmla="*/ 166 h 215"/>
                <a:gd name="T10" fmla="*/ 84 w 87"/>
                <a:gd name="T11" fmla="*/ 187 h 215"/>
                <a:gd name="T12" fmla="*/ 79 w 87"/>
                <a:gd name="T13" fmla="*/ 210 h 215"/>
                <a:gd name="T14" fmla="*/ 74 w 87"/>
                <a:gd name="T15" fmla="*/ 213 h 215"/>
                <a:gd name="T16" fmla="*/ 64 w 87"/>
                <a:gd name="T17" fmla="*/ 196 h 215"/>
                <a:gd name="T18" fmla="*/ 57 w 87"/>
                <a:gd name="T19" fmla="*/ 192 h 215"/>
                <a:gd name="T20" fmla="*/ 48 w 87"/>
                <a:gd name="T21" fmla="*/ 183 h 215"/>
                <a:gd name="T22" fmla="*/ 43 w 87"/>
                <a:gd name="T23" fmla="*/ 150 h 215"/>
                <a:gd name="T24" fmla="*/ 35 w 87"/>
                <a:gd name="T25" fmla="*/ 108 h 215"/>
                <a:gd name="T26" fmla="*/ 19 w 87"/>
                <a:gd name="T27" fmla="*/ 66 h 215"/>
                <a:gd name="T28" fmla="*/ 6 w 87"/>
                <a:gd name="T29" fmla="*/ 38 h 215"/>
                <a:gd name="T30" fmla="*/ 15 w 87"/>
                <a:gd name="T3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215">
                  <a:moveTo>
                    <a:pt x="15" y="0"/>
                  </a:moveTo>
                  <a:cubicBezTo>
                    <a:pt x="22" y="23"/>
                    <a:pt x="31" y="43"/>
                    <a:pt x="41" y="64"/>
                  </a:cubicBezTo>
                  <a:cubicBezTo>
                    <a:pt x="49" y="83"/>
                    <a:pt x="56" y="101"/>
                    <a:pt x="60" y="121"/>
                  </a:cubicBezTo>
                  <a:cubicBezTo>
                    <a:pt x="61" y="122"/>
                    <a:pt x="61" y="123"/>
                    <a:pt x="62" y="124"/>
                  </a:cubicBezTo>
                  <a:cubicBezTo>
                    <a:pt x="63" y="139"/>
                    <a:pt x="69" y="153"/>
                    <a:pt x="76" y="166"/>
                  </a:cubicBezTo>
                  <a:cubicBezTo>
                    <a:pt x="79" y="173"/>
                    <a:pt x="82" y="179"/>
                    <a:pt x="84" y="187"/>
                  </a:cubicBezTo>
                  <a:cubicBezTo>
                    <a:pt x="87" y="195"/>
                    <a:pt x="84" y="203"/>
                    <a:pt x="79" y="210"/>
                  </a:cubicBezTo>
                  <a:cubicBezTo>
                    <a:pt x="78" y="212"/>
                    <a:pt x="77" y="215"/>
                    <a:pt x="74" y="213"/>
                  </a:cubicBezTo>
                  <a:cubicBezTo>
                    <a:pt x="67" y="209"/>
                    <a:pt x="67" y="201"/>
                    <a:pt x="64" y="196"/>
                  </a:cubicBezTo>
                  <a:cubicBezTo>
                    <a:pt x="62" y="192"/>
                    <a:pt x="61" y="191"/>
                    <a:pt x="57" y="192"/>
                  </a:cubicBezTo>
                  <a:cubicBezTo>
                    <a:pt x="49" y="194"/>
                    <a:pt x="49" y="187"/>
                    <a:pt x="48" y="183"/>
                  </a:cubicBezTo>
                  <a:cubicBezTo>
                    <a:pt x="44" y="172"/>
                    <a:pt x="43" y="161"/>
                    <a:pt x="43" y="150"/>
                  </a:cubicBezTo>
                  <a:cubicBezTo>
                    <a:pt x="43" y="135"/>
                    <a:pt x="40" y="122"/>
                    <a:pt x="35" y="108"/>
                  </a:cubicBezTo>
                  <a:cubicBezTo>
                    <a:pt x="30" y="94"/>
                    <a:pt x="26" y="79"/>
                    <a:pt x="19" y="66"/>
                  </a:cubicBezTo>
                  <a:cubicBezTo>
                    <a:pt x="14" y="57"/>
                    <a:pt x="9" y="48"/>
                    <a:pt x="6" y="38"/>
                  </a:cubicBezTo>
                  <a:cubicBezTo>
                    <a:pt x="1" y="21"/>
                    <a:pt x="0" y="12"/>
                    <a:pt x="15" y="0"/>
                  </a:cubicBezTo>
                  <a:close/>
                </a:path>
              </a:pathLst>
            </a:custGeom>
            <a:solidFill>
              <a:srgbClr val="DCE6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9">
              <a:extLst>
                <a:ext uri="{FF2B5EF4-FFF2-40B4-BE49-F238E27FC236}">
                  <a16:creationId xmlns:a16="http://schemas.microsoft.com/office/drawing/2014/main" id="{B2999C67-0D8E-780A-EC8C-58B3207BA6B2}"/>
                </a:ext>
              </a:extLst>
            </p:cNvPr>
            <p:cNvSpPr>
              <a:spLocks/>
            </p:cNvSpPr>
            <p:nvPr/>
          </p:nvSpPr>
          <p:spPr bwMode="auto">
            <a:xfrm>
              <a:off x="8945563" y="5613400"/>
              <a:ext cx="19050" cy="38100"/>
            </a:xfrm>
            <a:custGeom>
              <a:avLst/>
              <a:gdLst>
                <a:gd name="T0" fmla="*/ 0 w 5"/>
                <a:gd name="T1" fmla="*/ 3 h 10"/>
                <a:gd name="T2" fmla="*/ 5 w 5"/>
                <a:gd name="T3" fmla="*/ 0 h 10"/>
                <a:gd name="T4" fmla="*/ 2 w 5"/>
                <a:gd name="T5" fmla="*/ 10 h 10"/>
                <a:gd name="T6" fmla="*/ 0 w 5"/>
                <a:gd name="T7" fmla="*/ 3 h 10"/>
              </a:gdLst>
              <a:ahLst/>
              <a:cxnLst>
                <a:cxn ang="0">
                  <a:pos x="T0" y="T1"/>
                </a:cxn>
                <a:cxn ang="0">
                  <a:pos x="T2" y="T3"/>
                </a:cxn>
                <a:cxn ang="0">
                  <a:pos x="T4" y="T5"/>
                </a:cxn>
                <a:cxn ang="0">
                  <a:pos x="T6" y="T7"/>
                </a:cxn>
              </a:cxnLst>
              <a:rect l="0" t="0" r="r" b="b"/>
              <a:pathLst>
                <a:path w="5" h="10">
                  <a:moveTo>
                    <a:pt x="0" y="3"/>
                  </a:moveTo>
                  <a:cubicBezTo>
                    <a:pt x="2" y="3"/>
                    <a:pt x="3" y="1"/>
                    <a:pt x="5" y="0"/>
                  </a:cubicBezTo>
                  <a:cubicBezTo>
                    <a:pt x="5" y="3"/>
                    <a:pt x="5" y="7"/>
                    <a:pt x="2" y="10"/>
                  </a:cubicBezTo>
                  <a:cubicBezTo>
                    <a:pt x="3" y="7"/>
                    <a:pt x="2" y="4"/>
                    <a:pt x="0" y="3"/>
                  </a:cubicBezTo>
                  <a:close/>
                </a:path>
              </a:pathLst>
            </a:custGeom>
            <a:solidFill>
              <a:srgbClr val="D0D9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50">
              <a:extLst>
                <a:ext uri="{FF2B5EF4-FFF2-40B4-BE49-F238E27FC236}">
                  <a16:creationId xmlns:a16="http://schemas.microsoft.com/office/drawing/2014/main" id="{51553B8E-4070-6308-7BC9-AF322C9D8C17}"/>
                </a:ext>
              </a:extLst>
            </p:cNvPr>
            <p:cNvSpPr>
              <a:spLocks/>
            </p:cNvSpPr>
            <p:nvPr/>
          </p:nvSpPr>
          <p:spPr bwMode="auto">
            <a:xfrm>
              <a:off x="10764838" y="3327400"/>
              <a:ext cx="60325" cy="74613"/>
            </a:xfrm>
            <a:custGeom>
              <a:avLst/>
              <a:gdLst>
                <a:gd name="T0" fmla="*/ 0 w 16"/>
                <a:gd name="T1" fmla="*/ 5 h 20"/>
                <a:gd name="T2" fmla="*/ 6 w 16"/>
                <a:gd name="T3" fmla="*/ 7 h 20"/>
                <a:gd name="T4" fmla="*/ 14 w 16"/>
                <a:gd name="T5" fmla="*/ 8 h 20"/>
                <a:gd name="T6" fmla="*/ 13 w 16"/>
                <a:gd name="T7" fmla="*/ 20 h 20"/>
                <a:gd name="T8" fmla="*/ 0 w 16"/>
                <a:gd name="T9" fmla="*/ 5 h 20"/>
              </a:gdLst>
              <a:ahLst/>
              <a:cxnLst>
                <a:cxn ang="0">
                  <a:pos x="T0" y="T1"/>
                </a:cxn>
                <a:cxn ang="0">
                  <a:pos x="T2" y="T3"/>
                </a:cxn>
                <a:cxn ang="0">
                  <a:pos x="T4" y="T5"/>
                </a:cxn>
                <a:cxn ang="0">
                  <a:pos x="T6" y="T7"/>
                </a:cxn>
                <a:cxn ang="0">
                  <a:pos x="T8" y="T9"/>
                </a:cxn>
              </a:cxnLst>
              <a:rect l="0" t="0" r="r" b="b"/>
              <a:pathLst>
                <a:path w="16" h="20">
                  <a:moveTo>
                    <a:pt x="0" y="5"/>
                  </a:moveTo>
                  <a:cubicBezTo>
                    <a:pt x="2" y="7"/>
                    <a:pt x="3" y="11"/>
                    <a:pt x="6" y="7"/>
                  </a:cubicBezTo>
                  <a:cubicBezTo>
                    <a:pt x="10" y="0"/>
                    <a:pt x="12" y="4"/>
                    <a:pt x="14" y="8"/>
                  </a:cubicBezTo>
                  <a:cubicBezTo>
                    <a:pt x="15" y="12"/>
                    <a:pt x="16" y="16"/>
                    <a:pt x="13" y="20"/>
                  </a:cubicBezTo>
                  <a:cubicBezTo>
                    <a:pt x="6" y="18"/>
                    <a:pt x="0" y="14"/>
                    <a:pt x="0" y="5"/>
                  </a:cubicBezTo>
                  <a:close/>
                </a:path>
              </a:pathLst>
            </a:custGeom>
            <a:solidFill>
              <a:srgbClr val="5272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1">
              <a:extLst>
                <a:ext uri="{FF2B5EF4-FFF2-40B4-BE49-F238E27FC236}">
                  <a16:creationId xmlns:a16="http://schemas.microsoft.com/office/drawing/2014/main" id="{2ECD9D78-A33F-56B3-49FE-E72D9D4B8B91}"/>
                </a:ext>
              </a:extLst>
            </p:cNvPr>
            <p:cNvSpPr>
              <a:spLocks/>
            </p:cNvSpPr>
            <p:nvPr/>
          </p:nvSpPr>
          <p:spPr bwMode="auto">
            <a:xfrm>
              <a:off x="9112250" y="5032375"/>
              <a:ext cx="157163" cy="139700"/>
            </a:xfrm>
            <a:custGeom>
              <a:avLst/>
              <a:gdLst>
                <a:gd name="T0" fmla="*/ 34 w 42"/>
                <a:gd name="T1" fmla="*/ 17 h 37"/>
                <a:gd name="T2" fmla="*/ 19 w 42"/>
                <a:gd name="T3" fmla="*/ 25 h 37"/>
                <a:gd name="T4" fmla="*/ 9 w 42"/>
                <a:gd name="T5" fmla="*/ 32 h 37"/>
                <a:gd name="T6" fmla="*/ 2 w 42"/>
                <a:gd name="T7" fmla="*/ 35 h 37"/>
                <a:gd name="T8" fmla="*/ 1 w 42"/>
                <a:gd name="T9" fmla="*/ 27 h 37"/>
                <a:gd name="T10" fmla="*/ 7 w 42"/>
                <a:gd name="T11" fmla="*/ 23 h 37"/>
                <a:gd name="T12" fmla="*/ 14 w 42"/>
                <a:gd name="T13" fmla="*/ 15 h 37"/>
                <a:gd name="T14" fmla="*/ 22 w 42"/>
                <a:gd name="T15" fmla="*/ 8 h 37"/>
                <a:gd name="T16" fmla="*/ 38 w 42"/>
                <a:gd name="T17" fmla="*/ 0 h 37"/>
                <a:gd name="T18" fmla="*/ 34 w 42"/>
                <a:gd name="T19"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37">
                  <a:moveTo>
                    <a:pt x="34" y="17"/>
                  </a:moveTo>
                  <a:cubicBezTo>
                    <a:pt x="30" y="21"/>
                    <a:pt x="24" y="22"/>
                    <a:pt x="19" y="25"/>
                  </a:cubicBezTo>
                  <a:cubicBezTo>
                    <a:pt x="16" y="27"/>
                    <a:pt x="13" y="29"/>
                    <a:pt x="9" y="32"/>
                  </a:cubicBezTo>
                  <a:cubicBezTo>
                    <a:pt x="7" y="32"/>
                    <a:pt x="6" y="37"/>
                    <a:pt x="2" y="35"/>
                  </a:cubicBezTo>
                  <a:cubicBezTo>
                    <a:pt x="0" y="33"/>
                    <a:pt x="1" y="30"/>
                    <a:pt x="1" y="27"/>
                  </a:cubicBezTo>
                  <a:cubicBezTo>
                    <a:pt x="1" y="23"/>
                    <a:pt x="4" y="23"/>
                    <a:pt x="7" y="23"/>
                  </a:cubicBezTo>
                  <a:cubicBezTo>
                    <a:pt x="11" y="22"/>
                    <a:pt x="15" y="22"/>
                    <a:pt x="14" y="15"/>
                  </a:cubicBezTo>
                  <a:cubicBezTo>
                    <a:pt x="13" y="11"/>
                    <a:pt x="17" y="7"/>
                    <a:pt x="22" y="8"/>
                  </a:cubicBezTo>
                  <a:cubicBezTo>
                    <a:pt x="29" y="10"/>
                    <a:pt x="35" y="8"/>
                    <a:pt x="38" y="0"/>
                  </a:cubicBezTo>
                  <a:cubicBezTo>
                    <a:pt x="42" y="8"/>
                    <a:pt x="37" y="13"/>
                    <a:pt x="34" y="17"/>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2">
              <a:extLst>
                <a:ext uri="{FF2B5EF4-FFF2-40B4-BE49-F238E27FC236}">
                  <a16:creationId xmlns:a16="http://schemas.microsoft.com/office/drawing/2014/main" id="{3F6B1E53-5588-DE79-549C-E0C68DC2C214}"/>
                </a:ext>
              </a:extLst>
            </p:cNvPr>
            <p:cNvSpPr>
              <a:spLocks/>
            </p:cNvSpPr>
            <p:nvPr/>
          </p:nvSpPr>
          <p:spPr bwMode="auto">
            <a:xfrm>
              <a:off x="9074150" y="5218113"/>
              <a:ext cx="25400" cy="52388"/>
            </a:xfrm>
            <a:custGeom>
              <a:avLst/>
              <a:gdLst>
                <a:gd name="T0" fmla="*/ 4 w 7"/>
                <a:gd name="T1" fmla="*/ 0 h 14"/>
                <a:gd name="T2" fmla="*/ 6 w 7"/>
                <a:gd name="T3" fmla="*/ 1 h 14"/>
                <a:gd name="T4" fmla="*/ 3 w 7"/>
                <a:gd name="T5" fmla="*/ 14 h 14"/>
                <a:gd name="T6" fmla="*/ 1 w 7"/>
                <a:gd name="T7" fmla="*/ 13 h 14"/>
                <a:gd name="T8" fmla="*/ 4 w 7"/>
                <a:gd name="T9" fmla="*/ 0 h 14"/>
              </a:gdLst>
              <a:ahLst/>
              <a:cxnLst>
                <a:cxn ang="0">
                  <a:pos x="T0" y="T1"/>
                </a:cxn>
                <a:cxn ang="0">
                  <a:pos x="T2" y="T3"/>
                </a:cxn>
                <a:cxn ang="0">
                  <a:pos x="T4" y="T5"/>
                </a:cxn>
                <a:cxn ang="0">
                  <a:pos x="T6" y="T7"/>
                </a:cxn>
                <a:cxn ang="0">
                  <a:pos x="T8" y="T9"/>
                </a:cxn>
              </a:cxnLst>
              <a:rect l="0" t="0" r="r" b="b"/>
              <a:pathLst>
                <a:path w="7" h="14">
                  <a:moveTo>
                    <a:pt x="4" y="0"/>
                  </a:moveTo>
                  <a:cubicBezTo>
                    <a:pt x="5" y="1"/>
                    <a:pt x="6" y="1"/>
                    <a:pt x="6" y="1"/>
                  </a:cubicBezTo>
                  <a:cubicBezTo>
                    <a:pt x="7" y="6"/>
                    <a:pt x="6" y="10"/>
                    <a:pt x="3" y="14"/>
                  </a:cubicBezTo>
                  <a:cubicBezTo>
                    <a:pt x="3" y="14"/>
                    <a:pt x="1" y="14"/>
                    <a:pt x="1" y="13"/>
                  </a:cubicBezTo>
                  <a:cubicBezTo>
                    <a:pt x="0" y="8"/>
                    <a:pt x="2" y="5"/>
                    <a:pt x="4" y="0"/>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3">
              <a:extLst>
                <a:ext uri="{FF2B5EF4-FFF2-40B4-BE49-F238E27FC236}">
                  <a16:creationId xmlns:a16="http://schemas.microsoft.com/office/drawing/2014/main" id="{F41BACF3-CECC-69D2-CB26-70685E303804}"/>
                </a:ext>
              </a:extLst>
            </p:cNvPr>
            <p:cNvSpPr>
              <a:spLocks/>
            </p:cNvSpPr>
            <p:nvPr/>
          </p:nvSpPr>
          <p:spPr bwMode="auto">
            <a:xfrm>
              <a:off x="9258300" y="4972050"/>
              <a:ext cx="22225" cy="30163"/>
            </a:xfrm>
            <a:custGeom>
              <a:avLst/>
              <a:gdLst>
                <a:gd name="T0" fmla="*/ 5 w 6"/>
                <a:gd name="T1" fmla="*/ 0 h 8"/>
                <a:gd name="T2" fmla="*/ 4 w 6"/>
                <a:gd name="T3" fmla="*/ 8 h 8"/>
                <a:gd name="T4" fmla="*/ 2 w 6"/>
                <a:gd name="T5" fmla="*/ 7 h 8"/>
                <a:gd name="T6" fmla="*/ 5 w 6"/>
                <a:gd name="T7" fmla="*/ 0 h 8"/>
              </a:gdLst>
              <a:ahLst/>
              <a:cxnLst>
                <a:cxn ang="0">
                  <a:pos x="T0" y="T1"/>
                </a:cxn>
                <a:cxn ang="0">
                  <a:pos x="T2" y="T3"/>
                </a:cxn>
                <a:cxn ang="0">
                  <a:pos x="T4" y="T5"/>
                </a:cxn>
                <a:cxn ang="0">
                  <a:pos x="T6" y="T7"/>
                </a:cxn>
              </a:cxnLst>
              <a:rect l="0" t="0" r="r" b="b"/>
              <a:pathLst>
                <a:path w="6" h="8">
                  <a:moveTo>
                    <a:pt x="5" y="0"/>
                  </a:moveTo>
                  <a:cubicBezTo>
                    <a:pt x="5" y="3"/>
                    <a:pt x="6" y="6"/>
                    <a:pt x="4" y="8"/>
                  </a:cubicBezTo>
                  <a:cubicBezTo>
                    <a:pt x="4" y="8"/>
                    <a:pt x="2" y="8"/>
                    <a:pt x="2" y="7"/>
                  </a:cubicBezTo>
                  <a:cubicBezTo>
                    <a:pt x="0" y="4"/>
                    <a:pt x="2" y="3"/>
                    <a:pt x="5" y="0"/>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4">
              <a:extLst>
                <a:ext uri="{FF2B5EF4-FFF2-40B4-BE49-F238E27FC236}">
                  <a16:creationId xmlns:a16="http://schemas.microsoft.com/office/drawing/2014/main" id="{44484364-C3E3-20E7-7031-943CB561678F}"/>
                </a:ext>
              </a:extLst>
            </p:cNvPr>
            <p:cNvSpPr>
              <a:spLocks/>
            </p:cNvSpPr>
            <p:nvPr/>
          </p:nvSpPr>
          <p:spPr bwMode="auto">
            <a:xfrm>
              <a:off x="9334500" y="4897438"/>
              <a:ext cx="71438" cy="153988"/>
            </a:xfrm>
            <a:custGeom>
              <a:avLst/>
              <a:gdLst>
                <a:gd name="T0" fmla="*/ 18 w 19"/>
                <a:gd name="T1" fmla="*/ 6 h 41"/>
                <a:gd name="T2" fmla="*/ 15 w 19"/>
                <a:gd name="T3" fmla="*/ 18 h 41"/>
                <a:gd name="T4" fmla="*/ 10 w 19"/>
                <a:gd name="T5" fmla="*/ 36 h 41"/>
                <a:gd name="T6" fmla="*/ 6 w 19"/>
                <a:gd name="T7" fmla="*/ 41 h 41"/>
                <a:gd name="T8" fmla="*/ 4 w 19"/>
                <a:gd name="T9" fmla="*/ 36 h 41"/>
                <a:gd name="T10" fmla="*/ 2 w 19"/>
                <a:gd name="T11" fmla="*/ 30 h 41"/>
                <a:gd name="T12" fmla="*/ 5 w 19"/>
                <a:gd name="T13" fmla="*/ 24 h 41"/>
                <a:gd name="T14" fmla="*/ 11 w 19"/>
                <a:gd name="T15" fmla="*/ 17 h 41"/>
                <a:gd name="T16" fmla="*/ 14 w 19"/>
                <a:gd name="T17" fmla="*/ 2 h 41"/>
                <a:gd name="T18" fmla="*/ 16 w 19"/>
                <a:gd name="T19" fmla="*/ 0 h 41"/>
                <a:gd name="T20" fmla="*/ 18 w 19"/>
                <a:gd name="T21" fmla="*/ 2 h 41"/>
                <a:gd name="T22" fmla="*/ 18 w 19"/>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41">
                  <a:moveTo>
                    <a:pt x="18" y="6"/>
                  </a:moveTo>
                  <a:cubicBezTo>
                    <a:pt x="19" y="10"/>
                    <a:pt x="18" y="15"/>
                    <a:pt x="15" y="18"/>
                  </a:cubicBezTo>
                  <a:cubicBezTo>
                    <a:pt x="12" y="23"/>
                    <a:pt x="8" y="29"/>
                    <a:pt x="10" y="36"/>
                  </a:cubicBezTo>
                  <a:cubicBezTo>
                    <a:pt x="10" y="38"/>
                    <a:pt x="9" y="41"/>
                    <a:pt x="6" y="41"/>
                  </a:cubicBezTo>
                  <a:cubicBezTo>
                    <a:pt x="3" y="41"/>
                    <a:pt x="4" y="38"/>
                    <a:pt x="4" y="36"/>
                  </a:cubicBezTo>
                  <a:cubicBezTo>
                    <a:pt x="4" y="34"/>
                    <a:pt x="4" y="32"/>
                    <a:pt x="2" y="30"/>
                  </a:cubicBezTo>
                  <a:cubicBezTo>
                    <a:pt x="0" y="27"/>
                    <a:pt x="1" y="25"/>
                    <a:pt x="5" y="24"/>
                  </a:cubicBezTo>
                  <a:cubicBezTo>
                    <a:pt x="10" y="23"/>
                    <a:pt x="11" y="21"/>
                    <a:pt x="11" y="17"/>
                  </a:cubicBezTo>
                  <a:cubicBezTo>
                    <a:pt x="12" y="12"/>
                    <a:pt x="17" y="8"/>
                    <a:pt x="14" y="2"/>
                  </a:cubicBezTo>
                  <a:cubicBezTo>
                    <a:pt x="14" y="1"/>
                    <a:pt x="15" y="0"/>
                    <a:pt x="16" y="0"/>
                  </a:cubicBezTo>
                  <a:cubicBezTo>
                    <a:pt x="18" y="0"/>
                    <a:pt x="18" y="0"/>
                    <a:pt x="18" y="2"/>
                  </a:cubicBezTo>
                  <a:cubicBezTo>
                    <a:pt x="19" y="3"/>
                    <a:pt x="18" y="5"/>
                    <a:pt x="18" y="6"/>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55">
              <a:extLst>
                <a:ext uri="{FF2B5EF4-FFF2-40B4-BE49-F238E27FC236}">
                  <a16:creationId xmlns:a16="http://schemas.microsoft.com/office/drawing/2014/main" id="{AB556C27-5EE2-1A2A-49F1-052F52911B6D}"/>
                </a:ext>
              </a:extLst>
            </p:cNvPr>
            <p:cNvSpPr>
              <a:spLocks/>
            </p:cNvSpPr>
            <p:nvPr/>
          </p:nvSpPr>
          <p:spPr bwMode="auto">
            <a:xfrm>
              <a:off x="9383713" y="4829175"/>
              <a:ext cx="44450" cy="60325"/>
            </a:xfrm>
            <a:custGeom>
              <a:avLst/>
              <a:gdLst>
                <a:gd name="T0" fmla="*/ 5 w 12"/>
                <a:gd name="T1" fmla="*/ 0 h 16"/>
                <a:gd name="T2" fmla="*/ 8 w 12"/>
                <a:gd name="T3" fmla="*/ 3 h 16"/>
                <a:gd name="T4" fmla="*/ 11 w 12"/>
                <a:gd name="T5" fmla="*/ 11 h 16"/>
                <a:gd name="T6" fmla="*/ 9 w 12"/>
                <a:gd name="T7" fmla="*/ 15 h 16"/>
                <a:gd name="T8" fmla="*/ 6 w 12"/>
                <a:gd name="T9" fmla="*/ 13 h 16"/>
                <a:gd name="T10" fmla="*/ 1 w 12"/>
                <a:gd name="T11" fmla="*/ 6 h 16"/>
                <a:gd name="T12" fmla="*/ 1 w 12"/>
                <a:gd name="T13" fmla="*/ 3 h 16"/>
                <a:gd name="T14" fmla="*/ 5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5" y="0"/>
                  </a:moveTo>
                  <a:cubicBezTo>
                    <a:pt x="6" y="0"/>
                    <a:pt x="8" y="1"/>
                    <a:pt x="8" y="3"/>
                  </a:cubicBezTo>
                  <a:cubicBezTo>
                    <a:pt x="8" y="6"/>
                    <a:pt x="9" y="8"/>
                    <a:pt x="11" y="11"/>
                  </a:cubicBezTo>
                  <a:cubicBezTo>
                    <a:pt x="12" y="12"/>
                    <a:pt x="11" y="14"/>
                    <a:pt x="9" y="15"/>
                  </a:cubicBezTo>
                  <a:cubicBezTo>
                    <a:pt x="8" y="16"/>
                    <a:pt x="7" y="14"/>
                    <a:pt x="6" y="13"/>
                  </a:cubicBezTo>
                  <a:cubicBezTo>
                    <a:pt x="6" y="10"/>
                    <a:pt x="5" y="7"/>
                    <a:pt x="1" y="6"/>
                  </a:cubicBezTo>
                  <a:cubicBezTo>
                    <a:pt x="0" y="6"/>
                    <a:pt x="0" y="4"/>
                    <a:pt x="1" y="3"/>
                  </a:cubicBezTo>
                  <a:cubicBezTo>
                    <a:pt x="2" y="2"/>
                    <a:pt x="3" y="0"/>
                    <a:pt x="5" y="0"/>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6">
              <a:extLst>
                <a:ext uri="{FF2B5EF4-FFF2-40B4-BE49-F238E27FC236}">
                  <a16:creationId xmlns:a16="http://schemas.microsoft.com/office/drawing/2014/main" id="{969FBA5E-8895-7D4A-AAF3-160B4CAB5B67}"/>
                </a:ext>
              </a:extLst>
            </p:cNvPr>
            <p:cNvSpPr>
              <a:spLocks/>
            </p:cNvSpPr>
            <p:nvPr/>
          </p:nvSpPr>
          <p:spPr bwMode="auto">
            <a:xfrm>
              <a:off x="9299575" y="5081588"/>
              <a:ext cx="38100" cy="34925"/>
            </a:xfrm>
            <a:custGeom>
              <a:avLst/>
              <a:gdLst>
                <a:gd name="T0" fmla="*/ 10 w 10"/>
                <a:gd name="T1" fmla="*/ 3 h 9"/>
                <a:gd name="T2" fmla="*/ 3 w 10"/>
                <a:gd name="T3" fmla="*/ 8 h 9"/>
                <a:gd name="T4" fmla="*/ 0 w 10"/>
                <a:gd name="T5" fmla="*/ 6 h 9"/>
                <a:gd name="T6" fmla="*/ 5 w 10"/>
                <a:gd name="T7" fmla="*/ 0 h 9"/>
                <a:gd name="T8" fmla="*/ 10 w 10"/>
                <a:gd name="T9" fmla="*/ 3 h 9"/>
              </a:gdLst>
              <a:ahLst/>
              <a:cxnLst>
                <a:cxn ang="0">
                  <a:pos x="T0" y="T1"/>
                </a:cxn>
                <a:cxn ang="0">
                  <a:pos x="T2" y="T3"/>
                </a:cxn>
                <a:cxn ang="0">
                  <a:pos x="T4" y="T5"/>
                </a:cxn>
                <a:cxn ang="0">
                  <a:pos x="T6" y="T7"/>
                </a:cxn>
                <a:cxn ang="0">
                  <a:pos x="T8" y="T9"/>
                </a:cxn>
              </a:cxnLst>
              <a:rect l="0" t="0" r="r" b="b"/>
              <a:pathLst>
                <a:path w="10" h="9">
                  <a:moveTo>
                    <a:pt x="10" y="3"/>
                  </a:moveTo>
                  <a:cubicBezTo>
                    <a:pt x="9" y="8"/>
                    <a:pt x="6" y="7"/>
                    <a:pt x="3" y="8"/>
                  </a:cubicBezTo>
                  <a:cubicBezTo>
                    <a:pt x="1" y="9"/>
                    <a:pt x="0" y="7"/>
                    <a:pt x="0" y="6"/>
                  </a:cubicBezTo>
                  <a:cubicBezTo>
                    <a:pt x="0" y="2"/>
                    <a:pt x="2" y="0"/>
                    <a:pt x="5" y="0"/>
                  </a:cubicBezTo>
                  <a:cubicBezTo>
                    <a:pt x="8" y="0"/>
                    <a:pt x="10" y="1"/>
                    <a:pt x="10" y="3"/>
                  </a:cubicBezTo>
                  <a:close/>
                </a:path>
              </a:pathLst>
            </a:custGeom>
            <a:solidFill>
              <a:srgbClr val="E8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7">
              <a:extLst>
                <a:ext uri="{FF2B5EF4-FFF2-40B4-BE49-F238E27FC236}">
                  <a16:creationId xmlns:a16="http://schemas.microsoft.com/office/drawing/2014/main" id="{420B0545-2B1D-6F0E-01CD-BEF391FAA761}"/>
                </a:ext>
              </a:extLst>
            </p:cNvPr>
            <p:cNvSpPr>
              <a:spLocks/>
            </p:cNvSpPr>
            <p:nvPr/>
          </p:nvSpPr>
          <p:spPr bwMode="auto">
            <a:xfrm>
              <a:off x="9312275" y="4311650"/>
              <a:ext cx="25400" cy="38100"/>
            </a:xfrm>
            <a:custGeom>
              <a:avLst/>
              <a:gdLst>
                <a:gd name="T0" fmla="*/ 3 w 7"/>
                <a:gd name="T1" fmla="*/ 0 h 10"/>
                <a:gd name="T2" fmla="*/ 0 w 7"/>
                <a:gd name="T3" fmla="*/ 10 h 10"/>
                <a:gd name="T4" fmla="*/ 3 w 7"/>
                <a:gd name="T5" fmla="*/ 0 h 10"/>
              </a:gdLst>
              <a:ahLst/>
              <a:cxnLst>
                <a:cxn ang="0">
                  <a:pos x="T0" y="T1"/>
                </a:cxn>
                <a:cxn ang="0">
                  <a:pos x="T2" y="T3"/>
                </a:cxn>
                <a:cxn ang="0">
                  <a:pos x="T4" y="T5"/>
                </a:cxn>
              </a:cxnLst>
              <a:rect l="0" t="0" r="r" b="b"/>
              <a:pathLst>
                <a:path w="7" h="10">
                  <a:moveTo>
                    <a:pt x="3" y="0"/>
                  </a:moveTo>
                  <a:cubicBezTo>
                    <a:pt x="2" y="4"/>
                    <a:pt x="7" y="9"/>
                    <a:pt x="0" y="10"/>
                  </a:cubicBezTo>
                  <a:cubicBezTo>
                    <a:pt x="0" y="7"/>
                    <a:pt x="0" y="3"/>
                    <a:pt x="3" y="0"/>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8">
              <a:extLst>
                <a:ext uri="{FF2B5EF4-FFF2-40B4-BE49-F238E27FC236}">
                  <a16:creationId xmlns:a16="http://schemas.microsoft.com/office/drawing/2014/main" id="{FCE3D169-DBA9-40B3-3AA8-E443BC5D0500}"/>
                </a:ext>
              </a:extLst>
            </p:cNvPr>
            <p:cNvSpPr>
              <a:spLocks/>
            </p:cNvSpPr>
            <p:nvPr/>
          </p:nvSpPr>
          <p:spPr bwMode="auto">
            <a:xfrm>
              <a:off x="7640638" y="3429000"/>
              <a:ext cx="520700" cy="781050"/>
            </a:xfrm>
            <a:custGeom>
              <a:avLst/>
              <a:gdLst>
                <a:gd name="T0" fmla="*/ 117 w 138"/>
                <a:gd name="T1" fmla="*/ 111 h 207"/>
                <a:gd name="T2" fmla="*/ 111 w 138"/>
                <a:gd name="T3" fmla="*/ 120 h 207"/>
                <a:gd name="T4" fmla="*/ 74 w 138"/>
                <a:gd name="T5" fmla="*/ 110 h 207"/>
                <a:gd name="T6" fmla="*/ 58 w 138"/>
                <a:gd name="T7" fmla="*/ 106 h 207"/>
                <a:gd name="T8" fmla="*/ 54 w 138"/>
                <a:gd name="T9" fmla="*/ 108 h 207"/>
                <a:gd name="T10" fmla="*/ 56 w 138"/>
                <a:gd name="T11" fmla="*/ 113 h 207"/>
                <a:gd name="T12" fmla="*/ 79 w 138"/>
                <a:gd name="T13" fmla="*/ 124 h 207"/>
                <a:gd name="T14" fmla="*/ 118 w 138"/>
                <a:gd name="T15" fmla="*/ 131 h 207"/>
                <a:gd name="T16" fmla="*/ 123 w 138"/>
                <a:gd name="T17" fmla="*/ 135 h 207"/>
                <a:gd name="T18" fmla="*/ 138 w 138"/>
                <a:gd name="T19" fmla="*/ 188 h 207"/>
                <a:gd name="T20" fmla="*/ 126 w 138"/>
                <a:gd name="T21" fmla="*/ 202 h 207"/>
                <a:gd name="T22" fmla="*/ 110 w 138"/>
                <a:gd name="T23" fmla="*/ 202 h 207"/>
                <a:gd name="T24" fmla="*/ 94 w 138"/>
                <a:gd name="T25" fmla="*/ 167 h 207"/>
                <a:gd name="T26" fmla="*/ 75 w 138"/>
                <a:gd name="T27" fmla="*/ 139 h 207"/>
                <a:gd name="T28" fmla="*/ 34 w 138"/>
                <a:gd name="T29" fmla="*/ 105 h 207"/>
                <a:gd name="T30" fmla="*/ 12 w 138"/>
                <a:gd name="T31" fmla="*/ 56 h 207"/>
                <a:gd name="T32" fmla="*/ 7 w 138"/>
                <a:gd name="T33" fmla="*/ 24 h 207"/>
                <a:gd name="T34" fmla="*/ 0 w 138"/>
                <a:gd name="T35" fmla="*/ 0 h 207"/>
                <a:gd name="T36" fmla="*/ 27 w 138"/>
                <a:gd name="T37" fmla="*/ 5 h 207"/>
                <a:gd name="T38" fmla="*/ 35 w 138"/>
                <a:gd name="T39" fmla="*/ 11 h 207"/>
                <a:gd name="T40" fmla="*/ 56 w 138"/>
                <a:gd name="T41" fmla="*/ 55 h 207"/>
                <a:gd name="T42" fmla="*/ 58 w 138"/>
                <a:gd name="T43" fmla="*/ 72 h 207"/>
                <a:gd name="T44" fmla="*/ 70 w 138"/>
                <a:gd name="T45" fmla="*/ 81 h 207"/>
                <a:gd name="T46" fmla="*/ 81 w 138"/>
                <a:gd name="T47" fmla="*/ 84 h 207"/>
                <a:gd name="T48" fmla="*/ 87 w 138"/>
                <a:gd name="T49" fmla="*/ 92 h 207"/>
                <a:gd name="T50" fmla="*/ 117 w 138"/>
                <a:gd name="T51" fmla="*/ 11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207">
                  <a:moveTo>
                    <a:pt x="117" y="111"/>
                  </a:moveTo>
                  <a:cubicBezTo>
                    <a:pt x="120" y="119"/>
                    <a:pt x="120" y="120"/>
                    <a:pt x="111" y="120"/>
                  </a:cubicBezTo>
                  <a:cubicBezTo>
                    <a:pt x="98" y="120"/>
                    <a:pt x="86" y="114"/>
                    <a:pt x="74" y="110"/>
                  </a:cubicBezTo>
                  <a:cubicBezTo>
                    <a:pt x="69" y="108"/>
                    <a:pt x="64" y="106"/>
                    <a:pt x="58" y="106"/>
                  </a:cubicBezTo>
                  <a:cubicBezTo>
                    <a:pt x="56" y="106"/>
                    <a:pt x="54" y="107"/>
                    <a:pt x="54" y="108"/>
                  </a:cubicBezTo>
                  <a:cubicBezTo>
                    <a:pt x="53" y="110"/>
                    <a:pt x="55" y="112"/>
                    <a:pt x="56" y="113"/>
                  </a:cubicBezTo>
                  <a:cubicBezTo>
                    <a:pt x="63" y="118"/>
                    <a:pt x="71" y="121"/>
                    <a:pt x="79" y="124"/>
                  </a:cubicBezTo>
                  <a:cubicBezTo>
                    <a:pt x="92" y="127"/>
                    <a:pt x="104" y="132"/>
                    <a:pt x="118" y="131"/>
                  </a:cubicBezTo>
                  <a:cubicBezTo>
                    <a:pt x="122" y="130"/>
                    <a:pt x="123" y="133"/>
                    <a:pt x="123" y="135"/>
                  </a:cubicBezTo>
                  <a:cubicBezTo>
                    <a:pt x="127" y="153"/>
                    <a:pt x="132" y="171"/>
                    <a:pt x="138" y="188"/>
                  </a:cubicBezTo>
                  <a:cubicBezTo>
                    <a:pt x="132" y="191"/>
                    <a:pt x="131" y="198"/>
                    <a:pt x="126" y="202"/>
                  </a:cubicBezTo>
                  <a:cubicBezTo>
                    <a:pt x="120" y="207"/>
                    <a:pt x="115" y="206"/>
                    <a:pt x="110" y="202"/>
                  </a:cubicBezTo>
                  <a:cubicBezTo>
                    <a:pt x="99" y="193"/>
                    <a:pt x="96" y="180"/>
                    <a:pt x="94" y="167"/>
                  </a:cubicBezTo>
                  <a:cubicBezTo>
                    <a:pt x="92" y="154"/>
                    <a:pt x="88" y="143"/>
                    <a:pt x="75" y="139"/>
                  </a:cubicBezTo>
                  <a:cubicBezTo>
                    <a:pt x="56" y="133"/>
                    <a:pt x="45" y="120"/>
                    <a:pt x="34" y="105"/>
                  </a:cubicBezTo>
                  <a:cubicBezTo>
                    <a:pt x="24" y="90"/>
                    <a:pt x="15" y="74"/>
                    <a:pt x="12" y="56"/>
                  </a:cubicBezTo>
                  <a:cubicBezTo>
                    <a:pt x="11" y="45"/>
                    <a:pt x="7" y="35"/>
                    <a:pt x="7" y="24"/>
                  </a:cubicBezTo>
                  <a:cubicBezTo>
                    <a:pt x="6" y="16"/>
                    <a:pt x="1" y="9"/>
                    <a:pt x="0" y="0"/>
                  </a:cubicBezTo>
                  <a:cubicBezTo>
                    <a:pt x="9" y="2"/>
                    <a:pt x="18" y="3"/>
                    <a:pt x="27" y="5"/>
                  </a:cubicBezTo>
                  <a:cubicBezTo>
                    <a:pt x="31" y="5"/>
                    <a:pt x="34" y="7"/>
                    <a:pt x="35" y="11"/>
                  </a:cubicBezTo>
                  <a:cubicBezTo>
                    <a:pt x="43" y="25"/>
                    <a:pt x="50" y="40"/>
                    <a:pt x="56" y="55"/>
                  </a:cubicBezTo>
                  <a:cubicBezTo>
                    <a:pt x="58" y="60"/>
                    <a:pt x="57" y="66"/>
                    <a:pt x="58" y="72"/>
                  </a:cubicBezTo>
                  <a:cubicBezTo>
                    <a:pt x="60" y="80"/>
                    <a:pt x="62" y="82"/>
                    <a:pt x="70" y="81"/>
                  </a:cubicBezTo>
                  <a:cubicBezTo>
                    <a:pt x="75" y="80"/>
                    <a:pt x="78" y="81"/>
                    <a:pt x="81" y="84"/>
                  </a:cubicBezTo>
                  <a:cubicBezTo>
                    <a:pt x="83" y="87"/>
                    <a:pt x="85" y="89"/>
                    <a:pt x="87" y="92"/>
                  </a:cubicBezTo>
                  <a:cubicBezTo>
                    <a:pt x="95" y="102"/>
                    <a:pt x="106" y="107"/>
                    <a:pt x="117" y="111"/>
                  </a:cubicBezTo>
                  <a:close/>
                </a:path>
              </a:pathLst>
            </a:custGeom>
            <a:solidFill>
              <a:srgbClr val="9AC5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9">
              <a:extLst>
                <a:ext uri="{FF2B5EF4-FFF2-40B4-BE49-F238E27FC236}">
                  <a16:creationId xmlns:a16="http://schemas.microsoft.com/office/drawing/2014/main" id="{4A0ED67A-E989-13E4-334D-A2F4CE080674}"/>
                </a:ext>
              </a:extLst>
            </p:cNvPr>
            <p:cNvSpPr>
              <a:spLocks/>
            </p:cNvSpPr>
            <p:nvPr/>
          </p:nvSpPr>
          <p:spPr bwMode="auto">
            <a:xfrm>
              <a:off x="8361363" y="4640263"/>
              <a:ext cx="41275" cy="117475"/>
            </a:xfrm>
            <a:custGeom>
              <a:avLst/>
              <a:gdLst>
                <a:gd name="T0" fmla="*/ 11 w 11"/>
                <a:gd name="T1" fmla="*/ 11 h 31"/>
                <a:gd name="T2" fmla="*/ 4 w 11"/>
                <a:gd name="T3" fmla="*/ 16 h 31"/>
                <a:gd name="T4" fmla="*/ 3 w 11"/>
                <a:gd name="T5" fmla="*/ 31 h 31"/>
                <a:gd name="T6" fmla="*/ 4 w 11"/>
                <a:gd name="T7" fmla="*/ 0 h 31"/>
                <a:gd name="T8" fmla="*/ 11 w 11"/>
                <a:gd name="T9" fmla="*/ 11 h 31"/>
              </a:gdLst>
              <a:ahLst/>
              <a:cxnLst>
                <a:cxn ang="0">
                  <a:pos x="T0" y="T1"/>
                </a:cxn>
                <a:cxn ang="0">
                  <a:pos x="T2" y="T3"/>
                </a:cxn>
                <a:cxn ang="0">
                  <a:pos x="T4" y="T5"/>
                </a:cxn>
                <a:cxn ang="0">
                  <a:pos x="T6" y="T7"/>
                </a:cxn>
                <a:cxn ang="0">
                  <a:pos x="T8" y="T9"/>
                </a:cxn>
              </a:cxnLst>
              <a:rect l="0" t="0" r="r" b="b"/>
              <a:pathLst>
                <a:path w="11" h="31">
                  <a:moveTo>
                    <a:pt x="11" y="11"/>
                  </a:moveTo>
                  <a:cubicBezTo>
                    <a:pt x="5" y="7"/>
                    <a:pt x="2" y="10"/>
                    <a:pt x="4" y="16"/>
                  </a:cubicBezTo>
                  <a:cubicBezTo>
                    <a:pt x="5" y="21"/>
                    <a:pt x="3" y="26"/>
                    <a:pt x="3" y="31"/>
                  </a:cubicBezTo>
                  <a:cubicBezTo>
                    <a:pt x="0" y="21"/>
                    <a:pt x="2" y="11"/>
                    <a:pt x="4" y="0"/>
                  </a:cubicBezTo>
                  <a:cubicBezTo>
                    <a:pt x="7" y="3"/>
                    <a:pt x="9" y="7"/>
                    <a:pt x="11" y="11"/>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60">
              <a:extLst>
                <a:ext uri="{FF2B5EF4-FFF2-40B4-BE49-F238E27FC236}">
                  <a16:creationId xmlns:a16="http://schemas.microsoft.com/office/drawing/2014/main" id="{4263E04A-6126-34B7-A3D3-B6BBAFDEEC4A}"/>
                </a:ext>
              </a:extLst>
            </p:cNvPr>
            <p:cNvSpPr>
              <a:spLocks/>
            </p:cNvSpPr>
            <p:nvPr/>
          </p:nvSpPr>
          <p:spPr bwMode="auto">
            <a:xfrm>
              <a:off x="8394700" y="4681538"/>
              <a:ext cx="44450" cy="49213"/>
            </a:xfrm>
            <a:custGeom>
              <a:avLst/>
              <a:gdLst>
                <a:gd name="T0" fmla="*/ 12 w 12"/>
                <a:gd name="T1" fmla="*/ 13 h 13"/>
                <a:gd name="T2" fmla="*/ 2 w 12"/>
                <a:gd name="T3" fmla="*/ 0 h 13"/>
                <a:gd name="T4" fmla="*/ 12 w 12"/>
                <a:gd name="T5" fmla="*/ 13 h 13"/>
              </a:gdLst>
              <a:ahLst/>
              <a:cxnLst>
                <a:cxn ang="0">
                  <a:pos x="T0" y="T1"/>
                </a:cxn>
                <a:cxn ang="0">
                  <a:pos x="T2" y="T3"/>
                </a:cxn>
                <a:cxn ang="0">
                  <a:pos x="T4" y="T5"/>
                </a:cxn>
              </a:cxnLst>
              <a:rect l="0" t="0" r="r" b="b"/>
              <a:pathLst>
                <a:path w="12" h="13">
                  <a:moveTo>
                    <a:pt x="12" y="13"/>
                  </a:moveTo>
                  <a:cubicBezTo>
                    <a:pt x="2" y="9"/>
                    <a:pt x="0" y="7"/>
                    <a:pt x="2" y="0"/>
                  </a:cubicBezTo>
                  <a:cubicBezTo>
                    <a:pt x="5" y="4"/>
                    <a:pt x="9" y="8"/>
                    <a:pt x="12" y="13"/>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61">
              <a:extLst>
                <a:ext uri="{FF2B5EF4-FFF2-40B4-BE49-F238E27FC236}">
                  <a16:creationId xmlns:a16="http://schemas.microsoft.com/office/drawing/2014/main" id="{B8BE0B9E-2061-264B-3DD2-455A8716E249}"/>
                </a:ext>
              </a:extLst>
            </p:cNvPr>
            <p:cNvSpPr>
              <a:spLocks/>
            </p:cNvSpPr>
            <p:nvPr/>
          </p:nvSpPr>
          <p:spPr bwMode="auto">
            <a:xfrm>
              <a:off x="8408988" y="4953000"/>
              <a:ext cx="19050" cy="98425"/>
            </a:xfrm>
            <a:custGeom>
              <a:avLst/>
              <a:gdLst>
                <a:gd name="T0" fmla="*/ 2 w 5"/>
                <a:gd name="T1" fmla="*/ 0 h 26"/>
                <a:gd name="T2" fmla="*/ 5 w 5"/>
                <a:gd name="T3" fmla="*/ 21 h 26"/>
                <a:gd name="T4" fmla="*/ 0 w 5"/>
                <a:gd name="T5" fmla="*/ 26 h 26"/>
                <a:gd name="T6" fmla="*/ 2 w 5"/>
                <a:gd name="T7" fmla="*/ 0 h 26"/>
              </a:gdLst>
              <a:ahLst/>
              <a:cxnLst>
                <a:cxn ang="0">
                  <a:pos x="T0" y="T1"/>
                </a:cxn>
                <a:cxn ang="0">
                  <a:pos x="T2" y="T3"/>
                </a:cxn>
                <a:cxn ang="0">
                  <a:pos x="T4" y="T5"/>
                </a:cxn>
                <a:cxn ang="0">
                  <a:pos x="T6" y="T7"/>
                </a:cxn>
              </a:cxnLst>
              <a:rect l="0" t="0" r="r" b="b"/>
              <a:pathLst>
                <a:path w="5" h="26">
                  <a:moveTo>
                    <a:pt x="2" y="0"/>
                  </a:moveTo>
                  <a:cubicBezTo>
                    <a:pt x="5" y="7"/>
                    <a:pt x="3" y="14"/>
                    <a:pt x="5" y="21"/>
                  </a:cubicBezTo>
                  <a:cubicBezTo>
                    <a:pt x="5" y="24"/>
                    <a:pt x="3" y="25"/>
                    <a:pt x="0" y="26"/>
                  </a:cubicBezTo>
                  <a:cubicBezTo>
                    <a:pt x="2" y="18"/>
                    <a:pt x="2" y="9"/>
                    <a:pt x="2" y="0"/>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62">
              <a:extLst>
                <a:ext uri="{FF2B5EF4-FFF2-40B4-BE49-F238E27FC236}">
                  <a16:creationId xmlns:a16="http://schemas.microsoft.com/office/drawing/2014/main" id="{D990344B-CC86-67D0-2F09-C58D0A6C97C4}"/>
                </a:ext>
              </a:extLst>
            </p:cNvPr>
            <p:cNvSpPr>
              <a:spLocks/>
            </p:cNvSpPr>
            <p:nvPr/>
          </p:nvSpPr>
          <p:spPr bwMode="auto">
            <a:xfrm>
              <a:off x="8394700" y="4843463"/>
              <a:ext cx="26988" cy="57150"/>
            </a:xfrm>
            <a:custGeom>
              <a:avLst/>
              <a:gdLst>
                <a:gd name="T0" fmla="*/ 0 w 7"/>
                <a:gd name="T1" fmla="*/ 0 h 15"/>
                <a:gd name="T2" fmla="*/ 5 w 7"/>
                <a:gd name="T3" fmla="*/ 7 h 15"/>
                <a:gd name="T4" fmla="*/ 4 w 7"/>
                <a:gd name="T5" fmla="*/ 15 h 15"/>
                <a:gd name="T6" fmla="*/ 0 w 7"/>
                <a:gd name="T7" fmla="*/ 0 h 15"/>
              </a:gdLst>
              <a:ahLst/>
              <a:cxnLst>
                <a:cxn ang="0">
                  <a:pos x="T0" y="T1"/>
                </a:cxn>
                <a:cxn ang="0">
                  <a:pos x="T2" y="T3"/>
                </a:cxn>
                <a:cxn ang="0">
                  <a:pos x="T4" y="T5"/>
                </a:cxn>
                <a:cxn ang="0">
                  <a:pos x="T6" y="T7"/>
                </a:cxn>
              </a:cxnLst>
              <a:rect l="0" t="0" r="r" b="b"/>
              <a:pathLst>
                <a:path w="7" h="15">
                  <a:moveTo>
                    <a:pt x="0" y="0"/>
                  </a:moveTo>
                  <a:cubicBezTo>
                    <a:pt x="5" y="0"/>
                    <a:pt x="7" y="2"/>
                    <a:pt x="5" y="7"/>
                  </a:cubicBezTo>
                  <a:cubicBezTo>
                    <a:pt x="4" y="9"/>
                    <a:pt x="5" y="12"/>
                    <a:pt x="4" y="15"/>
                  </a:cubicBezTo>
                  <a:cubicBezTo>
                    <a:pt x="3" y="10"/>
                    <a:pt x="0" y="6"/>
                    <a:pt x="0" y="0"/>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63">
              <a:extLst>
                <a:ext uri="{FF2B5EF4-FFF2-40B4-BE49-F238E27FC236}">
                  <a16:creationId xmlns:a16="http://schemas.microsoft.com/office/drawing/2014/main" id="{2FAFD23F-BFB1-D38C-13AC-DDDF5659F533}"/>
                </a:ext>
              </a:extLst>
            </p:cNvPr>
            <p:cNvSpPr>
              <a:spLocks/>
            </p:cNvSpPr>
            <p:nvPr/>
          </p:nvSpPr>
          <p:spPr bwMode="auto">
            <a:xfrm>
              <a:off x="8493125" y="4779963"/>
              <a:ext cx="25400" cy="19050"/>
            </a:xfrm>
            <a:custGeom>
              <a:avLst/>
              <a:gdLst>
                <a:gd name="T0" fmla="*/ 7 w 7"/>
                <a:gd name="T1" fmla="*/ 0 h 5"/>
                <a:gd name="T2" fmla="*/ 0 w 7"/>
                <a:gd name="T3" fmla="*/ 4 h 5"/>
                <a:gd name="T4" fmla="*/ 7 w 7"/>
                <a:gd name="T5" fmla="*/ 0 h 5"/>
              </a:gdLst>
              <a:ahLst/>
              <a:cxnLst>
                <a:cxn ang="0">
                  <a:pos x="T0" y="T1"/>
                </a:cxn>
                <a:cxn ang="0">
                  <a:pos x="T2" y="T3"/>
                </a:cxn>
                <a:cxn ang="0">
                  <a:pos x="T4" y="T5"/>
                </a:cxn>
              </a:cxnLst>
              <a:rect l="0" t="0" r="r" b="b"/>
              <a:pathLst>
                <a:path w="7" h="5">
                  <a:moveTo>
                    <a:pt x="7" y="0"/>
                  </a:moveTo>
                  <a:cubicBezTo>
                    <a:pt x="7" y="5"/>
                    <a:pt x="4" y="4"/>
                    <a:pt x="0" y="4"/>
                  </a:cubicBezTo>
                  <a:cubicBezTo>
                    <a:pt x="2" y="1"/>
                    <a:pt x="5" y="0"/>
                    <a:pt x="7" y="0"/>
                  </a:cubicBezTo>
                  <a:close/>
                </a:path>
              </a:pathLst>
            </a:custGeom>
            <a:solidFill>
              <a:srgbClr val="C7D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64">
              <a:extLst>
                <a:ext uri="{FF2B5EF4-FFF2-40B4-BE49-F238E27FC236}">
                  <a16:creationId xmlns:a16="http://schemas.microsoft.com/office/drawing/2014/main" id="{F00688FD-677C-5D9D-D880-A5C750A86C7E}"/>
                </a:ext>
              </a:extLst>
            </p:cNvPr>
            <p:cNvSpPr>
              <a:spLocks/>
            </p:cNvSpPr>
            <p:nvPr/>
          </p:nvSpPr>
          <p:spPr bwMode="auto">
            <a:xfrm>
              <a:off x="7477125" y="3357563"/>
              <a:ext cx="34925" cy="26988"/>
            </a:xfrm>
            <a:custGeom>
              <a:avLst/>
              <a:gdLst>
                <a:gd name="T0" fmla="*/ 6 w 9"/>
                <a:gd name="T1" fmla="*/ 7 h 7"/>
                <a:gd name="T2" fmla="*/ 0 w 9"/>
                <a:gd name="T3" fmla="*/ 0 h 7"/>
                <a:gd name="T4" fmla="*/ 9 w 9"/>
                <a:gd name="T5" fmla="*/ 7 h 7"/>
                <a:gd name="T6" fmla="*/ 6 w 9"/>
                <a:gd name="T7" fmla="*/ 7 h 7"/>
              </a:gdLst>
              <a:ahLst/>
              <a:cxnLst>
                <a:cxn ang="0">
                  <a:pos x="T0" y="T1"/>
                </a:cxn>
                <a:cxn ang="0">
                  <a:pos x="T2" y="T3"/>
                </a:cxn>
                <a:cxn ang="0">
                  <a:pos x="T4" y="T5"/>
                </a:cxn>
                <a:cxn ang="0">
                  <a:pos x="T6" y="T7"/>
                </a:cxn>
              </a:cxnLst>
              <a:rect l="0" t="0" r="r" b="b"/>
              <a:pathLst>
                <a:path w="9" h="7">
                  <a:moveTo>
                    <a:pt x="6" y="7"/>
                  </a:moveTo>
                  <a:cubicBezTo>
                    <a:pt x="4" y="5"/>
                    <a:pt x="1" y="4"/>
                    <a:pt x="0" y="0"/>
                  </a:cubicBezTo>
                  <a:cubicBezTo>
                    <a:pt x="3" y="3"/>
                    <a:pt x="6" y="5"/>
                    <a:pt x="9" y="7"/>
                  </a:cubicBezTo>
                  <a:cubicBezTo>
                    <a:pt x="8" y="7"/>
                    <a:pt x="7" y="7"/>
                    <a:pt x="6" y="7"/>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65">
              <a:extLst>
                <a:ext uri="{FF2B5EF4-FFF2-40B4-BE49-F238E27FC236}">
                  <a16:creationId xmlns:a16="http://schemas.microsoft.com/office/drawing/2014/main" id="{C15E60B0-7D08-4457-1548-E576C2FBADD5}"/>
                </a:ext>
              </a:extLst>
            </p:cNvPr>
            <p:cNvSpPr>
              <a:spLocks/>
            </p:cNvSpPr>
            <p:nvPr/>
          </p:nvSpPr>
          <p:spPr bwMode="auto">
            <a:xfrm>
              <a:off x="7742238" y="3448050"/>
              <a:ext cx="339725" cy="400050"/>
            </a:xfrm>
            <a:custGeom>
              <a:avLst/>
              <a:gdLst>
                <a:gd name="T0" fmla="*/ 90 w 90"/>
                <a:gd name="T1" fmla="*/ 106 h 106"/>
                <a:gd name="T2" fmla="*/ 57 w 90"/>
                <a:gd name="T3" fmla="*/ 85 h 106"/>
                <a:gd name="T4" fmla="*/ 39 w 90"/>
                <a:gd name="T5" fmla="*/ 79 h 106"/>
                <a:gd name="T6" fmla="*/ 29 w 90"/>
                <a:gd name="T7" fmla="*/ 69 h 106"/>
                <a:gd name="T8" fmla="*/ 6 w 90"/>
                <a:gd name="T9" fmla="*/ 5 h 106"/>
                <a:gd name="T10" fmla="*/ 0 w 90"/>
                <a:gd name="T11" fmla="*/ 0 h 106"/>
                <a:gd name="T12" fmla="*/ 29 w 90"/>
                <a:gd name="T13" fmla="*/ 3 h 106"/>
                <a:gd name="T14" fmla="*/ 58 w 90"/>
                <a:gd name="T15" fmla="*/ 1 h 106"/>
                <a:gd name="T16" fmla="*/ 66 w 90"/>
                <a:gd name="T17" fmla="*/ 5 h 106"/>
                <a:gd name="T18" fmla="*/ 90 w 90"/>
                <a:gd name="T19" fmla="*/ 104 h 106"/>
                <a:gd name="T20" fmla="*/ 90 w 90"/>
                <a:gd name="T21"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106">
                  <a:moveTo>
                    <a:pt x="90" y="106"/>
                  </a:moveTo>
                  <a:cubicBezTo>
                    <a:pt x="75" y="106"/>
                    <a:pt x="65" y="96"/>
                    <a:pt x="57" y="85"/>
                  </a:cubicBezTo>
                  <a:cubicBezTo>
                    <a:pt x="52" y="79"/>
                    <a:pt x="48" y="75"/>
                    <a:pt x="39" y="79"/>
                  </a:cubicBezTo>
                  <a:cubicBezTo>
                    <a:pt x="35" y="81"/>
                    <a:pt x="30" y="75"/>
                    <a:pt x="29" y="69"/>
                  </a:cubicBezTo>
                  <a:cubicBezTo>
                    <a:pt x="28" y="45"/>
                    <a:pt x="16" y="26"/>
                    <a:pt x="6" y="5"/>
                  </a:cubicBezTo>
                  <a:cubicBezTo>
                    <a:pt x="5" y="2"/>
                    <a:pt x="2" y="1"/>
                    <a:pt x="0" y="0"/>
                  </a:cubicBezTo>
                  <a:cubicBezTo>
                    <a:pt x="10" y="1"/>
                    <a:pt x="19" y="1"/>
                    <a:pt x="29" y="3"/>
                  </a:cubicBezTo>
                  <a:cubicBezTo>
                    <a:pt x="39" y="4"/>
                    <a:pt x="49" y="3"/>
                    <a:pt x="58" y="1"/>
                  </a:cubicBezTo>
                  <a:cubicBezTo>
                    <a:pt x="62" y="1"/>
                    <a:pt x="64" y="0"/>
                    <a:pt x="66" y="5"/>
                  </a:cubicBezTo>
                  <a:cubicBezTo>
                    <a:pt x="74" y="38"/>
                    <a:pt x="84" y="70"/>
                    <a:pt x="90" y="104"/>
                  </a:cubicBezTo>
                  <a:cubicBezTo>
                    <a:pt x="90" y="104"/>
                    <a:pt x="90" y="105"/>
                    <a:pt x="90" y="106"/>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66">
              <a:extLst>
                <a:ext uri="{FF2B5EF4-FFF2-40B4-BE49-F238E27FC236}">
                  <a16:creationId xmlns:a16="http://schemas.microsoft.com/office/drawing/2014/main" id="{189E8665-6456-AFA7-D467-E32B98808418}"/>
                </a:ext>
              </a:extLst>
            </p:cNvPr>
            <p:cNvSpPr>
              <a:spLocks/>
            </p:cNvSpPr>
            <p:nvPr/>
          </p:nvSpPr>
          <p:spPr bwMode="auto">
            <a:xfrm>
              <a:off x="7199313" y="3157538"/>
              <a:ext cx="738188" cy="252413"/>
            </a:xfrm>
            <a:custGeom>
              <a:avLst/>
              <a:gdLst>
                <a:gd name="T0" fmla="*/ 122 w 196"/>
                <a:gd name="T1" fmla="*/ 61 h 67"/>
                <a:gd name="T2" fmla="*/ 124 w 196"/>
                <a:gd name="T3" fmla="*/ 61 h 67"/>
                <a:gd name="T4" fmla="*/ 134 w 196"/>
                <a:gd name="T5" fmla="*/ 61 h 67"/>
                <a:gd name="T6" fmla="*/ 128 w 196"/>
                <a:gd name="T7" fmla="*/ 52 h 67"/>
                <a:gd name="T8" fmla="*/ 88 w 196"/>
                <a:gd name="T9" fmla="*/ 25 h 67"/>
                <a:gd name="T10" fmla="*/ 61 w 196"/>
                <a:gd name="T11" fmla="*/ 31 h 67"/>
                <a:gd name="T12" fmla="*/ 28 w 196"/>
                <a:gd name="T13" fmla="*/ 33 h 67"/>
                <a:gd name="T14" fmla="*/ 0 w 196"/>
                <a:gd name="T15" fmla="*/ 21 h 67"/>
                <a:gd name="T16" fmla="*/ 9 w 196"/>
                <a:gd name="T17" fmla="*/ 11 h 67"/>
                <a:gd name="T18" fmla="*/ 10 w 196"/>
                <a:gd name="T19" fmla="*/ 3 h 67"/>
                <a:gd name="T20" fmla="*/ 15 w 196"/>
                <a:gd name="T21" fmla="*/ 0 h 67"/>
                <a:gd name="T22" fmla="*/ 18 w 196"/>
                <a:gd name="T23" fmla="*/ 4 h 67"/>
                <a:gd name="T24" fmla="*/ 24 w 196"/>
                <a:gd name="T25" fmla="*/ 8 h 67"/>
                <a:gd name="T26" fmla="*/ 53 w 196"/>
                <a:gd name="T27" fmla="*/ 10 h 67"/>
                <a:gd name="T28" fmla="*/ 70 w 196"/>
                <a:gd name="T29" fmla="*/ 19 h 67"/>
                <a:gd name="T30" fmla="*/ 75 w 196"/>
                <a:gd name="T31" fmla="*/ 21 h 67"/>
                <a:gd name="T32" fmla="*/ 103 w 196"/>
                <a:gd name="T33" fmla="*/ 19 h 67"/>
                <a:gd name="T34" fmla="*/ 108 w 196"/>
                <a:gd name="T35" fmla="*/ 25 h 67"/>
                <a:gd name="T36" fmla="*/ 114 w 196"/>
                <a:gd name="T37" fmla="*/ 31 h 67"/>
                <a:gd name="T38" fmla="*/ 125 w 196"/>
                <a:gd name="T39" fmla="*/ 38 h 67"/>
                <a:gd name="T40" fmla="*/ 137 w 196"/>
                <a:gd name="T41" fmla="*/ 44 h 67"/>
                <a:gd name="T42" fmla="*/ 143 w 196"/>
                <a:gd name="T43" fmla="*/ 49 h 67"/>
                <a:gd name="T44" fmla="*/ 144 w 196"/>
                <a:gd name="T45" fmla="*/ 53 h 67"/>
                <a:gd name="T46" fmla="*/ 171 w 196"/>
                <a:gd name="T47" fmla="*/ 57 h 67"/>
                <a:gd name="T48" fmla="*/ 181 w 196"/>
                <a:gd name="T49" fmla="*/ 59 h 67"/>
                <a:gd name="T50" fmla="*/ 193 w 196"/>
                <a:gd name="T51" fmla="*/ 53 h 67"/>
                <a:gd name="T52" fmla="*/ 191 w 196"/>
                <a:gd name="T53" fmla="*/ 62 h 67"/>
                <a:gd name="T54" fmla="*/ 165 w 196"/>
                <a:gd name="T55" fmla="*/ 62 h 67"/>
                <a:gd name="T56" fmla="*/ 154 w 196"/>
                <a:gd name="T57" fmla="*/ 62 h 67"/>
                <a:gd name="T58" fmla="*/ 147 w 196"/>
                <a:gd name="T59" fmla="*/ 62 h 67"/>
                <a:gd name="T60" fmla="*/ 134 w 196"/>
                <a:gd name="T61" fmla="*/ 64 h 67"/>
                <a:gd name="T62" fmla="*/ 122 w 196"/>
                <a:gd name="T63" fmla="*/ 6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6" h="67">
                  <a:moveTo>
                    <a:pt x="122" y="61"/>
                  </a:moveTo>
                  <a:cubicBezTo>
                    <a:pt x="123" y="61"/>
                    <a:pt x="123" y="61"/>
                    <a:pt x="124" y="61"/>
                  </a:cubicBezTo>
                  <a:cubicBezTo>
                    <a:pt x="127" y="60"/>
                    <a:pt x="132" y="65"/>
                    <a:pt x="134" y="61"/>
                  </a:cubicBezTo>
                  <a:cubicBezTo>
                    <a:pt x="137" y="57"/>
                    <a:pt x="131" y="54"/>
                    <a:pt x="128" y="52"/>
                  </a:cubicBezTo>
                  <a:cubicBezTo>
                    <a:pt x="117" y="39"/>
                    <a:pt x="106" y="28"/>
                    <a:pt x="88" y="25"/>
                  </a:cubicBezTo>
                  <a:cubicBezTo>
                    <a:pt x="78" y="23"/>
                    <a:pt x="69" y="26"/>
                    <a:pt x="61" y="31"/>
                  </a:cubicBezTo>
                  <a:cubicBezTo>
                    <a:pt x="50" y="37"/>
                    <a:pt x="39" y="35"/>
                    <a:pt x="28" y="33"/>
                  </a:cubicBezTo>
                  <a:cubicBezTo>
                    <a:pt x="18" y="32"/>
                    <a:pt x="9" y="26"/>
                    <a:pt x="0" y="21"/>
                  </a:cubicBezTo>
                  <a:cubicBezTo>
                    <a:pt x="8" y="21"/>
                    <a:pt x="8" y="16"/>
                    <a:pt x="9" y="11"/>
                  </a:cubicBezTo>
                  <a:cubicBezTo>
                    <a:pt x="9" y="8"/>
                    <a:pt x="9" y="6"/>
                    <a:pt x="10" y="3"/>
                  </a:cubicBezTo>
                  <a:cubicBezTo>
                    <a:pt x="12" y="2"/>
                    <a:pt x="13" y="0"/>
                    <a:pt x="15" y="0"/>
                  </a:cubicBezTo>
                  <a:cubicBezTo>
                    <a:pt x="17" y="0"/>
                    <a:pt x="18" y="3"/>
                    <a:pt x="18" y="4"/>
                  </a:cubicBezTo>
                  <a:cubicBezTo>
                    <a:pt x="18" y="8"/>
                    <a:pt x="21" y="9"/>
                    <a:pt x="24" y="8"/>
                  </a:cubicBezTo>
                  <a:cubicBezTo>
                    <a:pt x="34" y="7"/>
                    <a:pt x="43" y="10"/>
                    <a:pt x="53" y="10"/>
                  </a:cubicBezTo>
                  <a:cubicBezTo>
                    <a:pt x="60" y="10"/>
                    <a:pt x="67" y="12"/>
                    <a:pt x="70" y="19"/>
                  </a:cubicBezTo>
                  <a:cubicBezTo>
                    <a:pt x="72" y="21"/>
                    <a:pt x="73" y="22"/>
                    <a:pt x="75" y="21"/>
                  </a:cubicBezTo>
                  <a:cubicBezTo>
                    <a:pt x="84" y="16"/>
                    <a:pt x="94" y="22"/>
                    <a:pt x="103" y="19"/>
                  </a:cubicBezTo>
                  <a:cubicBezTo>
                    <a:pt x="106" y="18"/>
                    <a:pt x="110" y="19"/>
                    <a:pt x="108" y="25"/>
                  </a:cubicBezTo>
                  <a:cubicBezTo>
                    <a:pt x="107" y="30"/>
                    <a:pt x="111" y="31"/>
                    <a:pt x="114" y="31"/>
                  </a:cubicBezTo>
                  <a:cubicBezTo>
                    <a:pt x="120" y="32"/>
                    <a:pt x="123" y="32"/>
                    <a:pt x="125" y="38"/>
                  </a:cubicBezTo>
                  <a:cubicBezTo>
                    <a:pt x="126" y="42"/>
                    <a:pt x="132" y="45"/>
                    <a:pt x="137" y="44"/>
                  </a:cubicBezTo>
                  <a:cubicBezTo>
                    <a:pt x="141" y="43"/>
                    <a:pt x="143" y="44"/>
                    <a:pt x="143" y="49"/>
                  </a:cubicBezTo>
                  <a:cubicBezTo>
                    <a:pt x="142" y="51"/>
                    <a:pt x="142" y="53"/>
                    <a:pt x="144" y="53"/>
                  </a:cubicBezTo>
                  <a:cubicBezTo>
                    <a:pt x="153" y="53"/>
                    <a:pt x="161" y="62"/>
                    <a:pt x="171" y="57"/>
                  </a:cubicBezTo>
                  <a:cubicBezTo>
                    <a:pt x="174" y="55"/>
                    <a:pt x="178" y="58"/>
                    <a:pt x="181" y="59"/>
                  </a:cubicBezTo>
                  <a:cubicBezTo>
                    <a:pt x="187" y="61"/>
                    <a:pt x="192" y="61"/>
                    <a:pt x="193" y="53"/>
                  </a:cubicBezTo>
                  <a:cubicBezTo>
                    <a:pt x="195" y="60"/>
                    <a:pt x="196" y="60"/>
                    <a:pt x="191" y="62"/>
                  </a:cubicBezTo>
                  <a:cubicBezTo>
                    <a:pt x="183" y="65"/>
                    <a:pt x="174" y="67"/>
                    <a:pt x="165" y="62"/>
                  </a:cubicBezTo>
                  <a:cubicBezTo>
                    <a:pt x="162" y="61"/>
                    <a:pt x="158" y="60"/>
                    <a:pt x="154" y="62"/>
                  </a:cubicBezTo>
                  <a:cubicBezTo>
                    <a:pt x="152" y="63"/>
                    <a:pt x="149" y="63"/>
                    <a:pt x="147" y="62"/>
                  </a:cubicBezTo>
                  <a:cubicBezTo>
                    <a:pt x="142" y="61"/>
                    <a:pt x="138" y="61"/>
                    <a:pt x="134" y="64"/>
                  </a:cubicBezTo>
                  <a:cubicBezTo>
                    <a:pt x="130" y="64"/>
                    <a:pt x="126" y="63"/>
                    <a:pt x="122" y="61"/>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7">
              <a:extLst>
                <a:ext uri="{FF2B5EF4-FFF2-40B4-BE49-F238E27FC236}">
                  <a16:creationId xmlns:a16="http://schemas.microsoft.com/office/drawing/2014/main" id="{57EF3F23-1F95-99EB-AA24-007696CA615A}"/>
                </a:ext>
              </a:extLst>
            </p:cNvPr>
            <p:cNvSpPr>
              <a:spLocks/>
            </p:cNvSpPr>
            <p:nvPr/>
          </p:nvSpPr>
          <p:spPr bwMode="auto">
            <a:xfrm>
              <a:off x="7512050" y="3341688"/>
              <a:ext cx="85725" cy="26988"/>
            </a:xfrm>
            <a:custGeom>
              <a:avLst/>
              <a:gdLst>
                <a:gd name="T0" fmla="*/ 0 w 23"/>
                <a:gd name="T1" fmla="*/ 0 h 7"/>
                <a:gd name="T2" fmla="*/ 19 w 23"/>
                <a:gd name="T3" fmla="*/ 3 h 7"/>
                <a:gd name="T4" fmla="*/ 23 w 23"/>
                <a:gd name="T5" fmla="*/ 7 h 7"/>
                <a:gd name="T6" fmla="*/ 0 w 23"/>
                <a:gd name="T7" fmla="*/ 0 h 7"/>
              </a:gdLst>
              <a:ahLst/>
              <a:cxnLst>
                <a:cxn ang="0">
                  <a:pos x="T0" y="T1"/>
                </a:cxn>
                <a:cxn ang="0">
                  <a:pos x="T2" y="T3"/>
                </a:cxn>
                <a:cxn ang="0">
                  <a:pos x="T4" y="T5"/>
                </a:cxn>
                <a:cxn ang="0">
                  <a:pos x="T6" y="T7"/>
                </a:cxn>
              </a:cxnLst>
              <a:rect l="0" t="0" r="r" b="b"/>
              <a:pathLst>
                <a:path w="23" h="7">
                  <a:moveTo>
                    <a:pt x="0" y="0"/>
                  </a:moveTo>
                  <a:cubicBezTo>
                    <a:pt x="6" y="1"/>
                    <a:pt x="13" y="2"/>
                    <a:pt x="19" y="3"/>
                  </a:cubicBezTo>
                  <a:cubicBezTo>
                    <a:pt x="21" y="4"/>
                    <a:pt x="23" y="5"/>
                    <a:pt x="23" y="7"/>
                  </a:cubicBezTo>
                  <a:cubicBezTo>
                    <a:pt x="16" y="5"/>
                    <a:pt x="7" y="4"/>
                    <a:pt x="0" y="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8">
              <a:extLst>
                <a:ext uri="{FF2B5EF4-FFF2-40B4-BE49-F238E27FC236}">
                  <a16:creationId xmlns:a16="http://schemas.microsoft.com/office/drawing/2014/main" id="{1A2E8FB9-6DED-D767-07BB-8FFAA84E983D}"/>
                </a:ext>
              </a:extLst>
            </p:cNvPr>
            <p:cNvSpPr>
              <a:spLocks/>
            </p:cNvSpPr>
            <p:nvPr/>
          </p:nvSpPr>
          <p:spPr bwMode="auto">
            <a:xfrm>
              <a:off x="7670800" y="2225675"/>
              <a:ext cx="104775" cy="377825"/>
            </a:xfrm>
            <a:custGeom>
              <a:avLst/>
              <a:gdLst>
                <a:gd name="T0" fmla="*/ 10 w 28"/>
                <a:gd name="T1" fmla="*/ 1 h 100"/>
                <a:gd name="T2" fmla="*/ 17 w 28"/>
                <a:gd name="T3" fmla="*/ 4 h 100"/>
                <a:gd name="T4" fmla="*/ 13 w 28"/>
                <a:gd name="T5" fmla="*/ 11 h 100"/>
                <a:gd name="T6" fmla="*/ 12 w 28"/>
                <a:gd name="T7" fmla="*/ 27 h 100"/>
                <a:gd name="T8" fmla="*/ 15 w 28"/>
                <a:gd name="T9" fmla="*/ 33 h 100"/>
                <a:gd name="T10" fmla="*/ 20 w 28"/>
                <a:gd name="T11" fmla="*/ 67 h 100"/>
                <a:gd name="T12" fmla="*/ 27 w 28"/>
                <a:gd name="T13" fmla="*/ 95 h 100"/>
                <a:gd name="T14" fmla="*/ 27 w 28"/>
                <a:gd name="T15" fmla="*/ 99 h 100"/>
                <a:gd name="T16" fmla="*/ 22 w 28"/>
                <a:gd name="T17" fmla="*/ 99 h 100"/>
                <a:gd name="T18" fmla="*/ 16 w 28"/>
                <a:gd name="T19" fmla="*/ 89 h 100"/>
                <a:gd name="T20" fmla="*/ 7 w 28"/>
                <a:gd name="T21" fmla="*/ 48 h 100"/>
                <a:gd name="T22" fmla="*/ 6 w 28"/>
                <a:gd name="T23" fmla="*/ 46 h 100"/>
                <a:gd name="T24" fmla="*/ 1 w 28"/>
                <a:gd name="T25" fmla="*/ 13 h 100"/>
                <a:gd name="T26" fmla="*/ 10 w 28"/>
                <a:gd name="T27" fmla="*/ 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100">
                  <a:moveTo>
                    <a:pt x="10" y="1"/>
                  </a:moveTo>
                  <a:cubicBezTo>
                    <a:pt x="13" y="1"/>
                    <a:pt x="16" y="0"/>
                    <a:pt x="17" y="4"/>
                  </a:cubicBezTo>
                  <a:cubicBezTo>
                    <a:pt x="19" y="7"/>
                    <a:pt x="16" y="9"/>
                    <a:pt x="13" y="11"/>
                  </a:cubicBezTo>
                  <a:cubicBezTo>
                    <a:pt x="7" y="16"/>
                    <a:pt x="6" y="22"/>
                    <a:pt x="12" y="27"/>
                  </a:cubicBezTo>
                  <a:cubicBezTo>
                    <a:pt x="14" y="29"/>
                    <a:pt x="15" y="30"/>
                    <a:pt x="15" y="33"/>
                  </a:cubicBezTo>
                  <a:cubicBezTo>
                    <a:pt x="13" y="45"/>
                    <a:pt x="19" y="56"/>
                    <a:pt x="20" y="67"/>
                  </a:cubicBezTo>
                  <a:cubicBezTo>
                    <a:pt x="20" y="77"/>
                    <a:pt x="21" y="87"/>
                    <a:pt x="27" y="95"/>
                  </a:cubicBezTo>
                  <a:cubicBezTo>
                    <a:pt x="28" y="97"/>
                    <a:pt x="28" y="98"/>
                    <a:pt x="27" y="99"/>
                  </a:cubicBezTo>
                  <a:cubicBezTo>
                    <a:pt x="25" y="100"/>
                    <a:pt x="23" y="100"/>
                    <a:pt x="22" y="99"/>
                  </a:cubicBezTo>
                  <a:cubicBezTo>
                    <a:pt x="19" y="96"/>
                    <a:pt x="18" y="93"/>
                    <a:pt x="16" y="89"/>
                  </a:cubicBezTo>
                  <a:cubicBezTo>
                    <a:pt x="11" y="76"/>
                    <a:pt x="10" y="62"/>
                    <a:pt x="7" y="48"/>
                  </a:cubicBezTo>
                  <a:cubicBezTo>
                    <a:pt x="6" y="47"/>
                    <a:pt x="6" y="47"/>
                    <a:pt x="6" y="46"/>
                  </a:cubicBezTo>
                  <a:cubicBezTo>
                    <a:pt x="8" y="34"/>
                    <a:pt x="3" y="24"/>
                    <a:pt x="1" y="13"/>
                  </a:cubicBezTo>
                  <a:cubicBezTo>
                    <a:pt x="0" y="4"/>
                    <a:pt x="2" y="1"/>
                    <a:pt x="10" y="1"/>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69">
              <a:extLst>
                <a:ext uri="{FF2B5EF4-FFF2-40B4-BE49-F238E27FC236}">
                  <a16:creationId xmlns:a16="http://schemas.microsoft.com/office/drawing/2014/main" id="{5A54AA4C-43C5-EF1A-961E-D6ABF9B88AA5}"/>
                </a:ext>
              </a:extLst>
            </p:cNvPr>
            <p:cNvSpPr>
              <a:spLocks/>
            </p:cNvSpPr>
            <p:nvPr/>
          </p:nvSpPr>
          <p:spPr bwMode="auto">
            <a:xfrm>
              <a:off x="7666038" y="2713038"/>
              <a:ext cx="166688" cy="260350"/>
            </a:xfrm>
            <a:custGeom>
              <a:avLst/>
              <a:gdLst>
                <a:gd name="T0" fmla="*/ 34 w 44"/>
                <a:gd name="T1" fmla="*/ 36 h 69"/>
                <a:gd name="T2" fmla="*/ 32 w 44"/>
                <a:gd name="T3" fmla="*/ 17 h 69"/>
                <a:gd name="T4" fmla="*/ 27 w 44"/>
                <a:gd name="T5" fmla="*/ 11 h 69"/>
                <a:gd name="T6" fmla="*/ 25 w 44"/>
                <a:gd name="T7" fmla="*/ 3 h 69"/>
                <a:gd name="T8" fmla="*/ 28 w 44"/>
                <a:gd name="T9" fmla="*/ 0 h 69"/>
                <a:gd name="T10" fmla="*/ 33 w 44"/>
                <a:gd name="T11" fmla="*/ 5 h 69"/>
                <a:gd name="T12" fmla="*/ 37 w 44"/>
                <a:gd name="T13" fmla="*/ 31 h 69"/>
                <a:gd name="T14" fmla="*/ 41 w 44"/>
                <a:gd name="T15" fmla="*/ 43 h 69"/>
                <a:gd name="T16" fmla="*/ 43 w 44"/>
                <a:gd name="T17" fmla="*/ 51 h 69"/>
                <a:gd name="T18" fmla="*/ 42 w 44"/>
                <a:gd name="T19" fmla="*/ 60 h 69"/>
                <a:gd name="T20" fmla="*/ 21 w 44"/>
                <a:gd name="T21" fmla="*/ 68 h 69"/>
                <a:gd name="T22" fmla="*/ 5 w 44"/>
                <a:gd name="T23" fmla="*/ 66 h 69"/>
                <a:gd name="T24" fmla="*/ 0 w 44"/>
                <a:gd name="T25" fmla="*/ 63 h 69"/>
                <a:gd name="T26" fmla="*/ 4 w 44"/>
                <a:gd name="T27" fmla="*/ 59 h 69"/>
                <a:gd name="T28" fmla="*/ 18 w 44"/>
                <a:gd name="T29" fmla="*/ 59 h 69"/>
                <a:gd name="T30" fmla="*/ 27 w 44"/>
                <a:gd name="T31" fmla="*/ 53 h 69"/>
                <a:gd name="T32" fmla="*/ 29 w 44"/>
                <a:gd name="T33" fmla="*/ 49 h 69"/>
                <a:gd name="T34" fmla="*/ 34 w 44"/>
                <a:gd name="T35" fmla="*/ 3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69">
                  <a:moveTo>
                    <a:pt x="34" y="36"/>
                  </a:moveTo>
                  <a:cubicBezTo>
                    <a:pt x="32" y="31"/>
                    <a:pt x="32" y="24"/>
                    <a:pt x="32" y="17"/>
                  </a:cubicBezTo>
                  <a:cubicBezTo>
                    <a:pt x="32" y="14"/>
                    <a:pt x="29" y="13"/>
                    <a:pt x="27" y="11"/>
                  </a:cubicBezTo>
                  <a:cubicBezTo>
                    <a:pt x="24" y="9"/>
                    <a:pt x="24" y="6"/>
                    <a:pt x="25" y="3"/>
                  </a:cubicBezTo>
                  <a:cubicBezTo>
                    <a:pt x="26" y="2"/>
                    <a:pt x="26" y="0"/>
                    <a:pt x="28" y="0"/>
                  </a:cubicBezTo>
                  <a:cubicBezTo>
                    <a:pt x="31" y="0"/>
                    <a:pt x="32" y="3"/>
                    <a:pt x="33" y="5"/>
                  </a:cubicBezTo>
                  <a:cubicBezTo>
                    <a:pt x="40" y="13"/>
                    <a:pt x="40" y="21"/>
                    <a:pt x="37" y="31"/>
                  </a:cubicBezTo>
                  <a:cubicBezTo>
                    <a:pt x="36" y="35"/>
                    <a:pt x="42" y="38"/>
                    <a:pt x="41" y="43"/>
                  </a:cubicBezTo>
                  <a:cubicBezTo>
                    <a:pt x="41" y="46"/>
                    <a:pt x="43" y="48"/>
                    <a:pt x="43" y="51"/>
                  </a:cubicBezTo>
                  <a:cubicBezTo>
                    <a:pt x="44" y="54"/>
                    <a:pt x="44" y="57"/>
                    <a:pt x="42" y="60"/>
                  </a:cubicBezTo>
                  <a:cubicBezTo>
                    <a:pt x="40" y="63"/>
                    <a:pt x="25" y="69"/>
                    <a:pt x="21" y="68"/>
                  </a:cubicBezTo>
                  <a:cubicBezTo>
                    <a:pt x="16" y="66"/>
                    <a:pt x="11" y="64"/>
                    <a:pt x="5" y="66"/>
                  </a:cubicBezTo>
                  <a:cubicBezTo>
                    <a:pt x="3" y="67"/>
                    <a:pt x="1" y="66"/>
                    <a:pt x="0" y="63"/>
                  </a:cubicBezTo>
                  <a:cubicBezTo>
                    <a:pt x="0" y="61"/>
                    <a:pt x="2" y="60"/>
                    <a:pt x="4" y="59"/>
                  </a:cubicBezTo>
                  <a:cubicBezTo>
                    <a:pt x="9" y="57"/>
                    <a:pt x="13" y="57"/>
                    <a:pt x="18" y="59"/>
                  </a:cubicBezTo>
                  <a:cubicBezTo>
                    <a:pt x="24" y="61"/>
                    <a:pt x="27" y="58"/>
                    <a:pt x="27" y="53"/>
                  </a:cubicBezTo>
                  <a:cubicBezTo>
                    <a:pt x="28" y="51"/>
                    <a:pt x="27" y="49"/>
                    <a:pt x="29" y="49"/>
                  </a:cubicBezTo>
                  <a:cubicBezTo>
                    <a:pt x="35" y="47"/>
                    <a:pt x="33" y="42"/>
                    <a:pt x="34" y="36"/>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70">
              <a:extLst>
                <a:ext uri="{FF2B5EF4-FFF2-40B4-BE49-F238E27FC236}">
                  <a16:creationId xmlns:a16="http://schemas.microsoft.com/office/drawing/2014/main" id="{348BE490-BC89-7FFC-0A91-A4EC0B49AF29}"/>
                </a:ext>
              </a:extLst>
            </p:cNvPr>
            <p:cNvSpPr>
              <a:spLocks/>
            </p:cNvSpPr>
            <p:nvPr/>
          </p:nvSpPr>
          <p:spPr bwMode="auto">
            <a:xfrm>
              <a:off x="7794625" y="2217738"/>
              <a:ext cx="87313" cy="328613"/>
            </a:xfrm>
            <a:custGeom>
              <a:avLst/>
              <a:gdLst>
                <a:gd name="T0" fmla="*/ 5 w 23"/>
                <a:gd name="T1" fmla="*/ 0 h 87"/>
                <a:gd name="T2" fmla="*/ 9 w 23"/>
                <a:gd name="T3" fmla="*/ 6 h 87"/>
                <a:gd name="T4" fmla="*/ 20 w 23"/>
                <a:gd name="T5" fmla="*/ 44 h 87"/>
                <a:gd name="T6" fmla="*/ 20 w 23"/>
                <a:gd name="T7" fmla="*/ 50 h 87"/>
                <a:gd name="T8" fmla="*/ 19 w 23"/>
                <a:gd name="T9" fmla="*/ 64 h 87"/>
                <a:gd name="T10" fmla="*/ 23 w 23"/>
                <a:gd name="T11" fmla="*/ 83 h 87"/>
                <a:gd name="T12" fmla="*/ 20 w 23"/>
                <a:gd name="T13" fmla="*/ 87 h 87"/>
                <a:gd name="T14" fmla="*/ 17 w 23"/>
                <a:gd name="T15" fmla="*/ 84 h 87"/>
                <a:gd name="T16" fmla="*/ 15 w 23"/>
                <a:gd name="T17" fmla="*/ 72 h 87"/>
                <a:gd name="T18" fmla="*/ 15 w 23"/>
                <a:gd name="T19" fmla="*/ 68 h 87"/>
                <a:gd name="T20" fmla="*/ 8 w 23"/>
                <a:gd name="T21" fmla="*/ 39 h 87"/>
                <a:gd name="T22" fmla="*/ 7 w 23"/>
                <a:gd name="T23" fmla="*/ 38 h 87"/>
                <a:gd name="T24" fmla="*/ 1 w 23"/>
                <a:gd name="T25" fmla="*/ 5 h 87"/>
                <a:gd name="T26" fmla="*/ 5 w 23"/>
                <a:gd name="T2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87">
                  <a:moveTo>
                    <a:pt x="5" y="0"/>
                  </a:moveTo>
                  <a:cubicBezTo>
                    <a:pt x="7" y="1"/>
                    <a:pt x="9" y="3"/>
                    <a:pt x="9" y="6"/>
                  </a:cubicBezTo>
                  <a:cubicBezTo>
                    <a:pt x="9" y="20"/>
                    <a:pt x="16" y="31"/>
                    <a:pt x="20" y="44"/>
                  </a:cubicBezTo>
                  <a:cubicBezTo>
                    <a:pt x="21" y="46"/>
                    <a:pt x="22" y="48"/>
                    <a:pt x="20" y="50"/>
                  </a:cubicBezTo>
                  <a:cubicBezTo>
                    <a:pt x="15" y="55"/>
                    <a:pt x="16" y="59"/>
                    <a:pt x="19" y="64"/>
                  </a:cubicBezTo>
                  <a:cubicBezTo>
                    <a:pt x="22" y="70"/>
                    <a:pt x="23" y="76"/>
                    <a:pt x="23" y="83"/>
                  </a:cubicBezTo>
                  <a:cubicBezTo>
                    <a:pt x="22" y="84"/>
                    <a:pt x="22" y="86"/>
                    <a:pt x="20" y="87"/>
                  </a:cubicBezTo>
                  <a:cubicBezTo>
                    <a:pt x="18" y="87"/>
                    <a:pt x="17" y="85"/>
                    <a:pt x="17" y="84"/>
                  </a:cubicBezTo>
                  <a:cubicBezTo>
                    <a:pt x="15" y="80"/>
                    <a:pt x="13" y="76"/>
                    <a:pt x="15" y="72"/>
                  </a:cubicBezTo>
                  <a:cubicBezTo>
                    <a:pt x="15" y="71"/>
                    <a:pt x="16" y="69"/>
                    <a:pt x="15" y="68"/>
                  </a:cubicBezTo>
                  <a:cubicBezTo>
                    <a:pt x="10" y="59"/>
                    <a:pt x="13" y="48"/>
                    <a:pt x="8" y="39"/>
                  </a:cubicBezTo>
                  <a:cubicBezTo>
                    <a:pt x="7" y="39"/>
                    <a:pt x="7" y="38"/>
                    <a:pt x="7" y="38"/>
                  </a:cubicBezTo>
                  <a:cubicBezTo>
                    <a:pt x="5" y="27"/>
                    <a:pt x="3" y="16"/>
                    <a:pt x="1" y="5"/>
                  </a:cubicBezTo>
                  <a:cubicBezTo>
                    <a:pt x="0" y="3"/>
                    <a:pt x="1" y="0"/>
                    <a:pt x="5" y="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71">
              <a:extLst>
                <a:ext uri="{FF2B5EF4-FFF2-40B4-BE49-F238E27FC236}">
                  <a16:creationId xmlns:a16="http://schemas.microsoft.com/office/drawing/2014/main" id="{D81CA3B2-7B62-73EA-8CCA-1E7001B7068A}"/>
                </a:ext>
              </a:extLst>
            </p:cNvPr>
            <p:cNvSpPr>
              <a:spLocks/>
            </p:cNvSpPr>
            <p:nvPr/>
          </p:nvSpPr>
          <p:spPr bwMode="auto">
            <a:xfrm>
              <a:off x="7673975" y="3033713"/>
              <a:ext cx="219075" cy="104775"/>
            </a:xfrm>
            <a:custGeom>
              <a:avLst/>
              <a:gdLst>
                <a:gd name="T0" fmla="*/ 51 w 58"/>
                <a:gd name="T1" fmla="*/ 28 h 28"/>
                <a:gd name="T2" fmla="*/ 47 w 58"/>
                <a:gd name="T3" fmla="*/ 17 h 28"/>
                <a:gd name="T4" fmla="*/ 42 w 58"/>
                <a:gd name="T5" fmla="*/ 14 h 28"/>
                <a:gd name="T6" fmla="*/ 7 w 58"/>
                <a:gd name="T7" fmla="*/ 9 h 28"/>
                <a:gd name="T8" fmla="*/ 1 w 58"/>
                <a:gd name="T9" fmla="*/ 5 h 28"/>
                <a:gd name="T10" fmla="*/ 9 w 58"/>
                <a:gd name="T11" fmla="*/ 1 h 28"/>
                <a:gd name="T12" fmla="*/ 41 w 58"/>
                <a:gd name="T13" fmla="*/ 6 h 28"/>
                <a:gd name="T14" fmla="*/ 50 w 58"/>
                <a:gd name="T15" fmla="*/ 10 h 28"/>
                <a:gd name="T16" fmla="*/ 51 w 58"/>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28">
                  <a:moveTo>
                    <a:pt x="51" y="28"/>
                  </a:moveTo>
                  <a:cubicBezTo>
                    <a:pt x="49" y="24"/>
                    <a:pt x="45" y="22"/>
                    <a:pt x="47" y="17"/>
                  </a:cubicBezTo>
                  <a:cubicBezTo>
                    <a:pt x="48" y="13"/>
                    <a:pt x="44" y="14"/>
                    <a:pt x="42" y="14"/>
                  </a:cubicBezTo>
                  <a:cubicBezTo>
                    <a:pt x="30" y="15"/>
                    <a:pt x="18" y="12"/>
                    <a:pt x="7" y="9"/>
                  </a:cubicBezTo>
                  <a:cubicBezTo>
                    <a:pt x="4" y="9"/>
                    <a:pt x="0" y="9"/>
                    <a:pt x="1" y="5"/>
                  </a:cubicBezTo>
                  <a:cubicBezTo>
                    <a:pt x="2" y="1"/>
                    <a:pt x="6" y="0"/>
                    <a:pt x="9" y="1"/>
                  </a:cubicBezTo>
                  <a:cubicBezTo>
                    <a:pt x="19" y="7"/>
                    <a:pt x="30" y="6"/>
                    <a:pt x="41" y="6"/>
                  </a:cubicBezTo>
                  <a:cubicBezTo>
                    <a:pt x="44" y="6"/>
                    <a:pt x="49" y="6"/>
                    <a:pt x="50" y="10"/>
                  </a:cubicBezTo>
                  <a:cubicBezTo>
                    <a:pt x="52" y="16"/>
                    <a:pt x="58" y="21"/>
                    <a:pt x="51" y="28"/>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72">
              <a:extLst>
                <a:ext uri="{FF2B5EF4-FFF2-40B4-BE49-F238E27FC236}">
                  <a16:creationId xmlns:a16="http://schemas.microsoft.com/office/drawing/2014/main" id="{2E920E5C-6337-3ECE-2816-17997F50DF14}"/>
                </a:ext>
              </a:extLst>
            </p:cNvPr>
            <p:cNvSpPr>
              <a:spLocks/>
            </p:cNvSpPr>
            <p:nvPr/>
          </p:nvSpPr>
          <p:spPr bwMode="auto">
            <a:xfrm>
              <a:off x="7874000" y="2590800"/>
              <a:ext cx="136525" cy="166688"/>
            </a:xfrm>
            <a:custGeom>
              <a:avLst/>
              <a:gdLst>
                <a:gd name="T0" fmla="*/ 8 w 36"/>
                <a:gd name="T1" fmla="*/ 44 h 44"/>
                <a:gd name="T2" fmla="*/ 5 w 36"/>
                <a:gd name="T3" fmla="*/ 40 h 44"/>
                <a:gd name="T4" fmla="*/ 2 w 36"/>
                <a:gd name="T5" fmla="*/ 25 h 44"/>
                <a:gd name="T6" fmla="*/ 2 w 36"/>
                <a:gd name="T7" fmla="*/ 21 h 44"/>
                <a:gd name="T8" fmla="*/ 5 w 36"/>
                <a:gd name="T9" fmla="*/ 19 h 44"/>
                <a:gd name="T10" fmla="*/ 7 w 36"/>
                <a:gd name="T11" fmla="*/ 22 h 44"/>
                <a:gd name="T12" fmla="*/ 13 w 36"/>
                <a:gd name="T13" fmla="*/ 29 h 44"/>
                <a:gd name="T14" fmla="*/ 18 w 36"/>
                <a:gd name="T15" fmla="*/ 21 h 44"/>
                <a:gd name="T16" fmla="*/ 26 w 36"/>
                <a:gd name="T17" fmla="*/ 3 h 44"/>
                <a:gd name="T18" fmla="*/ 31 w 36"/>
                <a:gd name="T19" fmla="*/ 2 h 44"/>
                <a:gd name="T20" fmla="*/ 34 w 36"/>
                <a:gd name="T21" fmla="*/ 8 h 44"/>
                <a:gd name="T22" fmla="*/ 16 w 36"/>
                <a:gd name="T23" fmla="*/ 33 h 44"/>
                <a:gd name="T24" fmla="*/ 11 w 36"/>
                <a:gd name="T25" fmla="*/ 40 h 44"/>
                <a:gd name="T26" fmla="*/ 8 w 36"/>
                <a:gd name="T2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44">
                  <a:moveTo>
                    <a:pt x="8" y="44"/>
                  </a:moveTo>
                  <a:cubicBezTo>
                    <a:pt x="5" y="44"/>
                    <a:pt x="4" y="42"/>
                    <a:pt x="5" y="40"/>
                  </a:cubicBezTo>
                  <a:cubicBezTo>
                    <a:pt x="7" y="34"/>
                    <a:pt x="6" y="29"/>
                    <a:pt x="2" y="25"/>
                  </a:cubicBezTo>
                  <a:cubicBezTo>
                    <a:pt x="1" y="24"/>
                    <a:pt x="0" y="22"/>
                    <a:pt x="2" y="21"/>
                  </a:cubicBezTo>
                  <a:cubicBezTo>
                    <a:pt x="3" y="20"/>
                    <a:pt x="4" y="19"/>
                    <a:pt x="5" y="19"/>
                  </a:cubicBezTo>
                  <a:cubicBezTo>
                    <a:pt x="7" y="19"/>
                    <a:pt x="7" y="21"/>
                    <a:pt x="7" y="22"/>
                  </a:cubicBezTo>
                  <a:cubicBezTo>
                    <a:pt x="7" y="26"/>
                    <a:pt x="9" y="29"/>
                    <a:pt x="13" y="29"/>
                  </a:cubicBezTo>
                  <a:cubicBezTo>
                    <a:pt x="16" y="28"/>
                    <a:pt x="17" y="25"/>
                    <a:pt x="18" y="21"/>
                  </a:cubicBezTo>
                  <a:cubicBezTo>
                    <a:pt x="19" y="15"/>
                    <a:pt x="25" y="10"/>
                    <a:pt x="26" y="3"/>
                  </a:cubicBezTo>
                  <a:cubicBezTo>
                    <a:pt x="26" y="0"/>
                    <a:pt x="29" y="0"/>
                    <a:pt x="31" y="2"/>
                  </a:cubicBezTo>
                  <a:cubicBezTo>
                    <a:pt x="34" y="3"/>
                    <a:pt x="36" y="5"/>
                    <a:pt x="34" y="8"/>
                  </a:cubicBezTo>
                  <a:cubicBezTo>
                    <a:pt x="29" y="17"/>
                    <a:pt x="26" y="28"/>
                    <a:pt x="16" y="33"/>
                  </a:cubicBezTo>
                  <a:cubicBezTo>
                    <a:pt x="12" y="34"/>
                    <a:pt x="12" y="37"/>
                    <a:pt x="11" y="40"/>
                  </a:cubicBezTo>
                  <a:cubicBezTo>
                    <a:pt x="10" y="42"/>
                    <a:pt x="10" y="44"/>
                    <a:pt x="8" y="44"/>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73">
              <a:extLst>
                <a:ext uri="{FF2B5EF4-FFF2-40B4-BE49-F238E27FC236}">
                  <a16:creationId xmlns:a16="http://schemas.microsoft.com/office/drawing/2014/main" id="{685B07D3-394C-B05D-1E87-E3F0815C03E4}"/>
                </a:ext>
              </a:extLst>
            </p:cNvPr>
            <p:cNvSpPr>
              <a:spLocks/>
            </p:cNvSpPr>
            <p:nvPr/>
          </p:nvSpPr>
          <p:spPr bwMode="auto">
            <a:xfrm>
              <a:off x="7413625" y="2960688"/>
              <a:ext cx="112713" cy="79375"/>
            </a:xfrm>
            <a:custGeom>
              <a:avLst/>
              <a:gdLst>
                <a:gd name="T0" fmla="*/ 6 w 30"/>
                <a:gd name="T1" fmla="*/ 21 h 21"/>
                <a:gd name="T2" fmla="*/ 0 w 30"/>
                <a:gd name="T3" fmla="*/ 17 h 21"/>
                <a:gd name="T4" fmla="*/ 1 w 30"/>
                <a:gd name="T5" fmla="*/ 10 h 21"/>
                <a:gd name="T6" fmla="*/ 8 w 30"/>
                <a:gd name="T7" fmla="*/ 2 h 21"/>
                <a:gd name="T8" fmla="*/ 13 w 30"/>
                <a:gd name="T9" fmla="*/ 1 h 21"/>
                <a:gd name="T10" fmla="*/ 26 w 30"/>
                <a:gd name="T11" fmla="*/ 7 h 21"/>
                <a:gd name="T12" fmla="*/ 26 w 30"/>
                <a:gd name="T13" fmla="*/ 15 h 21"/>
                <a:gd name="T14" fmla="*/ 6 w 30"/>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1">
                  <a:moveTo>
                    <a:pt x="6" y="21"/>
                  </a:moveTo>
                  <a:cubicBezTo>
                    <a:pt x="3" y="21"/>
                    <a:pt x="1" y="19"/>
                    <a:pt x="0" y="17"/>
                  </a:cubicBezTo>
                  <a:cubicBezTo>
                    <a:pt x="0" y="15"/>
                    <a:pt x="0" y="12"/>
                    <a:pt x="1" y="10"/>
                  </a:cubicBezTo>
                  <a:cubicBezTo>
                    <a:pt x="4" y="8"/>
                    <a:pt x="7" y="6"/>
                    <a:pt x="8" y="2"/>
                  </a:cubicBezTo>
                  <a:cubicBezTo>
                    <a:pt x="9" y="1"/>
                    <a:pt x="11" y="0"/>
                    <a:pt x="13" y="1"/>
                  </a:cubicBezTo>
                  <a:cubicBezTo>
                    <a:pt x="17" y="3"/>
                    <a:pt x="22" y="5"/>
                    <a:pt x="26" y="7"/>
                  </a:cubicBezTo>
                  <a:cubicBezTo>
                    <a:pt x="30" y="9"/>
                    <a:pt x="30" y="13"/>
                    <a:pt x="26" y="15"/>
                  </a:cubicBezTo>
                  <a:cubicBezTo>
                    <a:pt x="19" y="18"/>
                    <a:pt x="11" y="17"/>
                    <a:pt x="6" y="21"/>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74">
              <a:extLst>
                <a:ext uri="{FF2B5EF4-FFF2-40B4-BE49-F238E27FC236}">
                  <a16:creationId xmlns:a16="http://schemas.microsoft.com/office/drawing/2014/main" id="{B666D2E1-E5D3-22CE-7766-19AE518720FA}"/>
                </a:ext>
              </a:extLst>
            </p:cNvPr>
            <p:cNvSpPr>
              <a:spLocks/>
            </p:cNvSpPr>
            <p:nvPr/>
          </p:nvSpPr>
          <p:spPr bwMode="auto">
            <a:xfrm>
              <a:off x="7594600" y="2493963"/>
              <a:ext cx="117475" cy="82550"/>
            </a:xfrm>
            <a:custGeom>
              <a:avLst/>
              <a:gdLst>
                <a:gd name="T0" fmla="*/ 3 w 31"/>
                <a:gd name="T1" fmla="*/ 0 h 22"/>
                <a:gd name="T2" fmla="*/ 18 w 31"/>
                <a:gd name="T3" fmla="*/ 8 h 22"/>
                <a:gd name="T4" fmla="*/ 25 w 31"/>
                <a:gd name="T5" fmla="*/ 10 h 22"/>
                <a:gd name="T6" fmla="*/ 30 w 31"/>
                <a:gd name="T7" fmla="*/ 11 h 22"/>
                <a:gd name="T8" fmla="*/ 28 w 31"/>
                <a:gd name="T9" fmla="*/ 20 h 22"/>
                <a:gd name="T10" fmla="*/ 24 w 31"/>
                <a:gd name="T11" fmla="*/ 19 h 22"/>
                <a:gd name="T12" fmla="*/ 6 w 31"/>
                <a:gd name="T13" fmla="*/ 10 h 22"/>
                <a:gd name="T14" fmla="*/ 0 w 31"/>
                <a:gd name="T15" fmla="*/ 3 h 22"/>
                <a:gd name="T16" fmla="*/ 3 w 31"/>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2">
                  <a:moveTo>
                    <a:pt x="3" y="0"/>
                  </a:moveTo>
                  <a:cubicBezTo>
                    <a:pt x="7" y="5"/>
                    <a:pt x="14" y="3"/>
                    <a:pt x="18" y="8"/>
                  </a:cubicBezTo>
                  <a:cubicBezTo>
                    <a:pt x="20" y="11"/>
                    <a:pt x="22" y="12"/>
                    <a:pt x="25" y="10"/>
                  </a:cubicBezTo>
                  <a:cubicBezTo>
                    <a:pt x="27" y="9"/>
                    <a:pt x="28" y="9"/>
                    <a:pt x="30" y="11"/>
                  </a:cubicBezTo>
                  <a:cubicBezTo>
                    <a:pt x="31" y="15"/>
                    <a:pt x="29" y="18"/>
                    <a:pt x="28" y="20"/>
                  </a:cubicBezTo>
                  <a:cubicBezTo>
                    <a:pt x="27" y="22"/>
                    <a:pt x="26" y="20"/>
                    <a:pt x="24" y="19"/>
                  </a:cubicBezTo>
                  <a:cubicBezTo>
                    <a:pt x="18" y="16"/>
                    <a:pt x="12" y="13"/>
                    <a:pt x="6" y="10"/>
                  </a:cubicBezTo>
                  <a:cubicBezTo>
                    <a:pt x="2" y="9"/>
                    <a:pt x="1" y="6"/>
                    <a:pt x="0" y="3"/>
                  </a:cubicBezTo>
                  <a:cubicBezTo>
                    <a:pt x="0" y="1"/>
                    <a:pt x="0" y="0"/>
                    <a:pt x="3" y="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75">
              <a:extLst>
                <a:ext uri="{FF2B5EF4-FFF2-40B4-BE49-F238E27FC236}">
                  <a16:creationId xmlns:a16="http://schemas.microsoft.com/office/drawing/2014/main" id="{0054F742-CB46-1380-7A6D-FE7B8ADE8E13}"/>
                </a:ext>
              </a:extLst>
            </p:cNvPr>
            <p:cNvSpPr>
              <a:spLocks/>
            </p:cNvSpPr>
            <p:nvPr/>
          </p:nvSpPr>
          <p:spPr bwMode="auto">
            <a:xfrm>
              <a:off x="7847013" y="3176588"/>
              <a:ext cx="57150" cy="117475"/>
            </a:xfrm>
            <a:custGeom>
              <a:avLst/>
              <a:gdLst>
                <a:gd name="T0" fmla="*/ 14 w 15"/>
                <a:gd name="T1" fmla="*/ 10 h 31"/>
                <a:gd name="T2" fmla="*/ 12 w 15"/>
                <a:gd name="T3" fmla="*/ 16 h 31"/>
                <a:gd name="T4" fmla="*/ 7 w 15"/>
                <a:gd name="T5" fmla="*/ 26 h 31"/>
                <a:gd name="T6" fmla="*/ 4 w 15"/>
                <a:gd name="T7" fmla="*/ 31 h 31"/>
                <a:gd name="T8" fmla="*/ 0 w 15"/>
                <a:gd name="T9" fmla="*/ 25 h 31"/>
                <a:gd name="T10" fmla="*/ 7 w 15"/>
                <a:gd name="T11" fmla="*/ 3 h 31"/>
                <a:gd name="T12" fmla="*/ 11 w 15"/>
                <a:gd name="T13" fmla="*/ 1 h 31"/>
                <a:gd name="T14" fmla="*/ 14 w 15"/>
                <a:gd name="T15" fmla="*/ 1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14" y="10"/>
                  </a:moveTo>
                  <a:cubicBezTo>
                    <a:pt x="14" y="12"/>
                    <a:pt x="15" y="15"/>
                    <a:pt x="12" y="16"/>
                  </a:cubicBezTo>
                  <a:cubicBezTo>
                    <a:pt x="8" y="18"/>
                    <a:pt x="7" y="22"/>
                    <a:pt x="7" y="26"/>
                  </a:cubicBezTo>
                  <a:cubicBezTo>
                    <a:pt x="7" y="28"/>
                    <a:pt x="6" y="31"/>
                    <a:pt x="4" y="31"/>
                  </a:cubicBezTo>
                  <a:cubicBezTo>
                    <a:pt x="0" y="31"/>
                    <a:pt x="0" y="28"/>
                    <a:pt x="0" y="25"/>
                  </a:cubicBezTo>
                  <a:cubicBezTo>
                    <a:pt x="0" y="18"/>
                    <a:pt x="5" y="11"/>
                    <a:pt x="7" y="3"/>
                  </a:cubicBezTo>
                  <a:cubicBezTo>
                    <a:pt x="7" y="2"/>
                    <a:pt x="9" y="0"/>
                    <a:pt x="11" y="1"/>
                  </a:cubicBezTo>
                  <a:cubicBezTo>
                    <a:pt x="14" y="3"/>
                    <a:pt x="15" y="6"/>
                    <a:pt x="14" y="1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76">
              <a:extLst>
                <a:ext uri="{FF2B5EF4-FFF2-40B4-BE49-F238E27FC236}">
                  <a16:creationId xmlns:a16="http://schemas.microsoft.com/office/drawing/2014/main" id="{992D5F9F-8FD0-0C77-2E92-7DF12DAB787D}"/>
                </a:ext>
              </a:extLst>
            </p:cNvPr>
            <p:cNvSpPr>
              <a:spLocks/>
            </p:cNvSpPr>
            <p:nvPr/>
          </p:nvSpPr>
          <p:spPr bwMode="auto">
            <a:xfrm>
              <a:off x="7673975" y="3086100"/>
              <a:ext cx="98425" cy="44450"/>
            </a:xfrm>
            <a:custGeom>
              <a:avLst/>
              <a:gdLst>
                <a:gd name="T0" fmla="*/ 12 w 26"/>
                <a:gd name="T1" fmla="*/ 11 h 12"/>
                <a:gd name="T2" fmla="*/ 7 w 26"/>
                <a:gd name="T3" fmla="*/ 11 h 12"/>
                <a:gd name="T4" fmla="*/ 0 w 26"/>
                <a:gd name="T5" fmla="*/ 5 h 12"/>
                <a:gd name="T6" fmla="*/ 7 w 26"/>
                <a:gd name="T7" fmla="*/ 2 h 12"/>
                <a:gd name="T8" fmla="*/ 21 w 26"/>
                <a:gd name="T9" fmla="*/ 2 h 12"/>
                <a:gd name="T10" fmla="*/ 26 w 26"/>
                <a:gd name="T11" fmla="*/ 6 h 12"/>
                <a:gd name="T12" fmla="*/ 21 w 26"/>
                <a:gd name="T13" fmla="*/ 11 h 12"/>
                <a:gd name="T14" fmla="*/ 12 w 26"/>
                <a:gd name="T15" fmla="*/ 12 h 12"/>
                <a:gd name="T16" fmla="*/ 12 w 26"/>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12" y="11"/>
                  </a:moveTo>
                  <a:cubicBezTo>
                    <a:pt x="10" y="11"/>
                    <a:pt x="9" y="11"/>
                    <a:pt x="7" y="11"/>
                  </a:cubicBezTo>
                  <a:cubicBezTo>
                    <a:pt x="3" y="11"/>
                    <a:pt x="0" y="9"/>
                    <a:pt x="0" y="5"/>
                  </a:cubicBezTo>
                  <a:cubicBezTo>
                    <a:pt x="0" y="2"/>
                    <a:pt x="4" y="1"/>
                    <a:pt x="7" y="2"/>
                  </a:cubicBezTo>
                  <a:cubicBezTo>
                    <a:pt x="12" y="3"/>
                    <a:pt x="16" y="0"/>
                    <a:pt x="21" y="2"/>
                  </a:cubicBezTo>
                  <a:cubicBezTo>
                    <a:pt x="23" y="3"/>
                    <a:pt x="26" y="4"/>
                    <a:pt x="26" y="6"/>
                  </a:cubicBezTo>
                  <a:cubicBezTo>
                    <a:pt x="26" y="9"/>
                    <a:pt x="23" y="10"/>
                    <a:pt x="21" y="11"/>
                  </a:cubicBezTo>
                  <a:cubicBezTo>
                    <a:pt x="18" y="11"/>
                    <a:pt x="15" y="11"/>
                    <a:pt x="12" y="12"/>
                  </a:cubicBezTo>
                  <a:cubicBezTo>
                    <a:pt x="12" y="11"/>
                    <a:pt x="12" y="11"/>
                    <a:pt x="12" y="11"/>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77">
              <a:extLst>
                <a:ext uri="{FF2B5EF4-FFF2-40B4-BE49-F238E27FC236}">
                  <a16:creationId xmlns:a16="http://schemas.microsoft.com/office/drawing/2014/main" id="{7D850E28-0F9A-FAF8-CC68-43DECFFFFA56}"/>
                </a:ext>
              </a:extLst>
            </p:cNvPr>
            <p:cNvSpPr>
              <a:spLocks/>
            </p:cNvSpPr>
            <p:nvPr/>
          </p:nvSpPr>
          <p:spPr bwMode="auto">
            <a:xfrm>
              <a:off x="7289800" y="3025775"/>
              <a:ext cx="60325" cy="93663"/>
            </a:xfrm>
            <a:custGeom>
              <a:avLst/>
              <a:gdLst>
                <a:gd name="T0" fmla="*/ 2 w 16"/>
                <a:gd name="T1" fmla="*/ 9 h 25"/>
                <a:gd name="T2" fmla="*/ 7 w 16"/>
                <a:gd name="T3" fmla="*/ 0 h 25"/>
                <a:gd name="T4" fmla="*/ 11 w 16"/>
                <a:gd name="T5" fmla="*/ 7 h 25"/>
                <a:gd name="T6" fmla="*/ 15 w 16"/>
                <a:gd name="T7" fmla="*/ 17 h 25"/>
                <a:gd name="T8" fmla="*/ 12 w 16"/>
                <a:gd name="T9" fmla="*/ 24 h 25"/>
                <a:gd name="T10" fmla="*/ 7 w 16"/>
                <a:gd name="T11" fmla="*/ 20 h 25"/>
                <a:gd name="T12" fmla="*/ 2 w 16"/>
                <a:gd name="T13" fmla="*/ 9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2" y="9"/>
                  </a:moveTo>
                  <a:cubicBezTo>
                    <a:pt x="3" y="5"/>
                    <a:pt x="2" y="0"/>
                    <a:pt x="7" y="0"/>
                  </a:cubicBezTo>
                  <a:cubicBezTo>
                    <a:pt x="10" y="0"/>
                    <a:pt x="11" y="4"/>
                    <a:pt x="11" y="7"/>
                  </a:cubicBezTo>
                  <a:cubicBezTo>
                    <a:pt x="11" y="11"/>
                    <a:pt x="14" y="14"/>
                    <a:pt x="15" y="17"/>
                  </a:cubicBezTo>
                  <a:cubicBezTo>
                    <a:pt x="16" y="20"/>
                    <a:pt x="16" y="23"/>
                    <a:pt x="12" y="24"/>
                  </a:cubicBezTo>
                  <a:cubicBezTo>
                    <a:pt x="9" y="25"/>
                    <a:pt x="7" y="24"/>
                    <a:pt x="7" y="20"/>
                  </a:cubicBezTo>
                  <a:cubicBezTo>
                    <a:pt x="6" y="16"/>
                    <a:pt x="0" y="13"/>
                    <a:pt x="2" y="9"/>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78">
              <a:extLst>
                <a:ext uri="{FF2B5EF4-FFF2-40B4-BE49-F238E27FC236}">
                  <a16:creationId xmlns:a16="http://schemas.microsoft.com/office/drawing/2014/main" id="{755A7612-5117-123A-B26E-E161D93743E3}"/>
                </a:ext>
              </a:extLst>
            </p:cNvPr>
            <p:cNvSpPr>
              <a:spLocks/>
            </p:cNvSpPr>
            <p:nvPr/>
          </p:nvSpPr>
          <p:spPr bwMode="auto">
            <a:xfrm>
              <a:off x="7613650" y="2633663"/>
              <a:ext cx="93663" cy="55563"/>
            </a:xfrm>
            <a:custGeom>
              <a:avLst/>
              <a:gdLst>
                <a:gd name="T0" fmla="*/ 25 w 25"/>
                <a:gd name="T1" fmla="*/ 5 h 15"/>
                <a:gd name="T2" fmla="*/ 21 w 25"/>
                <a:gd name="T3" fmla="*/ 8 h 15"/>
                <a:gd name="T4" fmla="*/ 11 w 25"/>
                <a:gd name="T5" fmla="*/ 11 h 15"/>
                <a:gd name="T6" fmla="*/ 3 w 25"/>
                <a:gd name="T7" fmla="*/ 13 h 15"/>
                <a:gd name="T8" fmla="*/ 4 w 25"/>
                <a:gd name="T9" fmla="*/ 6 h 15"/>
                <a:gd name="T10" fmla="*/ 7 w 25"/>
                <a:gd name="T11" fmla="*/ 1 h 15"/>
                <a:gd name="T12" fmla="*/ 24 w 25"/>
                <a:gd name="T13" fmla="*/ 3 h 15"/>
                <a:gd name="T14" fmla="*/ 25 w 25"/>
                <a:gd name="T15" fmla="*/ 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5">
                  <a:moveTo>
                    <a:pt x="25" y="5"/>
                  </a:moveTo>
                  <a:cubicBezTo>
                    <a:pt x="25" y="8"/>
                    <a:pt x="23" y="8"/>
                    <a:pt x="21" y="8"/>
                  </a:cubicBezTo>
                  <a:cubicBezTo>
                    <a:pt x="17" y="8"/>
                    <a:pt x="14" y="8"/>
                    <a:pt x="11" y="11"/>
                  </a:cubicBezTo>
                  <a:cubicBezTo>
                    <a:pt x="9" y="14"/>
                    <a:pt x="5" y="15"/>
                    <a:pt x="3" y="13"/>
                  </a:cubicBezTo>
                  <a:cubicBezTo>
                    <a:pt x="0" y="10"/>
                    <a:pt x="3" y="8"/>
                    <a:pt x="4" y="6"/>
                  </a:cubicBezTo>
                  <a:cubicBezTo>
                    <a:pt x="6" y="4"/>
                    <a:pt x="3" y="1"/>
                    <a:pt x="7" y="1"/>
                  </a:cubicBezTo>
                  <a:cubicBezTo>
                    <a:pt x="13" y="0"/>
                    <a:pt x="19" y="0"/>
                    <a:pt x="24" y="3"/>
                  </a:cubicBezTo>
                  <a:cubicBezTo>
                    <a:pt x="25" y="3"/>
                    <a:pt x="25" y="4"/>
                    <a:pt x="25" y="5"/>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79">
              <a:extLst>
                <a:ext uri="{FF2B5EF4-FFF2-40B4-BE49-F238E27FC236}">
                  <a16:creationId xmlns:a16="http://schemas.microsoft.com/office/drawing/2014/main" id="{6B8322F5-3B13-CE17-2F9E-A8063E090589}"/>
                </a:ext>
              </a:extLst>
            </p:cNvPr>
            <p:cNvSpPr>
              <a:spLocks/>
            </p:cNvSpPr>
            <p:nvPr/>
          </p:nvSpPr>
          <p:spPr bwMode="auto">
            <a:xfrm>
              <a:off x="7885113" y="3251200"/>
              <a:ext cx="46038" cy="90488"/>
            </a:xfrm>
            <a:custGeom>
              <a:avLst/>
              <a:gdLst>
                <a:gd name="T0" fmla="*/ 0 w 12"/>
                <a:gd name="T1" fmla="*/ 16 h 24"/>
                <a:gd name="T2" fmla="*/ 5 w 12"/>
                <a:gd name="T3" fmla="*/ 1 h 24"/>
                <a:gd name="T4" fmla="*/ 8 w 12"/>
                <a:gd name="T5" fmla="*/ 1 h 24"/>
                <a:gd name="T6" fmla="*/ 11 w 12"/>
                <a:gd name="T7" fmla="*/ 7 h 24"/>
                <a:gd name="T8" fmla="*/ 8 w 12"/>
                <a:gd name="T9" fmla="*/ 19 h 24"/>
                <a:gd name="T10" fmla="*/ 5 w 12"/>
                <a:gd name="T11" fmla="*/ 23 h 24"/>
                <a:gd name="T12" fmla="*/ 0 w 1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0" y="16"/>
                  </a:moveTo>
                  <a:cubicBezTo>
                    <a:pt x="1" y="11"/>
                    <a:pt x="5" y="7"/>
                    <a:pt x="5" y="1"/>
                  </a:cubicBezTo>
                  <a:cubicBezTo>
                    <a:pt x="5" y="0"/>
                    <a:pt x="7" y="0"/>
                    <a:pt x="8" y="1"/>
                  </a:cubicBezTo>
                  <a:cubicBezTo>
                    <a:pt x="11" y="2"/>
                    <a:pt x="12" y="5"/>
                    <a:pt x="11" y="7"/>
                  </a:cubicBezTo>
                  <a:cubicBezTo>
                    <a:pt x="8" y="11"/>
                    <a:pt x="8" y="15"/>
                    <a:pt x="8" y="19"/>
                  </a:cubicBezTo>
                  <a:cubicBezTo>
                    <a:pt x="9" y="21"/>
                    <a:pt x="8" y="24"/>
                    <a:pt x="5" y="23"/>
                  </a:cubicBezTo>
                  <a:cubicBezTo>
                    <a:pt x="2" y="23"/>
                    <a:pt x="0" y="20"/>
                    <a:pt x="0" y="16"/>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80">
              <a:extLst>
                <a:ext uri="{FF2B5EF4-FFF2-40B4-BE49-F238E27FC236}">
                  <a16:creationId xmlns:a16="http://schemas.microsoft.com/office/drawing/2014/main" id="{34028A90-E24B-E8DF-049E-FA02A0ADD481}"/>
                </a:ext>
              </a:extLst>
            </p:cNvPr>
            <p:cNvSpPr>
              <a:spLocks/>
            </p:cNvSpPr>
            <p:nvPr/>
          </p:nvSpPr>
          <p:spPr bwMode="auto">
            <a:xfrm>
              <a:off x="7496175" y="2546350"/>
              <a:ext cx="71438" cy="60325"/>
            </a:xfrm>
            <a:custGeom>
              <a:avLst/>
              <a:gdLst>
                <a:gd name="T0" fmla="*/ 4 w 19"/>
                <a:gd name="T1" fmla="*/ 0 h 16"/>
                <a:gd name="T2" fmla="*/ 18 w 19"/>
                <a:gd name="T3" fmla="*/ 12 h 16"/>
                <a:gd name="T4" fmla="*/ 13 w 19"/>
                <a:gd name="T5" fmla="*/ 14 h 16"/>
                <a:gd name="T6" fmla="*/ 2 w 19"/>
                <a:gd name="T7" fmla="*/ 9 h 16"/>
                <a:gd name="T8" fmla="*/ 0 w 19"/>
                <a:gd name="T9" fmla="*/ 2 h 16"/>
                <a:gd name="T10" fmla="*/ 4 w 19"/>
                <a:gd name="T11" fmla="*/ 0 h 16"/>
              </a:gdLst>
              <a:ahLst/>
              <a:cxnLst>
                <a:cxn ang="0">
                  <a:pos x="T0" y="T1"/>
                </a:cxn>
                <a:cxn ang="0">
                  <a:pos x="T2" y="T3"/>
                </a:cxn>
                <a:cxn ang="0">
                  <a:pos x="T4" y="T5"/>
                </a:cxn>
                <a:cxn ang="0">
                  <a:pos x="T6" y="T7"/>
                </a:cxn>
                <a:cxn ang="0">
                  <a:pos x="T8" y="T9"/>
                </a:cxn>
                <a:cxn ang="0">
                  <a:pos x="T10" y="T11"/>
                </a:cxn>
              </a:cxnLst>
              <a:rect l="0" t="0" r="r" b="b"/>
              <a:pathLst>
                <a:path w="19" h="16">
                  <a:moveTo>
                    <a:pt x="4" y="0"/>
                  </a:moveTo>
                  <a:cubicBezTo>
                    <a:pt x="6" y="0"/>
                    <a:pt x="19" y="11"/>
                    <a:pt x="18" y="12"/>
                  </a:cubicBezTo>
                  <a:cubicBezTo>
                    <a:pt x="18" y="16"/>
                    <a:pt x="15" y="15"/>
                    <a:pt x="13" y="14"/>
                  </a:cubicBezTo>
                  <a:cubicBezTo>
                    <a:pt x="10" y="13"/>
                    <a:pt x="6" y="11"/>
                    <a:pt x="2" y="9"/>
                  </a:cubicBezTo>
                  <a:cubicBezTo>
                    <a:pt x="0" y="8"/>
                    <a:pt x="0" y="5"/>
                    <a:pt x="0" y="2"/>
                  </a:cubicBezTo>
                  <a:cubicBezTo>
                    <a:pt x="0" y="0"/>
                    <a:pt x="2" y="0"/>
                    <a:pt x="4" y="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81">
              <a:extLst>
                <a:ext uri="{FF2B5EF4-FFF2-40B4-BE49-F238E27FC236}">
                  <a16:creationId xmlns:a16="http://schemas.microsoft.com/office/drawing/2014/main" id="{5F1EE8BE-C99D-A332-2250-F06C87AB3F5D}"/>
                </a:ext>
              </a:extLst>
            </p:cNvPr>
            <p:cNvSpPr>
              <a:spLocks/>
            </p:cNvSpPr>
            <p:nvPr/>
          </p:nvSpPr>
          <p:spPr bwMode="auto">
            <a:xfrm>
              <a:off x="7731125" y="2644775"/>
              <a:ext cx="55563" cy="49213"/>
            </a:xfrm>
            <a:custGeom>
              <a:avLst/>
              <a:gdLst>
                <a:gd name="T0" fmla="*/ 6 w 15"/>
                <a:gd name="T1" fmla="*/ 4 h 13"/>
                <a:gd name="T2" fmla="*/ 15 w 15"/>
                <a:gd name="T3" fmla="*/ 7 h 13"/>
                <a:gd name="T4" fmla="*/ 6 w 15"/>
                <a:gd name="T5" fmla="*/ 13 h 13"/>
                <a:gd name="T6" fmla="*/ 0 w 15"/>
                <a:gd name="T7" fmla="*/ 7 h 13"/>
                <a:gd name="T8" fmla="*/ 6 w 15"/>
                <a:gd name="T9" fmla="*/ 4 h 13"/>
              </a:gdLst>
              <a:ahLst/>
              <a:cxnLst>
                <a:cxn ang="0">
                  <a:pos x="T0" y="T1"/>
                </a:cxn>
                <a:cxn ang="0">
                  <a:pos x="T2" y="T3"/>
                </a:cxn>
                <a:cxn ang="0">
                  <a:pos x="T4" y="T5"/>
                </a:cxn>
                <a:cxn ang="0">
                  <a:pos x="T6" y="T7"/>
                </a:cxn>
                <a:cxn ang="0">
                  <a:pos x="T8" y="T9"/>
                </a:cxn>
              </a:cxnLst>
              <a:rect l="0" t="0" r="r" b="b"/>
              <a:pathLst>
                <a:path w="15" h="13">
                  <a:moveTo>
                    <a:pt x="6" y="4"/>
                  </a:moveTo>
                  <a:cubicBezTo>
                    <a:pt x="8" y="8"/>
                    <a:pt x="14" y="0"/>
                    <a:pt x="15" y="7"/>
                  </a:cubicBezTo>
                  <a:cubicBezTo>
                    <a:pt x="15" y="11"/>
                    <a:pt x="10" y="12"/>
                    <a:pt x="6" y="13"/>
                  </a:cubicBezTo>
                  <a:cubicBezTo>
                    <a:pt x="3" y="13"/>
                    <a:pt x="0" y="11"/>
                    <a:pt x="0" y="7"/>
                  </a:cubicBezTo>
                  <a:cubicBezTo>
                    <a:pt x="0" y="5"/>
                    <a:pt x="3" y="3"/>
                    <a:pt x="6" y="4"/>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82">
              <a:extLst>
                <a:ext uri="{FF2B5EF4-FFF2-40B4-BE49-F238E27FC236}">
                  <a16:creationId xmlns:a16="http://schemas.microsoft.com/office/drawing/2014/main" id="{9620C72E-9133-0947-48D3-E0DED3592B6C}"/>
                </a:ext>
              </a:extLst>
            </p:cNvPr>
            <p:cNvSpPr>
              <a:spLocks/>
            </p:cNvSpPr>
            <p:nvPr/>
          </p:nvSpPr>
          <p:spPr bwMode="auto">
            <a:xfrm>
              <a:off x="7537450" y="3006725"/>
              <a:ext cx="65088" cy="38100"/>
            </a:xfrm>
            <a:custGeom>
              <a:avLst/>
              <a:gdLst>
                <a:gd name="T0" fmla="*/ 10 w 17"/>
                <a:gd name="T1" fmla="*/ 9 h 10"/>
                <a:gd name="T2" fmla="*/ 5 w 17"/>
                <a:gd name="T3" fmla="*/ 8 h 10"/>
                <a:gd name="T4" fmla="*/ 1 w 17"/>
                <a:gd name="T5" fmla="*/ 3 h 10"/>
                <a:gd name="T6" fmla="*/ 6 w 17"/>
                <a:gd name="T7" fmla="*/ 1 h 10"/>
                <a:gd name="T8" fmla="*/ 10 w 17"/>
                <a:gd name="T9" fmla="*/ 2 h 10"/>
                <a:gd name="T10" fmla="*/ 17 w 17"/>
                <a:gd name="T11" fmla="*/ 7 h 10"/>
                <a:gd name="T12" fmla="*/ 10 w 17"/>
                <a:gd name="T13" fmla="*/ 9 h 10"/>
              </a:gdLst>
              <a:ahLst/>
              <a:cxnLst>
                <a:cxn ang="0">
                  <a:pos x="T0" y="T1"/>
                </a:cxn>
                <a:cxn ang="0">
                  <a:pos x="T2" y="T3"/>
                </a:cxn>
                <a:cxn ang="0">
                  <a:pos x="T4" y="T5"/>
                </a:cxn>
                <a:cxn ang="0">
                  <a:pos x="T6" y="T7"/>
                </a:cxn>
                <a:cxn ang="0">
                  <a:pos x="T8" y="T9"/>
                </a:cxn>
                <a:cxn ang="0">
                  <a:pos x="T10" y="T11"/>
                </a:cxn>
                <a:cxn ang="0">
                  <a:pos x="T12" y="T13"/>
                </a:cxn>
              </a:cxnLst>
              <a:rect l="0" t="0" r="r" b="b"/>
              <a:pathLst>
                <a:path w="17" h="10">
                  <a:moveTo>
                    <a:pt x="10" y="9"/>
                  </a:moveTo>
                  <a:cubicBezTo>
                    <a:pt x="8" y="9"/>
                    <a:pt x="6" y="9"/>
                    <a:pt x="5" y="8"/>
                  </a:cubicBezTo>
                  <a:cubicBezTo>
                    <a:pt x="2" y="7"/>
                    <a:pt x="0" y="6"/>
                    <a:pt x="1" y="3"/>
                  </a:cubicBezTo>
                  <a:cubicBezTo>
                    <a:pt x="2" y="0"/>
                    <a:pt x="4" y="1"/>
                    <a:pt x="6" y="1"/>
                  </a:cubicBezTo>
                  <a:cubicBezTo>
                    <a:pt x="8" y="2"/>
                    <a:pt x="9" y="2"/>
                    <a:pt x="10" y="2"/>
                  </a:cubicBezTo>
                  <a:cubicBezTo>
                    <a:pt x="14" y="2"/>
                    <a:pt x="17" y="3"/>
                    <a:pt x="17" y="7"/>
                  </a:cubicBezTo>
                  <a:cubicBezTo>
                    <a:pt x="16" y="10"/>
                    <a:pt x="13" y="9"/>
                    <a:pt x="10" y="9"/>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83">
              <a:extLst>
                <a:ext uri="{FF2B5EF4-FFF2-40B4-BE49-F238E27FC236}">
                  <a16:creationId xmlns:a16="http://schemas.microsoft.com/office/drawing/2014/main" id="{1716B2A7-2ECB-9CF2-D8A9-BC185683ED92}"/>
                </a:ext>
              </a:extLst>
            </p:cNvPr>
            <p:cNvSpPr>
              <a:spLocks/>
            </p:cNvSpPr>
            <p:nvPr/>
          </p:nvSpPr>
          <p:spPr bwMode="auto">
            <a:xfrm>
              <a:off x="7580313" y="2603500"/>
              <a:ext cx="52388" cy="33338"/>
            </a:xfrm>
            <a:custGeom>
              <a:avLst/>
              <a:gdLst>
                <a:gd name="T0" fmla="*/ 14 w 14"/>
                <a:gd name="T1" fmla="*/ 8 h 9"/>
                <a:gd name="T2" fmla="*/ 5 w 14"/>
                <a:gd name="T3" fmla="*/ 8 h 9"/>
                <a:gd name="T4" fmla="*/ 0 w 14"/>
                <a:gd name="T5" fmla="*/ 3 h 9"/>
                <a:gd name="T6" fmla="*/ 6 w 14"/>
                <a:gd name="T7" fmla="*/ 1 h 9"/>
                <a:gd name="T8" fmla="*/ 14 w 14"/>
                <a:gd name="T9" fmla="*/ 8 h 9"/>
              </a:gdLst>
              <a:ahLst/>
              <a:cxnLst>
                <a:cxn ang="0">
                  <a:pos x="T0" y="T1"/>
                </a:cxn>
                <a:cxn ang="0">
                  <a:pos x="T2" y="T3"/>
                </a:cxn>
                <a:cxn ang="0">
                  <a:pos x="T4" y="T5"/>
                </a:cxn>
                <a:cxn ang="0">
                  <a:pos x="T6" y="T7"/>
                </a:cxn>
                <a:cxn ang="0">
                  <a:pos x="T8" y="T9"/>
                </a:cxn>
              </a:cxnLst>
              <a:rect l="0" t="0" r="r" b="b"/>
              <a:pathLst>
                <a:path w="14" h="9">
                  <a:moveTo>
                    <a:pt x="14" y="8"/>
                  </a:moveTo>
                  <a:cubicBezTo>
                    <a:pt x="11" y="8"/>
                    <a:pt x="8" y="9"/>
                    <a:pt x="5" y="8"/>
                  </a:cubicBezTo>
                  <a:cubicBezTo>
                    <a:pt x="2" y="8"/>
                    <a:pt x="0" y="6"/>
                    <a:pt x="0" y="3"/>
                  </a:cubicBezTo>
                  <a:cubicBezTo>
                    <a:pt x="1" y="0"/>
                    <a:pt x="4" y="1"/>
                    <a:pt x="6" y="1"/>
                  </a:cubicBezTo>
                  <a:cubicBezTo>
                    <a:pt x="11" y="1"/>
                    <a:pt x="12" y="5"/>
                    <a:pt x="14" y="8"/>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84">
              <a:extLst>
                <a:ext uri="{FF2B5EF4-FFF2-40B4-BE49-F238E27FC236}">
                  <a16:creationId xmlns:a16="http://schemas.microsoft.com/office/drawing/2014/main" id="{9A9ED9E5-4E9B-0816-FBC8-BC475B7F1E86}"/>
                </a:ext>
              </a:extLst>
            </p:cNvPr>
            <p:cNvSpPr>
              <a:spLocks/>
            </p:cNvSpPr>
            <p:nvPr/>
          </p:nvSpPr>
          <p:spPr bwMode="auto">
            <a:xfrm>
              <a:off x="8021638" y="2546350"/>
              <a:ext cx="33338" cy="38100"/>
            </a:xfrm>
            <a:custGeom>
              <a:avLst/>
              <a:gdLst>
                <a:gd name="T0" fmla="*/ 9 w 9"/>
                <a:gd name="T1" fmla="*/ 10 h 10"/>
                <a:gd name="T2" fmla="*/ 3 w 9"/>
                <a:gd name="T3" fmla="*/ 10 h 10"/>
                <a:gd name="T4" fmla="*/ 0 w 9"/>
                <a:gd name="T5" fmla="*/ 4 h 10"/>
                <a:gd name="T6" fmla="*/ 4 w 9"/>
                <a:gd name="T7" fmla="*/ 0 h 10"/>
                <a:gd name="T8" fmla="*/ 9 w 9"/>
                <a:gd name="T9" fmla="*/ 4 h 10"/>
                <a:gd name="T10" fmla="*/ 9 w 9"/>
                <a:gd name="T11" fmla="*/ 10 h 10"/>
                <a:gd name="T12" fmla="*/ 9 w 9"/>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9" y="10"/>
                  </a:moveTo>
                  <a:cubicBezTo>
                    <a:pt x="7" y="10"/>
                    <a:pt x="5" y="10"/>
                    <a:pt x="3" y="10"/>
                  </a:cubicBezTo>
                  <a:cubicBezTo>
                    <a:pt x="0" y="9"/>
                    <a:pt x="0" y="7"/>
                    <a:pt x="0" y="4"/>
                  </a:cubicBezTo>
                  <a:cubicBezTo>
                    <a:pt x="1" y="2"/>
                    <a:pt x="1" y="1"/>
                    <a:pt x="4" y="0"/>
                  </a:cubicBezTo>
                  <a:cubicBezTo>
                    <a:pt x="6" y="0"/>
                    <a:pt x="8" y="2"/>
                    <a:pt x="9" y="4"/>
                  </a:cubicBezTo>
                  <a:cubicBezTo>
                    <a:pt x="9" y="6"/>
                    <a:pt x="9" y="8"/>
                    <a:pt x="9" y="10"/>
                  </a:cubicBezTo>
                  <a:cubicBezTo>
                    <a:pt x="9" y="10"/>
                    <a:pt x="9" y="10"/>
                    <a:pt x="9" y="1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85">
              <a:extLst>
                <a:ext uri="{FF2B5EF4-FFF2-40B4-BE49-F238E27FC236}">
                  <a16:creationId xmlns:a16="http://schemas.microsoft.com/office/drawing/2014/main" id="{1FCE9195-615B-A5AA-3857-7748CA9AF376}"/>
                </a:ext>
              </a:extLst>
            </p:cNvPr>
            <p:cNvSpPr>
              <a:spLocks/>
            </p:cNvSpPr>
            <p:nvPr/>
          </p:nvSpPr>
          <p:spPr bwMode="auto">
            <a:xfrm>
              <a:off x="7662863" y="2482850"/>
              <a:ext cx="33338" cy="30163"/>
            </a:xfrm>
            <a:custGeom>
              <a:avLst/>
              <a:gdLst>
                <a:gd name="T0" fmla="*/ 5 w 9"/>
                <a:gd name="T1" fmla="*/ 7 h 8"/>
                <a:gd name="T2" fmla="*/ 0 w 9"/>
                <a:gd name="T3" fmla="*/ 3 h 8"/>
                <a:gd name="T4" fmla="*/ 3 w 9"/>
                <a:gd name="T5" fmla="*/ 1 h 8"/>
                <a:gd name="T6" fmla="*/ 9 w 9"/>
                <a:gd name="T7" fmla="*/ 5 h 8"/>
                <a:gd name="T8" fmla="*/ 5 w 9"/>
                <a:gd name="T9" fmla="*/ 7 h 8"/>
              </a:gdLst>
              <a:ahLst/>
              <a:cxnLst>
                <a:cxn ang="0">
                  <a:pos x="T0" y="T1"/>
                </a:cxn>
                <a:cxn ang="0">
                  <a:pos x="T2" y="T3"/>
                </a:cxn>
                <a:cxn ang="0">
                  <a:pos x="T4" y="T5"/>
                </a:cxn>
                <a:cxn ang="0">
                  <a:pos x="T6" y="T7"/>
                </a:cxn>
                <a:cxn ang="0">
                  <a:pos x="T8" y="T9"/>
                </a:cxn>
              </a:cxnLst>
              <a:rect l="0" t="0" r="r" b="b"/>
              <a:pathLst>
                <a:path w="9" h="8">
                  <a:moveTo>
                    <a:pt x="5" y="7"/>
                  </a:moveTo>
                  <a:cubicBezTo>
                    <a:pt x="2" y="7"/>
                    <a:pt x="0" y="7"/>
                    <a:pt x="0" y="3"/>
                  </a:cubicBezTo>
                  <a:cubicBezTo>
                    <a:pt x="0" y="1"/>
                    <a:pt x="2" y="0"/>
                    <a:pt x="3" y="1"/>
                  </a:cubicBezTo>
                  <a:cubicBezTo>
                    <a:pt x="6" y="1"/>
                    <a:pt x="9" y="2"/>
                    <a:pt x="9" y="5"/>
                  </a:cubicBezTo>
                  <a:cubicBezTo>
                    <a:pt x="9" y="8"/>
                    <a:pt x="6" y="7"/>
                    <a:pt x="5" y="7"/>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86">
              <a:extLst>
                <a:ext uri="{FF2B5EF4-FFF2-40B4-BE49-F238E27FC236}">
                  <a16:creationId xmlns:a16="http://schemas.microsoft.com/office/drawing/2014/main" id="{9FE77A97-FD6C-7159-59FD-8FAA901BF378}"/>
                </a:ext>
              </a:extLst>
            </p:cNvPr>
            <p:cNvSpPr>
              <a:spLocks/>
            </p:cNvSpPr>
            <p:nvPr/>
          </p:nvSpPr>
          <p:spPr bwMode="auto">
            <a:xfrm>
              <a:off x="7797800" y="2965450"/>
              <a:ext cx="49213" cy="22225"/>
            </a:xfrm>
            <a:custGeom>
              <a:avLst/>
              <a:gdLst>
                <a:gd name="T0" fmla="*/ 13 w 13"/>
                <a:gd name="T1" fmla="*/ 5 h 6"/>
                <a:gd name="T2" fmla="*/ 5 w 13"/>
                <a:gd name="T3" fmla="*/ 5 h 6"/>
                <a:gd name="T4" fmla="*/ 1 w 13"/>
                <a:gd name="T5" fmla="*/ 3 h 6"/>
                <a:gd name="T6" fmla="*/ 6 w 13"/>
                <a:gd name="T7" fmla="*/ 1 h 6"/>
                <a:gd name="T8" fmla="*/ 13 w 13"/>
                <a:gd name="T9" fmla="*/ 5 h 6"/>
              </a:gdLst>
              <a:ahLst/>
              <a:cxnLst>
                <a:cxn ang="0">
                  <a:pos x="T0" y="T1"/>
                </a:cxn>
                <a:cxn ang="0">
                  <a:pos x="T2" y="T3"/>
                </a:cxn>
                <a:cxn ang="0">
                  <a:pos x="T4" y="T5"/>
                </a:cxn>
                <a:cxn ang="0">
                  <a:pos x="T6" y="T7"/>
                </a:cxn>
                <a:cxn ang="0">
                  <a:pos x="T8" y="T9"/>
                </a:cxn>
              </a:cxnLst>
              <a:rect l="0" t="0" r="r" b="b"/>
              <a:pathLst>
                <a:path w="13" h="6">
                  <a:moveTo>
                    <a:pt x="13" y="5"/>
                  </a:moveTo>
                  <a:cubicBezTo>
                    <a:pt x="10" y="5"/>
                    <a:pt x="7" y="6"/>
                    <a:pt x="5" y="5"/>
                  </a:cubicBezTo>
                  <a:cubicBezTo>
                    <a:pt x="3" y="5"/>
                    <a:pt x="0" y="6"/>
                    <a:pt x="1" y="3"/>
                  </a:cubicBezTo>
                  <a:cubicBezTo>
                    <a:pt x="1" y="0"/>
                    <a:pt x="4" y="1"/>
                    <a:pt x="6" y="1"/>
                  </a:cubicBezTo>
                  <a:cubicBezTo>
                    <a:pt x="8" y="1"/>
                    <a:pt x="10" y="2"/>
                    <a:pt x="13" y="5"/>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87">
              <a:extLst>
                <a:ext uri="{FF2B5EF4-FFF2-40B4-BE49-F238E27FC236}">
                  <a16:creationId xmlns:a16="http://schemas.microsoft.com/office/drawing/2014/main" id="{CEC67A62-5E72-9482-DEC3-CA3FD42FFB43}"/>
                </a:ext>
              </a:extLst>
            </p:cNvPr>
            <p:cNvSpPr>
              <a:spLocks/>
            </p:cNvSpPr>
            <p:nvPr/>
          </p:nvSpPr>
          <p:spPr bwMode="auto">
            <a:xfrm>
              <a:off x="7851775" y="2579688"/>
              <a:ext cx="25400" cy="23813"/>
            </a:xfrm>
            <a:custGeom>
              <a:avLst/>
              <a:gdLst>
                <a:gd name="T0" fmla="*/ 7 w 7"/>
                <a:gd name="T1" fmla="*/ 3 h 6"/>
                <a:gd name="T2" fmla="*/ 4 w 7"/>
                <a:gd name="T3" fmla="*/ 6 h 6"/>
                <a:gd name="T4" fmla="*/ 1 w 7"/>
                <a:gd name="T5" fmla="*/ 3 h 6"/>
                <a:gd name="T6" fmla="*/ 5 w 7"/>
                <a:gd name="T7" fmla="*/ 0 h 6"/>
                <a:gd name="T8" fmla="*/ 7 w 7"/>
                <a:gd name="T9" fmla="*/ 3 h 6"/>
              </a:gdLst>
              <a:ahLst/>
              <a:cxnLst>
                <a:cxn ang="0">
                  <a:pos x="T0" y="T1"/>
                </a:cxn>
                <a:cxn ang="0">
                  <a:pos x="T2" y="T3"/>
                </a:cxn>
                <a:cxn ang="0">
                  <a:pos x="T4" y="T5"/>
                </a:cxn>
                <a:cxn ang="0">
                  <a:pos x="T6" y="T7"/>
                </a:cxn>
                <a:cxn ang="0">
                  <a:pos x="T8" y="T9"/>
                </a:cxn>
              </a:cxnLst>
              <a:rect l="0" t="0" r="r" b="b"/>
              <a:pathLst>
                <a:path w="7" h="6">
                  <a:moveTo>
                    <a:pt x="7" y="3"/>
                  </a:moveTo>
                  <a:cubicBezTo>
                    <a:pt x="7" y="5"/>
                    <a:pt x="6" y="6"/>
                    <a:pt x="4" y="6"/>
                  </a:cubicBezTo>
                  <a:cubicBezTo>
                    <a:pt x="2" y="6"/>
                    <a:pt x="0" y="5"/>
                    <a:pt x="1" y="3"/>
                  </a:cubicBezTo>
                  <a:cubicBezTo>
                    <a:pt x="1" y="1"/>
                    <a:pt x="3" y="0"/>
                    <a:pt x="5" y="0"/>
                  </a:cubicBezTo>
                  <a:cubicBezTo>
                    <a:pt x="7" y="0"/>
                    <a:pt x="7" y="1"/>
                    <a:pt x="7" y="3"/>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88">
              <a:extLst>
                <a:ext uri="{FF2B5EF4-FFF2-40B4-BE49-F238E27FC236}">
                  <a16:creationId xmlns:a16="http://schemas.microsoft.com/office/drawing/2014/main" id="{61B430C2-27AE-9AB2-B400-4A02EAC7B23C}"/>
                </a:ext>
              </a:extLst>
            </p:cNvPr>
            <p:cNvSpPr>
              <a:spLocks/>
            </p:cNvSpPr>
            <p:nvPr/>
          </p:nvSpPr>
          <p:spPr bwMode="auto">
            <a:xfrm>
              <a:off x="7854950" y="2236788"/>
              <a:ext cx="19050" cy="30163"/>
            </a:xfrm>
            <a:custGeom>
              <a:avLst/>
              <a:gdLst>
                <a:gd name="T0" fmla="*/ 2 w 5"/>
                <a:gd name="T1" fmla="*/ 0 h 8"/>
                <a:gd name="T2" fmla="*/ 4 w 5"/>
                <a:gd name="T3" fmla="*/ 6 h 8"/>
                <a:gd name="T4" fmla="*/ 2 w 5"/>
                <a:gd name="T5" fmla="*/ 7 h 8"/>
                <a:gd name="T6" fmla="*/ 2 w 5"/>
                <a:gd name="T7" fmla="*/ 0 h 8"/>
              </a:gdLst>
              <a:ahLst/>
              <a:cxnLst>
                <a:cxn ang="0">
                  <a:pos x="T0" y="T1"/>
                </a:cxn>
                <a:cxn ang="0">
                  <a:pos x="T2" y="T3"/>
                </a:cxn>
                <a:cxn ang="0">
                  <a:pos x="T4" y="T5"/>
                </a:cxn>
                <a:cxn ang="0">
                  <a:pos x="T6" y="T7"/>
                </a:cxn>
              </a:cxnLst>
              <a:rect l="0" t="0" r="r" b="b"/>
              <a:pathLst>
                <a:path w="5" h="8">
                  <a:moveTo>
                    <a:pt x="2" y="0"/>
                  </a:moveTo>
                  <a:cubicBezTo>
                    <a:pt x="5" y="2"/>
                    <a:pt x="5" y="4"/>
                    <a:pt x="4" y="6"/>
                  </a:cubicBezTo>
                  <a:cubicBezTo>
                    <a:pt x="3" y="7"/>
                    <a:pt x="2" y="8"/>
                    <a:pt x="2" y="7"/>
                  </a:cubicBezTo>
                  <a:cubicBezTo>
                    <a:pt x="0" y="5"/>
                    <a:pt x="0" y="2"/>
                    <a:pt x="2" y="0"/>
                  </a:cubicBezTo>
                  <a:close/>
                </a:path>
              </a:pathLst>
            </a:custGeom>
            <a:solidFill>
              <a:srgbClr val="AECD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89">
              <a:extLst>
                <a:ext uri="{FF2B5EF4-FFF2-40B4-BE49-F238E27FC236}">
                  <a16:creationId xmlns:a16="http://schemas.microsoft.com/office/drawing/2014/main" id="{384EFFDD-9AE8-C3F1-C452-2B6F5A3B4F96}"/>
                </a:ext>
              </a:extLst>
            </p:cNvPr>
            <p:cNvSpPr>
              <a:spLocks/>
            </p:cNvSpPr>
            <p:nvPr/>
          </p:nvSpPr>
          <p:spPr bwMode="auto">
            <a:xfrm>
              <a:off x="9345613" y="4292600"/>
              <a:ext cx="14288" cy="19050"/>
            </a:xfrm>
            <a:custGeom>
              <a:avLst/>
              <a:gdLst>
                <a:gd name="T0" fmla="*/ 1 w 4"/>
                <a:gd name="T1" fmla="*/ 0 h 5"/>
                <a:gd name="T2" fmla="*/ 4 w 4"/>
                <a:gd name="T3" fmla="*/ 2 h 5"/>
                <a:gd name="T4" fmla="*/ 2 w 4"/>
                <a:gd name="T5" fmla="*/ 5 h 5"/>
                <a:gd name="T6" fmla="*/ 0 w 4"/>
                <a:gd name="T7" fmla="*/ 2 h 5"/>
                <a:gd name="T8" fmla="*/ 1 w 4"/>
                <a:gd name="T9" fmla="*/ 0 h 5"/>
              </a:gdLst>
              <a:ahLst/>
              <a:cxnLst>
                <a:cxn ang="0">
                  <a:pos x="T0" y="T1"/>
                </a:cxn>
                <a:cxn ang="0">
                  <a:pos x="T2" y="T3"/>
                </a:cxn>
                <a:cxn ang="0">
                  <a:pos x="T4" y="T5"/>
                </a:cxn>
                <a:cxn ang="0">
                  <a:pos x="T6" y="T7"/>
                </a:cxn>
                <a:cxn ang="0">
                  <a:pos x="T8" y="T9"/>
                </a:cxn>
              </a:cxnLst>
              <a:rect l="0" t="0" r="r" b="b"/>
              <a:pathLst>
                <a:path w="4" h="5">
                  <a:moveTo>
                    <a:pt x="1" y="0"/>
                  </a:moveTo>
                  <a:cubicBezTo>
                    <a:pt x="3" y="0"/>
                    <a:pt x="3" y="1"/>
                    <a:pt x="4" y="2"/>
                  </a:cubicBezTo>
                  <a:cubicBezTo>
                    <a:pt x="4" y="4"/>
                    <a:pt x="3" y="5"/>
                    <a:pt x="2" y="5"/>
                  </a:cubicBezTo>
                  <a:cubicBezTo>
                    <a:pt x="1" y="4"/>
                    <a:pt x="0" y="3"/>
                    <a:pt x="0" y="2"/>
                  </a:cubicBezTo>
                  <a:cubicBezTo>
                    <a:pt x="0" y="1"/>
                    <a:pt x="0" y="0"/>
                    <a:pt x="1" y="0"/>
                  </a:cubicBezTo>
                  <a:close/>
                </a:path>
              </a:pathLst>
            </a:custGeom>
            <a:solidFill>
              <a:srgbClr val="DBD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121978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28" name="Rectángulo 27">
            <a:extLst>
              <a:ext uri="{FF2B5EF4-FFF2-40B4-BE49-F238E27FC236}">
                <a16:creationId xmlns:a16="http://schemas.microsoft.com/office/drawing/2014/main" id="{B7B7A355-D7F7-4459-B067-B3E53999D56A}"/>
              </a:ext>
            </a:extLst>
          </p:cNvPr>
          <p:cNvSpPr/>
          <p:nvPr/>
        </p:nvSpPr>
        <p:spPr>
          <a:xfrm rot="10800000">
            <a:off x="1698" y="5014"/>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9" name="Rectángulo 28">
            <a:extLst>
              <a:ext uri="{FF2B5EF4-FFF2-40B4-BE49-F238E27FC236}">
                <a16:creationId xmlns:a16="http://schemas.microsoft.com/office/drawing/2014/main" id="{FF28A515-345F-4F0C-B2CA-0481375662DE}"/>
              </a:ext>
            </a:extLst>
          </p:cNvPr>
          <p:cNvSpPr/>
          <p:nvPr/>
        </p:nvSpPr>
        <p:spPr>
          <a:xfrm rot="10800000">
            <a:off x="7556199" y="5310"/>
            <a:ext cx="4628147" cy="4628147"/>
          </a:xfrm>
          <a:prstGeom prst="rect">
            <a:avLst/>
          </a:prstGeom>
          <a:solidFill>
            <a:srgbClr val="FFFF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ángulo 29">
            <a:extLst>
              <a:ext uri="{FF2B5EF4-FFF2-40B4-BE49-F238E27FC236}">
                <a16:creationId xmlns:a16="http://schemas.microsoft.com/office/drawing/2014/main" id="{769AA7B6-E71B-4E5A-B24B-007292C38181}"/>
              </a:ext>
            </a:extLst>
          </p:cNvPr>
          <p:cNvSpPr/>
          <p:nvPr/>
        </p:nvSpPr>
        <p:spPr>
          <a:xfrm rot="10800000">
            <a:off x="4629843" y="4633160"/>
            <a:ext cx="3032455" cy="2240881"/>
          </a:xfrm>
          <a:prstGeom prst="rect">
            <a:avLst/>
          </a:prstGeom>
          <a:solidFill>
            <a:srgbClr val="87DA20">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37" name="Google Shape;1737;p52"/>
          <p:cNvSpPr txBox="1">
            <a:spLocks noGrp="1"/>
          </p:cNvSpPr>
          <p:nvPr>
            <p:ph type="title"/>
          </p:nvPr>
        </p:nvSpPr>
        <p:spPr>
          <a:xfrm>
            <a:off x="960000" y="593367"/>
            <a:ext cx="10272000" cy="763600"/>
          </a:xfrm>
          <a:prstGeom prst="rect">
            <a:avLst/>
          </a:prstGeom>
        </p:spPr>
        <p:txBody>
          <a:bodyPr spcFirstLastPara="1" vert="horz" wrap="square" lIns="121900" tIns="121900" rIns="121900" bIns="121900" rtlCol="0" anchor="ctr" anchorCtr="0">
            <a:noAutofit/>
          </a:bodyPr>
          <a:lstStyle/>
          <a:p>
            <a:r>
              <a:rPr lang="en" dirty="0">
                <a:solidFill>
                  <a:srgbClr val="87DA20"/>
                </a:solidFill>
              </a:rPr>
              <a:t>WHAT DO THEY SAY ABOUT US?</a:t>
            </a:r>
            <a:endParaRPr dirty="0">
              <a:solidFill>
                <a:srgbClr val="87DA20"/>
              </a:solidFill>
            </a:endParaRPr>
          </a:p>
        </p:txBody>
      </p:sp>
      <p:sp>
        <p:nvSpPr>
          <p:cNvPr id="1738" name="Google Shape;1738;p52"/>
          <p:cNvSpPr txBox="1">
            <a:spLocks noGrp="1"/>
          </p:cNvSpPr>
          <p:nvPr>
            <p:ph type="title" idx="2"/>
          </p:nvPr>
        </p:nvSpPr>
        <p:spPr>
          <a:xfrm>
            <a:off x="950800" y="2095333"/>
            <a:ext cx="3885200" cy="745200"/>
          </a:xfrm>
          <a:prstGeom prst="rect">
            <a:avLst/>
          </a:prstGeom>
        </p:spPr>
        <p:txBody>
          <a:bodyPr spcFirstLastPara="1" vert="horz" wrap="square" lIns="121900" tIns="121900" rIns="121900" bIns="121900" rtlCol="0" anchor="ctr" anchorCtr="0">
            <a:noAutofit/>
          </a:bodyPr>
          <a:lstStyle/>
          <a:p>
            <a:r>
              <a:rPr lang="en">
                <a:solidFill>
                  <a:srgbClr val="87DA20"/>
                </a:solidFill>
              </a:rPr>
              <a:t>Jenna Doe, 32</a:t>
            </a:r>
            <a:endParaRPr>
              <a:solidFill>
                <a:srgbClr val="87DA20"/>
              </a:solidFill>
            </a:endParaRPr>
          </a:p>
        </p:txBody>
      </p:sp>
      <p:sp>
        <p:nvSpPr>
          <p:cNvPr id="1739" name="Google Shape;1739;p52"/>
          <p:cNvSpPr txBox="1">
            <a:spLocks noGrp="1"/>
          </p:cNvSpPr>
          <p:nvPr>
            <p:ph type="title" idx="3"/>
          </p:nvPr>
        </p:nvSpPr>
        <p:spPr>
          <a:xfrm>
            <a:off x="950800" y="4235035"/>
            <a:ext cx="3885200" cy="745200"/>
          </a:xfrm>
          <a:prstGeom prst="rect">
            <a:avLst/>
          </a:prstGeom>
        </p:spPr>
        <p:txBody>
          <a:bodyPr spcFirstLastPara="1" vert="horz" wrap="square" lIns="121900" tIns="121900" rIns="121900" bIns="121900" rtlCol="0" anchor="ctr" anchorCtr="0">
            <a:noAutofit/>
          </a:bodyPr>
          <a:lstStyle/>
          <a:p>
            <a:r>
              <a:rPr lang="en">
                <a:solidFill>
                  <a:srgbClr val="87DA20"/>
                </a:solidFill>
              </a:rPr>
              <a:t>John James, 24</a:t>
            </a:r>
            <a:endParaRPr>
              <a:solidFill>
                <a:srgbClr val="87DA20"/>
              </a:solidFill>
            </a:endParaRPr>
          </a:p>
        </p:txBody>
      </p:sp>
      <p:sp>
        <p:nvSpPr>
          <p:cNvPr id="1740" name="Google Shape;1740;p52"/>
          <p:cNvSpPr txBox="1">
            <a:spLocks noGrp="1"/>
          </p:cNvSpPr>
          <p:nvPr>
            <p:ph type="subTitle" idx="1"/>
          </p:nvPr>
        </p:nvSpPr>
        <p:spPr>
          <a:xfrm>
            <a:off x="950800" y="4986803"/>
            <a:ext cx="3885200" cy="1152000"/>
          </a:xfrm>
          <a:prstGeom prst="rect">
            <a:avLst/>
          </a:prstGeom>
        </p:spPr>
        <p:txBody>
          <a:bodyPr spcFirstLastPara="1" vert="horz" wrap="square" lIns="121900" tIns="121900" rIns="121900" bIns="121900" rtlCol="0" anchor="ctr" anchorCtr="0">
            <a:noAutofit/>
          </a:bodyPr>
          <a:lstStyle/>
          <a:p>
            <a:pPr marL="0" indent="0"/>
            <a:r>
              <a:rPr lang="en"/>
              <a:t>“Venus has a beautiful name and is the second planet from the Sun”</a:t>
            </a:r>
            <a:endParaRPr/>
          </a:p>
        </p:txBody>
      </p:sp>
      <p:sp>
        <p:nvSpPr>
          <p:cNvPr id="1741" name="Google Shape;1741;p52"/>
          <p:cNvSpPr txBox="1">
            <a:spLocks noGrp="1"/>
          </p:cNvSpPr>
          <p:nvPr>
            <p:ph type="subTitle" idx="4"/>
          </p:nvPr>
        </p:nvSpPr>
        <p:spPr>
          <a:xfrm>
            <a:off x="950800" y="2847100"/>
            <a:ext cx="3885200" cy="1152000"/>
          </a:xfrm>
          <a:prstGeom prst="rect">
            <a:avLst/>
          </a:prstGeom>
        </p:spPr>
        <p:txBody>
          <a:bodyPr spcFirstLastPara="1" vert="horz" wrap="square" lIns="121900" tIns="121900" rIns="121900" bIns="121900" rtlCol="0" anchor="ctr" anchorCtr="0">
            <a:noAutofit/>
          </a:bodyPr>
          <a:lstStyle/>
          <a:p>
            <a:pPr marL="0" indent="0"/>
            <a:r>
              <a:rPr lang="en"/>
              <a:t>“Jupiter is a gas giant and the biggest planet in the Solar System”</a:t>
            </a:r>
            <a:endParaRPr/>
          </a:p>
        </p:txBody>
      </p:sp>
      <p:grpSp>
        <p:nvGrpSpPr>
          <p:cNvPr id="1745" name="Google Shape;1745;p52"/>
          <p:cNvGrpSpPr/>
          <p:nvPr/>
        </p:nvGrpSpPr>
        <p:grpSpPr>
          <a:xfrm>
            <a:off x="5577834" y="1838030"/>
            <a:ext cx="1036367" cy="1259801"/>
            <a:chOff x="5938900" y="2150200"/>
            <a:chExt cx="649950" cy="790075"/>
          </a:xfrm>
        </p:grpSpPr>
        <p:sp>
          <p:nvSpPr>
            <p:cNvPr id="1746" name="Google Shape;1746;p52"/>
            <p:cNvSpPr/>
            <p:nvPr/>
          </p:nvSpPr>
          <p:spPr>
            <a:xfrm>
              <a:off x="6487550" y="2262775"/>
              <a:ext cx="101300" cy="136525"/>
            </a:xfrm>
            <a:custGeom>
              <a:avLst/>
              <a:gdLst/>
              <a:ahLst/>
              <a:cxnLst/>
              <a:rect l="l" t="t" r="r" b="b"/>
              <a:pathLst>
                <a:path w="4052" h="5461" extrusionOk="0">
                  <a:moveTo>
                    <a:pt x="1294" y="1"/>
                  </a:moveTo>
                  <a:cubicBezTo>
                    <a:pt x="1011" y="1"/>
                    <a:pt x="735" y="168"/>
                    <a:pt x="519" y="574"/>
                  </a:cubicBezTo>
                  <a:cubicBezTo>
                    <a:pt x="0" y="1589"/>
                    <a:pt x="121" y="2905"/>
                    <a:pt x="544" y="3920"/>
                  </a:cubicBezTo>
                  <a:cubicBezTo>
                    <a:pt x="794" y="4515"/>
                    <a:pt x="1368" y="5460"/>
                    <a:pt x="2103" y="5460"/>
                  </a:cubicBezTo>
                  <a:cubicBezTo>
                    <a:pt x="2220" y="5460"/>
                    <a:pt x="2341" y="5436"/>
                    <a:pt x="2466" y="5383"/>
                  </a:cubicBezTo>
                  <a:cubicBezTo>
                    <a:pt x="4052" y="4705"/>
                    <a:pt x="3647" y="1470"/>
                    <a:pt x="2255" y="613"/>
                  </a:cubicBezTo>
                  <a:lnTo>
                    <a:pt x="2255" y="613"/>
                  </a:lnTo>
                  <a:cubicBezTo>
                    <a:pt x="1993" y="249"/>
                    <a:pt x="1639" y="1"/>
                    <a:pt x="129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47" name="Google Shape;1747;p52"/>
            <p:cNvSpPr/>
            <p:nvPr/>
          </p:nvSpPr>
          <p:spPr>
            <a:xfrm>
              <a:off x="6389875" y="2212525"/>
              <a:ext cx="68375" cy="89550"/>
            </a:xfrm>
            <a:custGeom>
              <a:avLst/>
              <a:gdLst/>
              <a:ahLst/>
              <a:cxnLst/>
              <a:rect l="l" t="t" r="r" b="b"/>
              <a:pathLst>
                <a:path w="2735" h="3582" extrusionOk="0">
                  <a:moveTo>
                    <a:pt x="974" y="1"/>
                  </a:moveTo>
                  <a:cubicBezTo>
                    <a:pt x="870" y="1"/>
                    <a:pt x="764" y="19"/>
                    <a:pt x="656" y="57"/>
                  </a:cubicBezTo>
                  <a:cubicBezTo>
                    <a:pt x="4" y="291"/>
                    <a:pt x="0" y="869"/>
                    <a:pt x="227" y="1447"/>
                  </a:cubicBezTo>
                  <a:lnTo>
                    <a:pt x="227" y="1447"/>
                  </a:lnTo>
                  <a:cubicBezTo>
                    <a:pt x="232" y="2018"/>
                    <a:pt x="438" y="2593"/>
                    <a:pt x="814" y="3019"/>
                  </a:cubicBezTo>
                  <a:cubicBezTo>
                    <a:pt x="1094" y="3340"/>
                    <a:pt x="1428" y="3582"/>
                    <a:pt x="1846" y="3582"/>
                  </a:cubicBezTo>
                  <a:cubicBezTo>
                    <a:pt x="1915" y="3582"/>
                    <a:pt x="1985" y="3575"/>
                    <a:pt x="2058" y="3562"/>
                  </a:cubicBezTo>
                  <a:cubicBezTo>
                    <a:pt x="2565" y="3454"/>
                    <a:pt x="2735" y="2788"/>
                    <a:pt x="2735" y="2353"/>
                  </a:cubicBezTo>
                  <a:cubicBezTo>
                    <a:pt x="2735" y="1557"/>
                    <a:pt x="1946" y="1"/>
                    <a:pt x="97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48" name="Google Shape;1748;p52"/>
            <p:cNvSpPr/>
            <p:nvPr/>
          </p:nvSpPr>
          <p:spPr>
            <a:xfrm>
              <a:off x="6382100" y="2377625"/>
              <a:ext cx="101850" cy="121575"/>
            </a:xfrm>
            <a:custGeom>
              <a:avLst/>
              <a:gdLst/>
              <a:ahLst/>
              <a:cxnLst/>
              <a:rect l="l" t="t" r="r" b="b"/>
              <a:pathLst>
                <a:path w="4074" h="4863" extrusionOk="0">
                  <a:moveTo>
                    <a:pt x="1785" y="0"/>
                  </a:moveTo>
                  <a:cubicBezTo>
                    <a:pt x="1583" y="0"/>
                    <a:pt x="1378" y="82"/>
                    <a:pt x="1185" y="282"/>
                  </a:cubicBezTo>
                  <a:cubicBezTo>
                    <a:pt x="0" y="1490"/>
                    <a:pt x="218" y="4765"/>
                    <a:pt x="2321" y="4861"/>
                  </a:cubicBezTo>
                  <a:cubicBezTo>
                    <a:pt x="2347" y="4862"/>
                    <a:pt x="2374" y="4863"/>
                    <a:pt x="2400" y="4863"/>
                  </a:cubicBezTo>
                  <a:cubicBezTo>
                    <a:pt x="3316" y="4863"/>
                    <a:pt x="3811" y="4244"/>
                    <a:pt x="3928" y="3363"/>
                  </a:cubicBezTo>
                  <a:cubicBezTo>
                    <a:pt x="4073" y="2299"/>
                    <a:pt x="3928" y="1212"/>
                    <a:pt x="3010" y="559"/>
                  </a:cubicBezTo>
                  <a:cubicBezTo>
                    <a:pt x="2860" y="454"/>
                    <a:pt x="2707" y="388"/>
                    <a:pt x="2556" y="354"/>
                  </a:cubicBezTo>
                  <a:lnTo>
                    <a:pt x="2556" y="354"/>
                  </a:lnTo>
                  <a:cubicBezTo>
                    <a:pt x="2325" y="147"/>
                    <a:pt x="2057" y="0"/>
                    <a:pt x="1785"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49" name="Google Shape;1749;p52"/>
            <p:cNvSpPr/>
            <p:nvPr/>
          </p:nvSpPr>
          <p:spPr>
            <a:xfrm>
              <a:off x="6379075" y="2740800"/>
              <a:ext cx="101850" cy="121575"/>
            </a:xfrm>
            <a:custGeom>
              <a:avLst/>
              <a:gdLst/>
              <a:ahLst/>
              <a:cxnLst/>
              <a:rect l="l" t="t" r="r" b="b"/>
              <a:pathLst>
                <a:path w="4074" h="4863" extrusionOk="0">
                  <a:moveTo>
                    <a:pt x="1782" y="1"/>
                  </a:moveTo>
                  <a:cubicBezTo>
                    <a:pt x="1580" y="1"/>
                    <a:pt x="1377" y="82"/>
                    <a:pt x="1185" y="280"/>
                  </a:cubicBezTo>
                  <a:cubicBezTo>
                    <a:pt x="0" y="1500"/>
                    <a:pt x="218" y="4776"/>
                    <a:pt x="2321" y="4860"/>
                  </a:cubicBezTo>
                  <a:cubicBezTo>
                    <a:pt x="2356" y="4862"/>
                    <a:pt x="2390" y="4863"/>
                    <a:pt x="2424" y="4863"/>
                  </a:cubicBezTo>
                  <a:cubicBezTo>
                    <a:pt x="3325" y="4863"/>
                    <a:pt x="3812" y="4247"/>
                    <a:pt x="3928" y="3374"/>
                  </a:cubicBezTo>
                  <a:cubicBezTo>
                    <a:pt x="4073" y="2298"/>
                    <a:pt x="3928" y="1223"/>
                    <a:pt x="3010" y="570"/>
                  </a:cubicBezTo>
                  <a:cubicBezTo>
                    <a:pt x="2863" y="467"/>
                    <a:pt x="2713" y="401"/>
                    <a:pt x="2565" y="366"/>
                  </a:cubicBezTo>
                  <a:lnTo>
                    <a:pt x="2565" y="366"/>
                  </a:lnTo>
                  <a:cubicBezTo>
                    <a:pt x="2331" y="153"/>
                    <a:pt x="2058" y="1"/>
                    <a:pt x="1782"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750" name="Google Shape;1750;p52"/>
            <p:cNvSpPr/>
            <p:nvPr/>
          </p:nvSpPr>
          <p:spPr>
            <a:xfrm>
              <a:off x="6295400" y="2150200"/>
              <a:ext cx="61050" cy="70375"/>
            </a:xfrm>
            <a:custGeom>
              <a:avLst/>
              <a:gdLst/>
              <a:ahLst/>
              <a:cxnLst/>
              <a:rect l="l" t="t" r="r" b="b"/>
              <a:pathLst>
                <a:path w="2442" h="2815" extrusionOk="0">
                  <a:moveTo>
                    <a:pt x="608" y="0"/>
                  </a:moveTo>
                  <a:cubicBezTo>
                    <a:pt x="482" y="0"/>
                    <a:pt x="364" y="36"/>
                    <a:pt x="278" y="122"/>
                  </a:cubicBezTo>
                  <a:cubicBezTo>
                    <a:pt x="1" y="399"/>
                    <a:pt x="25" y="1040"/>
                    <a:pt x="85" y="1390"/>
                  </a:cubicBezTo>
                  <a:cubicBezTo>
                    <a:pt x="181" y="1886"/>
                    <a:pt x="423" y="2333"/>
                    <a:pt x="798" y="2684"/>
                  </a:cubicBezTo>
                  <a:cubicBezTo>
                    <a:pt x="885" y="2771"/>
                    <a:pt x="1002" y="2814"/>
                    <a:pt x="1122" y="2814"/>
                  </a:cubicBezTo>
                  <a:cubicBezTo>
                    <a:pt x="1201" y="2814"/>
                    <a:pt x="1281" y="2795"/>
                    <a:pt x="1354" y="2756"/>
                  </a:cubicBezTo>
                  <a:cubicBezTo>
                    <a:pt x="2442" y="2152"/>
                    <a:pt x="2115" y="267"/>
                    <a:pt x="895" y="49"/>
                  </a:cubicBezTo>
                  <a:cubicBezTo>
                    <a:pt x="889" y="48"/>
                    <a:pt x="884" y="47"/>
                    <a:pt x="878" y="47"/>
                  </a:cubicBezTo>
                  <a:lnTo>
                    <a:pt x="878" y="47"/>
                  </a:lnTo>
                  <a:cubicBezTo>
                    <a:pt x="789" y="18"/>
                    <a:pt x="696" y="0"/>
                    <a:pt x="608"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1" name="Google Shape;1751;p52"/>
            <p:cNvSpPr/>
            <p:nvPr/>
          </p:nvSpPr>
          <p:spPr>
            <a:xfrm>
              <a:off x="6479375" y="2152425"/>
              <a:ext cx="44450" cy="48975"/>
            </a:xfrm>
            <a:custGeom>
              <a:avLst/>
              <a:gdLst/>
              <a:ahLst/>
              <a:cxnLst/>
              <a:rect l="l" t="t" r="r" b="b"/>
              <a:pathLst>
                <a:path w="1778" h="1959" extrusionOk="0">
                  <a:moveTo>
                    <a:pt x="637" y="0"/>
                  </a:moveTo>
                  <a:cubicBezTo>
                    <a:pt x="574" y="0"/>
                    <a:pt x="514" y="21"/>
                    <a:pt x="472" y="69"/>
                  </a:cubicBezTo>
                  <a:cubicBezTo>
                    <a:pt x="1" y="685"/>
                    <a:pt x="351" y="1567"/>
                    <a:pt x="991" y="1905"/>
                  </a:cubicBezTo>
                  <a:cubicBezTo>
                    <a:pt x="1063" y="1941"/>
                    <a:pt x="1134" y="1958"/>
                    <a:pt x="1201" y="1958"/>
                  </a:cubicBezTo>
                  <a:cubicBezTo>
                    <a:pt x="1383" y="1958"/>
                    <a:pt x="1538" y="1837"/>
                    <a:pt x="1608" y="1652"/>
                  </a:cubicBezTo>
                  <a:cubicBezTo>
                    <a:pt x="1777" y="1241"/>
                    <a:pt x="1681" y="685"/>
                    <a:pt x="1318" y="395"/>
                  </a:cubicBezTo>
                  <a:cubicBezTo>
                    <a:pt x="1242" y="325"/>
                    <a:pt x="1153" y="279"/>
                    <a:pt x="1059" y="266"/>
                  </a:cubicBezTo>
                  <a:lnTo>
                    <a:pt x="1059" y="266"/>
                  </a:lnTo>
                  <a:cubicBezTo>
                    <a:pt x="982" y="173"/>
                    <a:pt x="883" y="93"/>
                    <a:pt x="774" y="33"/>
                  </a:cubicBezTo>
                  <a:cubicBezTo>
                    <a:pt x="732" y="12"/>
                    <a:pt x="684" y="0"/>
                    <a:pt x="637"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2" name="Google Shape;1752;p52"/>
            <p:cNvSpPr/>
            <p:nvPr/>
          </p:nvSpPr>
          <p:spPr>
            <a:xfrm>
              <a:off x="6176050" y="2349100"/>
              <a:ext cx="125100" cy="150225"/>
            </a:xfrm>
            <a:custGeom>
              <a:avLst/>
              <a:gdLst/>
              <a:ahLst/>
              <a:cxnLst/>
              <a:rect l="l" t="t" r="r" b="b"/>
              <a:pathLst>
                <a:path w="5004" h="6009" extrusionOk="0">
                  <a:moveTo>
                    <a:pt x="2186" y="1432"/>
                  </a:moveTo>
                  <a:cubicBezTo>
                    <a:pt x="2243" y="1489"/>
                    <a:pt x="2300" y="1554"/>
                    <a:pt x="2356" y="1624"/>
                  </a:cubicBezTo>
                  <a:lnTo>
                    <a:pt x="2356" y="1624"/>
                  </a:lnTo>
                  <a:cubicBezTo>
                    <a:pt x="1969" y="2247"/>
                    <a:pt x="1899" y="2947"/>
                    <a:pt x="2147" y="3649"/>
                  </a:cubicBezTo>
                  <a:lnTo>
                    <a:pt x="2147" y="3649"/>
                  </a:lnTo>
                  <a:cubicBezTo>
                    <a:pt x="2145" y="3644"/>
                    <a:pt x="2142" y="3639"/>
                    <a:pt x="2140" y="3634"/>
                  </a:cubicBezTo>
                  <a:cubicBezTo>
                    <a:pt x="1869" y="2998"/>
                    <a:pt x="1736" y="2008"/>
                    <a:pt x="2186" y="1432"/>
                  </a:cubicBezTo>
                  <a:close/>
                  <a:moveTo>
                    <a:pt x="2595" y="1"/>
                  </a:moveTo>
                  <a:cubicBezTo>
                    <a:pt x="2308" y="1"/>
                    <a:pt x="2043" y="83"/>
                    <a:pt x="1808" y="225"/>
                  </a:cubicBezTo>
                  <a:lnTo>
                    <a:pt x="1808" y="225"/>
                  </a:lnTo>
                  <a:cubicBezTo>
                    <a:pt x="1179" y="252"/>
                    <a:pt x="876" y="691"/>
                    <a:pt x="617" y="1278"/>
                  </a:cubicBezTo>
                  <a:cubicBezTo>
                    <a:pt x="1" y="2667"/>
                    <a:pt x="376" y="4323"/>
                    <a:pt x="1402" y="5411"/>
                  </a:cubicBezTo>
                  <a:cubicBezTo>
                    <a:pt x="1796" y="5829"/>
                    <a:pt x="2244" y="6009"/>
                    <a:pt x="2682" y="6009"/>
                  </a:cubicBezTo>
                  <a:cubicBezTo>
                    <a:pt x="3520" y="6009"/>
                    <a:pt x="4320" y="5349"/>
                    <a:pt x="4629" y="4444"/>
                  </a:cubicBezTo>
                  <a:cubicBezTo>
                    <a:pt x="5004" y="3356"/>
                    <a:pt x="4605" y="878"/>
                    <a:pt x="3481" y="250"/>
                  </a:cubicBezTo>
                  <a:cubicBezTo>
                    <a:pt x="3169" y="77"/>
                    <a:pt x="2872" y="1"/>
                    <a:pt x="2595"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3" name="Google Shape;1753;p52"/>
            <p:cNvSpPr/>
            <p:nvPr/>
          </p:nvSpPr>
          <p:spPr>
            <a:xfrm>
              <a:off x="6191475" y="2582200"/>
              <a:ext cx="125100" cy="150050"/>
            </a:xfrm>
            <a:custGeom>
              <a:avLst/>
              <a:gdLst/>
              <a:ahLst/>
              <a:cxnLst/>
              <a:rect l="l" t="t" r="r" b="b"/>
              <a:pathLst>
                <a:path w="5004" h="6002" extrusionOk="0">
                  <a:moveTo>
                    <a:pt x="2194" y="1430"/>
                  </a:moveTo>
                  <a:cubicBezTo>
                    <a:pt x="2251" y="1489"/>
                    <a:pt x="2310" y="1556"/>
                    <a:pt x="2367" y="1629"/>
                  </a:cubicBezTo>
                  <a:lnTo>
                    <a:pt x="2367" y="1629"/>
                  </a:lnTo>
                  <a:cubicBezTo>
                    <a:pt x="1968" y="2269"/>
                    <a:pt x="1907" y="2987"/>
                    <a:pt x="2183" y="3711"/>
                  </a:cubicBezTo>
                  <a:lnTo>
                    <a:pt x="2183" y="3711"/>
                  </a:lnTo>
                  <a:cubicBezTo>
                    <a:pt x="2172" y="3689"/>
                    <a:pt x="2162" y="3665"/>
                    <a:pt x="2151" y="3639"/>
                  </a:cubicBezTo>
                  <a:cubicBezTo>
                    <a:pt x="1881" y="2994"/>
                    <a:pt x="1748" y="2007"/>
                    <a:pt x="2194" y="1430"/>
                  </a:cubicBezTo>
                  <a:close/>
                  <a:moveTo>
                    <a:pt x="2614" y="0"/>
                  </a:moveTo>
                  <a:cubicBezTo>
                    <a:pt x="2330" y="0"/>
                    <a:pt x="2068" y="80"/>
                    <a:pt x="1834" y="218"/>
                  </a:cubicBezTo>
                  <a:lnTo>
                    <a:pt x="1834" y="218"/>
                  </a:lnTo>
                  <a:cubicBezTo>
                    <a:pt x="1197" y="234"/>
                    <a:pt x="880" y="688"/>
                    <a:pt x="629" y="1270"/>
                  </a:cubicBezTo>
                  <a:cubicBezTo>
                    <a:pt x="0" y="2661"/>
                    <a:pt x="387" y="4316"/>
                    <a:pt x="1414" y="5403"/>
                  </a:cubicBezTo>
                  <a:cubicBezTo>
                    <a:pt x="1808" y="5822"/>
                    <a:pt x="2254" y="6002"/>
                    <a:pt x="2690" y="6002"/>
                  </a:cubicBezTo>
                  <a:cubicBezTo>
                    <a:pt x="3526" y="6002"/>
                    <a:pt x="4323" y="5342"/>
                    <a:pt x="4641" y="4437"/>
                  </a:cubicBezTo>
                  <a:cubicBezTo>
                    <a:pt x="5003" y="3349"/>
                    <a:pt x="4617" y="872"/>
                    <a:pt x="3492" y="244"/>
                  </a:cubicBezTo>
                  <a:cubicBezTo>
                    <a:pt x="3183" y="75"/>
                    <a:pt x="2888" y="0"/>
                    <a:pt x="2614"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4" name="Google Shape;1754;p52"/>
            <p:cNvSpPr/>
            <p:nvPr/>
          </p:nvSpPr>
          <p:spPr>
            <a:xfrm>
              <a:off x="6147975" y="2249750"/>
              <a:ext cx="42925" cy="64625"/>
            </a:xfrm>
            <a:custGeom>
              <a:avLst/>
              <a:gdLst/>
              <a:ahLst/>
              <a:cxnLst/>
              <a:rect l="l" t="t" r="r" b="b"/>
              <a:pathLst>
                <a:path w="1717" h="2585" extrusionOk="0">
                  <a:moveTo>
                    <a:pt x="870" y="0"/>
                  </a:moveTo>
                  <a:cubicBezTo>
                    <a:pt x="764" y="0"/>
                    <a:pt x="659" y="38"/>
                    <a:pt x="592" y="115"/>
                  </a:cubicBezTo>
                  <a:cubicBezTo>
                    <a:pt x="97" y="719"/>
                    <a:pt x="0" y="1686"/>
                    <a:pt x="484" y="2339"/>
                  </a:cubicBezTo>
                  <a:cubicBezTo>
                    <a:pt x="598" y="2492"/>
                    <a:pt x="780" y="2584"/>
                    <a:pt x="955" y="2584"/>
                  </a:cubicBezTo>
                  <a:cubicBezTo>
                    <a:pt x="1112" y="2584"/>
                    <a:pt x="1262" y="2510"/>
                    <a:pt x="1354" y="2339"/>
                  </a:cubicBezTo>
                  <a:cubicBezTo>
                    <a:pt x="1571" y="1940"/>
                    <a:pt x="1716" y="1396"/>
                    <a:pt x="1547" y="949"/>
                  </a:cubicBezTo>
                  <a:cubicBezTo>
                    <a:pt x="1516" y="866"/>
                    <a:pt x="1466" y="786"/>
                    <a:pt x="1402" y="724"/>
                  </a:cubicBezTo>
                  <a:lnTo>
                    <a:pt x="1402" y="724"/>
                  </a:lnTo>
                  <a:cubicBezTo>
                    <a:pt x="1375" y="549"/>
                    <a:pt x="1305" y="391"/>
                    <a:pt x="1220" y="200"/>
                  </a:cubicBezTo>
                  <a:cubicBezTo>
                    <a:pt x="1158" y="68"/>
                    <a:pt x="1013" y="0"/>
                    <a:pt x="870"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5" name="Google Shape;1755;p52"/>
            <p:cNvSpPr/>
            <p:nvPr/>
          </p:nvSpPr>
          <p:spPr>
            <a:xfrm>
              <a:off x="6039800" y="2500475"/>
              <a:ext cx="119350" cy="140350"/>
            </a:xfrm>
            <a:custGeom>
              <a:avLst/>
              <a:gdLst/>
              <a:ahLst/>
              <a:cxnLst/>
              <a:rect l="l" t="t" r="r" b="b"/>
              <a:pathLst>
                <a:path w="4774" h="5614" extrusionOk="0">
                  <a:moveTo>
                    <a:pt x="2046" y="0"/>
                  </a:moveTo>
                  <a:cubicBezTo>
                    <a:pt x="1994" y="0"/>
                    <a:pt x="1941" y="3"/>
                    <a:pt x="1886" y="8"/>
                  </a:cubicBezTo>
                  <a:cubicBezTo>
                    <a:pt x="37" y="189"/>
                    <a:pt x="1" y="3113"/>
                    <a:pt x="509" y="4443"/>
                  </a:cubicBezTo>
                  <a:cubicBezTo>
                    <a:pt x="829" y="5259"/>
                    <a:pt x="1495" y="5613"/>
                    <a:pt x="2191" y="5613"/>
                  </a:cubicBezTo>
                  <a:cubicBezTo>
                    <a:pt x="2991" y="5613"/>
                    <a:pt x="3830" y="5145"/>
                    <a:pt x="4231" y="4370"/>
                  </a:cubicBezTo>
                  <a:cubicBezTo>
                    <a:pt x="4774" y="3325"/>
                    <a:pt x="4409" y="1865"/>
                    <a:pt x="3536" y="1116"/>
                  </a:cubicBezTo>
                  <a:lnTo>
                    <a:pt x="3536" y="1116"/>
                  </a:lnTo>
                  <a:cubicBezTo>
                    <a:pt x="3276" y="487"/>
                    <a:pt x="2773" y="0"/>
                    <a:pt x="2046"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6" name="Google Shape;1756;p52"/>
            <p:cNvSpPr/>
            <p:nvPr/>
          </p:nvSpPr>
          <p:spPr>
            <a:xfrm>
              <a:off x="6044925" y="2800150"/>
              <a:ext cx="119450" cy="140125"/>
            </a:xfrm>
            <a:custGeom>
              <a:avLst/>
              <a:gdLst/>
              <a:ahLst/>
              <a:cxnLst/>
              <a:rect l="l" t="t" r="r" b="b"/>
              <a:pathLst>
                <a:path w="4778" h="5605" extrusionOk="0">
                  <a:moveTo>
                    <a:pt x="2057" y="0"/>
                  </a:moveTo>
                  <a:cubicBezTo>
                    <a:pt x="2001" y="0"/>
                    <a:pt x="1944" y="3"/>
                    <a:pt x="1886" y="9"/>
                  </a:cubicBezTo>
                  <a:cubicBezTo>
                    <a:pt x="49" y="178"/>
                    <a:pt x="1" y="3114"/>
                    <a:pt x="521" y="4444"/>
                  </a:cubicBezTo>
                  <a:cubicBezTo>
                    <a:pt x="835" y="5252"/>
                    <a:pt x="1496" y="5604"/>
                    <a:pt x="2191" y="5604"/>
                  </a:cubicBezTo>
                  <a:cubicBezTo>
                    <a:pt x="2991" y="5604"/>
                    <a:pt x="3835" y="5136"/>
                    <a:pt x="4243" y="4360"/>
                  </a:cubicBezTo>
                  <a:cubicBezTo>
                    <a:pt x="4778" y="3322"/>
                    <a:pt x="4410" y="1859"/>
                    <a:pt x="3537" y="1111"/>
                  </a:cubicBezTo>
                  <a:lnTo>
                    <a:pt x="3537" y="1111"/>
                  </a:lnTo>
                  <a:cubicBezTo>
                    <a:pt x="3278" y="485"/>
                    <a:pt x="2778" y="0"/>
                    <a:pt x="2057" y="0"/>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7" name="Google Shape;1757;p52"/>
            <p:cNvSpPr/>
            <p:nvPr/>
          </p:nvSpPr>
          <p:spPr>
            <a:xfrm>
              <a:off x="5973625" y="2347075"/>
              <a:ext cx="88850" cy="106825"/>
            </a:xfrm>
            <a:custGeom>
              <a:avLst/>
              <a:gdLst/>
              <a:ahLst/>
              <a:cxnLst/>
              <a:rect l="l" t="t" r="r" b="b"/>
              <a:pathLst>
                <a:path w="3554" h="4273" extrusionOk="0">
                  <a:moveTo>
                    <a:pt x="1393" y="0"/>
                  </a:moveTo>
                  <a:cubicBezTo>
                    <a:pt x="982" y="0"/>
                    <a:pt x="703" y="219"/>
                    <a:pt x="529" y="531"/>
                  </a:cubicBezTo>
                  <a:lnTo>
                    <a:pt x="529" y="531"/>
                  </a:lnTo>
                  <a:cubicBezTo>
                    <a:pt x="245" y="794"/>
                    <a:pt x="85" y="1213"/>
                    <a:pt x="49" y="1612"/>
                  </a:cubicBezTo>
                  <a:cubicBezTo>
                    <a:pt x="1" y="2350"/>
                    <a:pt x="581" y="3316"/>
                    <a:pt x="1016" y="3872"/>
                  </a:cubicBezTo>
                  <a:cubicBezTo>
                    <a:pt x="1230" y="4155"/>
                    <a:pt x="1484" y="4272"/>
                    <a:pt x="1740" y="4272"/>
                  </a:cubicBezTo>
                  <a:cubicBezTo>
                    <a:pt x="2151" y="4272"/>
                    <a:pt x="2564" y="3971"/>
                    <a:pt x="2817" y="3570"/>
                  </a:cubicBezTo>
                  <a:cubicBezTo>
                    <a:pt x="3554" y="2446"/>
                    <a:pt x="3083" y="247"/>
                    <a:pt x="1596" y="17"/>
                  </a:cubicBezTo>
                  <a:cubicBezTo>
                    <a:pt x="1525" y="6"/>
                    <a:pt x="1458" y="0"/>
                    <a:pt x="1393"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758" name="Google Shape;1758;p52"/>
            <p:cNvSpPr/>
            <p:nvPr/>
          </p:nvSpPr>
          <p:spPr>
            <a:xfrm>
              <a:off x="6021075" y="2223925"/>
              <a:ext cx="53275" cy="50975"/>
            </a:xfrm>
            <a:custGeom>
              <a:avLst/>
              <a:gdLst/>
              <a:ahLst/>
              <a:cxnLst/>
              <a:rect l="l" t="t" r="r" b="b"/>
              <a:pathLst>
                <a:path w="2131" h="2039" extrusionOk="0">
                  <a:moveTo>
                    <a:pt x="770" y="1387"/>
                  </a:moveTo>
                  <a:cubicBezTo>
                    <a:pt x="771" y="1387"/>
                    <a:pt x="771" y="1388"/>
                    <a:pt x="771" y="1388"/>
                  </a:cubicBezTo>
                  <a:lnTo>
                    <a:pt x="771" y="1388"/>
                  </a:lnTo>
                  <a:cubicBezTo>
                    <a:pt x="772" y="1388"/>
                    <a:pt x="773" y="1389"/>
                    <a:pt x="774" y="1390"/>
                  </a:cubicBezTo>
                  <a:lnTo>
                    <a:pt x="774" y="1390"/>
                  </a:lnTo>
                  <a:cubicBezTo>
                    <a:pt x="773" y="1390"/>
                    <a:pt x="773" y="1389"/>
                    <a:pt x="772" y="1389"/>
                  </a:cubicBezTo>
                  <a:lnTo>
                    <a:pt x="772" y="1389"/>
                  </a:lnTo>
                  <a:cubicBezTo>
                    <a:pt x="772" y="1389"/>
                    <a:pt x="771" y="1388"/>
                    <a:pt x="770" y="1387"/>
                  </a:cubicBezTo>
                  <a:close/>
                  <a:moveTo>
                    <a:pt x="773" y="1389"/>
                  </a:moveTo>
                  <a:cubicBezTo>
                    <a:pt x="779" y="1391"/>
                    <a:pt x="786" y="1394"/>
                    <a:pt x="792" y="1396"/>
                  </a:cubicBezTo>
                  <a:lnTo>
                    <a:pt x="792" y="1396"/>
                  </a:lnTo>
                  <a:cubicBezTo>
                    <a:pt x="785" y="1394"/>
                    <a:pt x="779" y="1392"/>
                    <a:pt x="774" y="1390"/>
                  </a:cubicBezTo>
                  <a:lnTo>
                    <a:pt x="774" y="1390"/>
                  </a:lnTo>
                  <a:cubicBezTo>
                    <a:pt x="774" y="1389"/>
                    <a:pt x="774" y="1389"/>
                    <a:pt x="773" y="1389"/>
                  </a:cubicBezTo>
                  <a:close/>
                  <a:moveTo>
                    <a:pt x="557" y="1"/>
                  </a:moveTo>
                  <a:cubicBezTo>
                    <a:pt x="254" y="1"/>
                    <a:pt x="73" y="242"/>
                    <a:pt x="36" y="532"/>
                  </a:cubicBezTo>
                  <a:cubicBezTo>
                    <a:pt x="1" y="858"/>
                    <a:pt x="97" y="1221"/>
                    <a:pt x="302" y="1499"/>
                  </a:cubicBezTo>
                  <a:cubicBezTo>
                    <a:pt x="505" y="1777"/>
                    <a:pt x="832" y="2038"/>
                    <a:pt x="1163" y="2038"/>
                  </a:cubicBezTo>
                  <a:cubicBezTo>
                    <a:pt x="1305" y="2038"/>
                    <a:pt x="1449" y="1990"/>
                    <a:pt x="1583" y="1873"/>
                  </a:cubicBezTo>
                  <a:cubicBezTo>
                    <a:pt x="2130" y="1387"/>
                    <a:pt x="1701" y="358"/>
                    <a:pt x="1071" y="358"/>
                  </a:cubicBezTo>
                  <a:cubicBezTo>
                    <a:pt x="1069" y="358"/>
                    <a:pt x="1068" y="358"/>
                    <a:pt x="1066" y="358"/>
                  </a:cubicBezTo>
                  <a:lnTo>
                    <a:pt x="1066" y="358"/>
                  </a:lnTo>
                  <a:cubicBezTo>
                    <a:pt x="995" y="151"/>
                    <a:pt x="776" y="1"/>
                    <a:pt x="557"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759" name="Google Shape;1759;p52"/>
            <p:cNvSpPr/>
            <p:nvPr/>
          </p:nvSpPr>
          <p:spPr>
            <a:xfrm>
              <a:off x="5938900" y="2644500"/>
              <a:ext cx="98800" cy="104450"/>
            </a:xfrm>
            <a:custGeom>
              <a:avLst/>
              <a:gdLst/>
              <a:ahLst/>
              <a:cxnLst/>
              <a:rect l="l" t="t" r="r" b="b"/>
              <a:pathLst>
                <a:path w="3952" h="4178" extrusionOk="0">
                  <a:moveTo>
                    <a:pt x="1559" y="1914"/>
                  </a:moveTo>
                  <a:cubicBezTo>
                    <a:pt x="1618" y="2012"/>
                    <a:pt x="1694" y="2104"/>
                    <a:pt x="1789" y="2186"/>
                  </a:cubicBezTo>
                  <a:cubicBezTo>
                    <a:pt x="1904" y="2286"/>
                    <a:pt x="2025" y="2343"/>
                    <a:pt x="2145" y="2364"/>
                  </a:cubicBezTo>
                  <a:lnTo>
                    <a:pt x="2145" y="2364"/>
                  </a:lnTo>
                  <a:cubicBezTo>
                    <a:pt x="2179" y="2401"/>
                    <a:pt x="2220" y="2429"/>
                    <a:pt x="2266" y="2448"/>
                  </a:cubicBezTo>
                  <a:lnTo>
                    <a:pt x="2266" y="2448"/>
                  </a:lnTo>
                  <a:cubicBezTo>
                    <a:pt x="2221" y="2645"/>
                    <a:pt x="2133" y="2808"/>
                    <a:pt x="1988" y="2808"/>
                  </a:cubicBezTo>
                  <a:cubicBezTo>
                    <a:pt x="1922" y="2808"/>
                    <a:pt x="1844" y="2774"/>
                    <a:pt x="1752" y="2694"/>
                  </a:cubicBezTo>
                  <a:cubicBezTo>
                    <a:pt x="1543" y="2497"/>
                    <a:pt x="1517" y="2207"/>
                    <a:pt x="1559" y="1914"/>
                  </a:cubicBezTo>
                  <a:close/>
                  <a:moveTo>
                    <a:pt x="1666" y="1"/>
                  </a:moveTo>
                  <a:cubicBezTo>
                    <a:pt x="1329" y="1"/>
                    <a:pt x="1001" y="147"/>
                    <a:pt x="810" y="470"/>
                  </a:cubicBezTo>
                  <a:cubicBezTo>
                    <a:pt x="1" y="1812"/>
                    <a:pt x="97" y="3939"/>
                    <a:pt x="1983" y="4168"/>
                  </a:cubicBezTo>
                  <a:cubicBezTo>
                    <a:pt x="2035" y="4174"/>
                    <a:pt x="2087" y="4177"/>
                    <a:pt x="2137" y="4177"/>
                  </a:cubicBezTo>
                  <a:cubicBezTo>
                    <a:pt x="3448" y="4177"/>
                    <a:pt x="3951" y="2112"/>
                    <a:pt x="3614" y="1111"/>
                  </a:cubicBezTo>
                  <a:cubicBezTo>
                    <a:pt x="3449" y="637"/>
                    <a:pt x="2996" y="217"/>
                    <a:pt x="2492" y="217"/>
                  </a:cubicBezTo>
                  <a:cubicBezTo>
                    <a:pt x="2452" y="217"/>
                    <a:pt x="2411" y="220"/>
                    <a:pt x="2371" y="225"/>
                  </a:cubicBezTo>
                  <a:lnTo>
                    <a:pt x="2371" y="225"/>
                  </a:lnTo>
                  <a:cubicBezTo>
                    <a:pt x="2164" y="79"/>
                    <a:pt x="1913" y="1"/>
                    <a:pt x="1666"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grpSp>
      <p:pic>
        <p:nvPicPr>
          <p:cNvPr id="33" name="Google Shape;1744;p52">
            <a:extLst>
              <a:ext uri="{FF2B5EF4-FFF2-40B4-BE49-F238E27FC236}">
                <a16:creationId xmlns:a16="http://schemas.microsoft.com/office/drawing/2014/main" id="{64151691-B267-41D2-860E-3EAA24F99E56}"/>
              </a:ext>
            </a:extLst>
          </p:cNvPr>
          <p:cNvPicPr preferRelativeResize="0"/>
          <p:nvPr/>
        </p:nvPicPr>
        <p:blipFill rotWithShape="1">
          <a:blip r:embed="rId3">
            <a:alphaModFix/>
          </a:blip>
          <a:srcRect l="23471" t="5803" r="17966" b="64035"/>
          <a:stretch/>
        </p:blipFill>
        <p:spPr>
          <a:xfrm rot="9900000">
            <a:off x="8157463" y="1836499"/>
            <a:ext cx="1368592" cy="728336"/>
          </a:xfrm>
          <a:prstGeom prst="rect">
            <a:avLst/>
          </a:prstGeom>
          <a:noFill/>
          <a:ln>
            <a:noFill/>
          </a:ln>
        </p:spPr>
      </p:pic>
      <p:grpSp>
        <p:nvGrpSpPr>
          <p:cNvPr id="11" name="Grupo 10">
            <a:extLst>
              <a:ext uri="{FF2B5EF4-FFF2-40B4-BE49-F238E27FC236}">
                <a16:creationId xmlns:a16="http://schemas.microsoft.com/office/drawing/2014/main" id="{009FD7BA-1BAC-88CF-0406-173B2C7E5A83}"/>
              </a:ext>
            </a:extLst>
          </p:cNvPr>
          <p:cNvGrpSpPr/>
          <p:nvPr/>
        </p:nvGrpSpPr>
        <p:grpSpPr>
          <a:xfrm>
            <a:off x="6764337" y="2095501"/>
            <a:ext cx="4818063" cy="4200525"/>
            <a:chOff x="6764337" y="2095501"/>
            <a:chExt cx="4818063" cy="4200525"/>
          </a:xfrm>
        </p:grpSpPr>
        <p:sp>
          <p:nvSpPr>
            <p:cNvPr id="4" name="Freeform 5">
              <a:extLst>
                <a:ext uri="{FF2B5EF4-FFF2-40B4-BE49-F238E27FC236}">
                  <a16:creationId xmlns:a16="http://schemas.microsoft.com/office/drawing/2014/main" id="{6D20BF9E-0A9E-D669-93D4-FDE0B48D642E}"/>
                </a:ext>
              </a:extLst>
            </p:cNvPr>
            <p:cNvSpPr>
              <a:spLocks/>
            </p:cNvSpPr>
            <p:nvPr/>
          </p:nvSpPr>
          <p:spPr bwMode="auto">
            <a:xfrm>
              <a:off x="9115425" y="2095501"/>
              <a:ext cx="2466975" cy="2787650"/>
            </a:xfrm>
            <a:custGeom>
              <a:avLst/>
              <a:gdLst>
                <a:gd name="T0" fmla="*/ 1 w 63"/>
                <a:gd name="T1" fmla="*/ 34 h 71"/>
                <a:gd name="T2" fmla="*/ 21 w 63"/>
                <a:gd name="T3" fmla="*/ 13 h 71"/>
                <a:gd name="T4" fmla="*/ 36 w 63"/>
                <a:gd name="T5" fmla="*/ 5 h 71"/>
                <a:gd name="T6" fmla="*/ 56 w 63"/>
                <a:gd name="T7" fmla="*/ 2 h 71"/>
                <a:gd name="T8" fmla="*/ 62 w 63"/>
                <a:gd name="T9" fmla="*/ 3 h 71"/>
                <a:gd name="T10" fmla="*/ 59 w 63"/>
                <a:gd name="T11" fmla="*/ 9 h 71"/>
                <a:gd name="T12" fmla="*/ 56 w 63"/>
                <a:gd name="T13" fmla="*/ 16 h 71"/>
                <a:gd name="T14" fmla="*/ 50 w 63"/>
                <a:gd name="T15" fmla="*/ 37 h 71"/>
                <a:gd name="T16" fmla="*/ 26 w 63"/>
                <a:gd name="T17" fmla="*/ 70 h 71"/>
                <a:gd name="T18" fmla="*/ 23 w 63"/>
                <a:gd name="T19" fmla="*/ 68 h 71"/>
                <a:gd name="T20" fmla="*/ 33 w 63"/>
                <a:gd name="T21" fmla="*/ 52 h 71"/>
                <a:gd name="T22" fmla="*/ 39 w 63"/>
                <a:gd name="T23" fmla="*/ 41 h 71"/>
                <a:gd name="T24" fmla="*/ 33 w 63"/>
                <a:gd name="T25" fmla="*/ 34 h 71"/>
                <a:gd name="T26" fmla="*/ 28 w 63"/>
                <a:gd name="T27" fmla="*/ 31 h 71"/>
                <a:gd name="T28" fmla="*/ 14 w 63"/>
                <a:gd name="T29" fmla="*/ 30 h 71"/>
                <a:gd name="T30" fmla="*/ 3 w 63"/>
                <a:gd name="T31" fmla="*/ 37 h 71"/>
                <a:gd name="T32" fmla="*/ 1 w 63"/>
                <a:gd name="T33" fmla="*/ 3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71">
                  <a:moveTo>
                    <a:pt x="1" y="34"/>
                  </a:moveTo>
                  <a:cubicBezTo>
                    <a:pt x="10" y="29"/>
                    <a:pt x="15" y="21"/>
                    <a:pt x="21" y="13"/>
                  </a:cubicBezTo>
                  <a:cubicBezTo>
                    <a:pt x="25" y="8"/>
                    <a:pt x="30" y="5"/>
                    <a:pt x="36" y="5"/>
                  </a:cubicBezTo>
                  <a:cubicBezTo>
                    <a:pt x="43" y="5"/>
                    <a:pt x="50" y="4"/>
                    <a:pt x="56" y="2"/>
                  </a:cubicBezTo>
                  <a:cubicBezTo>
                    <a:pt x="58" y="1"/>
                    <a:pt x="61" y="0"/>
                    <a:pt x="62" y="3"/>
                  </a:cubicBezTo>
                  <a:cubicBezTo>
                    <a:pt x="63" y="6"/>
                    <a:pt x="63" y="8"/>
                    <a:pt x="59" y="9"/>
                  </a:cubicBezTo>
                  <a:cubicBezTo>
                    <a:pt x="55" y="10"/>
                    <a:pt x="56" y="13"/>
                    <a:pt x="56" y="16"/>
                  </a:cubicBezTo>
                  <a:cubicBezTo>
                    <a:pt x="58" y="24"/>
                    <a:pt x="56" y="31"/>
                    <a:pt x="50" y="37"/>
                  </a:cubicBezTo>
                  <a:cubicBezTo>
                    <a:pt x="41" y="48"/>
                    <a:pt x="36" y="60"/>
                    <a:pt x="26" y="70"/>
                  </a:cubicBezTo>
                  <a:cubicBezTo>
                    <a:pt x="24" y="71"/>
                    <a:pt x="23" y="69"/>
                    <a:pt x="23" y="68"/>
                  </a:cubicBezTo>
                  <a:cubicBezTo>
                    <a:pt x="25" y="61"/>
                    <a:pt x="30" y="57"/>
                    <a:pt x="33" y="52"/>
                  </a:cubicBezTo>
                  <a:cubicBezTo>
                    <a:pt x="35" y="48"/>
                    <a:pt x="38" y="45"/>
                    <a:pt x="39" y="41"/>
                  </a:cubicBezTo>
                  <a:cubicBezTo>
                    <a:pt x="40" y="36"/>
                    <a:pt x="39" y="32"/>
                    <a:pt x="33" y="34"/>
                  </a:cubicBezTo>
                  <a:cubicBezTo>
                    <a:pt x="31" y="34"/>
                    <a:pt x="29" y="33"/>
                    <a:pt x="28" y="31"/>
                  </a:cubicBezTo>
                  <a:cubicBezTo>
                    <a:pt x="25" y="22"/>
                    <a:pt x="25" y="22"/>
                    <a:pt x="14" y="30"/>
                  </a:cubicBezTo>
                  <a:cubicBezTo>
                    <a:pt x="10" y="32"/>
                    <a:pt x="8" y="37"/>
                    <a:pt x="3" y="37"/>
                  </a:cubicBezTo>
                  <a:cubicBezTo>
                    <a:pt x="2" y="36"/>
                    <a:pt x="0" y="36"/>
                    <a:pt x="1" y="34"/>
                  </a:cubicBezTo>
                  <a:close/>
                </a:path>
              </a:pathLst>
            </a:custGeom>
            <a:solidFill>
              <a:srgbClr val="212E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0056DF22-21EA-190E-94CC-0BE7C6952B1E}"/>
                </a:ext>
              </a:extLst>
            </p:cNvPr>
            <p:cNvSpPr>
              <a:spLocks/>
            </p:cNvSpPr>
            <p:nvPr/>
          </p:nvSpPr>
          <p:spPr bwMode="auto">
            <a:xfrm>
              <a:off x="6764337" y="3430588"/>
              <a:ext cx="2506663" cy="2787650"/>
            </a:xfrm>
            <a:custGeom>
              <a:avLst/>
              <a:gdLst>
                <a:gd name="T0" fmla="*/ 61 w 64"/>
                <a:gd name="T1" fmla="*/ 0 h 71"/>
                <a:gd name="T2" fmla="*/ 64 w 64"/>
                <a:gd name="T3" fmla="*/ 3 h 71"/>
                <a:gd name="T4" fmla="*/ 55 w 64"/>
                <a:gd name="T5" fmla="*/ 12 h 71"/>
                <a:gd name="T6" fmla="*/ 41 w 64"/>
                <a:gd name="T7" fmla="*/ 16 h 71"/>
                <a:gd name="T8" fmla="*/ 23 w 64"/>
                <a:gd name="T9" fmla="*/ 63 h 71"/>
                <a:gd name="T10" fmla="*/ 24 w 64"/>
                <a:gd name="T11" fmla="*/ 71 h 71"/>
                <a:gd name="T12" fmla="*/ 10 w 64"/>
                <a:gd name="T13" fmla="*/ 30 h 71"/>
                <a:gd name="T14" fmla="*/ 38 w 64"/>
                <a:gd name="T15" fmla="*/ 8 h 71"/>
                <a:gd name="T16" fmla="*/ 61 w 64"/>
                <a:gd name="T1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1">
                  <a:moveTo>
                    <a:pt x="61" y="0"/>
                  </a:moveTo>
                  <a:cubicBezTo>
                    <a:pt x="62" y="1"/>
                    <a:pt x="63" y="2"/>
                    <a:pt x="64" y="3"/>
                  </a:cubicBezTo>
                  <a:cubicBezTo>
                    <a:pt x="63" y="8"/>
                    <a:pt x="59" y="10"/>
                    <a:pt x="55" y="12"/>
                  </a:cubicBezTo>
                  <a:cubicBezTo>
                    <a:pt x="51" y="14"/>
                    <a:pt x="46" y="15"/>
                    <a:pt x="41" y="16"/>
                  </a:cubicBezTo>
                  <a:cubicBezTo>
                    <a:pt x="16" y="24"/>
                    <a:pt x="10" y="40"/>
                    <a:pt x="23" y="63"/>
                  </a:cubicBezTo>
                  <a:cubicBezTo>
                    <a:pt x="23" y="65"/>
                    <a:pt x="26" y="68"/>
                    <a:pt x="24" y="71"/>
                  </a:cubicBezTo>
                  <a:cubicBezTo>
                    <a:pt x="6" y="68"/>
                    <a:pt x="0" y="44"/>
                    <a:pt x="10" y="30"/>
                  </a:cubicBezTo>
                  <a:cubicBezTo>
                    <a:pt x="17" y="20"/>
                    <a:pt x="26" y="13"/>
                    <a:pt x="38" y="8"/>
                  </a:cubicBezTo>
                  <a:cubicBezTo>
                    <a:pt x="45" y="5"/>
                    <a:pt x="53" y="2"/>
                    <a:pt x="61" y="0"/>
                  </a:cubicBezTo>
                  <a:close/>
                </a:path>
              </a:pathLst>
            </a:custGeom>
            <a:solidFill>
              <a:srgbClr val="512D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594C96FF-5CFA-4F8F-B4E4-4F213C632418}"/>
                </a:ext>
              </a:extLst>
            </p:cNvPr>
            <p:cNvSpPr>
              <a:spLocks/>
            </p:cNvSpPr>
            <p:nvPr/>
          </p:nvSpPr>
          <p:spPr bwMode="auto">
            <a:xfrm>
              <a:off x="7508875" y="4765676"/>
              <a:ext cx="2624138" cy="1530350"/>
            </a:xfrm>
            <a:custGeom>
              <a:avLst/>
              <a:gdLst>
                <a:gd name="T0" fmla="*/ 5 w 67"/>
                <a:gd name="T1" fmla="*/ 37 h 39"/>
                <a:gd name="T2" fmla="*/ 3 w 67"/>
                <a:gd name="T3" fmla="*/ 30 h 39"/>
                <a:gd name="T4" fmla="*/ 48 w 67"/>
                <a:gd name="T5" fmla="*/ 15 h 39"/>
                <a:gd name="T6" fmla="*/ 65 w 67"/>
                <a:gd name="T7" fmla="*/ 0 h 39"/>
                <a:gd name="T8" fmla="*/ 67 w 67"/>
                <a:gd name="T9" fmla="*/ 2 h 39"/>
                <a:gd name="T10" fmla="*/ 24 w 67"/>
                <a:gd name="T11" fmla="*/ 37 h 39"/>
                <a:gd name="T12" fmla="*/ 5 w 67"/>
                <a:gd name="T13" fmla="*/ 37 h 39"/>
              </a:gdLst>
              <a:ahLst/>
              <a:cxnLst>
                <a:cxn ang="0">
                  <a:pos x="T0" y="T1"/>
                </a:cxn>
                <a:cxn ang="0">
                  <a:pos x="T2" y="T3"/>
                </a:cxn>
                <a:cxn ang="0">
                  <a:pos x="T4" y="T5"/>
                </a:cxn>
                <a:cxn ang="0">
                  <a:pos x="T6" y="T7"/>
                </a:cxn>
                <a:cxn ang="0">
                  <a:pos x="T8" y="T9"/>
                </a:cxn>
                <a:cxn ang="0">
                  <a:pos x="T10" y="T11"/>
                </a:cxn>
                <a:cxn ang="0">
                  <a:pos x="T12" y="T13"/>
                </a:cxn>
              </a:cxnLst>
              <a:rect l="0" t="0" r="r" b="b"/>
              <a:pathLst>
                <a:path w="67" h="39">
                  <a:moveTo>
                    <a:pt x="5" y="37"/>
                  </a:moveTo>
                  <a:cubicBezTo>
                    <a:pt x="6" y="34"/>
                    <a:pt x="0" y="33"/>
                    <a:pt x="3" y="30"/>
                  </a:cubicBezTo>
                  <a:cubicBezTo>
                    <a:pt x="22" y="37"/>
                    <a:pt x="35" y="26"/>
                    <a:pt x="48" y="15"/>
                  </a:cubicBezTo>
                  <a:cubicBezTo>
                    <a:pt x="54" y="10"/>
                    <a:pt x="57" y="2"/>
                    <a:pt x="65" y="0"/>
                  </a:cubicBezTo>
                  <a:cubicBezTo>
                    <a:pt x="66" y="1"/>
                    <a:pt x="66" y="1"/>
                    <a:pt x="67" y="2"/>
                  </a:cubicBezTo>
                  <a:cubicBezTo>
                    <a:pt x="55" y="16"/>
                    <a:pt x="43" y="31"/>
                    <a:pt x="24" y="37"/>
                  </a:cubicBezTo>
                  <a:cubicBezTo>
                    <a:pt x="18" y="39"/>
                    <a:pt x="11" y="38"/>
                    <a:pt x="5" y="37"/>
                  </a:cubicBezTo>
                  <a:close/>
                </a:path>
              </a:pathLst>
            </a:custGeom>
            <a:solidFill>
              <a:srgbClr val="2C1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8">
              <a:extLst>
                <a:ext uri="{FF2B5EF4-FFF2-40B4-BE49-F238E27FC236}">
                  <a16:creationId xmlns:a16="http://schemas.microsoft.com/office/drawing/2014/main" id="{1B69D4BC-C42B-89CF-6373-E3961B819B53}"/>
                </a:ext>
              </a:extLst>
            </p:cNvPr>
            <p:cNvSpPr>
              <a:spLocks/>
            </p:cNvSpPr>
            <p:nvPr/>
          </p:nvSpPr>
          <p:spPr bwMode="auto">
            <a:xfrm>
              <a:off x="6999288" y="3076576"/>
              <a:ext cx="3603625" cy="3181350"/>
            </a:xfrm>
            <a:custGeom>
              <a:avLst/>
              <a:gdLst>
                <a:gd name="T0" fmla="*/ 78 w 92"/>
                <a:gd name="T1" fmla="*/ 43 h 81"/>
                <a:gd name="T2" fmla="*/ 49 w 92"/>
                <a:gd name="T3" fmla="*/ 71 h 81"/>
                <a:gd name="T4" fmla="*/ 16 w 92"/>
                <a:gd name="T5" fmla="*/ 73 h 81"/>
                <a:gd name="T6" fmla="*/ 31 w 92"/>
                <a:gd name="T7" fmla="*/ 24 h 81"/>
                <a:gd name="T8" fmla="*/ 58 w 92"/>
                <a:gd name="T9" fmla="*/ 12 h 81"/>
                <a:gd name="T10" fmla="*/ 66 w 92"/>
                <a:gd name="T11" fmla="*/ 4 h 81"/>
                <a:gd name="T12" fmla="*/ 83 w 92"/>
                <a:gd name="T13" fmla="*/ 5 h 81"/>
                <a:gd name="T14" fmla="*/ 87 w 92"/>
                <a:gd name="T15" fmla="*/ 7 h 81"/>
                <a:gd name="T16" fmla="*/ 91 w 92"/>
                <a:gd name="T17" fmla="*/ 18 h 81"/>
                <a:gd name="T18" fmla="*/ 89 w 92"/>
                <a:gd name="T19" fmla="*/ 28 h 81"/>
                <a:gd name="T20" fmla="*/ 78 w 92"/>
                <a:gd name="T21" fmla="*/ 4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81">
                  <a:moveTo>
                    <a:pt x="78" y="43"/>
                  </a:moveTo>
                  <a:cubicBezTo>
                    <a:pt x="69" y="53"/>
                    <a:pt x="60" y="63"/>
                    <a:pt x="49" y="71"/>
                  </a:cubicBezTo>
                  <a:cubicBezTo>
                    <a:pt x="34" y="80"/>
                    <a:pt x="25" y="81"/>
                    <a:pt x="16" y="73"/>
                  </a:cubicBezTo>
                  <a:cubicBezTo>
                    <a:pt x="0" y="53"/>
                    <a:pt x="6" y="32"/>
                    <a:pt x="31" y="24"/>
                  </a:cubicBezTo>
                  <a:cubicBezTo>
                    <a:pt x="40" y="21"/>
                    <a:pt x="51" y="20"/>
                    <a:pt x="58" y="12"/>
                  </a:cubicBezTo>
                  <a:cubicBezTo>
                    <a:pt x="61" y="9"/>
                    <a:pt x="63" y="7"/>
                    <a:pt x="66" y="4"/>
                  </a:cubicBezTo>
                  <a:cubicBezTo>
                    <a:pt x="72" y="2"/>
                    <a:pt x="78" y="0"/>
                    <a:pt x="83" y="5"/>
                  </a:cubicBezTo>
                  <a:cubicBezTo>
                    <a:pt x="84" y="7"/>
                    <a:pt x="85" y="7"/>
                    <a:pt x="87" y="7"/>
                  </a:cubicBezTo>
                  <a:cubicBezTo>
                    <a:pt x="92" y="10"/>
                    <a:pt x="92" y="14"/>
                    <a:pt x="91" y="18"/>
                  </a:cubicBezTo>
                  <a:cubicBezTo>
                    <a:pt x="91" y="22"/>
                    <a:pt x="89" y="25"/>
                    <a:pt x="89" y="28"/>
                  </a:cubicBezTo>
                  <a:cubicBezTo>
                    <a:pt x="85" y="33"/>
                    <a:pt x="82" y="38"/>
                    <a:pt x="78" y="43"/>
                  </a:cubicBezTo>
                  <a:close/>
                </a:path>
              </a:pathLst>
            </a:custGeom>
            <a:solidFill>
              <a:srgbClr val="834B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9">
              <a:extLst>
                <a:ext uri="{FF2B5EF4-FFF2-40B4-BE49-F238E27FC236}">
                  <a16:creationId xmlns:a16="http://schemas.microsoft.com/office/drawing/2014/main" id="{7CEDDED4-D59D-AC44-A41F-65D593C1185A}"/>
                </a:ext>
              </a:extLst>
            </p:cNvPr>
            <p:cNvSpPr>
              <a:spLocks/>
            </p:cNvSpPr>
            <p:nvPr/>
          </p:nvSpPr>
          <p:spPr bwMode="auto">
            <a:xfrm>
              <a:off x="10093325" y="2408238"/>
              <a:ext cx="1019175" cy="1100138"/>
            </a:xfrm>
            <a:custGeom>
              <a:avLst/>
              <a:gdLst>
                <a:gd name="T0" fmla="*/ 0 w 26"/>
                <a:gd name="T1" fmla="*/ 9 h 28"/>
                <a:gd name="T2" fmla="*/ 22 w 26"/>
                <a:gd name="T3" fmla="*/ 3 h 28"/>
                <a:gd name="T4" fmla="*/ 24 w 26"/>
                <a:gd name="T5" fmla="*/ 24 h 28"/>
                <a:gd name="T6" fmla="*/ 19 w 26"/>
                <a:gd name="T7" fmla="*/ 23 h 28"/>
                <a:gd name="T8" fmla="*/ 11 w 26"/>
                <a:gd name="T9" fmla="*/ 18 h 28"/>
                <a:gd name="T10" fmla="*/ 7 w 26"/>
                <a:gd name="T11" fmla="*/ 16 h 28"/>
                <a:gd name="T12" fmla="*/ 0 w 26"/>
                <a:gd name="T13" fmla="*/ 9 h 28"/>
              </a:gdLst>
              <a:ahLst/>
              <a:cxnLst>
                <a:cxn ang="0">
                  <a:pos x="T0" y="T1"/>
                </a:cxn>
                <a:cxn ang="0">
                  <a:pos x="T2" y="T3"/>
                </a:cxn>
                <a:cxn ang="0">
                  <a:pos x="T4" y="T5"/>
                </a:cxn>
                <a:cxn ang="0">
                  <a:pos x="T6" y="T7"/>
                </a:cxn>
                <a:cxn ang="0">
                  <a:pos x="T8" y="T9"/>
                </a:cxn>
                <a:cxn ang="0">
                  <a:pos x="T10" y="T11"/>
                </a:cxn>
                <a:cxn ang="0">
                  <a:pos x="T12" y="T13"/>
                </a:cxn>
              </a:cxnLst>
              <a:rect l="0" t="0" r="r" b="b"/>
              <a:pathLst>
                <a:path w="26" h="28">
                  <a:moveTo>
                    <a:pt x="0" y="9"/>
                  </a:moveTo>
                  <a:cubicBezTo>
                    <a:pt x="3" y="4"/>
                    <a:pt x="18" y="0"/>
                    <a:pt x="22" y="3"/>
                  </a:cubicBezTo>
                  <a:cubicBezTo>
                    <a:pt x="24" y="4"/>
                    <a:pt x="26" y="23"/>
                    <a:pt x="24" y="24"/>
                  </a:cubicBezTo>
                  <a:cubicBezTo>
                    <a:pt x="22" y="27"/>
                    <a:pt x="19" y="28"/>
                    <a:pt x="19" y="23"/>
                  </a:cubicBezTo>
                  <a:cubicBezTo>
                    <a:pt x="18" y="18"/>
                    <a:pt x="15" y="18"/>
                    <a:pt x="11" y="18"/>
                  </a:cubicBezTo>
                  <a:cubicBezTo>
                    <a:pt x="9" y="19"/>
                    <a:pt x="8" y="18"/>
                    <a:pt x="7" y="16"/>
                  </a:cubicBezTo>
                  <a:cubicBezTo>
                    <a:pt x="6" y="10"/>
                    <a:pt x="6" y="10"/>
                    <a:pt x="0" y="9"/>
                  </a:cubicBezTo>
                  <a:close/>
                </a:path>
              </a:pathLst>
            </a:custGeom>
            <a:solidFill>
              <a:srgbClr val="2E9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10">
              <a:extLst>
                <a:ext uri="{FF2B5EF4-FFF2-40B4-BE49-F238E27FC236}">
                  <a16:creationId xmlns:a16="http://schemas.microsoft.com/office/drawing/2014/main" id="{77FA26CE-8B30-DA31-9218-ABAD24F30EBC}"/>
                </a:ext>
              </a:extLst>
            </p:cNvPr>
            <p:cNvSpPr>
              <a:spLocks/>
            </p:cNvSpPr>
            <p:nvPr/>
          </p:nvSpPr>
          <p:spPr bwMode="auto">
            <a:xfrm>
              <a:off x="9585325" y="2879726"/>
              <a:ext cx="742950" cy="393700"/>
            </a:xfrm>
            <a:custGeom>
              <a:avLst/>
              <a:gdLst>
                <a:gd name="T0" fmla="*/ 17 w 19"/>
                <a:gd name="T1" fmla="*/ 10 h 10"/>
                <a:gd name="T2" fmla="*/ 0 w 19"/>
                <a:gd name="T3" fmla="*/ 9 h 10"/>
                <a:gd name="T4" fmla="*/ 4 w 19"/>
                <a:gd name="T5" fmla="*/ 5 h 10"/>
                <a:gd name="T6" fmla="*/ 15 w 19"/>
                <a:gd name="T7" fmla="*/ 2 h 10"/>
                <a:gd name="T8" fmla="*/ 17 w 19"/>
                <a:gd name="T9" fmla="*/ 10 h 10"/>
              </a:gdLst>
              <a:ahLst/>
              <a:cxnLst>
                <a:cxn ang="0">
                  <a:pos x="T0" y="T1"/>
                </a:cxn>
                <a:cxn ang="0">
                  <a:pos x="T2" y="T3"/>
                </a:cxn>
                <a:cxn ang="0">
                  <a:pos x="T4" y="T5"/>
                </a:cxn>
                <a:cxn ang="0">
                  <a:pos x="T6" y="T7"/>
                </a:cxn>
                <a:cxn ang="0">
                  <a:pos x="T8" y="T9"/>
                </a:cxn>
              </a:cxnLst>
              <a:rect l="0" t="0" r="r" b="b"/>
              <a:pathLst>
                <a:path w="19" h="10">
                  <a:moveTo>
                    <a:pt x="17" y="10"/>
                  </a:moveTo>
                  <a:cubicBezTo>
                    <a:pt x="12" y="10"/>
                    <a:pt x="6" y="9"/>
                    <a:pt x="0" y="9"/>
                  </a:cubicBezTo>
                  <a:cubicBezTo>
                    <a:pt x="2" y="8"/>
                    <a:pt x="3" y="7"/>
                    <a:pt x="4" y="5"/>
                  </a:cubicBezTo>
                  <a:cubicBezTo>
                    <a:pt x="7" y="2"/>
                    <a:pt x="10" y="0"/>
                    <a:pt x="15" y="2"/>
                  </a:cubicBezTo>
                  <a:cubicBezTo>
                    <a:pt x="19" y="3"/>
                    <a:pt x="16" y="7"/>
                    <a:pt x="17" y="10"/>
                  </a:cubicBezTo>
                  <a:close/>
                </a:path>
              </a:pathLst>
            </a:custGeom>
            <a:solidFill>
              <a:srgbClr val="DFD4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1">
              <a:extLst>
                <a:ext uri="{FF2B5EF4-FFF2-40B4-BE49-F238E27FC236}">
                  <a16:creationId xmlns:a16="http://schemas.microsoft.com/office/drawing/2014/main" id="{582E3401-BAE0-08B2-971C-5F03647CF498}"/>
                </a:ext>
              </a:extLst>
            </p:cNvPr>
            <p:cNvSpPr>
              <a:spLocks/>
            </p:cNvSpPr>
            <p:nvPr/>
          </p:nvSpPr>
          <p:spPr bwMode="auto">
            <a:xfrm>
              <a:off x="10407650" y="3233738"/>
              <a:ext cx="390525" cy="942975"/>
            </a:xfrm>
            <a:custGeom>
              <a:avLst/>
              <a:gdLst>
                <a:gd name="T0" fmla="*/ 2 w 10"/>
                <a:gd name="T1" fmla="*/ 24 h 24"/>
                <a:gd name="T2" fmla="*/ 0 w 10"/>
                <a:gd name="T3" fmla="*/ 3 h 24"/>
                <a:gd name="T4" fmla="*/ 6 w 10"/>
                <a:gd name="T5" fmla="*/ 2 h 24"/>
                <a:gd name="T6" fmla="*/ 8 w 10"/>
                <a:gd name="T7" fmla="*/ 12 h 24"/>
                <a:gd name="T8" fmla="*/ 2 w 10"/>
                <a:gd name="T9" fmla="*/ 24 h 24"/>
              </a:gdLst>
              <a:ahLst/>
              <a:cxnLst>
                <a:cxn ang="0">
                  <a:pos x="T0" y="T1"/>
                </a:cxn>
                <a:cxn ang="0">
                  <a:pos x="T2" y="T3"/>
                </a:cxn>
                <a:cxn ang="0">
                  <a:pos x="T4" y="T5"/>
                </a:cxn>
                <a:cxn ang="0">
                  <a:pos x="T6" y="T7"/>
                </a:cxn>
                <a:cxn ang="0">
                  <a:pos x="T8" y="T9"/>
                </a:cxn>
              </a:cxnLst>
              <a:rect l="0" t="0" r="r" b="b"/>
              <a:pathLst>
                <a:path w="10" h="24">
                  <a:moveTo>
                    <a:pt x="2" y="24"/>
                  </a:moveTo>
                  <a:cubicBezTo>
                    <a:pt x="1" y="17"/>
                    <a:pt x="6" y="10"/>
                    <a:pt x="0" y="3"/>
                  </a:cubicBezTo>
                  <a:cubicBezTo>
                    <a:pt x="2" y="2"/>
                    <a:pt x="5" y="0"/>
                    <a:pt x="6" y="2"/>
                  </a:cubicBezTo>
                  <a:cubicBezTo>
                    <a:pt x="8" y="5"/>
                    <a:pt x="10" y="8"/>
                    <a:pt x="8" y="12"/>
                  </a:cubicBezTo>
                  <a:cubicBezTo>
                    <a:pt x="6" y="16"/>
                    <a:pt x="4" y="20"/>
                    <a:pt x="2" y="24"/>
                  </a:cubicBezTo>
                  <a:close/>
                </a:path>
              </a:pathLst>
            </a:custGeom>
            <a:solidFill>
              <a:srgbClr val="E2D6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pic>
        <p:nvPicPr>
          <p:cNvPr id="1744" name="Google Shape;1744;p52"/>
          <p:cNvPicPr preferRelativeResize="0"/>
          <p:nvPr/>
        </p:nvPicPr>
        <p:blipFill rotWithShape="1">
          <a:blip r:embed="rId3">
            <a:alphaModFix/>
          </a:blip>
          <a:srcRect l="23471" t="5803" r="17966" b="64035"/>
          <a:stretch/>
        </p:blipFill>
        <p:spPr>
          <a:xfrm rot="6299904">
            <a:off x="10620396" y="3342836"/>
            <a:ext cx="1080003" cy="574755"/>
          </a:xfrm>
          <a:prstGeom prst="rect">
            <a:avLst/>
          </a:prstGeom>
          <a:noFill/>
          <a:ln>
            <a:noFill/>
          </a:ln>
        </p:spPr>
      </p:pic>
      <p:pic>
        <p:nvPicPr>
          <p:cNvPr id="32" name="Google Shape;1744;p52">
            <a:extLst>
              <a:ext uri="{FF2B5EF4-FFF2-40B4-BE49-F238E27FC236}">
                <a16:creationId xmlns:a16="http://schemas.microsoft.com/office/drawing/2014/main" id="{F116B3AB-7EC0-4A81-94E2-9A4AA50B0814}"/>
              </a:ext>
            </a:extLst>
          </p:cNvPr>
          <p:cNvPicPr preferRelativeResize="0"/>
          <p:nvPr/>
        </p:nvPicPr>
        <p:blipFill rotWithShape="1">
          <a:blip r:embed="rId3">
            <a:alphaModFix/>
          </a:blip>
          <a:srcRect l="23471" t="5803" r="17966" b="64035"/>
          <a:stretch/>
        </p:blipFill>
        <p:spPr>
          <a:xfrm rot="3496166">
            <a:off x="5813866" y="4215023"/>
            <a:ext cx="1866477" cy="993300"/>
          </a:xfrm>
          <a:prstGeom prst="rect">
            <a:avLst/>
          </a:prstGeom>
          <a:noFill/>
          <a:ln>
            <a:noFill/>
          </a:ln>
        </p:spPr>
      </p:pic>
    </p:spTree>
    <p:extLst>
      <p:ext uri="{BB962C8B-B14F-4D97-AF65-F5344CB8AC3E}">
        <p14:creationId xmlns:p14="http://schemas.microsoft.com/office/powerpoint/2010/main" val="1239830777"/>
      </p:ext>
    </p:extLst>
  </p:cSld>
  <p:clrMapOvr>
    <a:masterClrMapping/>
  </p:clrMapOvr>
</p:sld>
</file>

<file path=ppt/theme/theme1.xml><?xml version="1.0" encoding="utf-8"?>
<a:theme xmlns:a="http://schemas.openxmlformats.org/drawingml/2006/main" name="Tema de Office">
  <a:themeElements>
    <a:clrScheme name="Personalizados 31">
      <a:dk1>
        <a:srgbClr val="2B2A30"/>
      </a:dk1>
      <a:lt1>
        <a:srgbClr val="F9F8F8"/>
      </a:lt1>
      <a:dk2>
        <a:srgbClr val="BDBDBD"/>
      </a:dk2>
      <a:lt2>
        <a:srgbClr val="9ED633"/>
      </a:lt2>
      <a:accent1>
        <a:srgbClr val="9ED633"/>
      </a:accent1>
      <a:accent2>
        <a:srgbClr val="FFFFFF"/>
      </a:accent2>
      <a:accent3>
        <a:srgbClr val="A5A5A5"/>
      </a:accent3>
      <a:accent4>
        <a:srgbClr val="346059"/>
      </a:accent4>
      <a:accent5>
        <a:srgbClr val="5B9BD5"/>
      </a:accent5>
      <a:accent6>
        <a:srgbClr val="F0F3BD"/>
      </a:accent6>
      <a:hlink>
        <a:srgbClr val="057FF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15168</TotalTime>
  <Words>940</Words>
  <Application>Microsoft Office PowerPoint</Application>
  <PresentationFormat>Panorámica</PresentationFormat>
  <Paragraphs>208</Paragraphs>
  <Slides>36</Slides>
  <Notes>21</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36</vt:i4>
      </vt:variant>
    </vt:vector>
  </HeadingPairs>
  <TitlesOfParts>
    <vt:vector size="55" baseType="lpstr">
      <vt:lpstr>맑은 고딕</vt:lpstr>
      <vt:lpstr>Arial</vt:lpstr>
      <vt:lpstr>Arvo</vt:lpstr>
      <vt:lpstr>Assistant Light</vt:lpstr>
      <vt:lpstr>Bree Serif</vt:lpstr>
      <vt:lpstr>Calibri</vt:lpstr>
      <vt:lpstr>Century Gothic</vt:lpstr>
      <vt:lpstr>Century Gothic (Cuerpo)</vt:lpstr>
      <vt:lpstr>Consolas</vt:lpstr>
      <vt:lpstr>DM Sans</vt:lpstr>
      <vt:lpstr>Josefin Sans</vt:lpstr>
      <vt:lpstr>Kanit ExtraLight</vt:lpstr>
      <vt:lpstr>Kanit Light</vt:lpstr>
      <vt:lpstr>Montserrat</vt:lpstr>
      <vt:lpstr>Patua One</vt:lpstr>
      <vt:lpstr>PT Sans</vt:lpstr>
      <vt:lpstr>Roboto</vt:lpstr>
      <vt:lpstr>Rubik</vt:lpstr>
      <vt:lpstr>Tema de Office</vt:lpstr>
      <vt:lpstr>Presentación de PowerPoint</vt:lpstr>
      <vt:lpstr>Presentación de PowerPoint</vt:lpstr>
      <vt:lpstr>AWARDS</vt:lpstr>
      <vt:lpstr>HOW DO WE DO IT?</vt:lpstr>
      <vt:lpstr>Introduction</vt:lpstr>
      <vt:lpstr>White Title Slide</vt:lpstr>
      <vt:lpstr>What is nutrition?</vt:lpstr>
      <vt:lpstr>ABOUT US</vt:lpstr>
      <vt:lpstr>WHAT DO THEY SAY ABOUT US?</vt:lpstr>
      <vt:lpstr>70%</vt:lpstr>
      <vt:lpstr>2 </vt:lpstr>
      <vt:lpstr>What are the nutrients for?</vt:lpstr>
      <vt:lpstr>Chapter title here</vt:lpstr>
      <vt:lpstr> Why eating well is important?</vt:lpstr>
      <vt:lpstr>What is nutrition?</vt:lpstr>
      <vt:lpstr>WHOA</vt:lpstr>
      <vt:lpstr>Food groups</vt:lpstr>
      <vt:lpstr>How should a balanced diet be?</vt:lpstr>
      <vt:lpstr>Presentación de PowerPoint</vt:lpstr>
      <vt:lpstr>Drop it breaking habits</vt:lpstr>
      <vt:lpstr>Famous Quote</vt:lpstr>
      <vt:lpstr>Presentación de PowerPoint</vt:lpstr>
      <vt:lpstr>—Someone Famous</vt:lpstr>
      <vt:lpstr>Eatwell Guide</vt:lpstr>
      <vt:lpstr>Break</vt:lpstr>
      <vt:lpstr>Equity, diversity &amp; inclusion</vt:lpstr>
      <vt:lpstr>Eating the right food</vt:lpstr>
      <vt:lpstr>Bakcground video slide</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verduras frescas</dc:title>
  <dc:creator>srgrym</dc:creator>
  <cp:lastModifiedBy>eduardo</cp:lastModifiedBy>
  <cp:revision>213</cp:revision>
  <dcterms:created xsi:type="dcterms:W3CDTF">2019-10-26T16:47:23Z</dcterms:created>
  <dcterms:modified xsi:type="dcterms:W3CDTF">2025-11-05T11:44:38Z</dcterms:modified>
</cp:coreProperties>
</file>