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13716000" cx="24387025"/>
  <p:notesSz cx="13716000" cy="24387025"/>
  <p:embeddedFontLst>
    <p:embeddedFont>
      <p:font typeface="Lato"/>
      <p:regular r:id="rId33"/>
      <p:bold r:id="rId34"/>
      <p:italic r:id="rId35"/>
      <p:boldItalic r:id="rId36"/>
    </p:embeddedFont>
    <p:embeddedFont>
      <p:font typeface="Inter"/>
      <p:regular r:id="rId37"/>
      <p:bold r:id="rId38"/>
    </p:embeddedFont>
    <p:embeddedFont>
      <p:font typeface="DM Sans"/>
      <p:bold r:id="rId39"/>
      <p:boldItalic r:id="rId40"/>
    </p:embeddedFont>
    <p:embeddedFont>
      <p:font typeface="DM Serif Display"/>
      <p:regular r:id="rId41"/>
      <p: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gcY52vxpEuVOh+Q3upp6aIJz9t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Italic.fntdata"/><Relationship Id="rId20" Type="http://schemas.openxmlformats.org/officeDocument/2006/relationships/slide" Target="slides/slide16.xml"/><Relationship Id="rId42" Type="http://schemas.openxmlformats.org/officeDocument/2006/relationships/font" Target="fonts/DMSerifDisplay-italic.fntdata"/><Relationship Id="rId41" Type="http://schemas.openxmlformats.org/officeDocument/2006/relationships/font" Target="fonts/DMSerifDisplay-regular.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DMSans-bold.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3cba2192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3cba2192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3cba2192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c3cba21922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c3cba21922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2c3cba21922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c3cba21922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c3cba21922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c3cba21922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c3cba21922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2c3cba21922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2c3cba21922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c3cba21922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c3cba21922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c3cba21922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c3cba21922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2c3cba21922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2c3cba21922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c3cba21922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c3cba21922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c3cba21922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c3cba21922_0_3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2c3cba21922_0_3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2c3cba21922_0_3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c3cba21922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c3cba21922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c3cba21922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c3cba21922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2c3cba21922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2c3cba21922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c3cba21922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c3cba21922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c3cba21922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3cba21922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3cba21922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3cba21922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c3cba21922_0_4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c3cba21922_0_4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c3cba21922_0_4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c3cba21922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c3cba21922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c3cba21922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c3cba21922_0_4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g2c3cba21922_0_4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g2c3cba21922_0_4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c3cba21922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g2c3cba21922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g2c3cba21922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c3cba21922_0_5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2c3cba21922_0_5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2c3cba21922_0_5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c3cba21922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2c3cba21922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2c3cba21922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c3cba21922_0_5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g2c3cba21922_0_5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g2c3cba21922_0_5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2c3cba21922_0_5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3" name="Google Shape;623;g2c3cba21922_0_5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g2c3cba21922_0_5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2c3cba21922_0_5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g2c3cba21922_0_5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g2c3cba21922_0_5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c3cba21922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c3cba21922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c3cba21922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c3cba21922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 name="Google Shape;67;g2c3cba21922_0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g2c3cba21922_0_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c3cba21922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2c3cba21922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2c3cba21922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c3cba21922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c3cba21922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c3cba21922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c3cba21922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2c3cba21922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2c3cba21922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c3cba21922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2c3cba21922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2c3cba21922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c3cba21922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c3cba21922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c3cba21922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69.png"/><Relationship Id="rId5" Type="http://schemas.openxmlformats.org/officeDocument/2006/relationships/image" Target="../media/image30.png"/><Relationship Id="rId6" Type="http://schemas.openxmlformats.org/officeDocument/2006/relationships/image" Target="../media/image45.png"/><Relationship Id="rId7"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8.png"/><Relationship Id="rId10" Type="http://schemas.openxmlformats.org/officeDocument/2006/relationships/image" Target="../media/image63.png"/><Relationship Id="rId9" Type="http://schemas.openxmlformats.org/officeDocument/2006/relationships/image" Target="../media/image50.png"/><Relationship Id="rId5" Type="http://schemas.openxmlformats.org/officeDocument/2006/relationships/image" Target="../media/image36.png"/><Relationship Id="rId6" Type="http://schemas.openxmlformats.org/officeDocument/2006/relationships/image" Target="../media/image54.png"/><Relationship Id="rId7" Type="http://schemas.openxmlformats.org/officeDocument/2006/relationships/image" Target="../media/image5.png"/><Relationship Id="rId8"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88.png"/><Relationship Id="rId5" Type="http://schemas.openxmlformats.org/officeDocument/2006/relationships/image" Target="../media/image53.png"/><Relationship Id="rId6" Type="http://schemas.openxmlformats.org/officeDocument/2006/relationships/image" Target="../media/image4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81.png"/><Relationship Id="rId5" Type="http://schemas.openxmlformats.org/officeDocument/2006/relationships/image" Target="../media/image6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1.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0" Type="http://schemas.openxmlformats.org/officeDocument/2006/relationships/image" Target="../media/image70.png"/><Relationship Id="rId22" Type="http://schemas.openxmlformats.org/officeDocument/2006/relationships/image" Target="../media/image75.png"/><Relationship Id="rId21" Type="http://schemas.openxmlformats.org/officeDocument/2006/relationships/image" Target="../media/image76.png"/><Relationship Id="rId24" Type="http://schemas.openxmlformats.org/officeDocument/2006/relationships/image" Target="../media/image106.png"/><Relationship Id="rId23"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52.png"/><Relationship Id="rId9" Type="http://schemas.openxmlformats.org/officeDocument/2006/relationships/image" Target="../media/image62.png"/><Relationship Id="rId26" Type="http://schemas.openxmlformats.org/officeDocument/2006/relationships/image" Target="../media/image73.png"/><Relationship Id="rId25" Type="http://schemas.openxmlformats.org/officeDocument/2006/relationships/image" Target="../media/image83.png"/><Relationship Id="rId27" Type="http://schemas.openxmlformats.org/officeDocument/2006/relationships/image" Target="../media/image86.png"/><Relationship Id="rId5" Type="http://schemas.openxmlformats.org/officeDocument/2006/relationships/image" Target="../media/image51.png"/><Relationship Id="rId6" Type="http://schemas.openxmlformats.org/officeDocument/2006/relationships/image" Target="../media/image58.png"/><Relationship Id="rId7" Type="http://schemas.openxmlformats.org/officeDocument/2006/relationships/image" Target="../media/image55.png"/><Relationship Id="rId8" Type="http://schemas.openxmlformats.org/officeDocument/2006/relationships/image" Target="../media/image56.png"/><Relationship Id="rId11" Type="http://schemas.openxmlformats.org/officeDocument/2006/relationships/image" Target="../media/image59.png"/><Relationship Id="rId10" Type="http://schemas.openxmlformats.org/officeDocument/2006/relationships/image" Target="../media/image78.png"/><Relationship Id="rId13" Type="http://schemas.openxmlformats.org/officeDocument/2006/relationships/image" Target="../media/image66.png"/><Relationship Id="rId12" Type="http://schemas.openxmlformats.org/officeDocument/2006/relationships/image" Target="../media/image92.png"/><Relationship Id="rId15" Type="http://schemas.openxmlformats.org/officeDocument/2006/relationships/image" Target="../media/image64.png"/><Relationship Id="rId14" Type="http://schemas.openxmlformats.org/officeDocument/2006/relationships/image" Target="../media/image65.png"/><Relationship Id="rId17" Type="http://schemas.openxmlformats.org/officeDocument/2006/relationships/image" Target="../media/image71.png"/><Relationship Id="rId16" Type="http://schemas.openxmlformats.org/officeDocument/2006/relationships/image" Target="../media/image80.png"/><Relationship Id="rId19" Type="http://schemas.openxmlformats.org/officeDocument/2006/relationships/image" Target="../media/image93.png"/><Relationship Id="rId18" Type="http://schemas.openxmlformats.org/officeDocument/2006/relationships/image" Target="../media/image7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89.png"/><Relationship Id="rId5" Type="http://schemas.openxmlformats.org/officeDocument/2006/relationships/image" Target="../media/image1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82.png"/><Relationship Id="rId5" Type="http://schemas.openxmlformats.org/officeDocument/2006/relationships/image" Target="../media/image9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94.png"/><Relationship Id="rId5" Type="http://schemas.openxmlformats.org/officeDocument/2006/relationships/image" Target="../media/image10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9.png"/><Relationship Id="rId5"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98.png"/><Relationship Id="rId5" Type="http://schemas.openxmlformats.org/officeDocument/2006/relationships/image" Target="../media/image1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9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99.png"/><Relationship Id="rId5" Type="http://schemas.openxmlformats.org/officeDocument/2006/relationships/image" Target="../media/image126.png"/><Relationship Id="rId6" Type="http://schemas.openxmlformats.org/officeDocument/2006/relationships/image" Target="../media/image107.png"/><Relationship Id="rId7" Type="http://schemas.openxmlformats.org/officeDocument/2006/relationships/image" Target="../media/image125.png"/><Relationship Id="rId8" Type="http://schemas.openxmlformats.org/officeDocument/2006/relationships/image" Target="../media/image10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15.png"/><Relationship Id="rId5" Type="http://schemas.openxmlformats.org/officeDocument/2006/relationships/image" Target="../media/image118.png"/><Relationship Id="rId6" Type="http://schemas.openxmlformats.org/officeDocument/2006/relationships/image" Target="../media/image1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3.png"/><Relationship Id="rId4" Type="http://schemas.openxmlformats.org/officeDocument/2006/relationships/image" Target="../media/image4.png"/><Relationship Id="rId9" Type="http://schemas.openxmlformats.org/officeDocument/2006/relationships/image" Target="../media/image134.png"/><Relationship Id="rId5" Type="http://schemas.openxmlformats.org/officeDocument/2006/relationships/image" Target="../media/image100.png"/><Relationship Id="rId6" Type="http://schemas.openxmlformats.org/officeDocument/2006/relationships/image" Target="../media/image111.png"/><Relationship Id="rId7" Type="http://schemas.openxmlformats.org/officeDocument/2006/relationships/image" Target="../media/image110.png"/><Relationship Id="rId8" Type="http://schemas.openxmlformats.org/officeDocument/2006/relationships/image" Target="../media/image133.png"/><Relationship Id="rId11" Type="http://schemas.openxmlformats.org/officeDocument/2006/relationships/image" Target="../media/image129.png"/><Relationship Id="rId10" Type="http://schemas.openxmlformats.org/officeDocument/2006/relationships/image" Target="../media/image1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16.png"/><Relationship Id="rId4" Type="http://schemas.openxmlformats.org/officeDocument/2006/relationships/image" Target="../media/image136.png"/><Relationship Id="rId5"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1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28.png"/><Relationship Id="rId4" Type="http://schemas.openxmlformats.org/officeDocument/2006/relationships/image" Target="../media/image127.png"/><Relationship Id="rId5" Type="http://schemas.openxmlformats.org/officeDocument/2006/relationships/image" Target="../media/image132.png"/><Relationship Id="rId6" Type="http://schemas.openxmlformats.org/officeDocument/2006/relationships/image" Target="../media/image135.png"/><Relationship Id="rId7"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png"/><Relationship Id="rId4" Type="http://schemas.openxmlformats.org/officeDocument/2006/relationships/hyperlink" Target="https://unsplash.com/" TargetMode="External"/><Relationship Id="rId5" Type="http://schemas.openxmlformats.org/officeDocument/2006/relationships/image" Target="../media/image1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6.png"/><Relationship Id="rId5" Type="http://schemas.openxmlformats.org/officeDocument/2006/relationships/image" Target="../media/image5.png"/><Relationship Id="rId6" Type="http://schemas.openxmlformats.org/officeDocument/2006/relationships/image" Target="../media/image18.png"/><Relationship Id="rId7"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7.png"/><Relationship Id="rId5" Type="http://schemas.openxmlformats.org/officeDocument/2006/relationships/image" Target="../media/image24.png"/><Relationship Id="rId6"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4.png"/><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9.png"/><Relationship Id="rId5"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sp>
        <p:nvSpPr>
          <p:cNvPr id="16" name="Google Shape;16;g2c3cba21922_0_0"/>
          <p:cNvSpPr/>
          <p:nvPr/>
        </p:nvSpPr>
        <p:spPr>
          <a:xfrm>
            <a:off x="6427003" y="3492500"/>
            <a:ext cx="17096400" cy="37083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g2c3cba21922_0_0"/>
          <p:cNvSpPr/>
          <p:nvPr/>
        </p:nvSpPr>
        <p:spPr>
          <a:xfrm>
            <a:off x="9272159" y="3721100"/>
            <a:ext cx="14386800" cy="40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8800"/>
              <a:buFont typeface="DM Serif Display"/>
              <a:buNone/>
            </a:pPr>
            <a:r>
              <a:rPr b="0" i="0" lang="en-US" sz="18800" u="none" cap="none" strike="noStrike">
                <a:solidFill>
                  <a:srgbClr val="272727"/>
                </a:solidFill>
                <a:latin typeface="DM Serif Display"/>
                <a:ea typeface="DM Serif Display"/>
                <a:cs typeface="DM Serif Display"/>
                <a:sym typeface="DM Serif Display"/>
              </a:rPr>
              <a:t>Photography </a:t>
            </a:r>
            <a:endParaRPr b="0" i="0" sz="18800" u="none" cap="none" strike="noStrike">
              <a:solidFill>
                <a:schemeClr val="dk1"/>
              </a:solidFill>
              <a:latin typeface="Calibri"/>
              <a:ea typeface="Calibri"/>
              <a:cs typeface="Calibri"/>
              <a:sym typeface="Calibri"/>
            </a:endParaRPr>
          </a:p>
        </p:txBody>
      </p:sp>
      <p:sp>
        <p:nvSpPr>
          <p:cNvPr id="18" name="Google Shape;18;g2c3cba2192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c3cba21922_0_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0" name="Google Shape;20;g2c3cba21922_0_0"/>
          <p:cNvPicPr preferRelativeResize="0"/>
          <p:nvPr/>
        </p:nvPicPr>
        <p:blipFill rotWithShape="1">
          <a:blip r:embed="rId4">
            <a:alphaModFix/>
          </a:blip>
          <a:srcRect b="0" l="0" r="0" t="0"/>
          <a:stretch/>
        </p:blipFill>
        <p:spPr>
          <a:xfrm>
            <a:off x="1130441" y="1130300"/>
            <a:ext cx="7570146" cy="11455400"/>
          </a:xfrm>
          <a:prstGeom prst="rect">
            <a:avLst/>
          </a:prstGeom>
          <a:noFill/>
          <a:ln>
            <a:noFill/>
          </a:ln>
        </p:spPr>
      </p:pic>
      <p:sp>
        <p:nvSpPr>
          <p:cNvPr id="21" name="Google Shape;21;g2c3cba21922_0_0"/>
          <p:cNvSpPr/>
          <p:nvPr/>
        </p:nvSpPr>
        <p:spPr>
          <a:xfrm>
            <a:off x="9272159" y="7327900"/>
            <a:ext cx="137856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FAFAF"/>
              </a:buClr>
              <a:buSzPts val="6400"/>
              <a:buFont typeface="DM Sans"/>
              <a:buNone/>
            </a:pPr>
            <a:r>
              <a:rPr b="1" i="0" lang="en-US" sz="6400" u="none" cap="none" strike="noStrike">
                <a:solidFill>
                  <a:srgbClr val="AFAFAF"/>
                </a:solidFill>
                <a:latin typeface="DM Sans"/>
                <a:ea typeface="DM Sans"/>
                <a:cs typeface="DM Sans"/>
                <a:sym typeface="DM Sans"/>
              </a:rPr>
              <a:t>FREE PRESENTATION TEMPLATE </a:t>
            </a:r>
            <a:r>
              <a:rPr b="1" i="0" lang="en-US" sz="6400" u="none" cap="none" strike="noStrike">
                <a:solidFill>
                  <a:srgbClr val="0E0E0E"/>
                </a:solidFill>
                <a:latin typeface="DM Sans"/>
                <a:ea typeface="DM Sans"/>
                <a:cs typeface="DM Sans"/>
                <a:sym typeface="DM Sans"/>
              </a:rPr>
              <a:t>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5" name="Shape 185"/>
        <p:cNvGrpSpPr/>
        <p:nvPr/>
      </p:nvGrpSpPr>
      <p:grpSpPr>
        <a:xfrm>
          <a:off x="0" y="0"/>
          <a:ext cx="0" cy="0"/>
          <a:chOff x="0" y="0"/>
          <a:chExt cx="0" cy="0"/>
        </a:xfrm>
      </p:grpSpPr>
      <p:sp>
        <p:nvSpPr>
          <p:cNvPr id="186" name="Google Shape;186;g2c3cba21922_0_1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c3cba21922_0_16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88" name="Google Shape;188;g2c3cba21922_0_161"/>
          <p:cNvSpPr/>
          <p:nvPr/>
        </p:nvSpPr>
        <p:spPr>
          <a:xfrm>
            <a:off x="9107038" y="469900"/>
            <a:ext cx="5736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189" name="Google Shape;189;g2c3cba21922_0_161"/>
          <p:cNvSpPr/>
          <p:nvPr/>
        </p:nvSpPr>
        <p:spPr>
          <a:xfrm>
            <a:off x="1778222" y="2489200"/>
            <a:ext cx="208434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3cba21922_0_161"/>
          <p:cNvSpPr/>
          <p:nvPr/>
        </p:nvSpPr>
        <p:spPr>
          <a:xfrm>
            <a:off x="1778222" y="2489200"/>
            <a:ext cx="6439800" cy="98043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c3cba21922_0_161"/>
          <p:cNvSpPr/>
          <p:nvPr/>
        </p:nvSpPr>
        <p:spPr>
          <a:xfrm>
            <a:off x="41851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c3cba21922_0_161"/>
          <p:cNvPicPr preferRelativeResize="0"/>
          <p:nvPr/>
        </p:nvPicPr>
        <p:blipFill rotWithShape="1">
          <a:blip r:embed="rId4">
            <a:alphaModFix/>
          </a:blip>
          <a:srcRect b="0" l="0" r="0" t="0"/>
          <a:stretch/>
        </p:blipFill>
        <p:spPr>
          <a:xfrm>
            <a:off x="4490011" y="3251200"/>
            <a:ext cx="1016127" cy="1016000"/>
          </a:xfrm>
          <a:prstGeom prst="rect">
            <a:avLst/>
          </a:prstGeom>
          <a:noFill/>
          <a:ln>
            <a:noFill/>
          </a:ln>
        </p:spPr>
      </p:pic>
      <p:pic>
        <p:nvPicPr>
          <p:cNvPr descr=" " id="193" name="Google Shape;193;g2c3cba21922_0_161"/>
          <p:cNvPicPr preferRelativeResize="0"/>
          <p:nvPr/>
        </p:nvPicPr>
        <p:blipFill rotWithShape="1">
          <a:blip r:embed="rId5">
            <a:alphaModFix/>
          </a:blip>
          <a:srcRect b="0" l="0" r="0" t="0"/>
          <a:stretch/>
        </p:blipFill>
        <p:spPr>
          <a:xfrm>
            <a:off x="4670612" y="3314700"/>
            <a:ext cx="654926" cy="889000"/>
          </a:xfrm>
          <a:prstGeom prst="rect">
            <a:avLst/>
          </a:prstGeom>
          <a:noFill/>
          <a:ln>
            <a:noFill/>
          </a:ln>
        </p:spPr>
      </p:pic>
      <p:sp>
        <p:nvSpPr>
          <p:cNvPr id="194" name="Google Shape;194;g2c3cba21922_0_161"/>
          <p:cNvSpPr/>
          <p:nvPr/>
        </p:nvSpPr>
        <p:spPr>
          <a:xfrm>
            <a:off x="4185173" y="4876800"/>
            <a:ext cx="1625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195" name="Google Shape;195;g2c3cba21922_0_161"/>
          <p:cNvSpPr/>
          <p:nvPr/>
        </p:nvSpPr>
        <p:spPr>
          <a:xfrm>
            <a:off x="2235479"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6" name="Google Shape;196;g2c3cba21922_0_161"/>
          <p:cNvSpPr/>
          <p:nvPr/>
        </p:nvSpPr>
        <p:spPr>
          <a:xfrm>
            <a:off x="3480235" y="10998200"/>
            <a:ext cx="3035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197" name="Google Shape;197;g2c3cba21922_0_161"/>
          <p:cNvSpPr/>
          <p:nvPr/>
        </p:nvSpPr>
        <p:spPr>
          <a:xfrm>
            <a:off x="8980022" y="2489200"/>
            <a:ext cx="6439800" cy="98043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c3cba21922_0_161"/>
          <p:cNvSpPr/>
          <p:nvPr/>
        </p:nvSpPr>
        <p:spPr>
          <a:xfrm>
            <a:off x="113869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c3cba21922_0_161"/>
          <p:cNvPicPr preferRelativeResize="0"/>
          <p:nvPr/>
        </p:nvPicPr>
        <p:blipFill rotWithShape="1">
          <a:blip r:embed="rId4">
            <a:alphaModFix/>
          </a:blip>
          <a:srcRect b="0" l="0" r="0" t="0"/>
          <a:stretch/>
        </p:blipFill>
        <p:spPr>
          <a:xfrm>
            <a:off x="11691811" y="3251200"/>
            <a:ext cx="1016127" cy="1016000"/>
          </a:xfrm>
          <a:prstGeom prst="rect">
            <a:avLst/>
          </a:prstGeom>
          <a:noFill/>
          <a:ln>
            <a:noFill/>
          </a:ln>
        </p:spPr>
      </p:pic>
      <p:pic>
        <p:nvPicPr>
          <p:cNvPr descr=" " id="200" name="Google Shape;200;g2c3cba21922_0_161"/>
          <p:cNvPicPr preferRelativeResize="0"/>
          <p:nvPr/>
        </p:nvPicPr>
        <p:blipFill rotWithShape="1">
          <a:blip r:embed="rId6">
            <a:alphaModFix/>
          </a:blip>
          <a:srcRect b="0" l="0" r="0" t="0"/>
          <a:stretch/>
        </p:blipFill>
        <p:spPr>
          <a:xfrm>
            <a:off x="11789092" y="3370312"/>
            <a:ext cx="821569" cy="777825"/>
          </a:xfrm>
          <a:prstGeom prst="rect">
            <a:avLst/>
          </a:prstGeom>
          <a:noFill/>
          <a:ln>
            <a:noFill/>
          </a:ln>
        </p:spPr>
      </p:pic>
      <p:sp>
        <p:nvSpPr>
          <p:cNvPr id="201" name="Google Shape;201;g2c3cba21922_0_161"/>
          <p:cNvSpPr/>
          <p:nvPr/>
        </p:nvSpPr>
        <p:spPr>
          <a:xfrm>
            <a:off x="11488586" y="4876800"/>
            <a:ext cx="1422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02" name="Google Shape;202;g2c3cba21922_0_161"/>
          <p:cNvSpPr/>
          <p:nvPr/>
        </p:nvSpPr>
        <p:spPr>
          <a:xfrm>
            <a:off x="94372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3" name="Google Shape;203;g2c3cba21922_0_161"/>
          <p:cNvSpPr/>
          <p:nvPr/>
        </p:nvSpPr>
        <p:spPr>
          <a:xfrm>
            <a:off x="10631229" y="10998200"/>
            <a:ext cx="3137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04" name="Google Shape;204;g2c3cba21922_0_161"/>
          <p:cNvSpPr/>
          <p:nvPr/>
        </p:nvSpPr>
        <p:spPr>
          <a:xfrm>
            <a:off x="16181822" y="2489200"/>
            <a:ext cx="6439800" cy="98043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c3cba21922_0_161"/>
          <p:cNvSpPr/>
          <p:nvPr/>
        </p:nvSpPr>
        <p:spPr>
          <a:xfrm>
            <a:off x="185887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c3cba21922_0_161"/>
          <p:cNvPicPr preferRelativeResize="0"/>
          <p:nvPr/>
        </p:nvPicPr>
        <p:blipFill rotWithShape="1">
          <a:blip r:embed="rId4">
            <a:alphaModFix/>
          </a:blip>
          <a:srcRect b="0" l="0" r="0" t="0"/>
          <a:stretch/>
        </p:blipFill>
        <p:spPr>
          <a:xfrm>
            <a:off x="18893611" y="3251200"/>
            <a:ext cx="1016127" cy="1016000"/>
          </a:xfrm>
          <a:prstGeom prst="rect">
            <a:avLst/>
          </a:prstGeom>
          <a:noFill/>
          <a:ln>
            <a:noFill/>
          </a:ln>
        </p:spPr>
      </p:pic>
      <p:pic>
        <p:nvPicPr>
          <p:cNvPr descr=" " id="207" name="Google Shape;207;g2c3cba21922_0_161"/>
          <p:cNvPicPr preferRelativeResize="0"/>
          <p:nvPr/>
        </p:nvPicPr>
        <p:blipFill rotWithShape="1">
          <a:blip r:embed="rId7">
            <a:alphaModFix/>
          </a:blip>
          <a:srcRect b="0" l="0" r="0" t="0"/>
          <a:stretch/>
        </p:blipFill>
        <p:spPr>
          <a:xfrm>
            <a:off x="19020627" y="3409950"/>
            <a:ext cx="762095" cy="698500"/>
          </a:xfrm>
          <a:prstGeom prst="rect">
            <a:avLst/>
          </a:prstGeom>
          <a:noFill/>
          <a:ln>
            <a:noFill/>
          </a:ln>
        </p:spPr>
      </p:pic>
      <p:sp>
        <p:nvSpPr>
          <p:cNvPr id="208" name="Google Shape;208;g2c3cba21922_0_161"/>
          <p:cNvSpPr/>
          <p:nvPr/>
        </p:nvSpPr>
        <p:spPr>
          <a:xfrm>
            <a:off x="17858432" y="4876800"/>
            <a:ext cx="3086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09" name="Google Shape;209;g2c3cba21922_0_161"/>
          <p:cNvSpPr/>
          <p:nvPr/>
        </p:nvSpPr>
        <p:spPr>
          <a:xfrm>
            <a:off x="166390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c3cba21922_0_161"/>
          <p:cNvSpPr/>
          <p:nvPr/>
        </p:nvSpPr>
        <p:spPr>
          <a:xfrm>
            <a:off x="17731416" y="10998200"/>
            <a:ext cx="3340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5" name="Shape 215"/>
        <p:cNvGrpSpPr/>
        <p:nvPr/>
      </p:nvGrpSpPr>
      <p:grpSpPr>
        <a:xfrm>
          <a:off x="0" y="0"/>
          <a:ext cx="0" cy="0"/>
          <a:chOff x="0" y="0"/>
          <a:chExt cx="0" cy="0"/>
        </a:xfrm>
      </p:grpSpPr>
      <p:sp>
        <p:nvSpPr>
          <p:cNvPr id="216" name="Google Shape;216;g2c3cba21922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c3cba21922_0_19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18" name="Google Shape;218;g2c3cba21922_0_190"/>
          <p:cNvPicPr preferRelativeResize="0"/>
          <p:nvPr/>
        </p:nvPicPr>
        <p:blipFill rotWithShape="1">
          <a:blip r:embed="rId4">
            <a:alphaModFix/>
          </a:blip>
          <a:srcRect b="0" l="0" r="0" t="0"/>
          <a:stretch/>
        </p:blipFill>
        <p:spPr>
          <a:xfrm>
            <a:off x="990724" y="1574800"/>
            <a:ext cx="22418302" cy="10579100"/>
          </a:xfrm>
          <a:prstGeom prst="rect">
            <a:avLst/>
          </a:prstGeom>
          <a:noFill/>
          <a:ln>
            <a:noFill/>
          </a:ln>
        </p:spPr>
      </p:pic>
      <p:sp>
        <p:nvSpPr>
          <p:cNvPr id="219" name="Google Shape;219;g2c3cba21922_0_190"/>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c3cba21922_0_190"/>
          <p:cNvPicPr preferRelativeResize="0"/>
          <p:nvPr/>
        </p:nvPicPr>
        <p:blipFill rotWithShape="1">
          <a:blip r:embed="rId5">
            <a:alphaModFix/>
          </a:blip>
          <a:srcRect b="0" l="0" r="0" t="0"/>
          <a:stretch/>
        </p:blipFill>
        <p:spPr>
          <a:xfrm>
            <a:off x="1270159" y="1574800"/>
            <a:ext cx="5639505" cy="5638800"/>
          </a:xfrm>
          <a:prstGeom prst="rect">
            <a:avLst/>
          </a:prstGeom>
          <a:noFill/>
          <a:ln>
            <a:noFill/>
          </a:ln>
        </p:spPr>
      </p:pic>
      <p:pic>
        <p:nvPicPr>
          <p:cNvPr descr=" " id="221" name="Google Shape;221;g2c3cba21922_0_190"/>
          <p:cNvPicPr preferRelativeResize="0"/>
          <p:nvPr/>
        </p:nvPicPr>
        <p:blipFill rotWithShape="1">
          <a:blip r:embed="rId6">
            <a:alphaModFix/>
          </a:blip>
          <a:srcRect b="0" l="0" r="0" t="0"/>
          <a:stretch/>
        </p:blipFill>
        <p:spPr>
          <a:xfrm>
            <a:off x="3361700" y="3666083"/>
            <a:ext cx="1456422" cy="1456246"/>
          </a:xfrm>
          <a:prstGeom prst="rect">
            <a:avLst/>
          </a:prstGeom>
          <a:noFill/>
          <a:ln>
            <a:noFill/>
          </a:ln>
        </p:spPr>
      </p:pic>
      <p:pic>
        <p:nvPicPr>
          <p:cNvPr descr=" " id="222" name="Google Shape;222;g2c3cba21922_0_190"/>
          <p:cNvPicPr preferRelativeResize="0"/>
          <p:nvPr/>
        </p:nvPicPr>
        <p:blipFill rotWithShape="1">
          <a:blip r:embed="rId5">
            <a:alphaModFix/>
          </a:blip>
          <a:srcRect b="0" l="0" r="0" t="0"/>
          <a:stretch/>
        </p:blipFill>
        <p:spPr>
          <a:xfrm>
            <a:off x="6769946" y="1574800"/>
            <a:ext cx="5639505" cy="5638800"/>
          </a:xfrm>
          <a:prstGeom prst="rect">
            <a:avLst/>
          </a:prstGeom>
          <a:noFill/>
          <a:ln>
            <a:noFill/>
          </a:ln>
        </p:spPr>
      </p:pic>
      <p:pic>
        <p:nvPicPr>
          <p:cNvPr descr=" " id="223" name="Google Shape;223;g2c3cba21922_0_190"/>
          <p:cNvPicPr preferRelativeResize="0"/>
          <p:nvPr/>
        </p:nvPicPr>
        <p:blipFill rotWithShape="1">
          <a:blip r:embed="rId7">
            <a:alphaModFix/>
          </a:blip>
          <a:srcRect b="0" l="0" r="0" t="0"/>
          <a:stretch/>
        </p:blipFill>
        <p:spPr>
          <a:xfrm>
            <a:off x="8776797" y="3581400"/>
            <a:ext cx="1625803" cy="1625600"/>
          </a:xfrm>
          <a:prstGeom prst="rect">
            <a:avLst/>
          </a:prstGeom>
          <a:noFill/>
          <a:ln>
            <a:noFill/>
          </a:ln>
        </p:spPr>
      </p:pic>
      <p:pic>
        <p:nvPicPr>
          <p:cNvPr descr=" " id="224" name="Google Shape;224;g2c3cba21922_0_190"/>
          <p:cNvPicPr preferRelativeResize="0"/>
          <p:nvPr/>
        </p:nvPicPr>
        <p:blipFill rotWithShape="1">
          <a:blip r:embed="rId8">
            <a:alphaModFix/>
          </a:blip>
          <a:srcRect b="0" l="0" r="0" t="0"/>
          <a:stretch/>
        </p:blipFill>
        <p:spPr>
          <a:xfrm>
            <a:off x="8980022" y="3784600"/>
            <a:ext cx="1192256" cy="1190414"/>
          </a:xfrm>
          <a:prstGeom prst="rect">
            <a:avLst/>
          </a:prstGeom>
          <a:noFill/>
          <a:ln>
            <a:noFill/>
          </a:ln>
        </p:spPr>
      </p:pic>
      <p:pic>
        <p:nvPicPr>
          <p:cNvPr descr=" " id="225" name="Google Shape;225;g2c3cba21922_0_190"/>
          <p:cNvPicPr preferRelativeResize="0"/>
          <p:nvPr/>
        </p:nvPicPr>
        <p:blipFill rotWithShape="1">
          <a:blip r:embed="rId5">
            <a:alphaModFix/>
          </a:blip>
          <a:srcRect b="0" l="0" r="0" t="0"/>
          <a:stretch/>
        </p:blipFill>
        <p:spPr>
          <a:xfrm>
            <a:off x="12269734" y="1574800"/>
            <a:ext cx="5639505" cy="5638800"/>
          </a:xfrm>
          <a:prstGeom prst="rect">
            <a:avLst/>
          </a:prstGeom>
          <a:noFill/>
          <a:ln>
            <a:noFill/>
          </a:ln>
        </p:spPr>
      </p:pic>
      <p:pic>
        <p:nvPicPr>
          <p:cNvPr descr=" " id="226" name="Google Shape;226;g2c3cba21922_0_190"/>
          <p:cNvPicPr preferRelativeResize="0"/>
          <p:nvPr/>
        </p:nvPicPr>
        <p:blipFill rotWithShape="1">
          <a:blip r:embed="rId7">
            <a:alphaModFix/>
          </a:blip>
          <a:srcRect b="0" l="0" r="0" t="0"/>
          <a:stretch/>
        </p:blipFill>
        <p:spPr>
          <a:xfrm>
            <a:off x="14276584" y="3581400"/>
            <a:ext cx="1625803" cy="1625600"/>
          </a:xfrm>
          <a:prstGeom prst="rect">
            <a:avLst/>
          </a:prstGeom>
          <a:noFill/>
          <a:ln>
            <a:noFill/>
          </a:ln>
        </p:spPr>
      </p:pic>
      <p:pic>
        <p:nvPicPr>
          <p:cNvPr descr=" " id="227" name="Google Shape;227;g2c3cba21922_0_190"/>
          <p:cNvPicPr preferRelativeResize="0"/>
          <p:nvPr/>
        </p:nvPicPr>
        <p:blipFill rotWithShape="1">
          <a:blip r:embed="rId9">
            <a:alphaModFix/>
          </a:blip>
          <a:srcRect b="0" l="0" r="0" t="0"/>
          <a:stretch/>
        </p:blipFill>
        <p:spPr>
          <a:xfrm>
            <a:off x="14378172" y="3586163"/>
            <a:ext cx="1519452" cy="1519262"/>
          </a:xfrm>
          <a:prstGeom prst="rect">
            <a:avLst/>
          </a:prstGeom>
          <a:noFill/>
          <a:ln>
            <a:noFill/>
          </a:ln>
        </p:spPr>
      </p:pic>
      <p:pic>
        <p:nvPicPr>
          <p:cNvPr descr=" " id="228" name="Google Shape;228;g2c3cba21922_0_190"/>
          <p:cNvPicPr preferRelativeResize="0"/>
          <p:nvPr/>
        </p:nvPicPr>
        <p:blipFill rotWithShape="1">
          <a:blip r:embed="rId5">
            <a:alphaModFix/>
          </a:blip>
          <a:srcRect b="0" l="0" r="0" t="0"/>
          <a:stretch/>
        </p:blipFill>
        <p:spPr>
          <a:xfrm>
            <a:off x="17769521" y="1574800"/>
            <a:ext cx="5639505" cy="5638800"/>
          </a:xfrm>
          <a:prstGeom prst="rect">
            <a:avLst/>
          </a:prstGeom>
          <a:noFill/>
          <a:ln>
            <a:noFill/>
          </a:ln>
        </p:spPr>
      </p:pic>
      <p:pic>
        <p:nvPicPr>
          <p:cNvPr descr=" " id="229" name="Google Shape;229;g2c3cba21922_0_190"/>
          <p:cNvPicPr preferRelativeResize="0"/>
          <p:nvPr/>
        </p:nvPicPr>
        <p:blipFill rotWithShape="1">
          <a:blip r:embed="rId7">
            <a:alphaModFix/>
          </a:blip>
          <a:srcRect b="0" l="0" r="0" t="0"/>
          <a:stretch/>
        </p:blipFill>
        <p:spPr>
          <a:xfrm>
            <a:off x="19776372" y="3581400"/>
            <a:ext cx="1625803" cy="1625600"/>
          </a:xfrm>
          <a:prstGeom prst="rect">
            <a:avLst/>
          </a:prstGeom>
          <a:noFill/>
          <a:ln>
            <a:noFill/>
          </a:ln>
        </p:spPr>
      </p:pic>
      <p:pic>
        <p:nvPicPr>
          <p:cNvPr descr=" " id="230" name="Google Shape;230;g2c3cba21922_0_190"/>
          <p:cNvPicPr preferRelativeResize="0"/>
          <p:nvPr/>
        </p:nvPicPr>
        <p:blipFill rotWithShape="1">
          <a:blip r:embed="rId10">
            <a:alphaModFix/>
          </a:blip>
          <a:srcRect b="0" l="0" r="0" t="0"/>
          <a:stretch/>
        </p:blipFill>
        <p:spPr>
          <a:xfrm>
            <a:off x="19844116" y="3581400"/>
            <a:ext cx="1490319" cy="1625600"/>
          </a:xfrm>
          <a:prstGeom prst="rect">
            <a:avLst/>
          </a:prstGeom>
          <a:noFill/>
          <a:ln>
            <a:noFill/>
          </a:ln>
        </p:spPr>
      </p:pic>
      <p:sp>
        <p:nvSpPr>
          <p:cNvPr id="231" name="Google Shape;231;g2c3cba21922_0_190"/>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c3cba21922_0_190"/>
          <p:cNvSpPr/>
          <p:nvPr/>
        </p:nvSpPr>
        <p:spPr>
          <a:xfrm>
            <a:off x="990724"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c3cba21922_0_190"/>
          <p:cNvSpPr/>
          <p:nvPr/>
        </p:nvSpPr>
        <p:spPr>
          <a:xfrm>
            <a:off x="1282860" y="3695700"/>
            <a:ext cx="872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34" name="Google Shape;234;g2c3cba21922_0_190"/>
          <p:cNvSpPr/>
          <p:nvPr/>
        </p:nvSpPr>
        <p:spPr>
          <a:xfrm>
            <a:off x="642700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c3cba21922_0_190"/>
          <p:cNvSpPr/>
          <p:nvPr/>
        </p:nvSpPr>
        <p:spPr>
          <a:xfrm>
            <a:off x="6515914" y="3695700"/>
            <a:ext cx="1278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36" name="Google Shape;236;g2c3cba21922_0_190"/>
          <p:cNvSpPr/>
          <p:nvPr/>
        </p:nvSpPr>
        <p:spPr>
          <a:xfrm>
            <a:off x="1186328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c3cba21922_0_190"/>
          <p:cNvSpPr/>
          <p:nvPr/>
        </p:nvSpPr>
        <p:spPr>
          <a:xfrm>
            <a:off x="12079210" y="3695700"/>
            <a:ext cx="1024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38" name="Google Shape;238;g2c3cba21922_0_190"/>
          <p:cNvSpPr/>
          <p:nvPr/>
        </p:nvSpPr>
        <p:spPr>
          <a:xfrm>
            <a:off x="17299562"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c3cba21922_0_190"/>
          <p:cNvSpPr/>
          <p:nvPr/>
        </p:nvSpPr>
        <p:spPr>
          <a:xfrm>
            <a:off x="17534542" y="3695700"/>
            <a:ext cx="986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40" name="Google Shape;240;g2c3cba21922_0_190"/>
          <p:cNvSpPr/>
          <p:nvPr/>
        </p:nvSpPr>
        <p:spPr>
          <a:xfrm>
            <a:off x="1270159"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c3cba21922_0_190"/>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c3cba21922_0_190"/>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c3cba21922_0_190"/>
          <p:cNvSpPr/>
          <p:nvPr/>
        </p:nvSpPr>
        <p:spPr>
          <a:xfrm>
            <a:off x="1270159"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44" name="Google Shape;244;g2c3cba21922_0_190"/>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5" name="Google Shape;245;g2c3cba21922_0_190"/>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3cba21922_0_190"/>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c3cba21922_0_190"/>
          <p:cNvSpPr/>
          <p:nvPr/>
        </p:nvSpPr>
        <p:spPr>
          <a:xfrm>
            <a:off x="1270159"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48" name="Google Shape;248;g2c3cba21922_0_190"/>
          <p:cNvSpPr/>
          <p:nvPr/>
        </p:nvSpPr>
        <p:spPr>
          <a:xfrm>
            <a:off x="1270159"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49" name="Google Shape;249;g2c3cba21922_0_190"/>
          <p:cNvSpPr/>
          <p:nvPr/>
        </p:nvSpPr>
        <p:spPr>
          <a:xfrm>
            <a:off x="6769946"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c3cba21922_0_190"/>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3cba21922_0_190"/>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3cba21922_0_190"/>
          <p:cNvSpPr/>
          <p:nvPr/>
        </p:nvSpPr>
        <p:spPr>
          <a:xfrm>
            <a:off x="6769946"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53" name="Google Shape;253;g2c3cba21922_0_190"/>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4" name="Google Shape;254;g2c3cba21922_0_190"/>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3cba21922_0_190"/>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3cba21922_0_190"/>
          <p:cNvSpPr/>
          <p:nvPr/>
        </p:nvSpPr>
        <p:spPr>
          <a:xfrm>
            <a:off x="6769946"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57" name="Google Shape;257;g2c3cba21922_0_190"/>
          <p:cNvSpPr/>
          <p:nvPr/>
        </p:nvSpPr>
        <p:spPr>
          <a:xfrm>
            <a:off x="6769946"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58" name="Google Shape;258;g2c3cba21922_0_190"/>
          <p:cNvSpPr/>
          <p:nvPr/>
        </p:nvSpPr>
        <p:spPr>
          <a:xfrm>
            <a:off x="12269734"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3cba21922_0_190"/>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3cba21922_0_190"/>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3cba21922_0_190"/>
          <p:cNvSpPr/>
          <p:nvPr/>
        </p:nvSpPr>
        <p:spPr>
          <a:xfrm>
            <a:off x="12269734"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62" name="Google Shape;262;g2c3cba21922_0_190"/>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3" name="Google Shape;263;g2c3cba21922_0_190"/>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3cba21922_0_190"/>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c3cba21922_0_190"/>
          <p:cNvSpPr/>
          <p:nvPr/>
        </p:nvSpPr>
        <p:spPr>
          <a:xfrm>
            <a:off x="12269734"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66" name="Google Shape;266;g2c3cba21922_0_190"/>
          <p:cNvSpPr/>
          <p:nvPr/>
        </p:nvSpPr>
        <p:spPr>
          <a:xfrm>
            <a:off x="12269734"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g2c3cba21922_0_190"/>
          <p:cNvSpPr/>
          <p:nvPr/>
        </p:nvSpPr>
        <p:spPr>
          <a:xfrm>
            <a:off x="17769521"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3cba21922_0_190"/>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3cba21922_0_190"/>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3cba21922_0_190"/>
          <p:cNvSpPr/>
          <p:nvPr/>
        </p:nvSpPr>
        <p:spPr>
          <a:xfrm>
            <a:off x="17769521"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71" name="Google Shape;271;g2c3cba21922_0_190"/>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g2c3cba21922_0_190"/>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3cba21922_0_190"/>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3cba21922_0_190"/>
          <p:cNvSpPr/>
          <p:nvPr/>
        </p:nvSpPr>
        <p:spPr>
          <a:xfrm>
            <a:off x="17769521"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75" name="Google Shape;275;g2c3cba21922_0_190"/>
          <p:cNvSpPr/>
          <p:nvPr/>
        </p:nvSpPr>
        <p:spPr>
          <a:xfrm>
            <a:off x="17769521"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0" name="Shape 280"/>
        <p:cNvGrpSpPr/>
        <p:nvPr/>
      </p:nvGrpSpPr>
      <p:grpSpPr>
        <a:xfrm>
          <a:off x="0" y="0"/>
          <a:ext cx="0" cy="0"/>
          <a:chOff x="0" y="0"/>
          <a:chExt cx="0" cy="0"/>
        </a:xfrm>
      </p:grpSpPr>
      <p:sp>
        <p:nvSpPr>
          <p:cNvPr id="281" name="Google Shape;281;g2c3cba21922_0_254"/>
          <p:cNvSpPr/>
          <p:nvPr/>
        </p:nvSpPr>
        <p:spPr>
          <a:xfrm>
            <a:off x="0" y="3048000"/>
            <a:ext cx="176424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3cba21922_0_2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g2c3cba21922_0_25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84" name="Google Shape;284;g2c3cba21922_0_254"/>
          <p:cNvPicPr preferRelativeResize="0"/>
          <p:nvPr/>
        </p:nvPicPr>
        <p:blipFill rotWithShape="1">
          <a:blip r:embed="rId4">
            <a:alphaModFix/>
          </a:blip>
          <a:srcRect b="0" l="0" r="0" t="0"/>
          <a:stretch/>
        </p:blipFill>
        <p:spPr>
          <a:xfrm>
            <a:off x="7481235" y="673100"/>
            <a:ext cx="6084060" cy="12369800"/>
          </a:xfrm>
          <a:prstGeom prst="rect">
            <a:avLst/>
          </a:prstGeom>
          <a:noFill/>
          <a:ln>
            <a:noFill/>
          </a:ln>
        </p:spPr>
      </p:pic>
      <p:pic>
        <p:nvPicPr>
          <p:cNvPr descr=" " id="285" name="Google Shape;285;g2c3cba21922_0_254"/>
          <p:cNvPicPr preferRelativeResize="0"/>
          <p:nvPr/>
        </p:nvPicPr>
        <p:blipFill rotWithShape="1">
          <a:blip r:embed="rId5">
            <a:alphaModFix/>
          </a:blip>
          <a:srcRect b="0" l="0" r="0" t="0"/>
          <a:stretch/>
        </p:blipFill>
        <p:spPr>
          <a:xfrm>
            <a:off x="990724" y="673100"/>
            <a:ext cx="6084060" cy="4737100"/>
          </a:xfrm>
          <a:prstGeom prst="rect">
            <a:avLst/>
          </a:prstGeom>
          <a:noFill/>
          <a:ln>
            <a:noFill/>
          </a:ln>
        </p:spPr>
      </p:pic>
      <p:pic>
        <p:nvPicPr>
          <p:cNvPr descr=" " id="286" name="Google Shape;286;g2c3cba21922_0_254"/>
          <p:cNvPicPr preferRelativeResize="0"/>
          <p:nvPr/>
        </p:nvPicPr>
        <p:blipFill rotWithShape="1">
          <a:blip r:embed="rId6">
            <a:alphaModFix/>
          </a:blip>
          <a:srcRect b="0" l="0" r="0" t="0"/>
          <a:stretch/>
        </p:blipFill>
        <p:spPr>
          <a:xfrm>
            <a:off x="990724" y="5880100"/>
            <a:ext cx="6084060" cy="7162800"/>
          </a:xfrm>
          <a:prstGeom prst="rect">
            <a:avLst/>
          </a:prstGeom>
          <a:noFill/>
          <a:ln>
            <a:noFill/>
          </a:ln>
        </p:spPr>
      </p:pic>
      <p:sp>
        <p:nvSpPr>
          <p:cNvPr id="287" name="Google Shape;287;g2c3cba21922_0_254"/>
          <p:cNvSpPr/>
          <p:nvPr/>
        </p:nvSpPr>
        <p:spPr>
          <a:xfrm>
            <a:off x="14543318" y="1651000"/>
            <a:ext cx="7566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288" name="Google Shape;288;g2c3cba21922_0_254"/>
          <p:cNvSpPr/>
          <p:nvPr/>
        </p:nvSpPr>
        <p:spPr>
          <a:xfrm>
            <a:off x="14543318" y="3543300"/>
            <a:ext cx="7875000" cy="81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3cba21922_0_254"/>
          <p:cNvSpPr/>
          <p:nvPr/>
        </p:nvSpPr>
        <p:spPr>
          <a:xfrm>
            <a:off x="14543318" y="35433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3cba21922_0_254"/>
          <p:cNvSpPr/>
          <p:nvPr/>
        </p:nvSpPr>
        <p:spPr>
          <a:xfrm>
            <a:off x="14543318" y="3543300"/>
            <a:ext cx="30864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3cba21922_0_254"/>
          <p:cNvSpPr/>
          <p:nvPr/>
        </p:nvSpPr>
        <p:spPr>
          <a:xfrm>
            <a:off x="14543318" y="3543300"/>
            <a:ext cx="36285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292" name="Google Shape;292;g2c3cba21922_0_254"/>
          <p:cNvSpPr/>
          <p:nvPr/>
        </p:nvSpPr>
        <p:spPr>
          <a:xfrm>
            <a:off x="14543318" y="60706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3cba21922_0_254"/>
          <p:cNvSpPr/>
          <p:nvPr/>
        </p:nvSpPr>
        <p:spPr>
          <a:xfrm>
            <a:off x="14543318" y="60706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294" name="Google Shape;294;g2c3cba21922_0_254"/>
          <p:cNvSpPr/>
          <p:nvPr/>
        </p:nvSpPr>
        <p:spPr>
          <a:xfrm>
            <a:off x="14543318" y="6794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95" name="Google Shape;295;g2c3cba21922_0_254"/>
          <p:cNvSpPr/>
          <p:nvPr/>
        </p:nvSpPr>
        <p:spPr>
          <a:xfrm>
            <a:off x="14543318" y="79375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3cba21922_0_254"/>
          <p:cNvSpPr/>
          <p:nvPr/>
        </p:nvSpPr>
        <p:spPr>
          <a:xfrm>
            <a:off x="14543318" y="79375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3cba21922_0_254"/>
          <p:cNvSpPr/>
          <p:nvPr/>
        </p:nvSpPr>
        <p:spPr>
          <a:xfrm>
            <a:off x="14543318" y="79375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298" name="Google Shape;298;g2c3cba21922_0_254"/>
          <p:cNvSpPr/>
          <p:nvPr/>
        </p:nvSpPr>
        <p:spPr>
          <a:xfrm>
            <a:off x="14543318" y="104648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3cba21922_0_254"/>
          <p:cNvSpPr/>
          <p:nvPr/>
        </p:nvSpPr>
        <p:spPr>
          <a:xfrm>
            <a:off x="14543318" y="104648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00" name="Google Shape;300;g2c3cba21922_0_254"/>
          <p:cNvSpPr/>
          <p:nvPr/>
        </p:nvSpPr>
        <p:spPr>
          <a:xfrm>
            <a:off x="14543318" y="11188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5" name="Shape 305"/>
        <p:cNvGrpSpPr/>
        <p:nvPr/>
      </p:nvGrpSpPr>
      <p:grpSpPr>
        <a:xfrm>
          <a:off x="0" y="0"/>
          <a:ext cx="0" cy="0"/>
          <a:chOff x="0" y="0"/>
          <a:chExt cx="0" cy="0"/>
        </a:xfrm>
      </p:grpSpPr>
      <p:sp>
        <p:nvSpPr>
          <p:cNvPr id="306" name="Google Shape;306;g2c3cba21922_0_278"/>
          <p:cNvSpPr/>
          <p:nvPr/>
        </p:nvSpPr>
        <p:spPr>
          <a:xfrm>
            <a:off x="-3658057" y="9271000"/>
            <a:ext cx="142638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3cba21922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c3cba21922_0_27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09" name="Google Shape;309;g2c3cba21922_0_278"/>
          <p:cNvSpPr/>
          <p:nvPr/>
        </p:nvSpPr>
        <p:spPr>
          <a:xfrm>
            <a:off x="851006" y="5702300"/>
            <a:ext cx="10923300" cy="69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3cba21922_0_278"/>
          <p:cNvSpPr/>
          <p:nvPr/>
        </p:nvSpPr>
        <p:spPr>
          <a:xfrm>
            <a:off x="851006" y="5702300"/>
            <a:ext cx="15762600" cy="54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3cba21922_0_278"/>
          <p:cNvSpPr/>
          <p:nvPr/>
        </p:nvSpPr>
        <p:spPr>
          <a:xfrm>
            <a:off x="851006" y="5702300"/>
            <a:ext cx="11545800" cy="51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DM Serif Display"/>
              <a:buNone/>
            </a:pPr>
            <a:r>
              <a:rPr b="0" i="0" lang="en-US" sz="24000" u="none" cap="none" strike="noStrike">
                <a:solidFill>
                  <a:srgbClr val="272727"/>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12" name="Google Shape;312;g2c3cba21922_0_278"/>
          <p:cNvSpPr/>
          <p:nvPr/>
        </p:nvSpPr>
        <p:spPr>
          <a:xfrm>
            <a:off x="851006" y="10083800"/>
            <a:ext cx="160335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2c3cba21922_0_278"/>
          <p:cNvSpPr/>
          <p:nvPr/>
        </p:nvSpPr>
        <p:spPr>
          <a:xfrm>
            <a:off x="851006" y="11544300"/>
            <a:ext cx="9407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14" name="Google Shape;314;g2c3cba21922_0_278"/>
          <p:cNvPicPr preferRelativeResize="0"/>
          <p:nvPr/>
        </p:nvPicPr>
        <p:blipFill rotWithShape="1">
          <a:blip r:embed="rId4">
            <a:alphaModFix/>
          </a:blip>
          <a:srcRect b="0" l="0" r="0" t="0"/>
          <a:stretch/>
        </p:blipFill>
        <p:spPr>
          <a:xfrm>
            <a:off x="939917" y="762000"/>
            <a:ext cx="22519915" cy="4940300"/>
          </a:xfrm>
          <a:prstGeom prst="rect">
            <a:avLst/>
          </a:prstGeom>
          <a:noFill/>
          <a:ln>
            <a:noFill/>
          </a:ln>
        </p:spPr>
      </p:pic>
      <p:pic>
        <p:nvPicPr>
          <p:cNvPr descr=" " id="315" name="Google Shape;315;g2c3cba21922_0_278"/>
          <p:cNvPicPr preferRelativeResize="0"/>
          <p:nvPr/>
        </p:nvPicPr>
        <p:blipFill rotWithShape="1">
          <a:blip r:embed="rId5">
            <a:alphaModFix/>
          </a:blip>
          <a:srcRect b="0" l="0" r="0" t="0"/>
          <a:stretch/>
        </p:blipFill>
        <p:spPr>
          <a:xfrm>
            <a:off x="13323965" y="6388100"/>
            <a:ext cx="10046956" cy="6311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0" name="Shape 320"/>
        <p:cNvGrpSpPr/>
        <p:nvPr/>
      </p:nvGrpSpPr>
      <p:grpSpPr>
        <a:xfrm>
          <a:off x="0" y="0"/>
          <a:ext cx="0" cy="0"/>
          <a:chOff x="0" y="0"/>
          <a:chExt cx="0" cy="0"/>
        </a:xfrm>
      </p:grpSpPr>
      <p:sp>
        <p:nvSpPr>
          <p:cNvPr id="321" name="Google Shape;321;g2c3cba21922_0_292"/>
          <p:cNvSpPr/>
          <p:nvPr/>
        </p:nvSpPr>
        <p:spPr>
          <a:xfrm>
            <a:off x="9691311" y="0"/>
            <a:ext cx="73035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c3cba21922_0_292"/>
          <p:cNvPicPr preferRelativeResize="0"/>
          <p:nvPr/>
        </p:nvPicPr>
        <p:blipFill rotWithShape="1">
          <a:blip r:embed="rId3">
            <a:alphaModFix/>
          </a:blip>
          <a:srcRect b="0" l="0" r="0" t="0"/>
          <a:stretch/>
        </p:blipFill>
        <p:spPr>
          <a:xfrm>
            <a:off x="0" y="5715000"/>
            <a:ext cx="24234629" cy="8001000"/>
          </a:xfrm>
          <a:prstGeom prst="rect">
            <a:avLst/>
          </a:prstGeom>
          <a:noFill/>
          <a:ln>
            <a:noFill/>
          </a:ln>
        </p:spPr>
      </p:pic>
      <p:sp>
        <p:nvSpPr>
          <p:cNvPr id="323" name="Google Shape;323;g2c3cba21922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4" name="Google Shape;324;g2c3cba21922_0_2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5" name="Google Shape;325;g2c3cba21922_0_292"/>
          <p:cNvSpPr/>
          <p:nvPr/>
        </p:nvSpPr>
        <p:spPr>
          <a:xfrm>
            <a:off x="546168" y="15113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3cba21922_0_292"/>
          <p:cNvSpPr/>
          <p:nvPr/>
        </p:nvSpPr>
        <p:spPr>
          <a:xfrm>
            <a:off x="1022478" y="1511300"/>
            <a:ext cx="6922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3cba21922_0_292"/>
          <p:cNvSpPr/>
          <p:nvPr/>
        </p:nvSpPr>
        <p:spPr>
          <a:xfrm>
            <a:off x="1022478" y="1511300"/>
            <a:ext cx="74643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28" name="Google Shape;328;g2c3cba21922_0_292"/>
          <p:cNvSpPr/>
          <p:nvPr/>
        </p:nvSpPr>
        <p:spPr>
          <a:xfrm>
            <a:off x="546168" y="3733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3cba21922_0_292"/>
          <p:cNvSpPr/>
          <p:nvPr/>
        </p:nvSpPr>
        <p:spPr>
          <a:xfrm>
            <a:off x="478426" y="3733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30" name="Google Shape;330;g2c3cba21922_0_292"/>
          <p:cNvSpPr/>
          <p:nvPr/>
        </p:nvSpPr>
        <p:spPr>
          <a:xfrm>
            <a:off x="17693311" y="15113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3cba21922_0_292"/>
          <p:cNvSpPr/>
          <p:nvPr/>
        </p:nvSpPr>
        <p:spPr>
          <a:xfrm>
            <a:off x="20081210" y="15113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3cba21922_0_292"/>
          <p:cNvSpPr/>
          <p:nvPr/>
        </p:nvSpPr>
        <p:spPr>
          <a:xfrm>
            <a:off x="20081210" y="15113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33" name="Google Shape;333;g2c3cba21922_0_292"/>
          <p:cNvSpPr/>
          <p:nvPr/>
        </p:nvSpPr>
        <p:spPr>
          <a:xfrm>
            <a:off x="17693311" y="3733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3cba21922_0_292"/>
          <p:cNvSpPr/>
          <p:nvPr/>
        </p:nvSpPr>
        <p:spPr>
          <a:xfrm>
            <a:off x="17625570" y="3733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35" name="Google Shape;335;g2c3cba21922_0_292"/>
          <p:cNvSpPr/>
          <p:nvPr/>
        </p:nvSpPr>
        <p:spPr>
          <a:xfrm>
            <a:off x="9119740" y="15113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c3cba21922_0_292"/>
          <p:cNvSpPr/>
          <p:nvPr/>
        </p:nvSpPr>
        <p:spPr>
          <a:xfrm>
            <a:off x="10339092" y="1511300"/>
            <a:ext cx="543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3cba21922_0_292"/>
          <p:cNvSpPr/>
          <p:nvPr/>
        </p:nvSpPr>
        <p:spPr>
          <a:xfrm>
            <a:off x="10339092" y="1511300"/>
            <a:ext cx="5978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323 Km</a:t>
            </a:r>
            <a:endParaRPr b="0" i="0" sz="12800" u="none" cap="none" strike="noStrike">
              <a:solidFill>
                <a:schemeClr val="dk1"/>
              </a:solidFill>
              <a:latin typeface="Calibri"/>
              <a:ea typeface="Calibri"/>
              <a:cs typeface="Calibri"/>
              <a:sym typeface="Calibri"/>
            </a:endParaRPr>
          </a:p>
        </p:txBody>
      </p:sp>
      <p:sp>
        <p:nvSpPr>
          <p:cNvPr id="338" name="Google Shape;338;g2c3cba21922_0_292"/>
          <p:cNvSpPr/>
          <p:nvPr/>
        </p:nvSpPr>
        <p:spPr>
          <a:xfrm>
            <a:off x="9119740" y="3733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3cba21922_0_292"/>
          <p:cNvSpPr/>
          <p:nvPr/>
        </p:nvSpPr>
        <p:spPr>
          <a:xfrm>
            <a:off x="9051998" y="3733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4" name="Shape 344"/>
        <p:cNvGrpSpPr/>
        <p:nvPr/>
      </p:nvGrpSpPr>
      <p:grpSpPr>
        <a:xfrm>
          <a:off x="0" y="0"/>
          <a:ext cx="0" cy="0"/>
          <a:chOff x="0" y="0"/>
          <a:chExt cx="0" cy="0"/>
        </a:xfrm>
      </p:grpSpPr>
      <p:sp>
        <p:nvSpPr>
          <p:cNvPr id="345" name="Google Shape;345;g2c3cba21922_0_315"/>
          <p:cNvSpPr/>
          <p:nvPr/>
        </p:nvSpPr>
        <p:spPr>
          <a:xfrm>
            <a:off x="0" y="0"/>
            <a:ext cx="7303500" cy="13716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c3cba21922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c3cba21922_0_31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48" name="Google Shape;348;g2c3cba21922_0_315"/>
          <p:cNvSpPr/>
          <p:nvPr/>
        </p:nvSpPr>
        <p:spPr>
          <a:xfrm>
            <a:off x="6854623" y="635000"/>
            <a:ext cx="106905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Graph</a:t>
            </a:r>
            <a:endParaRPr b="0" i="0" sz="8000" u="none" cap="none" strike="noStrike">
              <a:solidFill>
                <a:schemeClr val="dk1"/>
              </a:solidFill>
              <a:latin typeface="Calibri"/>
              <a:ea typeface="Calibri"/>
              <a:cs typeface="Calibri"/>
              <a:sym typeface="Calibri"/>
            </a:endParaRPr>
          </a:p>
        </p:txBody>
      </p:sp>
      <p:sp>
        <p:nvSpPr>
          <p:cNvPr id="349" name="Google Shape;349;g2c3cba21922_0_315"/>
          <p:cNvSpPr/>
          <p:nvPr/>
        </p:nvSpPr>
        <p:spPr>
          <a:xfrm>
            <a:off x="13171546"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3cba21922_0_315"/>
          <p:cNvSpPr/>
          <p:nvPr/>
        </p:nvSpPr>
        <p:spPr>
          <a:xfrm>
            <a:off x="13439861"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1" name="Google Shape;351;g2c3cba21922_0_315"/>
          <p:cNvSpPr/>
          <p:nvPr/>
        </p:nvSpPr>
        <p:spPr>
          <a:xfrm>
            <a:off x="1378506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2" name="Google Shape;352;g2c3cba21922_0_315"/>
          <p:cNvSpPr/>
          <p:nvPr/>
        </p:nvSpPr>
        <p:spPr>
          <a:xfrm>
            <a:off x="14924139"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3" name="Google Shape;353;g2c3cba21922_0_315"/>
          <p:cNvSpPr/>
          <p:nvPr/>
        </p:nvSpPr>
        <p:spPr>
          <a:xfrm>
            <a:off x="1606321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4" name="Google Shape;354;g2c3cba21922_0_315"/>
          <p:cNvSpPr/>
          <p:nvPr/>
        </p:nvSpPr>
        <p:spPr>
          <a:xfrm>
            <a:off x="1720228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5" name="Google Shape;355;g2c3cba21922_0_315"/>
          <p:cNvSpPr/>
          <p:nvPr/>
        </p:nvSpPr>
        <p:spPr>
          <a:xfrm>
            <a:off x="1834140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6" name="Google Shape;356;g2c3cba21922_0_315"/>
          <p:cNvSpPr/>
          <p:nvPr/>
        </p:nvSpPr>
        <p:spPr>
          <a:xfrm>
            <a:off x="19480477"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7" name="Google Shape;357;g2c3cba21922_0_315"/>
          <p:cNvSpPr/>
          <p:nvPr/>
        </p:nvSpPr>
        <p:spPr>
          <a:xfrm>
            <a:off x="20619551"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8" name="Google Shape;358;g2c3cba21922_0_315"/>
          <p:cNvSpPr/>
          <p:nvPr/>
        </p:nvSpPr>
        <p:spPr>
          <a:xfrm>
            <a:off x="21735043"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9" name="Google Shape;359;g2c3cba21922_0_315"/>
          <p:cNvSpPr/>
          <p:nvPr/>
        </p:nvSpPr>
        <p:spPr>
          <a:xfrm>
            <a:off x="13305725"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0" name="Google Shape;360;g2c3cba21922_0_315"/>
          <p:cNvSpPr/>
          <p:nvPr/>
        </p:nvSpPr>
        <p:spPr>
          <a:xfrm>
            <a:off x="13305725"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1" name="Google Shape;361;g2c3cba21922_0_315"/>
          <p:cNvSpPr/>
          <p:nvPr/>
        </p:nvSpPr>
        <p:spPr>
          <a:xfrm>
            <a:off x="13305725"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2" name="Google Shape;362;g2c3cba21922_0_315"/>
          <p:cNvSpPr/>
          <p:nvPr/>
        </p:nvSpPr>
        <p:spPr>
          <a:xfrm>
            <a:off x="13305725"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3" name="Google Shape;363;g2c3cba21922_0_315"/>
          <p:cNvSpPr/>
          <p:nvPr/>
        </p:nvSpPr>
        <p:spPr>
          <a:xfrm>
            <a:off x="13305725"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4" name="Google Shape;364;g2c3cba21922_0_315"/>
          <p:cNvSpPr/>
          <p:nvPr/>
        </p:nvSpPr>
        <p:spPr>
          <a:xfrm>
            <a:off x="13305725"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5" name="Google Shape;365;g2c3cba21922_0_315"/>
          <p:cNvSpPr/>
          <p:nvPr/>
        </p:nvSpPr>
        <p:spPr>
          <a:xfrm>
            <a:off x="13305725"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6" name="Google Shape;366;g2c3cba21922_0_315"/>
          <p:cNvSpPr/>
          <p:nvPr/>
        </p:nvSpPr>
        <p:spPr>
          <a:xfrm>
            <a:off x="13305725"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7" name="Google Shape;367;g2c3cba21922_0_315"/>
          <p:cNvSpPr/>
          <p:nvPr/>
        </p:nvSpPr>
        <p:spPr>
          <a:xfrm>
            <a:off x="13305725"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8" name="Google Shape;368;g2c3cba21922_0_315"/>
          <p:cNvSpPr/>
          <p:nvPr/>
        </p:nvSpPr>
        <p:spPr>
          <a:xfrm>
            <a:off x="13171546"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9" name="Google Shape;369;g2c3cba21922_0_315"/>
          <p:cNvPicPr preferRelativeResize="0"/>
          <p:nvPr/>
        </p:nvPicPr>
        <p:blipFill rotWithShape="1">
          <a:blip r:embed="rId4">
            <a:alphaModFix/>
          </a:blip>
          <a:srcRect b="0" l="0" r="0" t="0"/>
          <a:stretch/>
        </p:blipFill>
        <p:spPr>
          <a:xfrm>
            <a:off x="13821873" y="3771900"/>
            <a:ext cx="8291592" cy="5511006"/>
          </a:xfrm>
          <a:prstGeom prst="rect">
            <a:avLst/>
          </a:prstGeom>
          <a:noFill/>
          <a:ln>
            <a:noFill/>
          </a:ln>
        </p:spPr>
      </p:pic>
      <p:pic>
        <p:nvPicPr>
          <p:cNvPr descr=" " id="370" name="Google Shape;370;g2c3cba21922_0_315"/>
          <p:cNvPicPr preferRelativeResize="0"/>
          <p:nvPr/>
        </p:nvPicPr>
        <p:blipFill rotWithShape="1">
          <a:blip r:embed="rId5">
            <a:alphaModFix/>
          </a:blip>
          <a:srcRect b="0" l="0" r="0" t="0"/>
          <a:stretch/>
        </p:blipFill>
        <p:spPr>
          <a:xfrm>
            <a:off x="14966173" y="4185444"/>
            <a:ext cx="11567" cy="5258445"/>
          </a:xfrm>
          <a:prstGeom prst="rect">
            <a:avLst/>
          </a:prstGeom>
          <a:noFill/>
          <a:ln>
            <a:noFill/>
          </a:ln>
        </p:spPr>
      </p:pic>
      <p:pic>
        <p:nvPicPr>
          <p:cNvPr descr=" " id="371" name="Google Shape;371;g2c3cba21922_0_315"/>
          <p:cNvPicPr preferRelativeResize="0"/>
          <p:nvPr/>
        </p:nvPicPr>
        <p:blipFill rotWithShape="1">
          <a:blip r:embed="rId6">
            <a:alphaModFix/>
          </a:blip>
          <a:srcRect b="0" l="0" r="0" t="0"/>
          <a:stretch/>
        </p:blipFill>
        <p:spPr>
          <a:xfrm>
            <a:off x="16104686" y="4185444"/>
            <a:ext cx="11567" cy="5258445"/>
          </a:xfrm>
          <a:prstGeom prst="rect">
            <a:avLst/>
          </a:prstGeom>
          <a:noFill/>
          <a:ln>
            <a:noFill/>
          </a:ln>
        </p:spPr>
      </p:pic>
      <p:pic>
        <p:nvPicPr>
          <p:cNvPr descr=" " id="372" name="Google Shape;372;g2c3cba21922_0_315"/>
          <p:cNvPicPr preferRelativeResize="0"/>
          <p:nvPr/>
        </p:nvPicPr>
        <p:blipFill rotWithShape="1">
          <a:blip r:embed="rId7">
            <a:alphaModFix/>
          </a:blip>
          <a:srcRect b="0" l="0" r="0" t="0"/>
          <a:stretch/>
        </p:blipFill>
        <p:spPr>
          <a:xfrm>
            <a:off x="17243202" y="4185444"/>
            <a:ext cx="11567" cy="5258445"/>
          </a:xfrm>
          <a:prstGeom prst="rect">
            <a:avLst/>
          </a:prstGeom>
          <a:noFill/>
          <a:ln>
            <a:noFill/>
          </a:ln>
        </p:spPr>
      </p:pic>
      <p:pic>
        <p:nvPicPr>
          <p:cNvPr descr=" " id="373" name="Google Shape;373;g2c3cba21922_0_315"/>
          <p:cNvPicPr preferRelativeResize="0"/>
          <p:nvPr/>
        </p:nvPicPr>
        <p:blipFill rotWithShape="1">
          <a:blip r:embed="rId8">
            <a:alphaModFix/>
          </a:blip>
          <a:srcRect b="0" l="0" r="0" t="0"/>
          <a:stretch/>
        </p:blipFill>
        <p:spPr>
          <a:xfrm>
            <a:off x="18381715" y="4185444"/>
            <a:ext cx="11567" cy="5258445"/>
          </a:xfrm>
          <a:prstGeom prst="rect">
            <a:avLst/>
          </a:prstGeom>
          <a:noFill/>
          <a:ln>
            <a:noFill/>
          </a:ln>
        </p:spPr>
      </p:pic>
      <p:pic>
        <p:nvPicPr>
          <p:cNvPr descr=" " id="374" name="Google Shape;374;g2c3cba21922_0_315"/>
          <p:cNvPicPr preferRelativeResize="0"/>
          <p:nvPr/>
        </p:nvPicPr>
        <p:blipFill rotWithShape="1">
          <a:blip r:embed="rId9">
            <a:alphaModFix/>
          </a:blip>
          <a:srcRect b="0" l="0" r="0" t="0"/>
          <a:stretch/>
        </p:blipFill>
        <p:spPr>
          <a:xfrm>
            <a:off x="19520234" y="4185444"/>
            <a:ext cx="11567" cy="5258445"/>
          </a:xfrm>
          <a:prstGeom prst="rect">
            <a:avLst/>
          </a:prstGeom>
          <a:noFill/>
          <a:ln>
            <a:noFill/>
          </a:ln>
        </p:spPr>
      </p:pic>
      <p:pic>
        <p:nvPicPr>
          <p:cNvPr descr=" " id="375" name="Google Shape;375;g2c3cba21922_0_315"/>
          <p:cNvPicPr preferRelativeResize="0"/>
          <p:nvPr/>
        </p:nvPicPr>
        <p:blipFill rotWithShape="1">
          <a:blip r:embed="rId10">
            <a:alphaModFix/>
          </a:blip>
          <a:srcRect b="0" l="0" r="0" t="0"/>
          <a:stretch/>
        </p:blipFill>
        <p:spPr>
          <a:xfrm>
            <a:off x="20658748" y="4185444"/>
            <a:ext cx="11567" cy="5258445"/>
          </a:xfrm>
          <a:prstGeom prst="rect">
            <a:avLst/>
          </a:prstGeom>
          <a:noFill/>
          <a:ln>
            <a:noFill/>
          </a:ln>
        </p:spPr>
      </p:pic>
      <p:pic>
        <p:nvPicPr>
          <p:cNvPr descr=" " id="376" name="Google Shape;376;g2c3cba21922_0_315"/>
          <p:cNvPicPr preferRelativeResize="0"/>
          <p:nvPr/>
        </p:nvPicPr>
        <p:blipFill rotWithShape="1">
          <a:blip r:embed="rId11">
            <a:alphaModFix/>
          </a:blip>
          <a:srcRect b="0" l="0" r="0" t="0"/>
          <a:stretch/>
        </p:blipFill>
        <p:spPr>
          <a:xfrm>
            <a:off x="21797261" y="4185444"/>
            <a:ext cx="11567" cy="5258445"/>
          </a:xfrm>
          <a:prstGeom prst="rect">
            <a:avLst/>
          </a:prstGeom>
          <a:noFill/>
          <a:ln>
            <a:noFill/>
          </a:ln>
        </p:spPr>
      </p:pic>
      <p:pic>
        <p:nvPicPr>
          <p:cNvPr descr=" " id="377" name="Google Shape;377;g2c3cba21922_0_315"/>
          <p:cNvPicPr preferRelativeResize="0"/>
          <p:nvPr/>
        </p:nvPicPr>
        <p:blipFill rotWithShape="1">
          <a:blip r:embed="rId12">
            <a:alphaModFix/>
          </a:blip>
          <a:srcRect b="0" l="0" r="0" t="0"/>
          <a:stretch/>
        </p:blipFill>
        <p:spPr>
          <a:xfrm>
            <a:off x="13808945" y="5483845"/>
            <a:ext cx="8050167" cy="2373585"/>
          </a:xfrm>
          <a:prstGeom prst="rect">
            <a:avLst/>
          </a:prstGeom>
          <a:noFill/>
          <a:ln>
            <a:noFill/>
          </a:ln>
        </p:spPr>
      </p:pic>
      <p:pic>
        <p:nvPicPr>
          <p:cNvPr descr=" " id="378" name="Google Shape;378;g2c3cba21922_0_315"/>
          <p:cNvPicPr preferRelativeResize="0"/>
          <p:nvPr/>
        </p:nvPicPr>
        <p:blipFill rotWithShape="1">
          <a:blip r:embed="rId13">
            <a:alphaModFix/>
          </a:blip>
          <a:srcRect b="0" l="0" r="0" t="0"/>
          <a:stretch/>
        </p:blipFill>
        <p:spPr>
          <a:xfrm>
            <a:off x="13822549" y="6359525"/>
            <a:ext cx="8044030" cy="2268538"/>
          </a:xfrm>
          <a:prstGeom prst="rect">
            <a:avLst/>
          </a:prstGeom>
          <a:noFill/>
          <a:ln>
            <a:noFill/>
          </a:ln>
        </p:spPr>
      </p:pic>
      <p:pic>
        <p:nvPicPr>
          <p:cNvPr descr=" " id="379" name="Google Shape;379;g2c3cba21922_0_315"/>
          <p:cNvPicPr preferRelativeResize="0"/>
          <p:nvPr/>
        </p:nvPicPr>
        <p:blipFill rotWithShape="1">
          <a:blip r:embed="rId14">
            <a:alphaModFix/>
          </a:blip>
          <a:srcRect b="0" l="0" r="0" t="0"/>
          <a:stretch/>
        </p:blipFill>
        <p:spPr>
          <a:xfrm>
            <a:off x="14895157" y="6055643"/>
            <a:ext cx="153591" cy="153566"/>
          </a:xfrm>
          <a:prstGeom prst="rect">
            <a:avLst/>
          </a:prstGeom>
          <a:noFill/>
          <a:ln>
            <a:noFill/>
          </a:ln>
        </p:spPr>
      </p:pic>
      <p:pic>
        <p:nvPicPr>
          <p:cNvPr descr=" " id="380" name="Google Shape;380;g2c3cba21922_0_315"/>
          <p:cNvPicPr preferRelativeResize="0"/>
          <p:nvPr/>
        </p:nvPicPr>
        <p:blipFill rotWithShape="1">
          <a:blip r:embed="rId15">
            <a:alphaModFix/>
          </a:blip>
          <a:srcRect b="0" l="0" r="0" t="0"/>
          <a:stretch/>
        </p:blipFill>
        <p:spPr>
          <a:xfrm>
            <a:off x="14895157" y="6981130"/>
            <a:ext cx="153591" cy="153566"/>
          </a:xfrm>
          <a:prstGeom prst="rect">
            <a:avLst/>
          </a:prstGeom>
          <a:noFill/>
          <a:ln>
            <a:noFill/>
          </a:ln>
        </p:spPr>
      </p:pic>
      <p:pic>
        <p:nvPicPr>
          <p:cNvPr descr=" " id="381" name="Google Shape;381;g2c3cba21922_0_315"/>
          <p:cNvPicPr preferRelativeResize="0"/>
          <p:nvPr/>
        </p:nvPicPr>
        <p:blipFill rotWithShape="1">
          <a:blip r:embed="rId16">
            <a:alphaModFix/>
          </a:blip>
          <a:srcRect b="0" l="0" r="0" t="0"/>
          <a:stretch/>
        </p:blipFill>
        <p:spPr>
          <a:xfrm>
            <a:off x="16033673" y="5651277"/>
            <a:ext cx="153591" cy="153566"/>
          </a:xfrm>
          <a:prstGeom prst="rect">
            <a:avLst/>
          </a:prstGeom>
          <a:noFill/>
          <a:ln>
            <a:noFill/>
          </a:ln>
        </p:spPr>
      </p:pic>
      <p:pic>
        <p:nvPicPr>
          <p:cNvPr descr=" " id="382" name="Google Shape;382;g2c3cba21922_0_315"/>
          <p:cNvPicPr preferRelativeResize="0"/>
          <p:nvPr/>
        </p:nvPicPr>
        <p:blipFill rotWithShape="1">
          <a:blip r:embed="rId17">
            <a:alphaModFix/>
          </a:blip>
          <a:srcRect b="0" l="0" r="0" t="0"/>
          <a:stretch/>
        </p:blipFill>
        <p:spPr>
          <a:xfrm>
            <a:off x="16033673" y="7415510"/>
            <a:ext cx="153591" cy="153566"/>
          </a:xfrm>
          <a:prstGeom prst="rect">
            <a:avLst/>
          </a:prstGeom>
          <a:noFill/>
          <a:ln>
            <a:noFill/>
          </a:ln>
        </p:spPr>
      </p:pic>
      <p:pic>
        <p:nvPicPr>
          <p:cNvPr descr=" " id="383" name="Google Shape;383;g2c3cba21922_0_315"/>
          <p:cNvPicPr preferRelativeResize="0"/>
          <p:nvPr/>
        </p:nvPicPr>
        <p:blipFill rotWithShape="1">
          <a:blip r:embed="rId18">
            <a:alphaModFix/>
          </a:blip>
          <a:srcRect b="0" l="0" r="0" t="0"/>
          <a:stretch/>
        </p:blipFill>
        <p:spPr>
          <a:xfrm>
            <a:off x="17172190" y="7732812"/>
            <a:ext cx="153591" cy="153566"/>
          </a:xfrm>
          <a:prstGeom prst="rect">
            <a:avLst/>
          </a:prstGeom>
          <a:noFill/>
          <a:ln>
            <a:noFill/>
          </a:ln>
        </p:spPr>
      </p:pic>
      <p:pic>
        <p:nvPicPr>
          <p:cNvPr descr=" " id="384" name="Google Shape;384;g2c3cba21922_0_315"/>
          <p:cNvPicPr preferRelativeResize="0"/>
          <p:nvPr/>
        </p:nvPicPr>
        <p:blipFill rotWithShape="1">
          <a:blip r:embed="rId19">
            <a:alphaModFix/>
          </a:blip>
          <a:srcRect b="0" l="0" r="0" t="0"/>
          <a:stretch/>
        </p:blipFill>
        <p:spPr>
          <a:xfrm>
            <a:off x="17172190" y="6311826"/>
            <a:ext cx="153591" cy="153566"/>
          </a:xfrm>
          <a:prstGeom prst="rect">
            <a:avLst/>
          </a:prstGeom>
          <a:noFill/>
          <a:ln>
            <a:noFill/>
          </a:ln>
        </p:spPr>
      </p:pic>
      <p:pic>
        <p:nvPicPr>
          <p:cNvPr descr=" " id="385" name="Google Shape;385;g2c3cba21922_0_315"/>
          <p:cNvPicPr preferRelativeResize="0"/>
          <p:nvPr/>
        </p:nvPicPr>
        <p:blipFill rotWithShape="1">
          <a:blip r:embed="rId20">
            <a:alphaModFix/>
          </a:blip>
          <a:srcRect b="0" l="0" r="0" t="0"/>
          <a:stretch/>
        </p:blipFill>
        <p:spPr>
          <a:xfrm>
            <a:off x="18315329" y="6733232"/>
            <a:ext cx="153591" cy="153566"/>
          </a:xfrm>
          <a:prstGeom prst="rect">
            <a:avLst/>
          </a:prstGeom>
          <a:noFill/>
          <a:ln>
            <a:noFill/>
          </a:ln>
        </p:spPr>
      </p:pic>
      <p:pic>
        <p:nvPicPr>
          <p:cNvPr descr=" " id="386" name="Google Shape;386;g2c3cba21922_0_315"/>
          <p:cNvPicPr preferRelativeResize="0"/>
          <p:nvPr/>
        </p:nvPicPr>
        <p:blipFill rotWithShape="1">
          <a:blip r:embed="rId21">
            <a:alphaModFix/>
          </a:blip>
          <a:srcRect b="0" l="0" r="0" t="0"/>
          <a:stretch/>
        </p:blipFill>
        <p:spPr>
          <a:xfrm>
            <a:off x="18315329" y="6420644"/>
            <a:ext cx="153591" cy="153566"/>
          </a:xfrm>
          <a:prstGeom prst="rect">
            <a:avLst/>
          </a:prstGeom>
          <a:noFill/>
          <a:ln>
            <a:noFill/>
          </a:ln>
        </p:spPr>
      </p:pic>
      <p:pic>
        <p:nvPicPr>
          <p:cNvPr descr=" " id="387" name="Google Shape;387;g2c3cba21922_0_315"/>
          <p:cNvPicPr preferRelativeResize="0"/>
          <p:nvPr/>
        </p:nvPicPr>
        <p:blipFill rotWithShape="1">
          <a:blip r:embed="rId22">
            <a:alphaModFix/>
          </a:blip>
          <a:srcRect b="0" l="0" r="0" t="0"/>
          <a:stretch/>
        </p:blipFill>
        <p:spPr>
          <a:xfrm>
            <a:off x="19449219" y="7667575"/>
            <a:ext cx="153591" cy="153566"/>
          </a:xfrm>
          <a:prstGeom prst="rect">
            <a:avLst/>
          </a:prstGeom>
          <a:noFill/>
          <a:ln>
            <a:noFill/>
          </a:ln>
        </p:spPr>
      </p:pic>
      <p:pic>
        <p:nvPicPr>
          <p:cNvPr descr=" " id="388" name="Google Shape;388;g2c3cba21922_0_315"/>
          <p:cNvPicPr preferRelativeResize="0"/>
          <p:nvPr/>
        </p:nvPicPr>
        <p:blipFill rotWithShape="1">
          <a:blip r:embed="rId23">
            <a:alphaModFix/>
          </a:blip>
          <a:srcRect b="0" l="0" r="0" t="0"/>
          <a:stretch/>
        </p:blipFill>
        <p:spPr>
          <a:xfrm>
            <a:off x="19449219" y="7076877"/>
            <a:ext cx="153591" cy="153566"/>
          </a:xfrm>
          <a:prstGeom prst="rect">
            <a:avLst/>
          </a:prstGeom>
          <a:noFill/>
          <a:ln>
            <a:noFill/>
          </a:ln>
        </p:spPr>
      </p:pic>
      <p:pic>
        <p:nvPicPr>
          <p:cNvPr descr=" " id="389" name="Google Shape;389;g2c3cba21922_0_315"/>
          <p:cNvPicPr preferRelativeResize="0"/>
          <p:nvPr/>
        </p:nvPicPr>
        <p:blipFill rotWithShape="1">
          <a:blip r:embed="rId24">
            <a:alphaModFix/>
          </a:blip>
          <a:srcRect b="0" l="0" r="0" t="0"/>
          <a:stretch/>
        </p:blipFill>
        <p:spPr>
          <a:xfrm>
            <a:off x="20592362" y="6972449"/>
            <a:ext cx="153591" cy="153566"/>
          </a:xfrm>
          <a:prstGeom prst="rect">
            <a:avLst/>
          </a:prstGeom>
          <a:noFill/>
          <a:ln>
            <a:noFill/>
          </a:ln>
        </p:spPr>
      </p:pic>
      <p:pic>
        <p:nvPicPr>
          <p:cNvPr descr=" " id="390" name="Google Shape;390;g2c3cba21922_0_315"/>
          <p:cNvPicPr preferRelativeResize="0"/>
          <p:nvPr/>
        </p:nvPicPr>
        <p:blipFill rotWithShape="1">
          <a:blip r:embed="rId25">
            <a:alphaModFix/>
          </a:blip>
          <a:srcRect b="0" l="0" r="0" t="0"/>
          <a:stretch/>
        </p:blipFill>
        <p:spPr>
          <a:xfrm>
            <a:off x="20592362" y="6572771"/>
            <a:ext cx="153591" cy="153566"/>
          </a:xfrm>
          <a:prstGeom prst="rect">
            <a:avLst/>
          </a:prstGeom>
          <a:noFill/>
          <a:ln>
            <a:noFill/>
          </a:ln>
        </p:spPr>
      </p:pic>
      <p:sp>
        <p:nvSpPr>
          <p:cNvPr id="391" name="Google Shape;391;g2c3cba21922_0_315"/>
          <p:cNvSpPr/>
          <p:nvPr/>
        </p:nvSpPr>
        <p:spPr>
          <a:xfrm>
            <a:off x="13311264"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c3cba21922_0_315"/>
          <p:cNvSpPr/>
          <p:nvPr/>
        </p:nvSpPr>
        <p:spPr>
          <a:xfrm>
            <a:off x="13311264"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c3cba21922_0_315"/>
          <p:cNvSpPr/>
          <p:nvPr/>
        </p:nvSpPr>
        <p:spPr>
          <a:xfrm>
            <a:off x="13311264" y="10515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394" name="Google Shape;394;g2c3cba21922_0_315"/>
          <p:cNvSpPr/>
          <p:nvPr/>
        </p:nvSpPr>
        <p:spPr>
          <a:xfrm>
            <a:off x="13311264" y="11455400"/>
            <a:ext cx="80106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pic>
        <p:nvPicPr>
          <p:cNvPr descr=" " id="395" name="Google Shape;395;g2c3cba21922_0_315"/>
          <p:cNvPicPr preferRelativeResize="0"/>
          <p:nvPr/>
        </p:nvPicPr>
        <p:blipFill rotWithShape="1">
          <a:blip r:embed="rId26">
            <a:alphaModFix/>
          </a:blip>
          <a:srcRect b="0" l="0" r="0" t="0"/>
          <a:stretch/>
        </p:blipFill>
        <p:spPr>
          <a:xfrm>
            <a:off x="0" y="3149600"/>
            <a:ext cx="12041105" cy="4699000"/>
          </a:xfrm>
          <a:prstGeom prst="rect">
            <a:avLst/>
          </a:prstGeom>
          <a:noFill/>
          <a:ln>
            <a:noFill/>
          </a:ln>
        </p:spPr>
      </p:pic>
      <p:pic>
        <p:nvPicPr>
          <p:cNvPr descr=" " id="396" name="Google Shape;396;g2c3cba21922_0_315"/>
          <p:cNvPicPr preferRelativeResize="0"/>
          <p:nvPr/>
        </p:nvPicPr>
        <p:blipFill rotWithShape="1">
          <a:blip r:embed="rId27">
            <a:alphaModFix/>
          </a:blip>
          <a:srcRect b="0" l="0" r="0" t="0"/>
          <a:stretch/>
        </p:blipFill>
        <p:spPr>
          <a:xfrm>
            <a:off x="0" y="8343900"/>
            <a:ext cx="12041105" cy="4699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1" name="Shape 401"/>
        <p:cNvGrpSpPr/>
        <p:nvPr/>
      </p:nvGrpSpPr>
      <p:grpSpPr>
        <a:xfrm>
          <a:off x="0" y="0"/>
          <a:ext cx="0" cy="0"/>
          <a:chOff x="0" y="0"/>
          <a:chExt cx="0" cy="0"/>
        </a:xfrm>
      </p:grpSpPr>
      <p:sp>
        <p:nvSpPr>
          <p:cNvPr id="402" name="Google Shape;402;g2c3cba21922_0_371"/>
          <p:cNvSpPr/>
          <p:nvPr/>
        </p:nvSpPr>
        <p:spPr>
          <a:xfrm>
            <a:off x="5626803" y="0"/>
            <a:ext cx="100596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c3cba21922_0_3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4" name="Google Shape;404;g2c3cba21922_0_37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05" name="Google Shape;405;g2c3cba21922_0_371"/>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c3cba21922_0_371"/>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c3cba21922_0_371"/>
          <p:cNvSpPr/>
          <p:nvPr/>
        </p:nvSpPr>
        <p:spPr>
          <a:xfrm>
            <a:off x="13450981" y="68707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08" name="Google Shape;408;g2c3cba21922_0_371"/>
          <p:cNvSpPr/>
          <p:nvPr/>
        </p:nvSpPr>
        <p:spPr>
          <a:xfrm>
            <a:off x="13450981" y="7912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9" name="Google Shape;409;g2c3cba21922_0_371"/>
          <p:cNvPicPr preferRelativeResize="0"/>
          <p:nvPr/>
        </p:nvPicPr>
        <p:blipFill rotWithShape="1">
          <a:blip r:embed="rId4">
            <a:alphaModFix/>
          </a:blip>
          <a:srcRect b="0" l="0" r="0" t="0"/>
          <a:stretch/>
        </p:blipFill>
        <p:spPr>
          <a:xfrm>
            <a:off x="254032" y="3251200"/>
            <a:ext cx="13768521" cy="8166100"/>
          </a:xfrm>
          <a:prstGeom prst="rect">
            <a:avLst/>
          </a:prstGeom>
          <a:noFill/>
          <a:ln>
            <a:noFill/>
          </a:ln>
        </p:spPr>
      </p:pic>
      <p:pic>
        <p:nvPicPr>
          <p:cNvPr descr=" " id="410" name="Google Shape;410;g2c3cba21922_0_371"/>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sp>
        <p:nvSpPr>
          <p:cNvPr id="411" name="Google Shape;411;g2c3cba21922_0_371"/>
          <p:cNvSpPr/>
          <p:nvPr/>
        </p:nvSpPr>
        <p:spPr>
          <a:xfrm>
            <a:off x="13374772" y="4737100"/>
            <a:ext cx="1069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6" name="Shape 416"/>
        <p:cNvGrpSpPr/>
        <p:nvPr/>
      </p:nvGrpSpPr>
      <p:grpSpPr>
        <a:xfrm>
          <a:off x="0" y="0"/>
          <a:ext cx="0" cy="0"/>
          <a:chOff x="0" y="0"/>
          <a:chExt cx="0" cy="0"/>
        </a:xfrm>
      </p:grpSpPr>
      <p:sp>
        <p:nvSpPr>
          <p:cNvPr id="417" name="Google Shape;417;g2c3cba21922_0_385"/>
          <p:cNvSpPr/>
          <p:nvPr/>
        </p:nvSpPr>
        <p:spPr>
          <a:xfrm>
            <a:off x="2895962" y="7581900"/>
            <a:ext cx="158769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c3cba21922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c3cba21922_0_38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20" name="Google Shape;420;g2c3cba21922_0_385"/>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c3cba21922_0_385"/>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c3cba21922_0_385"/>
          <p:cNvSpPr/>
          <p:nvPr/>
        </p:nvSpPr>
        <p:spPr>
          <a:xfrm>
            <a:off x="2946768" y="41529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23" name="Google Shape;423;g2c3cba21922_0_385"/>
          <p:cNvSpPr/>
          <p:nvPr/>
        </p:nvSpPr>
        <p:spPr>
          <a:xfrm>
            <a:off x="2946768" y="5194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4" name="Google Shape;424;g2c3cba21922_0_385"/>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25" name="Google Shape;425;g2c3cba21922_0_385"/>
          <p:cNvSpPr/>
          <p:nvPr/>
        </p:nvSpPr>
        <p:spPr>
          <a:xfrm>
            <a:off x="2895962" y="1854200"/>
            <a:ext cx="1290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26" name="Google Shape;426;g2c3cba21922_0_385"/>
          <p:cNvPicPr preferRelativeResize="0"/>
          <p:nvPr/>
        </p:nvPicPr>
        <p:blipFill rotWithShape="1">
          <a:blip r:embed="rId4">
            <a:alphaModFix/>
          </a:blip>
          <a:srcRect b="0" l="0" r="0" t="0"/>
          <a:stretch/>
        </p:blipFill>
        <p:spPr>
          <a:xfrm>
            <a:off x="15457832" y="1028700"/>
            <a:ext cx="5474384" cy="11849100"/>
          </a:xfrm>
          <a:prstGeom prst="rect">
            <a:avLst/>
          </a:prstGeom>
          <a:noFill/>
          <a:ln>
            <a:noFill/>
          </a:ln>
        </p:spPr>
      </p:pic>
      <p:pic>
        <p:nvPicPr>
          <p:cNvPr descr=" " id="427" name="Google Shape;427;g2c3cba21922_0_385"/>
          <p:cNvPicPr preferRelativeResize="0"/>
          <p:nvPr/>
        </p:nvPicPr>
        <p:blipFill rotWithShape="1">
          <a:blip r:embed="rId5">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2" name="Shape 432"/>
        <p:cNvGrpSpPr/>
        <p:nvPr/>
      </p:nvGrpSpPr>
      <p:grpSpPr>
        <a:xfrm>
          <a:off x="0" y="0"/>
          <a:ext cx="0" cy="0"/>
          <a:chOff x="0" y="0"/>
          <a:chExt cx="0" cy="0"/>
        </a:xfrm>
      </p:grpSpPr>
      <p:sp>
        <p:nvSpPr>
          <p:cNvPr id="433" name="Google Shape;433;g2c3cba21922_0_400"/>
          <p:cNvSpPr/>
          <p:nvPr/>
        </p:nvSpPr>
        <p:spPr>
          <a:xfrm>
            <a:off x="-279435" y="-190500"/>
            <a:ext cx="11825100" cy="139065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c3cba21922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c3cba21922_0_40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36" name="Google Shape;436;g2c3cba21922_0_400"/>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c3cba21922_0_400"/>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c3cba21922_0_400"/>
          <p:cNvSpPr/>
          <p:nvPr/>
        </p:nvSpPr>
        <p:spPr>
          <a:xfrm>
            <a:off x="16880410" y="4025900"/>
            <a:ext cx="5919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39" name="Google Shape;439;g2c3cba21922_0_400"/>
          <p:cNvSpPr/>
          <p:nvPr/>
        </p:nvSpPr>
        <p:spPr>
          <a:xfrm>
            <a:off x="16880410" y="50673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0" name="Google Shape;440;g2c3cba21922_0_400"/>
          <p:cNvSpPr/>
          <p:nvPr/>
        </p:nvSpPr>
        <p:spPr>
          <a:xfrm>
            <a:off x="825603" y="4064000"/>
            <a:ext cx="70071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1" name="Google Shape;441;g2c3cba21922_0_400"/>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42" name="Google Shape;442;g2c3cba21922_0_400"/>
          <p:cNvPicPr preferRelativeResize="0"/>
          <p:nvPr/>
        </p:nvPicPr>
        <p:blipFill rotWithShape="1">
          <a:blip r:embed="rId4">
            <a:alphaModFix/>
          </a:blip>
          <a:srcRect b="0" l="0" r="0" t="0"/>
          <a:stretch/>
        </p:blipFill>
        <p:spPr>
          <a:xfrm>
            <a:off x="7900387" y="749300"/>
            <a:ext cx="8573572" cy="12331700"/>
          </a:xfrm>
          <a:prstGeom prst="rect">
            <a:avLst/>
          </a:prstGeom>
          <a:noFill/>
          <a:ln>
            <a:noFill/>
          </a:ln>
        </p:spPr>
      </p:pic>
      <p:pic>
        <p:nvPicPr>
          <p:cNvPr descr=" " id="443" name="Google Shape;443;g2c3cba21922_0_400"/>
          <p:cNvPicPr preferRelativeResize="0"/>
          <p:nvPr/>
        </p:nvPicPr>
        <p:blipFill rotWithShape="1">
          <a:blip r:embed="rId5">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8" name="Shape 448"/>
        <p:cNvGrpSpPr/>
        <p:nvPr/>
      </p:nvGrpSpPr>
      <p:grpSpPr>
        <a:xfrm>
          <a:off x="0" y="0"/>
          <a:ext cx="0" cy="0"/>
          <a:chOff x="0" y="0"/>
          <a:chExt cx="0" cy="0"/>
        </a:xfrm>
      </p:grpSpPr>
      <p:pic>
        <p:nvPicPr>
          <p:cNvPr descr=" " id="449" name="Google Shape;449;g2c3cba21922_0_4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0" name="Google Shape;450;g2c3cba21922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c3cba21922_0_4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2" name="Google Shape;452;g2c3cba21922_0_415"/>
          <p:cNvSpPr/>
          <p:nvPr/>
        </p:nvSpPr>
        <p:spPr>
          <a:xfrm>
            <a:off x="15690694" y="698500"/>
            <a:ext cx="7464300" cy="1735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sp>
        <p:nvSpPr>
          <p:cNvPr id="27" name="Google Shape;27;g2c3cba21922_0_10"/>
          <p:cNvSpPr/>
          <p:nvPr/>
        </p:nvSpPr>
        <p:spPr>
          <a:xfrm>
            <a:off x="0" y="0"/>
            <a:ext cx="73035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g2c3cba21922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c3cba21922_0_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0" name="Google Shape;30;g2c3cba21922_0_10"/>
          <p:cNvSpPr/>
          <p:nvPr/>
        </p:nvSpPr>
        <p:spPr>
          <a:xfrm>
            <a:off x="16571338" y="520700"/>
            <a:ext cx="7070700" cy="2764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1" name="Google Shape;31;g2c3cba21922_0_10"/>
          <p:cNvSpPr/>
          <p:nvPr/>
        </p:nvSpPr>
        <p:spPr>
          <a:xfrm>
            <a:off x="851006" y="10693400"/>
            <a:ext cx="15593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2" name="Google Shape;32;g2c3cba21922_0_10"/>
          <p:cNvPicPr preferRelativeResize="0"/>
          <p:nvPr/>
        </p:nvPicPr>
        <p:blipFill rotWithShape="1">
          <a:blip r:embed="rId4">
            <a:alphaModFix/>
          </a:blip>
          <a:srcRect b="0" l="0" r="0" t="0"/>
          <a:stretch/>
        </p:blipFill>
        <p:spPr>
          <a:xfrm>
            <a:off x="16842305" y="3149600"/>
            <a:ext cx="6731841" cy="6413500"/>
          </a:xfrm>
          <a:prstGeom prst="rect">
            <a:avLst/>
          </a:prstGeom>
          <a:noFill/>
          <a:ln>
            <a:noFill/>
          </a:ln>
        </p:spPr>
      </p:pic>
      <p:pic>
        <p:nvPicPr>
          <p:cNvPr descr=" " id="33" name="Google Shape;33;g2c3cba21922_0_10"/>
          <p:cNvPicPr preferRelativeResize="0"/>
          <p:nvPr/>
        </p:nvPicPr>
        <p:blipFill rotWithShape="1">
          <a:blip r:embed="rId5">
            <a:alphaModFix/>
          </a:blip>
          <a:srcRect b="0" l="0" r="0" t="0"/>
          <a:stretch/>
        </p:blipFill>
        <p:spPr>
          <a:xfrm>
            <a:off x="825603" y="3149600"/>
            <a:ext cx="15483235" cy="641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7" name="Shape 457"/>
        <p:cNvGrpSpPr/>
        <p:nvPr/>
      </p:nvGrpSpPr>
      <p:grpSpPr>
        <a:xfrm>
          <a:off x="0" y="0"/>
          <a:ext cx="0" cy="0"/>
          <a:chOff x="0" y="0"/>
          <a:chExt cx="0" cy="0"/>
        </a:xfrm>
      </p:grpSpPr>
      <p:sp>
        <p:nvSpPr>
          <p:cNvPr id="458" name="Google Shape;458;g2c3cba21922_0_423"/>
          <p:cNvSpPr/>
          <p:nvPr/>
        </p:nvSpPr>
        <p:spPr>
          <a:xfrm>
            <a:off x="8167121" y="-165100"/>
            <a:ext cx="14937000" cy="140589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c3cba21922_0_4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g2c3cba21922_0_42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61" name="Google Shape;461;g2c3cba21922_0_423"/>
          <p:cNvPicPr preferRelativeResize="0"/>
          <p:nvPr/>
        </p:nvPicPr>
        <p:blipFill rotWithShape="1">
          <a:blip r:embed="rId4">
            <a:alphaModFix/>
          </a:blip>
          <a:srcRect b="0" l="0" r="0" t="0"/>
          <a:stretch/>
        </p:blipFill>
        <p:spPr>
          <a:xfrm>
            <a:off x="1079635" y="698500"/>
            <a:ext cx="6566721" cy="5473700"/>
          </a:xfrm>
          <a:prstGeom prst="rect">
            <a:avLst/>
          </a:prstGeom>
          <a:noFill/>
          <a:ln>
            <a:noFill/>
          </a:ln>
        </p:spPr>
      </p:pic>
      <p:pic>
        <p:nvPicPr>
          <p:cNvPr descr=" " id="462" name="Google Shape;462;g2c3cba21922_0_423"/>
          <p:cNvPicPr preferRelativeResize="0"/>
          <p:nvPr/>
        </p:nvPicPr>
        <p:blipFill rotWithShape="1">
          <a:blip r:embed="rId5">
            <a:alphaModFix/>
          </a:blip>
          <a:srcRect b="0" l="0" r="0" t="0"/>
          <a:stretch/>
        </p:blipFill>
        <p:spPr>
          <a:xfrm>
            <a:off x="15991299" y="6756400"/>
            <a:ext cx="6566721" cy="5473700"/>
          </a:xfrm>
          <a:prstGeom prst="rect">
            <a:avLst/>
          </a:prstGeom>
          <a:noFill/>
          <a:ln>
            <a:noFill/>
          </a:ln>
        </p:spPr>
      </p:pic>
      <p:sp>
        <p:nvSpPr>
          <p:cNvPr id="463" name="Google Shape;463;g2c3cba21922_0_423"/>
          <p:cNvSpPr/>
          <p:nvPr/>
        </p:nvSpPr>
        <p:spPr>
          <a:xfrm>
            <a:off x="8675184" y="2171700"/>
            <a:ext cx="6604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c3cba21922_0_423"/>
          <p:cNvSpPr/>
          <p:nvPr/>
        </p:nvSpPr>
        <p:spPr>
          <a:xfrm>
            <a:off x="8675184" y="2330450"/>
            <a:ext cx="571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3cba21922_0_423"/>
          <p:cNvSpPr/>
          <p:nvPr/>
        </p:nvSpPr>
        <p:spPr>
          <a:xfrm>
            <a:off x="8675184" y="2330450"/>
            <a:ext cx="1113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466" name="Google Shape;466;g2c3cba21922_0_423"/>
          <p:cNvSpPr/>
          <p:nvPr/>
        </p:nvSpPr>
        <p:spPr>
          <a:xfrm>
            <a:off x="9449981" y="2171700"/>
            <a:ext cx="58299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c3cba21922_0_423"/>
          <p:cNvSpPr/>
          <p:nvPr/>
        </p:nvSpPr>
        <p:spPr>
          <a:xfrm>
            <a:off x="9449981" y="2171700"/>
            <a:ext cx="6033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468" name="Google Shape;468;g2c3cba21922_0_423"/>
          <p:cNvSpPr/>
          <p:nvPr/>
        </p:nvSpPr>
        <p:spPr>
          <a:xfrm>
            <a:off x="9449981" y="3111500"/>
            <a:ext cx="5965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9" name="Google Shape;469;g2c3cba21922_0_423"/>
          <p:cNvSpPr/>
          <p:nvPr/>
        </p:nvSpPr>
        <p:spPr>
          <a:xfrm>
            <a:off x="1079635" y="7962900"/>
            <a:ext cx="6604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3cba21922_0_423"/>
          <p:cNvSpPr/>
          <p:nvPr/>
        </p:nvSpPr>
        <p:spPr>
          <a:xfrm>
            <a:off x="1079635" y="83883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c3cba21922_0_423"/>
          <p:cNvSpPr/>
          <p:nvPr/>
        </p:nvSpPr>
        <p:spPr>
          <a:xfrm>
            <a:off x="1079635" y="83883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472" name="Google Shape;472;g2c3cba21922_0_423"/>
          <p:cNvSpPr/>
          <p:nvPr/>
        </p:nvSpPr>
        <p:spPr>
          <a:xfrm>
            <a:off x="2159270" y="7962900"/>
            <a:ext cx="5525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c3cba21922_0_423"/>
          <p:cNvSpPr/>
          <p:nvPr/>
        </p:nvSpPr>
        <p:spPr>
          <a:xfrm>
            <a:off x="2159270" y="79629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474" name="Google Shape;474;g2c3cba21922_0_423"/>
          <p:cNvSpPr/>
          <p:nvPr/>
        </p:nvSpPr>
        <p:spPr>
          <a:xfrm>
            <a:off x="2159270" y="8902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5" name="Google Shape;475;g2c3cba21922_0_423"/>
          <p:cNvSpPr/>
          <p:nvPr/>
        </p:nvSpPr>
        <p:spPr>
          <a:xfrm>
            <a:off x="8586273" y="7962900"/>
            <a:ext cx="6604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c3cba21922_0_423"/>
          <p:cNvSpPr/>
          <p:nvPr/>
        </p:nvSpPr>
        <p:spPr>
          <a:xfrm>
            <a:off x="8586273" y="83883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c3cba21922_0_423"/>
          <p:cNvSpPr/>
          <p:nvPr/>
        </p:nvSpPr>
        <p:spPr>
          <a:xfrm>
            <a:off x="8586273" y="83883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478" name="Google Shape;478;g2c3cba21922_0_423"/>
          <p:cNvSpPr/>
          <p:nvPr/>
        </p:nvSpPr>
        <p:spPr>
          <a:xfrm>
            <a:off x="9665908" y="7962900"/>
            <a:ext cx="5525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c3cba21922_0_423"/>
          <p:cNvSpPr/>
          <p:nvPr/>
        </p:nvSpPr>
        <p:spPr>
          <a:xfrm>
            <a:off x="9665908" y="79629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480" name="Google Shape;480;g2c3cba21922_0_423"/>
          <p:cNvSpPr/>
          <p:nvPr/>
        </p:nvSpPr>
        <p:spPr>
          <a:xfrm>
            <a:off x="9665908" y="8902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81" name="Google Shape;481;g2c3cba21922_0_423"/>
          <p:cNvSpPr/>
          <p:nvPr/>
        </p:nvSpPr>
        <p:spPr>
          <a:xfrm>
            <a:off x="16181822" y="2171700"/>
            <a:ext cx="6604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3cba21922_0_423"/>
          <p:cNvSpPr/>
          <p:nvPr/>
        </p:nvSpPr>
        <p:spPr>
          <a:xfrm>
            <a:off x="16181822" y="23304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c3cba21922_0_423"/>
          <p:cNvSpPr/>
          <p:nvPr/>
        </p:nvSpPr>
        <p:spPr>
          <a:xfrm>
            <a:off x="16181822" y="23304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484" name="Google Shape;484;g2c3cba21922_0_423"/>
          <p:cNvSpPr/>
          <p:nvPr/>
        </p:nvSpPr>
        <p:spPr>
          <a:xfrm>
            <a:off x="17261457" y="2171700"/>
            <a:ext cx="55251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3cba21922_0_423"/>
          <p:cNvSpPr/>
          <p:nvPr/>
        </p:nvSpPr>
        <p:spPr>
          <a:xfrm>
            <a:off x="17261457" y="21717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486" name="Google Shape;486;g2c3cba21922_0_423"/>
          <p:cNvSpPr/>
          <p:nvPr/>
        </p:nvSpPr>
        <p:spPr>
          <a:xfrm>
            <a:off x="17261457" y="3111500"/>
            <a:ext cx="566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1" name="Shape 491"/>
        <p:cNvGrpSpPr/>
        <p:nvPr/>
      </p:nvGrpSpPr>
      <p:grpSpPr>
        <a:xfrm>
          <a:off x="0" y="0"/>
          <a:ext cx="0" cy="0"/>
          <a:chOff x="0" y="0"/>
          <a:chExt cx="0" cy="0"/>
        </a:xfrm>
      </p:grpSpPr>
      <p:sp>
        <p:nvSpPr>
          <p:cNvPr id="492" name="Google Shape;492;g2c3cba21922_0_456"/>
          <p:cNvSpPr/>
          <p:nvPr/>
        </p:nvSpPr>
        <p:spPr>
          <a:xfrm>
            <a:off x="8167121" y="-165100"/>
            <a:ext cx="14937000" cy="35559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c3cba21922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c3cba21922_0_45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95" name="Google Shape;495;g2c3cba21922_0_456"/>
          <p:cNvPicPr preferRelativeResize="0"/>
          <p:nvPr/>
        </p:nvPicPr>
        <p:blipFill rotWithShape="1">
          <a:blip r:embed="rId4">
            <a:alphaModFix/>
          </a:blip>
          <a:srcRect b="0" l="0" r="0" t="0"/>
          <a:stretch/>
        </p:blipFill>
        <p:spPr>
          <a:xfrm>
            <a:off x="8522765" y="3810000"/>
            <a:ext cx="14479810" cy="7861300"/>
          </a:xfrm>
          <a:prstGeom prst="rect">
            <a:avLst/>
          </a:prstGeom>
          <a:noFill/>
          <a:ln>
            <a:noFill/>
          </a:ln>
        </p:spPr>
      </p:pic>
      <p:sp>
        <p:nvSpPr>
          <p:cNvPr id="496" name="Google Shape;496;g2c3cba21922_0_456"/>
          <p:cNvSpPr/>
          <p:nvPr/>
        </p:nvSpPr>
        <p:spPr>
          <a:xfrm>
            <a:off x="5012893" y="1104900"/>
            <a:ext cx="14348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497" name="Google Shape;497;g2c3cba21922_0_456"/>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c3cba21922_0_456"/>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c3cba21922_0_456"/>
          <p:cNvSpPr/>
          <p:nvPr/>
        </p:nvSpPr>
        <p:spPr>
          <a:xfrm>
            <a:off x="1714714" y="33909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Forest</a:t>
            </a:r>
            <a:endParaRPr b="0" i="0" sz="4800" u="none" cap="none" strike="noStrike">
              <a:solidFill>
                <a:schemeClr val="dk1"/>
              </a:solidFill>
              <a:latin typeface="Calibri"/>
              <a:ea typeface="Calibri"/>
              <a:cs typeface="Calibri"/>
              <a:sym typeface="Calibri"/>
            </a:endParaRPr>
          </a:p>
        </p:txBody>
      </p:sp>
      <p:sp>
        <p:nvSpPr>
          <p:cNvPr id="500" name="Google Shape;500;g2c3cba21922_0_456"/>
          <p:cNvSpPr/>
          <p:nvPr/>
        </p:nvSpPr>
        <p:spPr>
          <a:xfrm>
            <a:off x="1714714" y="433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01" name="Google Shape;501;g2c3cba21922_0_456"/>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c3cba21922_0_456"/>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3cba21922_0_456"/>
          <p:cNvSpPr/>
          <p:nvPr/>
        </p:nvSpPr>
        <p:spPr>
          <a:xfrm>
            <a:off x="1714714" y="65532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Caves</a:t>
            </a:r>
            <a:endParaRPr b="0" i="0" sz="4800" u="none" cap="none" strike="noStrike">
              <a:solidFill>
                <a:schemeClr val="dk1"/>
              </a:solidFill>
              <a:latin typeface="Calibri"/>
              <a:ea typeface="Calibri"/>
              <a:cs typeface="Calibri"/>
              <a:sym typeface="Calibri"/>
            </a:endParaRPr>
          </a:p>
        </p:txBody>
      </p:sp>
      <p:sp>
        <p:nvSpPr>
          <p:cNvPr id="504" name="Google Shape;504;g2c3cba21922_0_456"/>
          <p:cNvSpPr/>
          <p:nvPr/>
        </p:nvSpPr>
        <p:spPr>
          <a:xfrm>
            <a:off x="1714714" y="74930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05" name="Google Shape;505;g2c3cba21922_0_456"/>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c3cba21922_0_456"/>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3cba21922_0_456"/>
          <p:cNvSpPr/>
          <p:nvPr/>
        </p:nvSpPr>
        <p:spPr>
          <a:xfrm>
            <a:off x="1714714" y="97155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Lair</a:t>
            </a:r>
            <a:endParaRPr b="0" i="0" sz="4800" u="none" cap="none" strike="noStrike">
              <a:solidFill>
                <a:schemeClr val="dk1"/>
              </a:solidFill>
              <a:latin typeface="Calibri"/>
              <a:ea typeface="Calibri"/>
              <a:cs typeface="Calibri"/>
              <a:sym typeface="Calibri"/>
            </a:endParaRPr>
          </a:p>
        </p:txBody>
      </p:sp>
      <p:sp>
        <p:nvSpPr>
          <p:cNvPr id="508" name="Google Shape;508;g2c3cba21922_0_456"/>
          <p:cNvSpPr/>
          <p:nvPr/>
        </p:nvSpPr>
        <p:spPr>
          <a:xfrm>
            <a:off x="1714714" y="106553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3" name="Shape 513"/>
        <p:cNvGrpSpPr/>
        <p:nvPr/>
      </p:nvGrpSpPr>
      <p:grpSpPr>
        <a:xfrm>
          <a:off x="0" y="0"/>
          <a:ext cx="0" cy="0"/>
          <a:chOff x="0" y="0"/>
          <a:chExt cx="0" cy="0"/>
        </a:xfrm>
      </p:grpSpPr>
      <p:sp>
        <p:nvSpPr>
          <p:cNvPr id="514" name="Google Shape;514;g2c3cba21922_0_4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c3cba21922_0_47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16" name="Google Shape;516;g2c3cba21922_0_477"/>
          <p:cNvSpPr/>
          <p:nvPr/>
        </p:nvSpPr>
        <p:spPr>
          <a:xfrm>
            <a:off x="6054423" y="1104900"/>
            <a:ext cx="122781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17" name="Google Shape;517;g2c3cba21922_0_477"/>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3cba21922_0_477"/>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c3cba21922_0_477"/>
          <p:cNvPicPr preferRelativeResize="0"/>
          <p:nvPr/>
        </p:nvPicPr>
        <p:blipFill rotWithShape="1">
          <a:blip r:embed="rId4">
            <a:alphaModFix/>
          </a:blip>
          <a:srcRect b="0" l="0" r="0" t="0"/>
          <a:stretch/>
        </p:blipFill>
        <p:spPr>
          <a:xfrm>
            <a:off x="0" y="7912100"/>
            <a:ext cx="24387048" cy="12700"/>
          </a:xfrm>
          <a:prstGeom prst="rect">
            <a:avLst/>
          </a:prstGeom>
          <a:noFill/>
          <a:ln>
            <a:noFill/>
          </a:ln>
        </p:spPr>
      </p:pic>
      <p:pic>
        <p:nvPicPr>
          <p:cNvPr descr=" " id="520" name="Google Shape;520;g2c3cba21922_0_477"/>
          <p:cNvPicPr preferRelativeResize="0"/>
          <p:nvPr/>
        </p:nvPicPr>
        <p:blipFill rotWithShape="1">
          <a:blip r:embed="rId5">
            <a:alphaModFix/>
          </a:blip>
          <a:srcRect b="0" l="0" r="0" t="0"/>
          <a:stretch/>
        </p:blipFill>
        <p:spPr>
          <a:xfrm>
            <a:off x="1244756" y="5016500"/>
            <a:ext cx="190524" cy="2908300"/>
          </a:xfrm>
          <a:prstGeom prst="rect">
            <a:avLst/>
          </a:prstGeom>
          <a:noFill/>
          <a:ln>
            <a:noFill/>
          </a:ln>
        </p:spPr>
      </p:pic>
      <p:pic>
        <p:nvPicPr>
          <p:cNvPr descr=" " id="521" name="Google Shape;521;g2c3cba21922_0_477"/>
          <p:cNvPicPr preferRelativeResize="0"/>
          <p:nvPr/>
        </p:nvPicPr>
        <p:blipFill rotWithShape="1">
          <a:blip r:embed="rId6">
            <a:alphaModFix/>
          </a:blip>
          <a:srcRect b="0" l="0" r="0" t="0"/>
          <a:stretch/>
        </p:blipFill>
        <p:spPr>
          <a:xfrm>
            <a:off x="12561870" y="3505200"/>
            <a:ext cx="190524" cy="4419600"/>
          </a:xfrm>
          <a:prstGeom prst="rect">
            <a:avLst/>
          </a:prstGeom>
          <a:noFill/>
          <a:ln>
            <a:noFill/>
          </a:ln>
        </p:spPr>
      </p:pic>
      <p:pic>
        <p:nvPicPr>
          <p:cNvPr descr=" " id="522" name="Google Shape;522;g2c3cba21922_0_477"/>
          <p:cNvPicPr preferRelativeResize="0"/>
          <p:nvPr/>
        </p:nvPicPr>
        <p:blipFill rotWithShape="1">
          <a:blip r:embed="rId7">
            <a:alphaModFix/>
          </a:blip>
          <a:srcRect b="0" l="0" r="0" t="0"/>
          <a:stretch/>
        </p:blipFill>
        <p:spPr>
          <a:xfrm>
            <a:off x="6884260" y="7924800"/>
            <a:ext cx="190524" cy="5029200"/>
          </a:xfrm>
          <a:prstGeom prst="rect">
            <a:avLst/>
          </a:prstGeom>
          <a:noFill/>
          <a:ln>
            <a:noFill/>
          </a:ln>
        </p:spPr>
      </p:pic>
      <p:pic>
        <p:nvPicPr>
          <p:cNvPr descr=" " id="523" name="Google Shape;523;g2c3cba21922_0_477"/>
          <p:cNvPicPr preferRelativeResize="0"/>
          <p:nvPr/>
        </p:nvPicPr>
        <p:blipFill rotWithShape="1">
          <a:blip r:embed="rId8">
            <a:alphaModFix/>
          </a:blip>
          <a:srcRect b="0" l="0" r="0" t="0"/>
          <a:stretch/>
        </p:blipFill>
        <p:spPr>
          <a:xfrm>
            <a:off x="18214076" y="7924800"/>
            <a:ext cx="190524" cy="3048000"/>
          </a:xfrm>
          <a:prstGeom prst="rect">
            <a:avLst/>
          </a:prstGeom>
          <a:noFill/>
          <a:ln>
            <a:noFill/>
          </a:ln>
        </p:spPr>
      </p:pic>
      <p:sp>
        <p:nvSpPr>
          <p:cNvPr id="524" name="Google Shape;524;g2c3cba21922_0_477"/>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c3cba21922_0_477"/>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c3cba21922_0_477"/>
          <p:cNvSpPr/>
          <p:nvPr/>
        </p:nvSpPr>
        <p:spPr>
          <a:xfrm>
            <a:off x="1740117" y="47752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27" name="Google Shape;527;g2c3cba21922_0_477"/>
          <p:cNvSpPr/>
          <p:nvPr/>
        </p:nvSpPr>
        <p:spPr>
          <a:xfrm>
            <a:off x="1740117" y="560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28" name="Google Shape;528;g2c3cba21922_0_477"/>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c3cba21922_0_477"/>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3cba21922_0_477"/>
          <p:cNvSpPr/>
          <p:nvPr/>
        </p:nvSpPr>
        <p:spPr>
          <a:xfrm>
            <a:off x="13069934" y="32893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31" name="Google Shape;531;g2c3cba21922_0_477"/>
          <p:cNvSpPr/>
          <p:nvPr/>
        </p:nvSpPr>
        <p:spPr>
          <a:xfrm>
            <a:off x="13069934" y="411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32" name="Google Shape;532;g2c3cba21922_0_477"/>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3cba21922_0_477"/>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c3cba21922_0_477"/>
          <p:cNvSpPr/>
          <p:nvPr/>
        </p:nvSpPr>
        <p:spPr>
          <a:xfrm>
            <a:off x="7417727"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35" name="Google Shape;535;g2c3cba21922_0_477"/>
          <p:cNvSpPr/>
          <p:nvPr/>
        </p:nvSpPr>
        <p:spPr>
          <a:xfrm>
            <a:off x="7417727" y="925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36" name="Google Shape;536;g2c3cba21922_0_477"/>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c3cba21922_0_477"/>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3cba21922_0_477"/>
          <p:cNvSpPr/>
          <p:nvPr/>
        </p:nvSpPr>
        <p:spPr>
          <a:xfrm>
            <a:off x="18747543"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539" name="Google Shape;539;g2c3cba21922_0_477"/>
          <p:cNvSpPr/>
          <p:nvPr/>
        </p:nvSpPr>
        <p:spPr>
          <a:xfrm>
            <a:off x="18747543" y="9258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40" name="Google Shape;540;g2c3cba21922_0_477"/>
          <p:cNvSpPr/>
          <p:nvPr/>
        </p:nvSpPr>
        <p:spPr>
          <a:xfrm rot="-5400000">
            <a:off x="928353" y="8556248"/>
            <a:ext cx="1104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541" name="Google Shape;541;g2c3cba21922_0_477"/>
          <p:cNvSpPr/>
          <p:nvPr/>
        </p:nvSpPr>
        <p:spPr>
          <a:xfrm rot="-5400000">
            <a:off x="12239017" y="85536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542" name="Google Shape;542;g2c3cba21922_0_477"/>
          <p:cNvSpPr/>
          <p:nvPr/>
        </p:nvSpPr>
        <p:spPr>
          <a:xfrm rot="-5400000">
            <a:off x="6605958" y="6660819"/>
            <a:ext cx="1028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543" name="Google Shape;543;g2c3cba21922_0_477"/>
          <p:cNvSpPr/>
          <p:nvPr/>
        </p:nvSpPr>
        <p:spPr>
          <a:xfrm rot="-5400000">
            <a:off x="17891224" y="66232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8" name="Shape 548"/>
        <p:cNvGrpSpPr/>
        <p:nvPr/>
      </p:nvGrpSpPr>
      <p:grpSpPr>
        <a:xfrm>
          <a:off x="0" y="0"/>
          <a:ext cx="0" cy="0"/>
          <a:chOff x="0" y="0"/>
          <a:chExt cx="0" cy="0"/>
        </a:xfrm>
      </p:grpSpPr>
      <p:sp>
        <p:nvSpPr>
          <p:cNvPr id="549" name="Google Shape;549;g2c3cba21922_0_511"/>
          <p:cNvSpPr/>
          <p:nvPr/>
        </p:nvSpPr>
        <p:spPr>
          <a:xfrm>
            <a:off x="-1867133" y="-3683000"/>
            <a:ext cx="14937000" cy="140589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c3cba21922_0_5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c3cba21922_0_51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52" name="Google Shape;552;g2c3cba21922_0_511"/>
          <p:cNvSpPr/>
          <p:nvPr/>
        </p:nvSpPr>
        <p:spPr>
          <a:xfrm>
            <a:off x="9267925" y="1955800"/>
            <a:ext cx="58512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553" name="Google Shape;553;g2c3cba21922_0_511"/>
          <p:cNvSpPr/>
          <p:nvPr/>
        </p:nvSpPr>
        <p:spPr>
          <a:xfrm>
            <a:off x="2553019" y="2311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c3cba21922_0_511"/>
          <p:cNvPicPr preferRelativeResize="0"/>
          <p:nvPr/>
        </p:nvPicPr>
        <p:blipFill rotWithShape="1">
          <a:blip r:embed="rId4">
            <a:alphaModFix/>
          </a:blip>
          <a:srcRect b="0" l="0" r="0" t="0"/>
          <a:stretch/>
        </p:blipFill>
        <p:spPr>
          <a:xfrm>
            <a:off x="2553019" y="2311400"/>
            <a:ext cx="6096762" cy="6096000"/>
          </a:xfrm>
          <a:prstGeom prst="rect">
            <a:avLst/>
          </a:prstGeom>
          <a:noFill/>
          <a:ln>
            <a:noFill/>
          </a:ln>
        </p:spPr>
      </p:pic>
      <p:sp>
        <p:nvSpPr>
          <p:cNvPr id="555" name="Google Shape;555;g2c3cba21922_0_511"/>
          <p:cNvSpPr/>
          <p:nvPr/>
        </p:nvSpPr>
        <p:spPr>
          <a:xfrm>
            <a:off x="2553019" y="8610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c3cba21922_0_511"/>
          <p:cNvSpPr/>
          <p:nvPr/>
        </p:nvSpPr>
        <p:spPr>
          <a:xfrm>
            <a:off x="2553019" y="8610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c3cba21922_0_511"/>
          <p:cNvSpPr/>
          <p:nvPr/>
        </p:nvSpPr>
        <p:spPr>
          <a:xfrm>
            <a:off x="2451406" y="8610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558" name="Google Shape;558;g2c3cba21922_0_511"/>
          <p:cNvSpPr/>
          <p:nvPr/>
        </p:nvSpPr>
        <p:spPr>
          <a:xfrm>
            <a:off x="2485277" y="9601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59" name="Google Shape;559;g2c3cba21922_0_511"/>
          <p:cNvSpPr/>
          <p:nvPr/>
        </p:nvSpPr>
        <p:spPr>
          <a:xfrm>
            <a:off x="9513489" y="47498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c3cba21922_0_511"/>
          <p:cNvPicPr preferRelativeResize="0"/>
          <p:nvPr/>
        </p:nvPicPr>
        <p:blipFill rotWithShape="1">
          <a:blip r:embed="rId5">
            <a:alphaModFix/>
          </a:blip>
          <a:srcRect b="0" l="0" r="0" t="0"/>
          <a:stretch/>
        </p:blipFill>
        <p:spPr>
          <a:xfrm>
            <a:off x="9513489" y="4749800"/>
            <a:ext cx="6096762" cy="6096000"/>
          </a:xfrm>
          <a:prstGeom prst="rect">
            <a:avLst/>
          </a:prstGeom>
          <a:noFill/>
          <a:ln>
            <a:noFill/>
          </a:ln>
        </p:spPr>
      </p:pic>
      <p:sp>
        <p:nvSpPr>
          <p:cNvPr id="561" name="Google Shape;561;g2c3cba21922_0_511"/>
          <p:cNvSpPr/>
          <p:nvPr/>
        </p:nvSpPr>
        <p:spPr>
          <a:xfrm>
            <a:off x="9513489" y="11049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3cba21922_0_511"/>
          <p:cNvSpPr/>
          <p:nvPr/>
        </p:nvSpPr>
        <p:spPr>
          <a:xfrm>
            <a:off x="9513489" y="11049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3cba21922_0_511"/>
          <p:cNvSpPr/>
          <p:nvPr/>
        </p:nvSpPr>
        <p:spPr>
          <a:xfrm>
            <a:off x="9411876" y="110490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564" name="Google Shape;564;g2c3cba21922_0_511"/>
          <p:cNvSpPr/>
          <p:nvPr/>
        </p:nvSpPr>
        <p:spPr>
          <a:xfrm>
            <a:off x="9445747" y="12039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65" name="Google Shape;565;g2c3cba21922_0_511"/>
          <p:cNvSpPr/>
          <p:nvPr/>
        </p:nvSpPr>
        <p:spPr>
          <a:xfrm>
            <a:off x="16473959" y="2311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c3cba21922_0_511"/>
          <p:cNvPicPr preferRelativeResize="0"/>
          <p:nvPr/>
        </p:nvPicPr>
        <p:blipFill rotWithShape="1">
          <a:blip r:embed="rId6">
            <a:alphaModFix/>
          </a:blip>
          <a:srcRect b="0" l="0" r="0" t="0"/>
          <a:stretch/>
        </p:blipFill>
        <p:spPr>
          <a:xfrm>
            <a:off x="16473959" y="2311400"/>
            <a:ext cx="6096762" cy="6096000"/>
          </a:xfrm>
          <a:prstGeom prst="rect">
            <a:avLst/>
          </a:prstGeom>
          <a:noFill/>
          <a:ln>
            <a:noFill/>
          </a:ln>
        </p:spPr>
      </p:pic>
      <p:sp>
        <p:nvSpPr>
          <p:cNvPr id="567" name="Google Shape;567;g2c3cba21922_0_511"/>
          <p:cNvSpPr/>
          <p:nvPr/>
        </p:nvSpPr>
        <p:spPr>
          <a:xfrm>
            <a:off x="16473959" y="8610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c3cba21922_0_511"/>
          <p:cNvSpPr/>
          <p:nvPr/>
        </p:nvSpPr>
        <p:spPr>
          <a:xfrm>
            <a:off x="16473959" y="8610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3cba21922_0_511"/>
          <p:cNvSpPr/>
          <p:nvPr/>
        </p:nvSpPr>
        <p:spPr>
          <a:xfrm>
            <a:off x="16372346" y="8610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570" name="Google Shape;570;g2c3cba21922_0_511"/>
          <p:cNvSpPr/>
          <p:nvPr/>
        </p:nvSpPr>
        <p:spPr>
          <a:xfrm>
            <a:off x="16406217" y="9601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5" name="Shape 575"/>
        <p:cNvGrpSpPr/>
        <p:nvPr/>
      </p:nvGrpSpPr>
      <p:grpSpPr>
        <a:xfrm>
          <a:off x="0" y="0"/>
          <a:ext cx="0" cy="0"/>
          <a:chOff x="0" y="0"/>
          <a:chExt cx="0" cy="0"/>
        </a:xfrm>
      </p:grpSpPr>
      <p:sp>
        <p:nvSpPr>
          <p:cNvPr id="576" name="Google Shape;576;g2c3cba21922_0_537"/>
          <p:cNvSpPr/>
          <p:nvPr/>
        </p:nvSpPr>
        <p:spPr>
          <a:xfrm>
            <a:off x="9030829" y="2082800"/>
            <a:ext cx="6325500" cy="140589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c3cba21922_0_537"/>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sp>
        <p:nvSpPr>
          <p:cNvPr id="578" name="Google Shape;578;g2c3cba21922_0_5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c3cba21922_0_5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0" name="Google Shape;580;g2c3cba21922_0_537"/>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3cba21922_0_537"/>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c3cba21922_0_537"/>
          <p:cNvPicPr preferRelativeResize="0"/>
          <p:nvPr/>
        </p:nvPicPr>
        <p:blipFill rotWithShape="1">
          <a:blip r:embed="rId5">
            <a:alphaModFix/>
          </a:blip>
          <a:srcRect b="0" l="0" r="0" t="0"/>
          <a:stretch/>
        </p:blipFill>
        <p:spPr>
          <a:xfrm>
            <a:off x="1295562" y="2108200"/>
            <a:ext cx="1016127" cy="1016000"/>
          </a:xfrm>
          <a:prstGeom prst="rect">
            <a:avLst/>
          </a:prstGeom>
          <a:noFill/>
          <a:ln>
            <a:noFill/>
          </a:ln>
        </p:spPr>
      </p:pic>
      <p:pic>
        <p:nvPicPr>
          <p:cNvPr descr=" " id="583" name="Google Shape;583;g2c3cba21922_0_537"/>
          <p:cNvPicPr preferRelativeResize="0"/>
          <p:nvPr/>
        </p:nvPicPr>
        <p:blipFill rotWithShape="1">
          <a:blip r:embed="rId6">
            <a:alphaModFix/>
          </a:blip>
          <a:srcRect b="0" l="0" r="0" t="0"/>
          <a:stretch/>
        </p:blipFill>
        <p:spPr>
          <a:xfrm>
            <a:off x="1411662" y="2285802"/>
            <a:ext cx="793849" cy="660797"/>
          </a:xfrm>
          <a:prstGeom prst="rect">
            <a:avLst/>
          </a:prstGeom>
          <a:noFill/>
          <a:ln>
            <a:noFill/>
          </a:ln>
        </p:spPr>
      </p:pic>
      <p:pic>
        <p:nvPicPr>
          <p:cNvPr descr=" " id="584" name="Google Shape;584;g2c3cba21922_0_537"/>
          <p:cNvPicPr preferRelativeResize="0"/>
          <p:nvPr/>
        </p:nvPicPr>
        <p:blipFill rotWithShape="1">
          <a:blip r:embed="rId7">
            <a:alphaModFix/>
          </a:blip>
          <a:srcRect b="0" l="0" r="0" t="0"/>
          <a:stretch/>
        </p:blipFill>
        <p:spPr>
          <a:xfrm>
            <a:off x="1765521" y="3429000"/>
            <a:ext cx="38105" cy="1625600"/>
          </a:xfrm>
          <a:prstGeom prst="rect">
            <a:avLst/>
          </a:prstGeom>
          <a:noFill/>
          <a:ln>
            <a:noFill/>
          </a:ln>
        </p:spPr>
      </p:pic>
      <p:sp>
        <p:nvSpPr>
          <p:cNvPr id="585" name="Google Shape;585;g2c3cba21922_0_537"/>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c3cba21922_0_537"/>
          <p:cNvPicPr preferRelativeResize="0"/>
          <p:nvPr/>
        </p:nvPicPr>
        <p:blipFill rotWithShape="1">
          <a:blip r:embed="rId5">
            <a:alphaModFix/>
          </a:blip>
          <a:srcRect b="0" l="0" r="0" t="0"/>
          <a:stretch/>
        </p:blipFill>
        <p:spPr>
          <a:xfrm>
            <a:off x="1295562" y="5359400"/>
            <a:ext cx="1016127" cy="1016000"/>
          </a:xfrm>
          <a:prstGeom prst="rect">
            <a:avLst/>
          </a:prstGeom>
          <a:noFill/>
          <a:ln>
            <a:noFill/>
          </a:ln>
        </p:spPr>
      </p:pic>
      <p:pic>
        <p:nvPicPr>
          <p:cNvPr descr=" " id="587" name="Google Shape;587;g2c3cba21922_0_537"/>
          <p:cNvPicPr preferRelativeResize="0"/>
          <p:nvPr/>
        </p:nvPicPr>
        <p:blipFill rotWithShape="1">
          <a:blip r:embed="rId8">
            <a:alphaModFix/>
          </a:blip>
          <a:srcRect b="0" l="0" r="0" t="0"/>
          <a:stretch/>
        </p:blipFill>
        <p:spPr>
          <a:xfrm>
            <a:off x="1359070" y="5581650"/>
            <a:ext cx="889111" cy="571500"/>
          </a:xfrm>
          <a:prstGeom prst="rect">
            <a:avLst/>
          </a:prstGeom>
          <a:noFill/>
          <a:ln>
            <a:noFill/>
          </a:ln>
        </p:spPr>
      </p:pic>
      <p:pic>
        <p:nvPicPr>
          <p:cNvPr descr=" " id="588" name="Google Shape;588;g2c3cba21922_0_537"/>
          <p:cNvPicPr preferRelativeResize="0"/>
          <p:nvPr/>
        </p:nvPicPr>
        <p:blipFill rotWithShape="1">
          <a:blip r:embed="rId7">
            <a:alphaModFix/>
          </a:blip>
          <a:srcRect b="0" l="0" r="0" t="0"/>
          <a:stretch/>
        </p:blipFill>
        <p:spPr>
          <a:xfrm>
            <a:off x="1765521" y="6680200"/>
            <a:ext cx="38105" cy="1625600"/>
          </a:xfrm>
          <a:prstGeom prst="rect">
            <a:avLst/>
          </a:prstGeom>
          <a:noFill/>
          <a:ln>
            <a:noFill/>
          </a:ln>
        </p:spPr>
      </p:pic>
      <p:sp>
        <p:nvSpPr>
          <p:cNvPr id="589" name="Google Shape;589;g2c3cba21922_0_537"/>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c3cba21922_0_537"/>
          <p:cNvPicPr preferRelativeResize="0"/>
          <p:nvPr/>
        </p:nvPicPr>
        <p:blipFill rotWithShape="1">
          <a:blip r:embed="rId5">
            <a:alphaModFix/>
          </a:blip>
          <a:srcRect b="0" l="0" r="0" t="0"/>
          <a:stretch/>
        </p:blipFill>
        <p:spPr>
          <a:xfrm>
            <a:off x="1295562" y="8610600"/>
            <a:ext cx="1016127" cy="1016000"/>
          </a:xfrm>
          <a:prstGeom prst="rect">
            <a:avLst/>
          </a:prstGeom>
          <a:noFill/>
          <a:ln>
            <a:noFill/>
          </a:ln>
        </p:spPr>
      </p:pic>
      <p:pic>
        <p:nvPicPr>
          <p:cNvPr descr=" " id="591" name="Google Shape;591;g2c3cba21922_0_537"/>
          <p:cNvPicPr preferRelativeResize="0"/>
          <p:nvPr/>
        </p:nvPicPr>
        <p:blipFill rotWithShape="1">
          <a:blip r:embed="rId9">
            <a:alphaModFix/>
          </a:blip>
          <a:srcRect b="0" l="0" r="0" t="0"/>
          <a:stretch/>
        </p:blipFill>
        <p:spPr>
          <a:xfrm>
            <a:off x="1466240" y="8709819"/>
            <a:ext cx="674772" cy="817662"/>
          </a:xfrm>
          <a:prstGeom prst="rect">
            <a:avLst/>
          </a:prstGeom>
          <a:noFill/>
          <a:ln>
            <a:noFill/>
          </a:ln>
        </p:spPr>
      </p:pic>
      <p:pic>
        <p:nvPicPr>
          <p:cNvPr descr=" " id="592" name="Google Shape;592;g2c3cba21922_0_537"/>
          <p:cNvPicPr preferRelativeResize="0"/>
          <p:nvPr/>
        </p:nvPicPr>
        <p:blipFill rotWithShape="1">
          <a:blip r:embed="rId7">
            <a:alphaModFix/>
          </a:blip>
          <a:srcRect b="0" l="0" r="0" t="0"/>
          <a:stretch/>
        </p:blipFill>
        <p:spPr>
          <a:xfrm>
            <a:off x="1765521" y="9931400"/>
            <a:ext cx="38105" cy="1625600"/>
          </a:xfrm>
          <a:prstGeom prst="rect">
            <a:avLst/>
          </a:prstGeom>
          <a:noFill/>
          <a:ln>
            <a:noFill/>
          </a:ln>
        </p:spPr>
      </p:pic>
      <p:sp>
        <p:nvSpPr>
          <p:cNvPr id="593" name="Google Shape;593;g2c3cba21922_0_537"/>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c3cba21922_0_537"/>
          <p:cNvPicPr preferRelativeResize="0"/>
          <p:nvPr/>
        </p:nvPicPr>
        <p:blipFill rotWithShape="1">
          <a:blip r:embed="rId5">
            <a:alphaModFix/>
          </a:blip>
          <a:srcRect b="0" l="0" r="0" t="0"/>
          <a:stretch/>
        </p:blipFill>
        <p:spPr>
          <a:xfrm>
            <a:off x="1295562" y="11861800"/>
            <a:ext cx="1016127" cy="1016000"/>
          </a:xfrm>
          <a:prstGeom prst="rect">
            <a:avLst/>
          </a:prstGeom>
          <a:noFill/>
          <a:ln>
            <a:noFill/>
          </a:ln>
        </p:spPr>
      </p:pic>
      <p:pic>
        <p:nvPicPr>
          <p:cNvPr descr=" " id="595" name="Google Shape;595;g2c3cba21922_0_537"/>
          <p:cNvPicPr preferRelativeResize="0"/>
          <p:nvPr/>
        </p:nvPicPr>
        <p:blipFill rotWithShape="1">
          <a:blip r:embed="rId10">
            <a:alphaModFix/>
          </a:blip>
          <a:srcRect b="0" l="0" r="0" t="0"/>
          <a:stretch/>
        </p:blipFill>
        <p:spPr>
          <a:xfrm>
            <a:off x="1589286" y="11925300"/>
            <a:ext cx="428679" cy="214313"/>
          </a:xfrm>
          <a:prstGeom prst="rect">
            <a:avLst/>
          </a:prstGeom>
          <a:noFill/>
          <a:ln>
            <a:noFill/>
          </a:ln>
        </p:spPr>
      </p:pic>
      <p:pic>
        <p:nvPicPr>
          <p:cNvPr descr=" " id="596" name="Google Shape;596;g2c3cba21922_0_537"/>
          <p:cNvPicPr preferRelativeResize="0"/>
          <p:nvPr/>
        </p:nvPicPr>
        <p:blipFill rotWithShape="1">
          <a:blip r:embed="rId11">
            <a:alphaModFix/>
          </a:blip>
          <a:srcRect b="0" l="0" r="0" t="0"/>
          <a:stretch/>
        </p:blipFill>
        <p:spPr>
          <a:xfrm>
            <a:off x="1370978" y="12124730"/>
            <a:ext cx="865296" cy="689570"/>
          </a:xfrm>
          <a:prstGeom prst="rect">
            <a:avLst/>
          </a:prstGeom>
          <a:noFill/>
          <a:ln>
            <a:noFill/>
          </a:ln>
        </p:spPr>
      </p:pic>
      <p:sp>
        <p:nvSpPr>
          <p:cNvPr id="597" name="Google Shape;597;g2c3cba21922_0_537"/>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98" name="Google Shape;598;g2c3cba21922_0_537"/>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9" name="Google Shape;599;g2c3cba21922_0_537"/>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00" name="Google Shape;600;g2c3cba21922_0_537"/>
          <p:cNvSpPr/>
          <p:nvPr/>
        </p:nvSpPr>
        <p:spPr>
          <a:xfrm>
            <a:off x="1460683" y="406400"/>
            <a:ext cx="881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5" name="Shape 605"/>
        <p:cNvGrpSpPr/>
        <p:nvPr/>
      </p:nvGrpSpPr>
      <p:grpSpPr>
        <a:xfrm>
          <a:off x="0" y="0"/>
          <a:ext cx="0" cy="0"/>
          <a:chOff x="0" y="0"/>
          <a:chExt cx="0" cy="0"/>
        </a:xfrm>
      </p:grpSpPr>
      <p:sp>
        <p:nvSpPr>
          <p:cNvPr id="606" name="Google Shape;606;g2c3cba21922_0_566"/>
          <p:cNvSpPr/>
          <p:nvPr/>
        </p:nvSpPr>
        <p:spPr>
          <a:xfrm>
            <a:off x="-2095762" y="4876800"/>
            <a:ext cx="14937000" cy="91821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c3cba21922_0_566"/>
          <p:cNvPicPr preferRelativeResize="0"/>
          <p:nvPr/>
        </p:nvPicPr>
        <p:blipFill rotWithShape="1">
          <a:blip r:embed="rId3">
            <a:alphaModFix/>
          </a:blip>
          <a:srcRect b="0" l="0" r="0" t="0"/>
          <a:stretch/>
        </p:blipFill>
        <p:spPr>
          <a:xfrm>
            <a:off x="508063" y="1104900"/>
            <a:ext cx="7582848" cy="11506200"/>
          </a:xfrm>
          <a:prstGeom prst="rect">
            <a:avLst/>
          </a:prstGeom>
          <a:noFill/>
          <a:ln>
            <a:noFill/>
          </a:ln>
        </p:spPr>
      </p:pic>
      <p:pic>
        <p:nvPicPr>
          <p:cNvPr descr=" " id="608" name="Google Shape;608;g2c3cba21922_0_566"/>
          <p:cNvPicPr preferRelativeResize="0"/>
          <p:nvPr/>
        </p:nvPicPr>
        <p:blipFill rotWithShape="1">
          <a:blip r:embed="rId4">
            <a:alphaModFix/>
          </a:blip>
          <a:srcRect b="0" l="0" r="0" t="0"/>
          <a:stretch/>
        </p:blipFill>
        <p:spPr>
          <a:xfrm>
            <a:off x="8395749" y="1104900"/>
            <a:ext cx="15483235" cy="11506200"/>
          </a:xfrm>
          <a:prstGeom prst="rect">
            <a:avLst/>
          </a:prstGeom>
          <a:noFill/>
          <a:ln>
            <a:noFill/>
          </a:ln>
        </p:spPr>
      </p:pic>
      <p:sp>
        <p:nvSpPr>
          <p:cNvPr id="609" name="Google Shape;609;g2c3cba21922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c3cba21922_0_5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5" name="Shape 615"/>
        <p:cNvGrpSpPr/>
        <p:nvPr/>
      </p:nvGrpSpPr>
      <p:grpSpPr>
        <a:xfrm>
          <a:off x="0" y="0"/>
          <a:ext cx="0" cy="0"/>
          <a:chOff x="0" y="0"/>
          <a:chExt cx="0" cy="0"/>
        </a:xfrm>
      </p:grpSpPr>
      <p:sp>
        <p:nvSpPr>
          <p:cNvPr id="616" name="Google Shape;616;g2c3cba21922_0_575"/>
          <p:cNvSpPr/>
          <p:nvPr/>
        </p:nvSpPr>
        <p:spPr>
          <a:xfrm>
            <a:off x="8167121" y="-165100"/>
            <a:ext cx="14937000" cy="72009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c3cba21922_0_5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c3cba21922_0_57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619" name="Google Shape;619;g2c3cba21922_0_575"/>
          <p:cNvPicPr preferRelativeResize="0"/>
          <p:nvPr/>
        </p:nvPicPr>
        <p:blipFill rotWithShape="1">
          <a:blip r:embed="rId4">
            <a:alphaModFix/>
          </a:blip>
          <a:srcRect b="0" l="0" r="0" t="0"/>
          <a:stretch/>
        </p:blipFill>
        <p:spPr>
          <a:xfrm>
            <a:off x="508063" y="330200"/>
            <a:ext cx="16372346" cy="8966200"/>
          </a:xfrm>
          <a:prstGeom prst="rect">
            <a:avLst/>
          </a:prstGeom>
          <a:noFill/>
          <a:ln>
            <a:noFill/>
          </a:ln>
        </p:spPr>
      </p:pic>
      <p:sp>
        <p:nvSpPr>
          <p:cNvPr id="620" name="Google Shape;620;g2c3cba21922_0_575"/>
          <p:cNvSpPr/>
          <p:nvPr/>
        </p:nvSpPr>
        <p:spPr>
          <a:xfrm>
            <a:off x="15127591" y="7035800"/>
            <a:ext cx="7718400" cy="563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5" name="Shape 625"/>
        <p:cNvGrpSpPr/>
        <p:nvPr/>
      </p:nvGrpSpPr>
      <p:grpSpPr>
        <a:xfrm>
          <a:off x="0" y="0"/>
          <a:ext cx="0" cy="0"/>
          <a:chOff x="0" y="0"/>
          <a:chExt cx="0" cy="0"/>
        </a:xfrm>
      </p:grpSpPr>
      <p:sp>
        <p:nvSpPr>
          <p:cNvPr id="626" name="Google Shape;626;g2c3cba21922_0_584"/>
          <p:cNvSpPr/>
          <p:nvPr/>
        </p:nvSpPr>
        <p:spPr>
          <a:xfrm>
            <a:off x="0" y="4140200"/>
            <a:ext cx="14937000" cy="75693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c3cba21922_0_584"/>
          <p:cNvPicPr preferRelativeResize="0"/>
          <p:nvPr/>
        </p:nvPicPr>
        <p:blipFill rotWithShape="1">
          <a:blip r:embed="rId3">
            <a:alphaModFix/>
          </a:blip>
          <a:srcRect b="0" l="0" r="0" t="0"/>
          <a:stretch/>
        </p:blipFill>
        <p:spPr>
          <a:xfrm>
            <a:off x="381048" y="7162800"/>
            <a:ext cx="6896962" cy="6172200"/>
          </a:xfrm>
          <a:prstGeom prst="rect">
            <a:avLst/>
          </a:prstGeom>
          <a:noFill/>
          <a:ln>
            <a:noFill/>
          </a:ln>
        </p:spPr>
      </p:pic>
      <p:pic>
        <p:nvPicPr>
          <p:cNvPr descr=" " id="628" name="Google Shape;628;g2c3cba21922_0_584"/>
          <p:cNvPicPr preferRelativeResize="0"/>
          <p:nvPr/>
        </p:nvPicPr>
        <p:blipFill rotWithShape="1">
          <a:blip r:embed="rId4">
            <a:alphaModFix/>
          </a:blip>
          <a:srcRect b="0" l="0" r="0" t="0"/>
          <a:stretch/>
        </p:blipFill>
        <p:spPr>
          <a:xfrm>
            <a:off x="17109038" y="381000"/>
            <a:ext cx="6896962" cy="6502400"/>
          </a:xfrm>
          <a:prstGeom prst="rect">
            <a:avLst/>
          </a:prstGeom>
          <a:noFill/>
          <a:ln>
            <a:noFill/>
          </a:ln>
        </p:spPr>
      </p:pic>
      <p:pic>
        <p:nvPicPr>
          <p:cNvPr descr=" " id="629" name="Google Shape;629;g2c3cba21922_0_584"/>
          <p:cNvPicPr preferRelativeResize="0"/>
          <p:nvPr/>
        </p:nvPicPr>
        <p:blipFill rotWithShape="1">
          <a:blip r:embed="rId5">
            <a:alphaModFix/>
          </a:blip>
          <a:srcRect b="0" l="0" r="0" t="0"/>
          <a:stretch/>
        </p:blipFill>
        <p:spPr>
          <a:xfrm>
            <a:off x="7532041" y="7162800"/>
            <a:ext cx="16473959" cy="6172200"/>
          </a:xfrm>
          <a:prstGeom prst="rect">
            <a:avLst/>
          </a:prstGeom>
          <a:noFill/>
          <a:ln>
            <a:noFill/>
          </a:ln>
        </p:spPr>
      </p:pic>
      <p:pic>
        <p:nvPicPr>
          <p:cNvPr descr=" " id="630" name="Google Shape;630;g2c3cba21922_0_584"/>
          <p:cNvPicPr preferRelativeResize="0"/>
          <p:nvPr/>
        </p:nvPicPr>
        <p:blipFill rotWithShape="1">
          <a:blip r:embed="rId6">
            <a:alphaModFix/>
          </a:blip>
          <a:srcRect b="0" l="0" r="0" t="0"/>
          <a:stretch/>
        </p:blipFill>
        <p:spPr>
          <a:xfrm>
            <a:off x="381048" y="381000"/>
            <a:ext cx="16473959" cy="6502400"/>
          </a:xfrm>
          <a:prstGeom prst="rect">
            <a:avLst/>
          </a:prstGeom>
          <a:noFill/>
          <a:ln>
            <a:noFill/>
          </a:ln>
        </p:spPr>
      </p:pic>
      <p:sp>
        <p:nvSpPr>
          <p:cNvPr id="631" name="Google Shape;631;g2c3cba21922_0_5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c3cba21922_0_58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7" name="Shape 637"/>
        <p:cNvGrpSpPr/>
        <p:nvPr/>
      </p:nvGrpSpPr>
      <p:grpSpPr>
        <a:xfrm>
          <a:off x="0" y="0"/>
          <a:ext cx="0" cy="0"/>
          <a:chOff x="0" y="0"/>
          <a:chExt cx="0" cy="0"/>
        </a:xfrm>
      </p:grpSpPr>
      <p:sp>
        <p:nvSpPr>
          <p:cNvPr id="638" name="Google Shape;638;g2c3cba21922_0_595"/>
          <p:cNvSpPr/>
          <p:nvPr/>
        </p:nvSpPr>
        <p:spPr>
          <a:xfrm>
            <a:off x="-1829029" y="8699500"/>
            <a:ext cx="26762100" cy="40005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c3cba21922_0_5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c3cba21922_0_59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41" name="Google Shape;641;g2c3cba21922_0_595"/>
          <p:cNvSpPr/>
          <p:nvPr/>
        </p:nvSpPr>
        <p:spPr>
          <a:xfrm>
            <a:off x="14136867" y="36703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2" name="Google Shape;642;g2c3cba21922_0_595"/>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43" name="Google Shape;643;g2c3cba21922_0_595"/>
          <p:cNvPicPr preferRelativeResize="0"/>
          <p:nvPr/>
        </p:nvPicPr>
        <p:blipFill rotWithShape="1">
          <a:blip r:embed="rId5">
            <a:alphaModFix/>
          </a:blip>
          <a:srcRect b="0" l="0" r="0" t="0"/>
          <a:stretch/>
        </p:blipFill>
        <p:spPr>
          <a:xfrm>
            <a:off x="0" y="0"/>
            <a:ext cx="13654207" cy="11582400"/>
          </a:xfrm>
          <a:prstGeom prst="rect">
            <a:avLst/>
          </a:prstGeom>
          <a:noFill/>
          <a:ln>
            <a:noFill/>
          </a:ln>
        </p:spPr>
      </p:pic>
      <p:sp>
        <p:nvSpPr>
          <p:cNvPr id="644" name="Google Shape;644;g2c3cba21922_0_595"/>
          <p:cNvSpPr/>
          <p:nvPr/>
        </p:nvSpPr>
        <p:spPr>
          <a:xfrm>
            <a:off x="3945960" y="9906000"/>
            <a:ext cx="165078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 name="Shape 38"/>
        <p:cNvGrpSpPr/>
        <p:nvPr/>
      </p:nvGrpSpPr>
      <p:grpSpPr>
        <a:xfrm>
          <a:off x="0" y="0"/>
          <a:ext cx="0" cy="0"/>
          <a:chOff x="0" y="0"/>
          <a:chExt cx="0" cy="0"/>
        </a:xfrm>
      </p:grpSpPr>
      <p:sp>
        <p:nvSpPr>
          <p:cNvPr id="39" name="Google Shape;39;g2c3cba21922_0_21"/>
          <p:cNvSpPr/>
          <p:nvPr/>
        </p:nvSpPr>
        <p:spPr>
          <a:xfrm>
            <a:off x="7646356" y="0"/>
            <a:ext cx="6376200" cy="12357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g2c3cba21922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c3cba21922_0_2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2" name="Google Shape;42;g2c3cba21922_0_21"/>
          <p:cNvSpPr/>
          <p:nvPr/>
        </p:nvSpPr>
        <p:spPr>
          <a:xfrm>
            <a:off x="5893537" y="939800"/>
            <a:ext cx="131418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43" name="Google Shape;43;g2c3cba21922_0_21"/>
          <p:cNvSpPr/>
          <p:nvPr/>
        </p:nvSpPr>
        <p:spPr>
          <a:xfrm>
            <a:off x="1511489" y="46228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c3cba21922_0_21"/>
          <p:cNvSpPr/>
          <p:nvPr/>
        </p:nvSpPr>
        <p:spPr>
          <a:xfrm>
            <a:off x="1511489" y="46990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c3cba21922_0_21"/>
          <p:cNvSpPr/>
          <p:nvPr/>
        </p:nvSpPr>
        <p:spPr>
          <a:xfrm>
            <a:off x="1308264" y="46990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46" name="Google Shape;46;g2c3cba21922_0_21"/>
          <p:cNvSpPr/>
          <p:nvPr/>
        </p:nvSpPr>
        <p:spPr>
          <a:xfrm>
            <a:off x="1376005" y="56388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7" name="Google Shape;47;g2c3cba21922_0_21"/>
          <p:cNvPicPr preferRelativeResize="0"/>
          <p:nvPr/>
        </p:nvPicPr>
        <p:blipFill rotWithShape="1">
          <a:blip r:embed="rId4">
            <a:alphaModFix/>
          </a:blip>
          <a:srcRect b="0" l="0" r="0" t="0"/>
          <a:stretch/>
        </p:blipFill>
        <p:spPr>
          <a:xfrm>
            <a:off x="7646356" y="4622800"/>
            <a:ext cx="1625803" cy="1625600"/>
          </a:xfrm>
          <a:prstGeom prst="rect">
            <a:avLst/>
          </a:prstGeom>
          <a:noFill/>
          <a:ln>
            <a:noFill/>
          </a:ln>
        </p:spPr>
      </p:pic>
      <p:sp>
        <p:nvSpPr>
          <p:cNvPr id="48" name="Google Shape;48;g2c3cba21922_0_21"/>
          <p:cNvSpPr/>
          <p:nvPr/>
        </p:nvSpPr>
        <p:spPr>
          <a:xfrm>
            <a:off x="7646356" y="46228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3cba21922_0_21"/>
          <p:cNvSpPr/>
          <p:nvPr/>
        </p:nvSpPr>
        <p:spPr>
          <a:xfrm>
            <a:off x="8097262" y="4914900"/>
            <a:ext cx="7239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50" name="Google Shape;50;g2c3cba21922_0_21"/>
          <p:cNvSpPr/>
          <p:nvPr/>
        </p:nvSpPr>
        <p:spPr>
          <a:xfrm>
            <a:off x="1511489" y="7607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c3cba21922_0_21"/>
          <p:cNvSpPr/>
          <p:nvPr/>
        </p:nvSpPr>
        <p:spPr>
          <a:xfrm>
            <a:off x="1511489" y="7683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3cba21922_0_21"/>
          <p:cNvSpPr/>
          <p:nvPr/>
        </p:nvSpPr>
        <p:spPr>
          <a:xfrm>
            <a:off x="1308264" y="76835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53" name="Google Shape;53;g2c3cba21922_0_21"/>
          <p:cNvSpPr/>
          <p:nvPr/>
        </p:nvSpPr>
        <p:spPr>
          <a:xfrm>
            <a:off x="1376005" y="86233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54" name="Google Shape;54;g2c3cba21922_0_21"/>
          <p:cNvPicPr preferRelativeResize="0"/>
          <p:nvPr/>
        </p:nvPicPr>
        <p:blipFill rotWithShape="1">
          <a:blip r:embed="rId4">
            <a:alphaModFix/>
          </a:blip>
          <a:srcRect b="0" l="0" r="0" t="0"/>
          <a:stretch/>
        </p:blipFill>
        <p:spPr>
          <a:xfrm>
            <a:off x="7646356" y="7607300"/>
            <a:ext cx="1625803" cy="1625600"/>
          </a:xfrm>
          <a:prstGeom prst="rect">
            <a:avLst/>
          </a:prstGeom>
          <a:noFill/>
          <a:ln>
            <a:noFill/>
          </a:ln>
        </p:spPr>
      </p:pic>
      <p:sp>
        <p:nvSpPr>
          <p:cNvPr id="55" name="Google Shape;55;g2c3cba21922_0_21"/>
          <p:cNvSpPr/>
          <p:nvPr/>
        </p:nvSpPr>
        <p:spPr>
          <a:xfrm>
            <a:off x="7646356" y="76073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3cba21922_0_21"/>
          <p:cNvSpPr/>
          <p:nvPr/>
        </p:nvSpPr>
        <p:spPr>
          <a:xfrm>
            <a:off x="8040105" y="78994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57" name="Google Shape;57;g2c3cba21922_0_21"/>
          <p:cNvSpPr/>
          <p:nvPr/>
        </p:nvSpPr>
        <p:spPr>
          <a:xfrm>
            <a:off x="1511489" y="105918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3cba21922_0_21"/>
          <p:cNvSpPr/>
          <p:nvPr/>
        </p:nvSpPr>
        <p:spPr>
          <a:xfrm>
            <a:off x="1511489" y="106680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3cba21922_0_21"/>
          <p:cNvSpPr/>
          <p:nvPr/>
        </p:nvSpPr>
        <p:spPr>
          <a:xfrm>
            <a:off x="1308264" y="106680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60" name="Google Shape;60;g2c3cba21922_0_21"/>
          <p:cNvSpPr/>
          <p:nvPr/>
        </p:nvSpPr>
        <p:spPr>
          <a:xfrm>
            <a:off x="1376005" y="116078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61" name="Google Shape;61;g2c3cba21922_0_21"/>
          <p:cNvPicPr preferRelativeResize="0"/>
          <p:nvPr/>
        </p:nvPicPr>
        <p:blipFill rotWithShape="1">
          <a:blip r:embed="rId4">
            <a:alphaModFix/>
          </a:blip>
          <a:srcRect b="0" l="0" r="0" t="0"/>
          <a:stretch/>
        </p:blipFill>
        <p:spPr>
          <a:xfrm>
            <a:off x="7646356" y="10591800"/>
            <a:ext cx="1625803" cy="1625600"/>
          </a:xfrm>
          <a:prstGeom prst="rect">
            <a:avLst/>
          </a:prstGeom>
          <a:noFill/>
          <a:ln>
            <a:noFill/>
          </a:ln>
        </p:spPr>
      </p:pic>
      <p:sp>
        <p:nvSpPr>
          <p:cNvPr id="62" name="Google Shape;62;g2c3cba21922_0_21"/>
          <p:cNvSpPr/>
          <p:nvPr/>
        </p:nvSpPr>
        <p:spPr>
          <a:xfrm>
            <a:off x="7646356" y="105918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3cba21922_0_21"/>
          <p:cNvSpPr/>
          <p:nvPr/>
        </p:nvSpPr>
        <p:spPr>
          <a:xfrm>
            <a:off x="8040105" y="108839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M Serif Display"/>
              <a:buNone/>
            </a:pPr>
            <a:r>
              <a:rPr b="0" i="0" lang="en-US" sz="4800" u="none" cap="none" strike="noStrike">
                <a:solidFill>
                  <a:srgbClr val="000000"/>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pic>
        <p:nvPicPr>
          <p:cNvPr descr=" " id="64" name="Google Shape;64;g2c3cba21922_0_21"/>
          <p:cNvPicPr preferRelativeResize="0"/>
          <p:nvPr/>
        </p:nvPicPr>
        <p:blipFill rotWithShape="1">
          <a:blip r:embed="rId5">
            <a:alphaModFix/>
          </a:blip>
          <a:srcRect b="0" l="0" r="0" t="0"/>
          <a:stretch/>
        </p:blipFill>
        <p:spPr>
          <a:xfrm>
            <a:off x="10377197" y="4470400"/>
            <a:ext cx="12485661" cy="7886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 name="Shape 69"/>
        <p:cNvGrpSpPr/>
        <p:nvPr/>
      </p:nvGrpSpPr>
      <p:grpSpPr>
        <a:xfrm>
          <a:off x="0" y="0"/>
          <a:ext cx="0" cy="0"/>
          <a:chOff x="0" y="0"/>
          <a:chExt cx="0" cy="0"/>
        </a:xfrm>
      </p:grpSpPr>
      <p:sp>
        <p:nvSpPr>
          <p:cNvPr id="70" name="Google Shape;70;g2c3cba21922_0_51"/>
          <p:cNvSpPr/>
          <p:nvPr/>
        </p:nvSpPr>
        <p:spPr>
          <a:xfrm>
            <a:off x="10440705" y="5422900"/>
            <a:ext cx="73035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3cba21922_0_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c3cba21922_0_5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73" name="Google Shape;73;g2c3cba21922_0_51"/>
          <p:cNvSpPr/>
          <p:nvPr/>
        </p:nvSpPr>
        <p:spPr>
          <a:xfrm>
            <a:off x="13984448" y="2628900"/>
            <a:ext cx="90138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74" name="Google Shape;74;g2c3cba21922_0_51"/>
          <p:cNvSpPr/>
          <p:nvPr/>
        </p:nvSpPr>
        <p:spPr>
          <a:xfrm>
            <a:off x="13984448" y="5753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pic>
        <p:nvPicPr>
          <p:cNvPr descr=" " id="75" name="Google Shape;75;g2c3cba21922_0_51"/>
          <p:cNvPicPr preferRelativeResize="0"/>
          <p:nvPr/>
        </p:nvPicPr>
        <p:blipFill rotWithShape="1">
          <a:blip r:embed="rId4">
            <a:alphaModFix/>
          </a:blip>
          <a:srcRect b="0" l="0" r="0" t="0"/>
          <a:stretch/>
        </p:blipFill>
        <p:spPr>
          <a:xfrm>
            <a:off x="0" y="0"/>
            <a:ext cx="4813902" cy="13716000"/>
          </a:xfrm>
          <a:prstGeom prst="rect">
            <a:avLst/>
          </a:prstGeom>
          <a:noFill/>
          <a:ln>
            <a:noFill/>
          </a:ln>
        </p:spPr>
      </p:pic>
      <p:pic>
        <p:nvPicPr>
          <p:cNvPr descr=" " id="76" name="Google Shape;76;g2c3cba21922_0_51"/>
          <p:cNvPicPr preferRelativeResize="0"/>
          <p:nvPr/>
        </p:nvPicPr>
        <p:blipFill rotWithShape="1">
          <a:blip r:embed="rId5">
            <a:alphaModFix/>
          </a:blip>
          <a:srcRect b="0" l="0" r="0" t="0"/>
          <a:stretch/>
        </p:blipFill>
        <p:spPr>
          <a:xfrm>
            <a:off x="5309264" y="0"/>
            <a:ext cx="8014702" cy="13716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1" name="Shape 81"/>
        <p:cNvGrpSpPr/>
        <p:nvPr/>
      </p:nvGrpSpPr>
      <p:grpSpPr>
        <a:xfrm>
          <a:off x="0" y="0"/>
          <a:ext cx="0" cy="0"/>
          <a:chOff x="0" y="0"/>
          <a:chExt cx="0" cy="0"/>
        </a:xfrm>
      </p:grpSpPr>
      <p:sp>
        <p:nvSpPr>
          <p:cNvPr id="82" name="Google Shape;82;g2c3cba21922_0_62"/>
          <p:cNvSpPr/>
          <p:nvPr/>
        </p:nvSpPr>
        <p:spPr>
          <a:xfrm>
            <a:off x="-1625803" y="5156200"/>
            <a:ext cx="73035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c3cba21922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c3cba21922_0_6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85" name="Google Shape;85;g2c3cba21922_0_62"/>
          <p:cNvPicPr preferRelativeResize="0"/>
          <p:nvPr/>
        </p:nvPicPr>
        <p:blipFill rotWithShape="1">
          <a:blip r:embed="rId4">
            <a:alphaModFix/>
          </a:blip>
          <a:srcRect b="0" l="0" r="0" t="0"/>
          <a:stretch/>
        </p:blipFill>
        <p:spPr>
          <a:xfrm>
            <a:off x="0" y="0"/>
            <a:ext cx="24387048" cy="8305800"/>
          </a:xfrm>
          <a:prstGeom prst="rect">
            <a:avLst/>
          </a:prstGeom>
          <a:noFill/>
          <a:ln>
            <a:noFill/>
          </a:ln>
        </p:spPr>
      </p:pic>
      <p:sp>
        <p:nvSpPr>
          <p:cNvPr id="86" name="Google Shape;86;g2c3cba21922_0_62"/>
          <p:cNvSpPr/>
          <p:nvPr/>
        </p:nvSpPr>
        <p:spPr>
          <a:xfrm>
            <a:off x="1816327"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c3cba21922_0_62"/>
          <p:cNvSpPr/>
          <p:nvPr/>
        </p:nvSpPr>
        <p:spPr>
          <a:xfrm>
            <a:off x="1816327" y="10007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c3cba21922_0_62"/>
          <p:cNvPicPr preferRelativeResize="0"/>
          <p:nvPr/>
        </p:nvPicPr>
        <p:blipFill rotWithShape="1">
          <a:blip r:embed="rId5">
            <a:alphaModFix/>
          </a:blip>
          <a:srcRect b="0" l="0" r="0" t="0"/>
          <a:stretch/>
        </p:blipFill>
        <p:spPr>
          <a:xfrm>
            <a:off x="1816327" y="10007600"/>
            <a:ext cx="1625803" cy="1625600"/>
          </a:xfrm>
          <a:prstGeom prst="rect">
            <a:avLst/>
          </a:prstGeom>
          <a:noFill/>
          <a:ln>
            <a:noFill/>
          </a:ln>
        </p:spPr>
      </p:pic>
      <p:pic>
        <p:nvPicPr>
          <p:cNvPr descr=" " id="89" name="Google Shape;89;g2c3cba21922_0_62"/>
          <p:cNvPicPr preferRelativeResize="0"/>
          <p:nvPr/>
        </p:nvPicPr>
        <p:blipFill rotWithShape="1">
          <a:blip r:embed="rId6">
            <a:alphaModFix/>
          </a:blip>
          <a:srcRect b="0" l="0" r="0" t="0"/>
          <a:stretch/>
        </p:blipFill>
        <p:spPr>
          <a:xfrm>
            <a:off x="2031265" y="10115550"/>
            <a:ext cx="1196250" cy="1409700"/>
          </a:xfrm>
          <a:prstGeom prst="rect">
            <a:avLst/>
          </a:prstGeom>
          <a:noFill/>
          <a:ln>
            <a:noFill/>
          </a:ln>
        </p:spPr>
      </p:pic>
      <p:sp>
        <p:nvSpPr>
          <p:cNvPr id="90" name="Google Shape;90;g2c3cba21922_0_62"/>
          <p:cNvSpPr/>
          <p:nvPr/>
        </p:nvSpPr>
        <p:spPr>
          <a:xfrm>
            <a:off x="3848581" y="9499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c3cba21922_0_62"/>
          <p:cNvSpPr/>
          <p:nvPr/>
        </p:nvSpPr>
        <p:spPr>
          <a:xfrm>
            <a:off x="3848581" y="9499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92" name="Google Shape;92;g2c3cba21922_0_62"/>
          <p:cNvSpPr/>
          <p:nvPr/>
        </p:nvSpPr>
        <p:spPr>
          <a:xfrm>
            <a:off x="3848581" y="105410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93" name="Google Shape;93;g2c3cba21922_0_62"/>
          <p:cNvSpPr/>
          <p:nvPr/>
        </p:nvSpPr>
        <p:spPr>
          <a:xfrm>
            <a:off x="12676184"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c3cba21922_0_62"/>
          <p:cNvSpPr/>
          <p:nvPr/>
        </p:nvSpPr>
        <p:spPr>
          <a:xfrm>
            <a:off x="12676184" y="10007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c3cba21922_0_62"/>
          <p:cNvPicPr preferRelativeResize="0"/>
          <p:nvPr/>
        </p:nvPicPr>
        <p:blipFill rotWithShape="1">
          <a:blip r:embed="rId5">
            <a:alphaModFix/>
          </a:blip>
          <a:srcRect b="0" l="0" r="0" t="0"/>
          <a:stretch/>
        </p:blipFill>
        <p:spPr>
          <a:xfrm>
            <a:off x="12676184" y="10007600"/>
            <a:ext cx="1625803" cy="1625600"/>
          </a:xfrm>
          <a:prstGeom prst="rect">
            <a:avLst/>
          </a:prstGeom>
          <a:noFill/>
          <a:ln>
            <a:noFill/>
          </a:ln>
        </p:spPr>
      </p:pic>
      <p:pic>
        <p:nvPicPr>
          <p:cNvPr descr=" " id="96" name="Google Shape;96;g2c3cba21922_0_62"/>
          <p:cNvPicPr preferRelativeResize="0"/>
          <p:nvPr/>
        </p:nvPicPr>
        <p:blipFill rotWithShape="1">
          <a:blip r:embed="rId7">
            <a:alphaModFix/>
          </a:blip>
          <a:srcRect b="0" l="0" r="0" t="0"/>
          <a:stretch/>
        </p:blipFill>
        <p:spPr>
          <a:xfrm>
            <a:off x="12931168" y="10109200"/>
            <a:ext cx="1116152" cy="1422561"/>
          </a:xfrm>
          <a:prstGeom prst="rect">
            <a:avLst/>
          </a:prstGeom>
          <a:noFill/>
          <a:ln>
            <a:noFill/>
          </a:ln>
        </p:spPr>
      </p:pic>
      <p:sp>
        <p:nvSpPr>
          <p:cNvPr id="97" name="Google Shape;97;g2c3cba21922_0_62"/>
          <p:cNvSpPr/>
          <p:nvPr/>
        </p:nvSpPr>
        <p:spPr>
          <a:xfrm>
            <a:off x="14708438" y="9499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c3cba21922_0_62"/>
          <p:cNvSpPr/>
          <p:nvPr/>
        </p:nvSpPr>
        <p:spPr>
          <a:xfrm>
            <a:off x="14708438" y="9499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99" name="Google Shape;99;g2c3cba21922_0_62"/>
          <p:cNvSpPr/>
          <p:nvPr/>
        </p:nvSpPr>
        <p:spPr>
          <a:xfrm>
            <a:off x="14708438" y="105410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4" name="Shape 104"/>
        <p:cNvGrpSpPr/>
        <p:nvPr/>
      </p:nvGrpSpPr>
      <p:grpSpPr>
        <a:xfrm>
          <a:off x="0" y="0"/>
          <a:ext cx="0" cy="0"/>
          <a:chOff x="0" y="0"/>
          <a:chExt cx="0" cy="0"/>
        </a:xfrm>
      </p:grpSpPr>
      <p:sp>
        <p:nvSpPr>
          <p:cNvPr id="105" name="Google Shape;105;g2c3cba21922_0_84"/>
          <p:cNvSpPr/>
          <p:nvPr/>
        </p:nvSpPr>
        <p:spPr>
          <a:xfrm>
            <a:off x="19344518" y="8216900"/>
            <a:ext cx="73035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c3cba21922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c3cba21922_0_8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08" name="Google Shape;108;g2c3cba21922_0_84"/>
          <p:cNvSpPr/>
          <p:nvPr/>
        </p:nvSpPr>
        <p:spPr>
          <a:xfrm>
            <a:off x="914514" y="25019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c3cba21922_0_84"/>
          <p:cNvSpPr/>
          <p:nvPr/>
        </p:nvSpPr>
        <p:spPr>
          <a:xfrm>
            <a:off x="914514" y="2501900"/>
            <a:ext cx="4788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c3cba21922_0_84"/>
          <p:cNvSpPr/>
          <p:nvPr/>
        </p:nvSpPr>
        <p:spPr>
          <a:xfrm>
            <a:off x="914514" y="2501900"/>
            <a:ext cx="4991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c3cba21922_0_84"/>
          <p:cNvSpPr/>
          <p:nvPr/>
        </p:nvSpPr>
        <p:spPr>
          <a:xfrm>
            <a:off x="914514" y="3949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c3cba21922_0_84"/>
          <p:cNvSpPr/>
          <p:nvPr/>
        </p:nvSpPr>
        <p:spPr>
          <a:xfrm>
            <a:off x="914514" y="3949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13" name="Google Shape;113;g2c3cba21922_0_84"/>
          <p:cNvPicPr preferRelativeResize="0"/>
          <p:nvPr/>
        </p:nvPicPr>
        <p:blipFill rotWithShape="1">
          <a:blip r:embed="rId4">
            <a:alphaModFix/>
          </a:blip>
          <a:srcRect b="0" l="0" r="0" t="0"/>
          <a:stretch/>
        </p:blipFill>
        <p:spPr>
          <a:xfrm>
            <a:off x="914514" y="6159500"/>
            <a:ext cx="7023978" cy="5105400"/>
          </a:xfrm>
          <a:prstGeom prst="rect">
            <a:avLst/>
          </a:prstGeom>
          <a:noFill/>
          <a:ln>
            <a:noFill/>
          </a:ln>
        </p:spPr>
      </p:pic>
      <p:sp>
        <p:nvSpPr>
          <p:cNvPr id="114" name="Google Shape;114;g2c3cba21922_0_84"/>
          <p:cNvSpPr/>
          <p:nvPr/>
        </p:nvSpPr>
        <p:spPr>
          <a:xfrm>
            <a:off x="15826178" y="25019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c3cba21922_0_84"/>
          <p:cNvSpPr/>
          <p:nvPr/>
        </p:nvSpPr>
        <p:spPr>
          <a:xfrm>
            <a:off x="15826178" y="2501900"/>
            <a:ext cx="4788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c3cba21922_0_84"/>
          <p:cNvSpPr/>
          <p:nvPr/>
        </p:nvSpPr>
        <p:spPr>
          <a:xfrm>
            <a:off x="15826178" y="2501900"/>
            <a:ext cx="4991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g2c3cba21922_0_84"/>
          <p:cNvSpPr/>
          <p:nvPr/>
        </p:nvSpPr>
        <p:spPr>
          <a:xfrm>
            <a:off x="15826178" y="3949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c3cba21922_0_84"/>
          <p:cNvSpPr/>
          <p:nvPr/>
        </p:nvSpPr>
        <p:spPr>
          <a:xfrm>
            <a:off x="15826178" y="3949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19" name="Google Shape;119;g2c3cba21922_0_84"/>
          <p:cNvPicPr preferRelativeResize="0"/>
          <p:nvPr/>
        </p:nvPicPr>
        <p:blipFill rotWithShape="1">
          <a:blip r:embed="rId5">
            <a:alphaModFix/>
          </a:blip>
          <a:srcRect b="0" l="0" r="0" t="0"/>
          <a:stretch/>
        </p:blipFill>
        <p:spPr>
          <a:xfrm>
            <a:off x="15826178" y="6159500"/>
            <a:ext cx="7023978" cy="5105400"/>
          </a:xfrm>
          <a:prstGeom prst="rect">
            <a:avLst/>
          </a:prstGeom>
          <a:noFill/>
          <a:ln>
            <a:noFill/>
          </a:ln>
        </p:spPr>
      </p:pic>
      <p:sp>
        <p:nvSpPr>
          <p:cNvPr id="120" name="Google Shape;120;g2c3cba21922_0_84"/>
          <p:cNvSpPr/>
          <p:nvPr/>
        </p:nvSpPr>
        <p:spPr>
          <a:xfrm>
            <a:off x="8370346" y="25019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c3cba21922_0_84"/>
          <p:cNvPicPr preferRelativeResize="0"/>
          <p:nvPr/>
        </p:nvPicPr>
        <p:blipFill rotWithShape="1">
          <a:blip r:embed="rId6">
            <a:alphaModFix/>
          </a:blip>
          <a:srcRect b="0" l="0" r="0" t="0"/>
          <a:stretch/>
        </p:blipFill>
        <p:spPr>
          <a:xfrm>
            <a:off x="8370346" y="2501900"/>
            <a:ext cx="7023978" cy="5105400"/>
          </a:xfrm>
          <a:prstGeom prst="rect">
            <a:avLst/>
          </a:prstGeom>
          <a:noFill/>
          <a:ln>
            <a:noFill/>
          </a:ln>
        </p:spPr>
      </p:pic>
      <p:sp>
        <p:nvSpPr>
          <p:cNvPr id="122" name="Google Shape;122;g2c3cba21922_0_84"/>
          <p:cNvSpPr/>
          <p:nvPr/>
        </p:nvSpPr>
        <p:spPr>
          <a:xfrm>
            <a:off x="8370346" y="8216900"/>
            <a:ext cx="4788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c3cba21922_0_84"/>
          <p:cNvSpPr/>
          <p:nvPr/>
        </p:nvSpPr>
        <p:spPr>
          <a:xfrm>
            <a:off x="8370346" y="8216900"/>
            <a:ext cx="4991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g2c3cba21922_0_84"/>
          <p:cNvSpPr/>
          <p:nvPr/>
        </p:nvSpPr>
        <p:spPr>
          <a:xfrm>
            <a:off x="8370346" y="9664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c3cba21922_0_84"/>
          <p:cNvSpPr/>
          <p:nvPr/>
        </p:nvSpPr>
        <p:spPr>
          <a:xfrm>
            <a:off x="8370346" y="9664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0" name="Shape 130"/>
        <p:cNvGrpSpPr/>
        <p:nvPr/>
      </p:nvGrpSpPr>
      <p:grpSpPr>
        <a:xfrm>
          <a:off x="0" y="0"/>
          <a:ext cx="0" cy="0"/>
          <a:chOff x="0" y="0"/>
          <a:chExt cx="0" cy="0"/>
        </a:xfrm>
      </p:grpSpPr>
      <p:sp>
        <p:nvSpPr>
          <p:cNvPr id="131" name="Google Shape;131;g2c3cba21922_0_109"/>
          <p:cNvSpPr/>
          <p:nvPr/>
        </p:nvSpPr>
        <p:spPr>
          <a:xfrm>
            <a:off x="0" y="0"/>
            <a:ext cx="7303500" cy="139953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c3cba21922_0_109"/>
          <p:cNvPicPr preferRelativeResize="0"/>
          <p:nvPr/>
        </p:nvPicPr>
        <p:blipFill rotWithShape="1">
          <a:blip r:embed="rId3">
            <a:alphaModFix/>
          </a:blip>
          <a:srcRect b="0" l="0" r="0" t="0"/>
          <a:stretch/>
        </p:blipFill>
        <p:spPr>
          <a:xfrm>
            <a:off x="1359070" y="1104900"/>
            <a:ext cx="10834454" cy="6743700"/>
          </a:xfrm>
          <a:prstGeom prst="rect">
            <a:avLst/>
          </a:prstGeom>
          <a:noFill/>
          <a:ln>
            <a:noFill/>
          </a:ln>
        </p:spPr>
      </p:pic>
      <p:sp>
        <p:nvSpPr>
          <p:cNvPr id="133" name="Google Shape;133;g2c3cba21922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c3cba21922_0_1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5" name="Google Shape;135;g2c3cba21922_0_109"/>
          <p:cNvPicPr preferRelativeResize="0"/>
          <p:nvPr/>
        </p:nvPicPr>
        <p:blipFill rotWithShape="1">
          <a:blip r:embed="rId5">
            <a:alphaModFix/>
          </a:blip>
          <a:srcRect b="0" l="0" r="0" t="0"/>
          <a:stretch/>
        </p:blipFill>
        <p:spPr>
          <a:xfrm>
            <a:off x="7532041" y="4635500"/>
            <a:ext cx="5966698" cy="4437887"/>
          </a:xfrm>
          <a:prstGeom prst="rect">
            <a:avLst/>
          </a:prstGeom>
          <a:noFill/>
          <a:ln>
            <a:noFill/>
          </a:ln>
        </p:spPr>
      </p:pic>
      <p:sp>
        <p:nvSpPr>
          <p:cNvPr id="136" name="Google Shape;136;g2c3cba21922_0_109"/>
          <p:cNvSpPr/>
          <p:nvPr/>
        </p:nvSpPr>
        <p:spPr>
          <a:xfrm>
            <a:off x="11774372" y="6858000"/>
            <a:ext cx="11190000" cy="595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c3cba21922_0_109"/>
          <p:cNvSpPr/>
          <p:nvPr/>
        </p:nvSpPr>
        <p:spPr>
          <a:xfrm>
            <a:off x="11774372" y="6858000"/>
            <a:ext cx="11393400" cy="523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8" name="Google Shape;138;g2c3cba21922_0_109"/>
          <p:cNvSpPr/>
          <p:nvPr/>
        </p:nvSpPr>
        <p:spPr>
          <a:xfrm>
            <a:off x="19128591" y="12192000"/>
            <a:ext cx="3988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3" name="Shape 143"/>
        <p:cNvGrpSpPr/>
        <p:nvPr/>
      </p:nvGrpSpPr>
      <p:grpSpPr>
        <a:xfrm>
          <a:off x="0" y="0"/>
          <a:ext cx="0" cy="0"/>
          <a:chOff x="0" y="0"/>
          <a:chExt cx="0" cy="0"/>
        </a:xfrm>
      </p:grpSpPr>
      <p:sp>
        <p:nvSpPr>
          <p:cNvPr id="144" name="Google Shape;144;g2c3cba21922_0_121"/>
          <p:cNvSpPr/>
          <p:nvPr/>
        </p:nvSpPr>
        <p:spPr>
          <a:xfrm>
            <a:off x="6198375" y="6197600"/>
            <a:ext cx="7303500" cy="68580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c3cba21922_0_1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c3cba21922_0_12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47" name="Google Shape;147;g2c3cba21922_0_121"/>
          <p:cNvPicPr preferRelativeResize="0"/>
          <p:nvPr/>
        </p:nvPicPr>
        <p:blipFill rotWithShape="1">
          <a:blip r:embed="rId4">
            <a:alphaModFix/>
          </a:blip>
          <a:srcRect b="0" l="0" r="0" t="0"/>
          <a:stretch/>
        </p:blipFill>
        <p:spPr>
          <a:xfrm>
            <a:off x="1524191" y="1866900"/>
            <a:ext cx="7595549" cy="10147300"/>
          </a:xfrm>
          <a:prstGeom prst="rect">
            <a:avLst/>
          </a:prstGeom>
          <a:noFill/>
          <a:ln>
            <a:noFill/>
          </a:ln>
        </p:spPr>
      </p:pic>
      <p:pic>
        <p:nvPicPr>
          <p:cNvPr descr=" " id="148" name="Google Shape;148;g2c3cba21922_0_121"/>
          <p:cNvPicPr preferRelativeResize="0"/>
          <p:nvPr/>
        </p:nvPicPr>
        <p:blipFill rotWithShape="1">
          <a:blip r:embed="rId5">
            <a:alphaModFix/>
          </a:blip>
          <a:srcRect b="0" l="0" r="0" t="0"/>
          <a:stretch/>
        </p:blipFill>
        <p:spPr>
          <a:xfrm>
            <a:off x="9335667" y="1866900"/>
            <a:ext cx="5728416" cy="10147300"/>
          </a:xfrm>
          <a:prstGeom prst="rect">
            <a:avLst/>
          </a:prstGeom>
          <a:noFill/>
          <a:ln>
            <a:noFill/>
          </a:ln>
        </p:spPr>
      </p:pic>
      <p:sp>
        <p:nvSpPr>
          <p:cNvPr id="149" name="Google Shape;149;g2c3cba21922_0_121"/>
          <p:cNvSpPr/>
          <p:nvPr/>
        </p:nvSpPr>
        <p:spPr>
          <a:xfrm>
            <a:off x="16004000" y="3111500"/>
            <a:ext cx="716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c3cba21922_0_121"/>
          <p:cNvSpPr/>
          <p:nvPr/>
        </p:nvSpPr>
        <p:spPr>
          <a:xfrm>
            <a:off x="16004000" y="3111500"/>
            <a:ext cx="7366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51" name="Google Shape;151;g2c3cba21922_0_121"/>
          <p:cNvSpPr/>
          <p:nvPr/>
        </p:nvSpPr>
        <p:spPr>
          <a:xfrm>
            <a:off x="16004000" y="4254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2" name="Google Shape;152;g2c3cba21922_0_121"/>
          <p:cNvSpPr/>
          <p:nvPr/>
        </p:nvSpPr>
        <p:spPr>
          <a:xfrm>
            <a:off x="16004000" y="6540500"/>
            <a:ext cx="716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c3cba21922_0_121"/>
          <p:cNvSpPr/>
          <p:nvPr/>
        </p:nvSpPr>
        <p:spPr>
          <a:xfrm>
            <a:off x="16004000" y="6540500"/>
            <a:ext cx="7366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54" name="Google Shape;154;g2c3cba21922_0_121"/>
          <p:cNvSpPr/>
          <p:nvPr/>
        </p:nvSpPr>
        <p:spPr>
          <a:xfrm>
            <a:off x="16004000" y="8521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9" name="Shape 159"/>
        <p:cNvGrpSpPr/>
        <p:nvPr/>
      </p:nvGrpSpPr>
      <p:grpSpPr>
        <a:xfrm>
          <a:off x="0" y="0"/>
          <a:ext cx="0" cy="0"/>
          <a:chOff x="0" y="0"/>
          <a:chExt cx="0" cy="0"/>
        </a:xfrm>
      </p:grpSpPr>
      <p:sp>
        <p:nvSpPr>
          <p:cNvPr id="160" name="Google Shape;160;g2c3cba21922_0_136"/>
          <p:cNvSpPr/>
          <p:nvPr/>
        </p:nvSpPr>
        <p:spPr>
          <a:xfrm>
            <a:off x="8535467" y="0"/>
            <a:ext cx="7303500" cy="10325100"/>
          </a:xfrm>
          <a:prstGeom prst="rect">
            <a:avLst/>
          </a:pr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c3cba21922_0_136"/>
          <p:cNvSpPr/>
          <p:nvPr/>
        </p:nvSpPr>
        <p:spPr>
          <a:xfrm>
            <a:off x="2091528" y="1574800"/>
            <a:ext cx="20216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62" name="Google Shape;162;g2c3cba21922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c3cba21922_0_13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64" name="Google Shape;164;g2c3cba21922_0_136"/>
          <p:cNvSpPr/>
          <p:nvPr/>
        </p:nvSpPr>
        <p:spPr>
          <a:xfrm>
            <a:off x="2705438" y="46482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c3cba21922_0_136"/>
          <p:cNvSpPr/>
          <p:nvPr/>
        </p:nvSpPr>
        <p:spPr>
          <a:xfrm>
            <a:off x="2705438" y="46482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c3cba21922_0_136"/>
          <p:cNvSpPr/>
          <p:nvPr/>
        </p:nvSpPr>
        <p:spPr>
          <a:xfrm>
            <a:off x="2502213" y="4648200"/>
            <a:ext cx="38232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167" name="Google Shape;167;g2c3cba21922_0_136"/>
          <p:cNvSpPr/>
          <p:nvPr/>
        </p:nvSpPr>
        <p:spPr>
          <a:xfrm>
            <a:off x="2569955" y="5689600"/>
            <a:ext cx="3755400" cy="2269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8" name="Google Shape;168;g2c3cba21922_0_136"/>
          <p:cNvSpPr/>
          <p:nvPr/>
        </p:nvSpPr>
        <p:spPr>
          <a:xfrm>
            <a:off x="18074359" y="88773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c3cba21922_0_136"/>
          <p:cNvSpPr/>
          <p:nvPr/>
        </p:nvSpPr>
        <p:spPr>
          <a:xfrm>
            <a:off x="18074359" y="88773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c3cba21922_0_136"/>
          <p:cNvSpPr/>
          <p:nvPr/>
        </p:nvSpPr>
        <p:spPr>
          <a:xfrm>
            <a:off x="18074359" y="88773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171" name="Google Shape;171;g2c3cba21922_0_136"/>
          <p:cNvSpPr/>
          <p:nvPr/>
        </p:nvSpPr>
        <p:spPr>
          <a:xfrm>
            <a:off x="18074359" y="9918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2" name="Google Shape;172;g2c3cba21922_0_136"/>
          <p:cNvSpPr/>
          <p:nvPr/>
        </p:nvSpPr>
        <p:spPr>
          <a:xfrm>
            <a:off x="18074359" y="46482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c3cba21922_0_136"/>
          <p:cNvSpPr/>
          <p:nvPr/>
        </p:nvSpPr>
        <p:spPr>
          <a:xfrm>
            <a:off x="18074359" y="46482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c3cba21922_0_136"/>
          <p:cNvSpPr/>
          <p:nvPr/>
        </p:nvSpPr>
        <p:spPr>
          <a:xfrm>
            <a:off x="18074359" y="46482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175" name="Google Shape;175;g2c3cba21922_0_136"/>
          <p:cNvSpPr/>
          <p:nvPr/>
        </p:nvSpPr>
        <p:spPr>
          <a:xfrm>
            <a:off x="18074359" y="5689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76" name="Google Shape;176;g2c3cba21922_0_136"/>
          <p:cNvSpPr/>
          <p:nvPr/>
        </p:nvSpPr>
        <p:spPr>
          <a:xfrm>
            <a:off x="2705438" y="88773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c3cba21922_0_136"/>
          <p:cNvSpPr/>
          <p:nvPr/>
        </p:nvSpPr>
        <p:spPr>
          <a:xfrm>
            <a:off x="2705438" y="88773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3cba21922_0_136"/>
          <p:cNvSpPr/>
          <p:nvPr/>
        </p:nvSpPr>
        <p:spPr>
          <a:xfrm>
            <a:off x="2502213" y="8877300"/>
            <a:ext cx="38232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179" name="Google Shape;179;g2c3cba21922_0_136"/>
          <p:cNvSpPr/>
          <p:nvPr/>
        </p:nvSpPr>
        <p:spPr>
          <a:xfrm>
            <a:off x="2569955" y="9918700"/>
            <a:ext cx="3755400" cy="2269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pic>
        <p:nvPicPr>
          <p:cNvPr descr=" " id="180" name="Google Shape;180;g2c3cba21922_0_136"/>
          <p:cNvPicPr preferRelativeResize="0"/>
          <p:nvPr/>
        </p:nvPicPr>
        <p:blipFill rotWithShape="1">
          <a:blip r:embed="rId4">
            <a:alphaModFix/>
          </a:blip>
          <a:srcRect b="0" l="0" r="0" t="0"/>
          <a:stretch/>
        </p:blipFill>
        <p:spPr>
          <a:xfrm>
            <a:off x="7506638" y="4610100"/>
            <a:ext cx="9373772" cy="7493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2024-03-18T08:39:21Z</dcterms:created>
  <dc:creator>PptxGenJS</dc:creator>
</cp:coreProperties>
</file>