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Lst>
  <p:sldSz cy="13716000" cx="24387025"/>
  <p:notesSz cx="13716000" cy="24387025"/>
  <p:embeddedFontLst>
    <p:embeddedFont>
      <p:font typeface="Lato"/>
      <p:regular r:id="rId33"/>
      <p:bold r:id="rId34"/>
      <p:italic r:id="rId35"/>
      <p:boldItalic r:id="rId36"/>
    </p:embeddedFont>
    <p:embeddedFont>
      <p:font typeface="Inter"/>
      <p:regular r:id="rId37"/>
      <p:bold r:id="rId38"/>
    </p:embeddedFont>
    <p:embeddedFont>
      <p:font typeface="DM Sans"/>
      <p:bold r:id="rId39"/>
      <p:boldItalic r:id="rId40"/>
    </p:embeddedFont>
    <p:embeddedFont>
      <p:font typeface="DM Serif Display"/>
      <p:regular r:id="rId41"/>
      <p: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3" roundtripDataSignature="AMtx7mgcY52vxpEuVOh+Q3upp6aIJz9tM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DMSans-boldItalic.fntdata"/><Relationship Id="rId20" Type="http://schemas.openxmlformats.org/officeDocument/2006/relationships/slide" Target="slides/slide16.xml"/><Relationship Id="rId42" Type="http://schemas.openxmlformats.org/officeDocument/2006/relationships/font" Target="fonts/DMSerifDisplay-italic.fntdata"/><Relationship Id="rId41" Type="http://schemas.openxmlformats.org/officeDocument/2006/relationships/font" Target="fonts/DMSerifDisplay-regular.fntdata"/><Relationship Id="rId22" Type="http://schemas.openxmlformats.org/officeDocument/2006/relationships/slide" Target="slides/slide18.xml"/><Relationship Id="rId21" Type="http://schemas.openxmlformats.org/officeDocument/2006/relationships/slide" Target="slides/slide17.xml"/><Relationship Id="rId43" Type="http://customschemas.google.com/relationships/presentationmetadata" Target="meta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Lato-regular.fntdata"/><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Lato-italic.fntdata"/><Relationship Id="rId12" Type="http://schemas.openxmlformats.org/officeDocument/2006/relationships/slide" Target="slides/slide8.xml"/><Relationship Id="rId34" Type="http://schemas.openxmlformats.org/officeDocument/2006/relationships/font" Target="fonts/Lato-bold.fntdata"/><Relationship Id="rId15" Type="http://schemas.openxmlformats.org/officeDocument/2006/relationships/slide" Target="slides/slide11.xml"/><Relationship Id="rId37" Type="http://schemas.openxmlformats.org/officeDocument/2006/relationships/font" Target="fonts/Inter-regular.fntdata"/><Relationship Id="rId14" Type="http://schemas.openxmlformats.org/officeDocument/2006/relationships/slide" Target="slides/slide10.xml"/><Relationship Id="rId36" Type="http://schemas.openxmlformats.org/officeDocument/2006/relationships/font" Target="fonts/Lato-boldItalic.fntdata"/><Relationship Id="rId17" Type="http://schemas.openxmlformats.org/officeDocument/2006/relationships/slide" Target="slides/slide13.xml"/><Relationship Id="rId39" Type="http://schemas.openxmlformats.org/officeDocument/2006/relationships/font" Target="fonts/DMSans-bold.fntdata"/><Relationship Id="rId16" Type="http://schemas.openxmlformats.org/officeDocument/2006/relationships/slide" Target="slides/slide12.xml"/><Relationship Id="rId38" Type="http://schemas.openxmlformats.org/officeDocument/2006/relationships/font" Target="fonts/Inter-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c3cba2192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c3cba21922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c3cba21922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c3cba21922_0_1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 name="Google Shape;183;g2c3cba21922_0_1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4" name="Google Shape;184;g2c3cba21922_0_1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c3cba21922_0_1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g2c3cba21922_0_1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 name="Google Shape;214;g2c3cba21922_0_1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c3cba21922_0_2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g2c3cba21922_0_2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g2c3cba21922_0_2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c3cba21922_0_2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g2c3cba21922_0_2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 name="Google Shape;304;g2c3cba21922_0_2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c3cba21922_0_2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g2c3cba21922_0_2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9" name="Google Shape;319;g2c3cba21922_0_2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c3cba21922_0_3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2" name="Google Shape;342;g2c3cba21922_0_3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g2c3cba21922_0_3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2c3cba21922_0_3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g2c3cba21922_0_3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0" name="Google Shape;400;g2c3cba21922_0_3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c3cba21922_0_3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4" name="Google Shape;414;g2c3cba21922_0_3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5" name="Google Shape;415;g2c3cba21922_0_3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c3cba21922_0_4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0" name="Google Shape;430;g2c3cba21922_0_4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1" name="Google Shape;431;g2c3cba21922_0_4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c3cba21922_0_4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6" name="Google Shape;446;g2c3cba21922_0_4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7" name="Google Shape;447;g2c3cba21922_0_4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g2c3cba21922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 name="Google Shape;24;g2c3cba21922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 name="Google Shape;25;g2c3cba21922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c3cba21922_0_4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5" name="Google Shape;455;g2c3cba21922_0_4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6" name="Google Shape;456;g2c3cba21922_0_4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2c3cba21922_0_4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9" name="Google Shape;489;g2c3cba21922_0_4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0" name="Google Shape;490;g2c3cba21922_0_4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2c3cba21922_0_4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1" name="Google Shape;511;g2c3cba21922_0_4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2" name="Google Shape;512;g2c3cba21922_0_4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2c3cba21922_0_5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6" name="Google Shape;546;g2c3cba21922_0_5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7" name="Google Shape;547;g2c3cba21922_0_5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2c3cba21922_0_5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3" name="Google Shape;573;g2c3cba21922_0_5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4" name="Google Shape;574;g2c3cba21922_0_5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2c3cba21922_0_5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3" name="Google Shape;603;g2c3cba21922_0_5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4" name="Google Shape;604;g2c3cba21922_0_5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2c3cba21922_0_5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3" name="Google Shape;613;g2c3cba21922_0_5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4" name="Google Shape;614;g2c3cba21922_0_5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2c3cba21922_0_5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3" name="Google Shape;623;g2c3cba21922_0_5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4" name="Google Shape;624;g2c3cba21922_0_5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2c3cba21922_0_5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5" name="Google Shape;635;g2c3cba21922_0_5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6" name="Google Shape;636;g2c3cba21922_0_5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 name="Shape 34"/>
        <p:cNvGrpSpPr/>
        <p:nvPr/>
      </p:nvGrpSpPr>
      <p:grpSpPr>
        <a:xfrm>
          <a:off x="0" y="0"/>
          <a:ext cx="0" cy="0"/>
          <a:chOff x="0" y="0"/>
          <a:chExt cx="0" cy="0"/>
        </a:xfrm>
      </p:grpSpPr>
      <p:sp>
        <p:nvSpPr>
          <p:cNvPr id="35" name="Google Shape;35;g2c3cba21922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 name="Google Shape;36;g2c3cba21922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 name="Google Shape;37;g2c3cba21922_0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2c3cba21922_0_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 name="Google Shape;67;g2c3cba21922_0_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 name="Google Shape;68;g2c3cba21922_0_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2c3cba21922_0_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 name="Google Shape;79;g2c3cba21922_0_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 name="Google Shape;80;g2c3cba21922_0_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c3cba21922_0_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g2c3cba21922_0_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g2c3cba21922_0_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c3cba21922_0_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g2c3cba21922_0_1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 name="Google Shape;129;g2c3cba21922_0_1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c3cba21922_0_1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g2c3cba21922_0_1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 name="Google Shape;142;g2c3cba21922_0_1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c3cba21922_0_1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g2c3cba21922_0_1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g2c3cba21922_0_1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69.png"/><Relationship Id="rId5" Type="http://schemas.openxmlformats.org/officeDocument/2006/relationships/image" Target="../media/image30.png"/><Relationship Id="rId6" Type="http://schemas.openxmlformats.org/officeDocument/2006/relationships/image" Target="../media/image45.png"/><Relationship Id="rId7"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38.png"/><Relationship Id="rId10" Type="http://schemas.openxmlformats.org/officeDocument/2006/relationships/image" Target="../media/image63.png"/><Relationship Id="rId9" Type="http://schemas.openxmlformats.org/officeDocument/2006/relationships/image" Target="../media/image50.png"/><Relationship Id="rId5" Type="http://schemas.openxmlformats.org/officeDocument/2006/relationships/image" Target="../media/image36.png"/><Relationship Id="rId6" Type="http://schemas.openxmlformats.org/officeDocument/2006/relationships/image" Target="../media/image54.png"/><Relationship Id="rId7" Type="http://schemas.openxmlformats.org/officeDocument/2006/relationships/image" Target="../media/image5.png"/><Relationship Id="rId8" Type="http://schemas.openxmlformats.org/officeDocument/2006/relationships/image" Target="../media/image5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88.png"/><Relationship Id="rId5" Type="http://schemas.openxmlformats.org/officeDocument/2006/relationships/image" Target="../media/image53.png"/><Relationship Id="rId6" Type="http://schemas.openxmlformats.org/officeDocument/2006/relationships/image" Target="../media/image4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81.png"/><Relationship Id="rId5" Type="http://schemas.openxmlformats.org/officeDocument/2006/relationships/image" Target="../media/image6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1.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20" Type="http://schemas.openxmlformats.org/officeDocument/2006/relationships/image" Target="../media/image70.png"/><Relationship Id="rId22" Type="http://schemas.openxmlformats.org/officeDocument/2006/relationships/image" Target="../media/image75.png"/><Relationship Id="rId21" Type="http://schemas.openxmlformats.org/officeDocument/2006/relationships/image" Target="../media/image76.png"/><Relationship Id="rId24" Type="http://schemas.openxmlformats.org/officeDocument/2006/relationships/image" Target="../media/image106.png"/><Relationship Id="rId23" Type="http://schemas.openxmlformats.org/officeDocument/2006/relationships/image" Target="../media/image85.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52.png"/><Relationship Id="rId9" Type="http://schemas.openxmlformats.org/officeDocument/2006/relationships/image" Target="../media/image62.png"/><Relationship Id="rId26" Type="http://schemas.openxmlformats.org/officeDocument/2006/relationships/image" Target="../media/image73.png"/><Relationship Id="rId25" Type="http://schemas.openxmlformats.org/officeDocument/2006/relationships/image" Target="../media/image83.png"/><Relationship Id="rId27" Type="http://schemas.openxmlformats.org/officeDocument/2006/relationships/image" Target="../media/image86.png"/><Relationship Id="rId5" Type="http://schemas.openxmlformats.org/officeDocument/2006/relationships/image" Target="../media/image51.png"/><Relationship Id="rId6" Type="http://schemas.openxmlformats.org/officeDocument/2006/relationships/image" Target="../media/image58.png"/><Relationship Id="rId7" Type="http://schemas.openxmlformats.org/officeDocument/2006/relationships/image" Target="../media/image55.png"/><Relationship Id="rId8" Type="http://schemas.openxmlformats.org/officeDocument/2006/relationships/image" Target="../media/image56.png"/><Relationship Id="rId11" Type="http://schemas.openxmlformats.org/officeDocument/2006/relationships/image" Target="../media/image59.png"/><Relationship Id="rId10" Type="http://schemas.openxmlformats.org/officeDocument/2006/relationships/image" Target="../media/image78.png"/><Relationship Id="rId13" Type="http://schemas.openxmlformats.org/officeDocument/2006/relationships/image" Target="../media/image66.png"/><Relationship Id="rId12" Type="http://schemas.openxmlformats.org/officeDocument/2006/relationships/image" Target="../media/image92.png"/><Relationship Id="rId15" Type="http://schemas.openxmlformats.org/officeDocument/2006/relationships/image" Target="../media/image64.png"/><Relationship Id="rId14" Type="http://schemas.openxmlformats.org/officeDocument/2006/relationships/image" Target="../media/image65.png"/><Relationship Id="rId17" Type="http://schemas.openxmlformats.org/officeDocument/2006/relationships/image" Target="../media/image71.png"/><Relationship Id="rId16" Type="http://schemas.openxmlformats.org/officeDocument/2006/relationships/image" Target="../media/image80.png"/><Relationship Id="rId19" Type="http://schemas.openxmlformats.org/officeDocument/2006/relationships/image" Target="../media/image93.png"/><Relationship Id="rId18" Type="http://schemas.openxmlformats.org/officeDocument/2006/relationships/image" Target="../media/image7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89.png"/><Relationship Id="rId5" Type="http://schemas.openxmlformats.org/officeDocument/2006/relationships/image" Target="../media/image10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82.png"/><Relationship Id="rId5" Type="http://schemas.openxmlformats.org/officeDocument/2006/relationships/image" Target="../media/image9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image" Target="../media/image94.png"/><Relationship Id="rId5" Type="http://schemas.openxmlformats.org/officeDocument/2006/relationships/image" Target="../media/image10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30.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19.png"/><Relationship Id="rId5"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image" Target="../media/image98.png"/><Relationship Id="rId5" Type="http://schemas.openxmlformats.org/officeDocument/2006/relationships/image" Target="../media/image1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png"/><Relationship Id="rId4" Type="http://schemas.openxmlformats.org/officeDocument/2006/relationships/image" Target="../media/image9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png"/><Relationship Id="rId4" Type="http://schemas.openxmlformats.org/officeDocument/2006/relationships/image" Target="../media/image99.png"/><Relationship Id="rId5" Type="http://schemas.openxmlformats.org/officeDocument/2006/relationships/image" Target="../media/image126.png"/><Relationship Id="rId6" Type="http://schemas.openxmlformats.org/officeDocument/2006/relationships/image" Target="../media/image107.png"/><Relationship Id="rId7" Type="http://schemas.openxmlformats.org/officeDocument/2006/relationships/image" Target="../media/image125.png"/><Relationship Id="rId8" Type="http://schemas.openxmlformats.org/officeDocument/2006/relationships/image" Target="../media/image10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png"/><Relationship Id="rId4" Type="http://schemas.openxmlformats.org/officeDocument/2006/relationships/image" Target="../media/image115.png"/><Relationship Id="rId5" Type="http://schemas.openxmlformats.org/officeDocument/2006/relationships/image" Target="../media/image118.png"/><Relationship Id="rId6" Type="http://schemas.openxmlformats.org/officeDocument/2006/relationships/image" Target="../media/image1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13.png"/><Relationship Id="rId4" Type="http://schemas.openxmlformats.org/officeDocument/2006/relationships/image" Target="../media/image4.png"/><Relationship Id="rId9" Type="http://schemas.openxmlformats.org/officeDocument/2006/relationships/image" Target="../media/image134.png"/><Relationship Id="rId5" Type="http://schemas.openxmlformats.org/officeDocument/2006/relationships/image" Target="../media/image100.png"/><Relationship Id="rId6" Type="http://schemas.openxmlformats.org/officeDocument/2006/relationships/image" Target="../media/image111.png"/><Relationship Id="rId7" Type="http://schemas.openxmlformats.org/officeDocument/2006/relationships/image" Target="../media/image110.png"/><Relationship Id="rId8" Type="http://schemas.openxmlformats.org/officeDocument/2006/relationships/image" Target="../media/image133.png"/><Relationship Id="rId11" Type="http://schemas.openxmlformats.org/officeDocument/2006/relationships/image" Target="../media/image129.png"/><Relationship Id="rId10" Type="http://schemas.openxmlformats.org/officeDocument/2006/relationships/image" Target="../media/image1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16.png"/><Relationship Id="rId4" Type="http://schemas.openxmlformats.org/officeDocument/2006/relationships/image" Target="../media/image136.png"/><Relationship Id="rId5"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png"/><Relationship Id="rId4" Type="http://schemas.openxmlformats.org/officeDocument/2006/relationships/image" Target="../media/image1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28.png"/><Relationship Id="rId4" Type="http://schemas.openxmlformats.org/officeDocument/2006/relationships/image" Target="../media/image127.png"/><Relationship Id="rId5" Type="http://schemas.openxmlformats.org/officeDocument/2006/relationships/image" Target="../media/image132.png"/><Relationship Id="rId6" Type="http://schemas.openxmlformats.org/officeDocument/2006/relationships/image" Target="../media/image135.png"/><Relationship Id="rId7" Type="http://schemas.openxmlformats.org/officeDocument/2006/relationships/image" Target="../media/image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png"/><Relationship Id="rId4" Type="http://schemas.openxmlformats.org/officeDocument/2006/relationships/hyperlink" Target="https://unsplash.com/" TargetMode="External"/><Relationship Id="rId5" Type="http://schemas.openxmlformats.org/officeDocument/2006/relationships/image" Target="../media/image1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13.png"/><Relationship Id="rId5"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16.png"/><Relationship Id="rId5" Type="http://schemas.openxmlformats.org/officeDocument/2006/relationships/image" Target="../media/image5.png"/><Relationship Id="rId6" Type="http://schemas.openxmlformats.org/officeDocument/2006/relationships/image" Target="../media/image18.png"/><Relationship Id="rId7"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27.png"/><Relationship Id="rId5" Type="http://schemas.openxmlformats.org/officeDocument/2006/relationships/image" Target="../media/image24.png"/><Relationship Id="rId6"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4.png"/><Relationship Id="rId5"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39.png"/><Relationship Id="rId5" Type="http://schemas.openxmlformats.org/officeDocument/2006/relationships/image" Target="../media/image4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 name="Shape 15"/>
        <p:cNvGrpSpPr/>
        <p:nvPr/>
      </p:nvGrpSpPr>
      <p:grpSpPr>
        <a:xfrm>
          <a:off x="0" y="0"/>
          <a:ext cx="0" cy="0"/>
          <a:chOff x="0" y="0"/>
          <a:chExt cx="0" cy="0"/>
        </a:xfrm>
      </p:grpSpPr>
      <p:sp>
        <p:nvSpPr>
          <p:cNvPr id="16" name="Google Shape;16;g2c3cba21922_0_0"/>
          <p:cNvSpPr/>
          <p:nvPr/>
        </p:nvSpPr>
        <p:spPr>
          <a:xfrm>
            <a:off x="6427003" y="3492500"/>
            <a:ext cx="17096400" cy="3708300"/>
          </a:xfrm>
          <a:prstGeom prst="rec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g2c3cba21922_0_0"/>
          <p:cNvSpPr/>
          <p:nvPr/>
        </p:nvSpPr>
        <p:spPr>
          <a:xfrm>
            <a:off x="9272159" y="3721100"/>
            <a:ext cx="14386800" cy="407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8800"/>
              <a:buFont typeface="DM Serif Display"/>
              <a:buNone/>
            </a:pPr>
            <a:r>
              <a:rPr b="0" i="0" lang="en-US" sz="18800" u="none" cap="none" strike="noStrike">
                <a:solidFill>
                  <a:srgbClr val="272727"/>
                </a:solidFill>
                <a:latin typeface="DM Serif Display"/>
                <a:ea typeface="DM Serif Display"/>
                <a:cs typeface="DM Serif Display"/>
                <a:sym typeface="DM Serif Display"/>
              </a:rPr>
              <a:t>Photography </a:t>
            </a:r>
            <a:endParaRPr b="0" i="0" sz="18800" u="none" cap="none" strike="noStrike">
              <a:solidFill>
                <a:schemeClr val="dk1"/>
              </a:solidFill>
              <a:latin typeface="Calibri"/>
              <a:ea typeface="Calibri"/>
              <a:cs typeface="Calibri"/>
              <a:sym typeface="Calibri"/>
            </a:endParaRPr>
          </a:p>
        </p:txBody>
      </p:sp>
      <p:sp>
        <p:nvSpPr>
          <p:cNvPr id="18" name="Google Shape;18;g2c3cba21922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 name="Google Shape;19;g2c3cba21922_0_0"/>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20" name="Google Shape;20;g2c3cba21922_0_0"/>
          <p:cNvPicPr preferRelativeResize="0"/>
          <p:nvPr/>
        </p:nvPicPr>
        <p:blipFill rotWithShape="1">
          <a:blip r:embed="rId4">
            <a:alphaModFix/>
          </a:blip>
          <a:srcRect b="0" l="0" r="0" t="0"/>
          <a:stretch/>
        </p:blipFill>
        <p:spPr>
          <a:xfrm>
            <a:off x="1130441" y="1130300"/>
            <a:ext cx="7570146" cy="11455400"/>
          </a:xfrm>
          <a:prstGeom prst="rect">
            <a:avLst/>
          </a:prstGeom>
          <a:noFill/>
          <a:ln>
            <a:noFill/>
          </a:ln>
        </p:spPr>
      </p:pic>
      <p:sp>
        <p:nvSpPr>
          <p:cNvPr id="21" name="Google Shape;21;g2c3cba21922_0_0"/>
          <p:cNvSpPr/>
          <p:nvPr/>
        </p:nvSpPr>
        <p:spPr>
          <a:xfrm>
            <a:off x="9272159" y="7327900"/>
            <a:ext cx="13785600" cy="23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AFAFAF"/>
              </a:buClr>
              <a:buSzPts val="6400"/>
              <a:buFont typeface="DM Sans"/>
              <a:buNone/>
            </a:pPr>
            <a:r>
              <a:rPr b="1" i="0" lang="en-US" sz="6400" u="none" cap="none" strike="noStrike">
                <a:solidFill>
                  <a:srgbClr val="AFAFAF"/>
                </a:solidFill>
                <a:latin typeface="DM Sans"/>
                <a:ea typeface="DM Sans"/>
                <a:cs typeface="DM Sans"/>
                <a:sym typeface="DM Sans"/>
              </a:rPr>
              <a:t>FREE PRESENTATION TEMPLATE </a:t>
            </a:r>
            <a:r>
              <a:rPr b="1" i="0" lang="en-US" sz="6400" u="none" cap="none" strike="noStrike">
                <a:solidFill>
                  <a:srgbClr val="0E0E0E"/>
                </a:solidFill>
                <a:latin typeface="DM Sans"/>
                <a:ea typeface="DM Sans"/>
                <a:cs typeface="DM Sans"/>
                <a:sym typeface="DM Sans"/>
              </a:rPr>
              <a:t>BY EATEMP</a:t>
            </a:r>
            <a:endParaRPr b="0" i="0" sz="64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85" name="Shape 185"/>
        <p:cNvGrpSpPr/>
        <p:nvPr/>
      </p:nvGrpSpPr>
      <p:grpSpPr>
        <a:xfrm>
          <a:off x="0" y="0"/>
          <a:ext cx="0" cy="0"/>
          <a:chOff x="0" y="0"/>
          <a:chExt cx="0" cy="0"/>
        </a:xfrm>
      </p:grpSpPr>
      <p:sp>
        <p:nvSpPr>
          <p:cNvPr id="186" name="Google Shape;186;g2c3cba21922_0_16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7" name="Google Shape;187;g2c3cba21922_0_161"/>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188" name="Google Shape;188;g2c3cba21922_0_161"/>
          <p:cNvSpPr/>
          <p:nvPr/>
        </p:nvSpPr>
        <p:spPr>
          <a:xfrm>
            <a:off x="9107038" y="469900"/>
            <a:ext cx="57369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Pricing Plan</a:t>
            </a:r>
            <a:endParaRPr b="0" i="0" sz="8000" u="none" cap="none" strike="noStrike">
              <a:solidFill>
                <a:schemeClr val="dk1"/>
              </a:solidFill>
              <a:latin typeface="Calibri"/>
              <a:ea typeface="Calibri"/>
              <a:cs typeface="Calibri"/>
              <a:sym typeface="Calibri"/>
            </a:endParaRPr>
          </a:p>
        </p:txBody>
      </p:sp>
      <p:sp>
        <p:nvSpPr>
          <p:cNvPr id="189" name="Google Shape;189;g2c3cba21922_0_161"/>
          <p:cNvSpPr/>
          <p:nvPr/>
        </p:nvSpPr>
        <p:spPr>
          <a:xfrm>
            <a:off x="1778222" y="2489200"/>
            <a:ext cx="20843400" cy="980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g2c3cba21922_0_161"/>
          <p:cNvSpPr/>
          <p:nvPr/>
        </p:nvSpPr>
        <p:spPr>
          <a:xfrm>
            <a:off x="1778222" y="2489200"/>
            <a:ext cx="6439800" cy="9804300"/>
          </a:xfrm>
          <a:prstGeom prst="roundRect">
            <a:avLst>
              <a:gd fmla="val 3124"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g2c3cba21922_0_161"/>
          <p:cNvSpPr/>
          <p:nvPr/>
        </p:nvSpPr>
        <p:spPr>
          <a:xfrm>
            <a:off x="4185173" y="2946400"/>
            <a:ext cx="1625700" cy="1625700"/>
          </a:xfrm>
          <a:prstGeom prst="roundRect">
            <a:avLst>
              <a:gd fmla="val 78188"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2" name="Google Shape;192;g2c3cba21922_0_161"/>
          <p:cNvPicPr preferRelativeResize="0"/>
          <p:nvPr/>
        </p:nvPicPr>
        <p:blipFill rotWithShape="1">
          <a:blip r:embed="rId4">
            <a:alphaModFix/>
          </a:blip>
          <a:srcRect b="0" l="0" r="0" t="0"/>
          <a:stretch/>
        </p:blipFill>
        <p:spPr>
          <a:xfrm>
            <a:off x="4490011" y="3251200"/>
            <a:ext cx="1016127" cy="1016000"/>
          </a:xfrm>
          <a:prstGeom prst="rect">
            <a:avLst/>
          </a:prstGeom>
          <a:noFill/>
          <a:ln>
            <a:noFill/>
          </a:ln>
        </p:spPr>
      </p:pic>
      <p:pic>
        <p:nvPicPr>
          <p:cNvPr descr=" " id="193" name="Google Shape;193;g2c3cba21922_0_161"/>
          <p:cNvPicPr preferRelativeResize="0"/>
          <p:nvPr/>
        </p:nvPicPr>
        <p:blipFill rotWithShape="1">
          <a:blip r:embed="rId5">
            <a:alphaModFix/>
          </a:blip>
          <a:srcRect b="0" l="0" r="0" t="0"/>
          <a:stretch/>
        </p:blipFill>
        <p:spPr>
          <a:xfrm>
            <a:off x="4670612" y="3314700"/>
            <a:ext cx="654926" cy="889000"/>
          </a:xfrm>
          <a:prstGeom prst="rect">
            <a:avLst/>
          </a:prstGeom>
          <a:noFill/>
          <a:ln>
            <a:noFill/>
          </a:ln>
        </p:spPr>
      </p:pic>
      <p:sp>
        <p:nvSpPr>
          <p:cNvPr id="194" name="Google Shape;194;g2c3cba21922_0_161"/>
          <p:cNvSpPr/>
          <p:nvPr/>
        </p:nvSpPr>
        <p:spPr>
          <a:xfrm>
            <a:off x="4185173" y="4876800"/>
            <a:ext cx="16257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DM Serif Display"/>
              <a:buNone/>
            </a:pPr>
            <a:r>
              <a:rPr b="0" i="0" lang="en-US" sz="4800" u="none" cap="none" strike="noStrike">
                <a:solidFill>
                  <a:srgbClr val="000000"/>
                </a:solidFill>
                <a:latin typeface="DM Serif Display"/>
                <a:ea typeface="DM Serif Display"/>
                <a:cs typeface="DM Serif Display"/>
                <a:sym typeface="DM Serif Display"/>
              </a:rPr>
              <a:t>Basic</a:t>
            </a:r>
            <a:endParaRPr b="0" i="0" sz="4800" u="none" cap="none" strike="noStrike">
              <a:solidFill>
                <a:schemeClr val="dk1"/>
              </a:solidFill>
              <a:latin typeface="Calibri"/>
              <a:ea typeface="Calibri"/>
              <a:cs typeface="Calibri"/>
              <a:sym typeface="Calibri"/>
            </a:endParaRPr>
          </a:p>
        </p:txBody>
      </p:sp>
      <p:sp>
        <p:nvSpPr>
          <p:cNvPr id="195" name="Google Shape;195;g2c3cba21922_0_161"/>
          <p:cNvSpPr/>
          <p:nvPr/>
        </p:nvSpPr>
        <p:spPr>
          <a:xfrm>
            <a:off x="2235479" y="60198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196" name="Google Shape;196;g2c3cba21922_0_161"/>
          <p:cNvSpPr/>
          <p:nvPr/>
        </p:nvSpPr>
        <p:spPr>
          <a:xfrm>
            <a:off x="3480235" y="10998200"/>
            <a:ext cx="30357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$10/month</a:t>
            </a:r>
            <a:endParaRPr b="0" i="0" sz="4800" u="none" cap="none" strike="noStrike">
              <a:solidFill>
                <a:schemeClr val="dk1"/>
              </a:solidFill>
              <a:latin typeface="Calibri"/>
              <a:ea typeface="Calibri"/>
              <a:cs typeface="Calibri"/>
              <a:sym typeface="Calibri"/>
            </a:endParaRPr>
          </a:p>
        </p:txBody>
      </p:sp>
      <p:sp>
        <p:nvSpPr>
          <p:cNvPr id="197" name="Google Shape;197;g2c3cba21922_0_161"/>
          <p:cNvSpPr/>
          <p:nvPr/>
        </p:nvSpPr>
        <p:spPr>
          <a:xfrm>
            <a:off x="8980022" y="2489200"/>
            <a:ext cx="6439800" cy="9804300"/>
          </a:xfrm>
          <a:prstGeom prst="roundRect">
            <a:avLst>
              <a:gd fmla="val 3124"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g2c3cba21922_0_161"/>
          <p:cNvSpPr/>
          <p:nvPr/>
        </p:nvSpPr>
        <p:spPr>
          <a:xfrm>
            <a:off x="11386973" y="2946400"/>
            <a:ext cx="1625700" cy="1625700"/>
          </a:xfrm>
          <a:prstGeom prst="roundRect">
            <a:avLst>
              <a:gd fmla="val 78188"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9" name="Google Shape;199;g2c3cba21922_0_161"/>
          <p:cNvPicPr preferRelativeResize="0"/>
          <p:nvPr/>
        </p:nvPicPr>
        <p:blipFill rotWithShape="1">
          <a:blip r:embed="rId4">
            <a:alphaModFix/>
          </a:blip>
          <a:srcRect b="0" l="0" r="0" t="0"/>
          <a:stretch/>
        </p:blipFill>
        <p:spPr>
          <a:xfrm>
            <a:off x="11691811" y="3251200"/>
            <a:ext cx="1016127" cy="1016000"/>
          </a:xfrm>
          <a:prstGeom prst="rect">
            <a:avLst/>
          </a:prstGeom>
          <a:noFill/>
          <a:ln>
            <a:noFill/>
          </a:ln>
        </p:spPr>
      </p:pic>
      <p:pic>
        <p:nvPicPr>
          <p:cNvPr descr=" " id="200" name="Google Shape;200;g2c3cba21922_0_161"/>
          <p:cNvPicPr preferRelativeResize="0"/>
          <p:nvPr/>
        </p:nvPicPr>
        <p:blipFill rotWithShape="1">
          <a:blip r:embed="rId6">
            <a:alphaModFix/>
          </a:blip>
          <a:srcRect b="0" l="0" r="0" t="0"/>
          <a:stretch/>
        </p:blipFill>
        <p:spPr>
          <a:xfrm>
            <a:off x="11789092" y="3370312"/>
            <a:ext cx="821569" cy="777825"/>
          </a:xfrm>
          <a:prstGeom prst="rect">
            <a:avLst/>
          </a:prstGeom>
          <a:noFill/>
          <a:ln>
            <a:noFill/>
          </a:ln>
        </p:spPr>
      </p:pic>
      <p:sp>
        <p:nvSpPr>
          <p:cNvPr id="201" name="Google Shape;201;g2c3cba21922_0_161"/>
          <p:cNvSpPr/>
          <p:nvPr/>
        </p:nvSpPr>
        <p:spPr>
          <a:xfrm>
            <a:off x="11488586" y="4876800"/>
            <a:ext cx="14226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DM Serif Display"/>
              <a:buNone/>
            </a:pPr>
            <a:r>
              <a:rPr b="0" i="0" lang="en-US" sz="4800" u="none" cap="none" strike="noStrike">
                <a:solidFill>
                  <a:srgbClr val="000000"/>
                </a:solidFill>
                <a:latin typeface="DM Serif Display"/>
                <a:ea typeface="DM Serif Display"/>
                <a:cs typeface="DM Serif Display"/>
                <a:sym typeface="DM Serif Display"/>
              </a:rPr>
              <a:t>Elite</a:t>
            </a:r>
            <a:endParaRPr b="0" i="0" sz="4800" u="none" cap="none" strike="noStrike">
              <a:solidFill>
                <a:schemeClr val="dk1"/>
              </a:solidFill>
              <a:latin typeface="Calibri"/>
              <a:ea typeface="Calibri"/>
              <a:cs typeface="Calibri"/>
              <a:sym typeface="Calibri"/>
            </a:endParaRPr>
          </a:p>
        </p:txBody>
      </p:sp>
      <p:sp>
        <p:nvSpPr>
          <p:cNvPr id="202" name="Google Shape;202;g2c3cba21922_0_161"/>
          <p:cNvSpPr/>
          <p:nvPr/>
        </p:nvSpPr>
        <p:spPr>
          <a:xfrm>
            <a:off x="9437280" y="60198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03" name="Google Shape;203;g2c3cba21922_0_161"/>
          <p:cNvSpPr/>
          <p:nvPr/>
        </p:nvSpPr>
        <p:spPr>
          <a:xfrm>
            <a:off x="10631229" y="10998200"/>
            <a:ext cx="31374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$50/month</a:t>
            </a:r>
            <a:endParaRPr b="0" i="0" sz="4800" u="none" cap="none" strike="noStrike">
              <a:solidFill>
                <a:schemeClr val="dk1"/>
              </a:solidFill>
              <a:latin typeface="Calibri"/>
              <a:ea typeface="Calibri"/>
              <a:cs typeface="Calibri"/>
              <a:sym typeface="Calibri"/>
            </a:endParaRPr>
          </a:p>
        </p:txBody>
      </p:sp>
      <p:sp>
        <p:nvSpPr>
          <p:cNvPr id="204" name="Google Shape;204;g2c3cba21922_0_161"/>
          <p:cNvSpPr/>
          <p:nvPr/>
        </p:nvSpPr>
        <p:spPr>
          <a:xfrm>
            <a:off x="16181822" y="2489200"/>
            <a:ext cx="6439800" cy="9804300"/>
          </a:xfrm>
          <a:prstGeom prst="roundRect">
            <a:avLst>
              <a:gd fmla="val 3124"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2c3cba21922_0_161"/>
          <p:cNvSpPr/>
          <p:nvPr/>
        </p:nvSpPr>
        <p:spPr>
          <a:xfrm>
            <a:off x="18588773" y="2946400"/>
            <a:ext cx="1625700" cy="1625700"/>
          </a:xfrm>
          <a:prstGeom prst="roundRect">
            <a:avLst>
              <a:gd fmla="val 78188"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6" name="Google Shape;206;g2c3cba21922_0_161"/>
          <p:cNvPicPr preferRelativeResize="0"/>
          <p:nvPr/>
        </p:nvPicPr>
        <p:blipFill rotWithShape="1">
          <a:blip r:embed="rId4">
            <a:alphaModFix/>
          </a:blip>
          <a:srcRect b="0" l="0" r="0" t="0"/>
          <a:stretch/>
        </p:blipFill>
        <p:spPr>
          <a:xfrm>
            <a:off x="18893611" y="3251200"/>
            <a:ext cx="1016127" cy="1016000"/>
          </a:xfrm>
          <a:prstGeom prst="rect">
            <a:avLst/>
          </a:prstGeom>
          <a:noFill/>
          <a:ln>
            <a:noFill/>
          </a:ln>
        </p:spPr>
      </p:pic>
      <p:pic>
        <p:nvPicPr>
          <p:cNvPr descr=" " id="207" name="Google Shape;207;g2c3cba21922_0_161"/>
          <p:cNvPicPr preferRelativeResize="0"/>
          <p:nvPr/>
        </p:nvPicPr>
        <p:blipFill rotWithShape="1">
          <a:blip r:embed="rId7">
            <a:alphaModFix/>
          </a:blip>
          <a:srcRect b="0" l="0" r="0" t="0"/>
          <a:stretch/>
        </p:blipFill>
        <p:spPr>
          <a:xfrm>
            <a:off x="19020627" y="3409950"/>
            <a:ext cx="762095" cy="698500"/>
          </a:xfrm>
          <a:prstGeom prst="rect">
            <a:avLst/>
          </a:prstGeom>
          <a:noFill/>
          <a:ln>
            <a:noFill/>
          </a:ln>
        </p:spPr>
      </p:pic>
      <p:sp>
        <p:nvSpPr>
          <p:cNvPr id="208" name="Google Shape;208;g2c3cba21922_0_161"/>
          <p:cNvSpPr/>
          <p:nvPr/>
        </p:nvSpPr>
        <p:spPr>
          <a:xfrm>
            <a:off x="17858432" y="4876800"/>
            <a:ext cx="30864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DM Serif Display"/>
              <a:buNone/>
            </a:pPr>
            <a:r>
              <a:rPr b="0" i="0" lang="en-US" sz="4800" u="none" cap="none" strike="noStrike">
                <a:solidFill>
                  <a:srgbClr val="000000"/>
                </a:solidFill>
                <a:latin typeface="DM Serif Display"/>
                <a:ea typeface="DM Serif Display"/>
                <a:cs typeface="DM Serif Display"/>
                <a:sym typeface="DM Serif Display"/>
              </a:rPr>
              <a:t>Legendary</a:t>
            </a:r>
            <a:endParaRPr b="0" i="0" sz="4800" u="none" cap="none" strike="noStrike">
              <a:solidFill>
                <a:schemeClr val="dk1"/>
              </a:solidFill>
              <a:latin typeface="Calibri"/>
              <a:ea typeface="Calibri"/>
              <a:cs typeface="Calibri"/>
              <a:sym typeface="Calibri"/>
            </a:endParaRPr>
          </a:p>
        </p:txBody>
      </p:sp>
      <p:sp>
        <p:nvSpPr>
          <p:cNvPr id="209" name="Google Shape;209;g2c3cba21922_0_161"/>
          <p:cNvSpPr/>
          <p:nvPr/>
        </p:nvSpPr>
        <p:spPr>
          <a:xfrm>
            <a:off x="16639080" y="60198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10" name="Google Shape;210;g2c3cba21922_0_161"/>
          <p:cNvSpPr/>
          <p:nvPr/>
        </p:nvSpPr>
        <p:spPr>
          <a:xfrm>
            <a:off x="17731416" y="10998200"/>
            <a:ext cx="33405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15" name="Shape 215"/>
        <p:cNvGrpSpPr/>
        <p:nvPr/>
      </p:nvGrpSpPr>
      <p:grpSpPr>
        <a:xfrm>
          <a:off x="0" y="0"/>
          <a:ext cx="0" cy="0"/>
          <a:chOff x="0" y="0"/>
          <a:chExt cx="0" cy="0"/>
        </a:xfrm>
      </p:grpSpPr>
      <p:sp>
        <p:nvSpPr>
          <p:cNvPr id="216" name="Google Shape;216;g2c3cba21922_0_19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7" name="Google Shape;217;g2c3cba21922_0_190"/>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218" name="Google Shape;218;g2c3cba21922_0_190"/>
          <p:cNvPicPr preferRelativeResize="0"/>
          <p:nvPr/>
        </p:nvPicPr>
        <p:blipFill rotWithShape="1">
          <a:blip r:embed="rId4">
            <a:alphaModFix/>
          </a:blip>
          <a:srcRect b="0" l="0" r="0" t="0"/>
          <a:stretch/>
        </p:blipFill>
        <p:spPr>
          <a:xfrm>
            <a:off x="990724" y="1574800"/>
            <a:ext cx="22418302" cy="10579100"/>
          </a:xfrm>
          <a:prstGeom prst="rect">
            <a:avLst/>
          </a:prstGeom>
          <a:noFill/>
          <a:ln>
            <a:noFill/>
          </a:ln>
        </p:spPr>
      </p:pic>
      <p:sp>
        <p:nvSpPr>
          <p:cNvPr id="219" name="Google Shape;219;g2c3cba21922_0_190"/>
          <p:cNvSpPr/>
          <p:nvPr/>
        </p:nvSpPr>
        <p:spPr>
          <a:xfrm>
            <a:off x="1270159" y="1574800"/>
            <a:ext cx="22138800"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0" name="Google Shape;220;g2c3cba21922_0_190"/>
          <p:cNvPicPr preferRelativeResize="0"/>
          <p:nvPr/>
        </p:nvPicPr>
        <p:blipFill rotWithShape="1">
          <a:blip r:embed="rId5">
            <a:alphaModFix/>
          </a:blip>
          <a:srcRect b="0" l="0" r="0" t="0"/>
          <a:stretch/>
        </p:blipFill>
        <p:spPr>
          <a:xfrm>
            <a:off x="1270159" y="1574800"/>
            <a:ext cx="5639505" cy="5638800"/>
          </a:xfrm>
          <a:prstGeom prst="rect">
            <a:avLst/>
          </a:prstGeom>
          <a:noFill/>
          <a:ln>
            <a:noFill/>
          </a:ln>
        </p:spPr>
      </p:pic>
      <p:pic>
        <p:nvPicPr>
          <p:cNvPr descr=" " id="221" name="Google Shape;221;g2c3cba21922_0_190"/>
          <p:cNvPicPr preferRelativeResize="0"/>
          <p:nvPr/>
        </p:nvPicPr>
        <p:blipFill rotWithShape="1">
          <a:blip r:embed="rId6">
            <a:alphaModFix/>
          </a:blip>
          <a:srcRect b="0" l="0" r="0" t="0"/>
          <a:stretch/>
        </p:blipFill>
        <p:spPr>
          <a:xfrm>
            <a:off x="3361700" y="3666083"/>
            <a:ext cx="1456422" cy="1456246"/>
          </a:xfrm>
          <a:prstGeom prst="rect">
            <a:avLst/>
          </a:prstGeom>
          <a:noFill/>
          <a:ln>
            <a:noFill/>
          </a:ln>
        </p:spPr>
      </p:pic>
      <p:pic>
        <p:nvPicPr>
          <p:cNvPr descr=" " id="222" name="Google Shape;222;g2c3cba21922_0_190"/>
          <p:cNvPicPr preferRelativeResize="0"/>
          <p:nvPr/>
        </p:nvPicPr>
        <p:blipFill rotWithShape="1">
          <a:blip r:embed="rId5">
            <a:alphaModFix/>
          </a:blip>
          <a:srcRect b="0" l="0" r="0" t="0"/>
          <a:stretch/>
        </p:blipFill>
        <p:spPr>
          <a:xfrm>
            <a:off x="6769946" y="1574800"/>
            <a:ext cx="5639505" cy="5638800"/>
          </a:xfrm>
          <a:prstGeom prst="rect">
            <a:avLst/>
          </a:prstGeom>
          <a:noFill/>
          <a:ln>
            <a:noFill/>
          </a:ln>
        </p:spPr>
      </p:pic>
      <p:pic>
        <p:nvPicPr>
          <p:cNvPr descr=" " id="223" name="Google Shape;223;g2c3cba21922_0_190"/>
          <p:cNvPicPr preferRelativeResize="0"/>
          <p:nvPr/>
        </p:nvPicPr>
        <p:blipFill rotWithShape="1">
          <a:blip r:embed="rId7">
            <a:alphaModFix/>
          </a:blip>
          <a:srcRect b="0" l="0" r="0" t="0"/>
          <a:stretch/>
        </p:blipFill>
        <p:spPr>
          <a:xfrm>
            <a:off x="8776797" y="3581400"/>
            <a:ext cx="1625803" cy="1625600"/>
          </a:xfrm>
          <a:prstGeom prst="rect">
            <a:avLst/>
          </a:prstGeom>
          <a:noFill/>
          <a:ln>
            <a:noFill/>
          </a:ln>
        </p:spPr>
      </p:pic>
      <p:pic>
        <p:nvPicPr>
          <p:cNvPr descr=" " id="224" name="Google Shape;224;g2c3cba21922_0_190"/>
          <p:cNvPicPr preferRelativeResize="0"/>
          <p:nvPr/>
        </p:nvPicPr>
        <p:blipFill rotWithShape="1">
          <a:blip r:embed="rId8">
            <a:alphaModFix/>
          </a:blip>
          <a:srcRect b="0" l="0" r="0" t="0"/>
          <a:stretch/>
        </p:blipFill>
        <p:spPr>
          <a:xfrm>
            <a:off x="8980022" y="3784600"/>
            <a:ext cx="1192256" cy="1190414"/>
          </a:xfrm>
          <a:prstGeom prst="rect">
            <a:avLst/>
          </a:prstGeom>
          <a:noFill/>
          <a:ln>
            <a:noFill/>
          </a:ln>
        </p:spPr>
      </p:pic>
      <p:pic>
        <p:nvPicPr>
          <p:cNvPr descr=" " id="225" name="Google Shape;225;g2c3cba21922_0_190"/>
          <p:cNvPicPr preferRelativeResize="0"/>
          <p:nvPr/>
        </p:nvPicPr>
        <p:blipFill rotWithShape="1">
          <a:blip r:embed="rId5">
            <a:alphaModFix/>
          </a:blip>
          <a:srcRect b="0" l="0" r="0" t="0"/>
          <a:stretch/>
        </p:blipFill>
        <p:spPr>
          <a:xfrm>
            <a:off x="12269734" y="1574800"/>
            <a:ext cx="5639505" cy="5638800"/>
          </a:xfrm>
          <a:prstGeom prst="rect">
            <a:avLst/>
          </a:prstGeom>
          <a:noFill/>
          <a:ln>
            <a:noFill/>
          </a:ln>
        </p:spPr>
      </p:pic>
      <p:pic>
        <p:nvPicPr>
          <p:cNvPr descr=" " id="226" name="Google Shape;226;g2c3cba21922_0_190"/>
          <p:cNvPicPr preferRelativeResize="0"/>
          <p:nvPr/>
        </p:nvPicPr>
        <p:blipFill rotWithShape="1">
          <a:blip r:embed="rId7">
            <a:alphaModFix/>
          </a:blip>
          <a:srcRect b="0" l="0" r="0" t="0"/>
          <a:stretch/>
        </p:blipFill>
        <p:spPr>
          <a:xfrm>
            <a:off x="14276584" y="3581400"/>
            <a:ext cx="1625803" cy="1625600"/>
          </a:xfrm>
          <a:prstGeom prst="rect">
            <a:avLst/>
          </a:prstGeom>
          <a:noFill/>
          <a:ln>
            <a:noFill/>
          </a:ln>
        </p:spPr>
      </p:pic>
      <p:pic>
        <p:nvPicPr>
          <p:cNvPr descr=" " id="227" name="Google Shape;227;g2c3cba21922_0_190"/>
          <p:cNvPicPr preferRelativeResize="0"/>
          <p:nvPr/>
        </p:nvPicPr>
        <p:blipFill rotWithShape="1">
          <a:blip r:embed="rId9">
            <a:alphaModFix/>
          </a:blip>
          <a:srcRect b="0" l="0" r="0" t="0"/>
          <a:stretch/>
        </p:blipFill>
        <p:spPr>
          <a:xfrm>
            <a:off x="14378172" y="3586163"/>
            <a:ext cx="1519452" cy="1519262"/>
          </a:xfrm>
          <a:prstGeom prst="rect">
            <a:avLst/>
          </a:prstGeom>
          <a:noFill/>
          <a:ln>
            <a:noFill/>
          </a:ln>
        </p:spPr>
      </p:pic>
      <p:pic>
        <p:nvPicPr>
          <p:cNvPr descr=" " id="228" name="Google Shape;228;g2c3cba21922_0_190"/>
          <p:cNvPicPr preferRelativeResize="0"/>
          <p:nvPr/>
        </p:nvPicPr>
        <p:blipFill rotWithShape="1">
          <a:blip r:embed="rId5">
            <a:alphaModFix/>
          </a:blip>
          <a:srcRect b="0" l="0" r="0" t="0"/>
          <a:stretch/>
        </p:blipFill>
        <p:spPr>
          <a:xfrm>
            <a:off x="17769521" y="1574800"/>
            <a:ext cx="5639505" cy="5638800"/>
          </a:xfrm>
          <a:prstGeom prst="rect">
            <a:avLst/>
          </a:prstGeom>
          <a:noFill/>
          <a:ln>
            <a:noFill/>
          </a:ln>
        </p:spPr>
      </p:pic>
      <p:pic>
        <p:nvPicPr>
          <p:cNvPr descr=" " id="229" name="Google Shape;229;g2c3cba21922_0_190"/>
          <p:cNvPicPr preferRelativeResize="0"/>
          <p:nvPr/>
        </p:nvPicPr>
        <p:blipFill rotWithShape="1">
          <a:blip r:embed="rId7">
            <a:alphaModFix/>
          </a:blip>
          <a:srcRect b="0" l="0" r="0" t="0"/>
          <a:stretch/>
        </p:blipFill>
        <p:spPr>
          <a:xfrm>
            <a:off x="19776372" y="3581400"/>
            <a:ext cx="1625803" cy="1625600"/>
          </a:xfrm>
          <a:prstGeom prst="rect">
            <a:avLst/>
          </a:prstGeom>
          <a:noFill/>
          <a:ln>
            <a:noFill/>
          </a:ln>
        </p:spPr>
      </p:pic>
      <p:pic>
        <p:nvPicPr>
          <p:cNvPr descr=" " id="230" name="Google Shape;230;g2c3cba21922_0_190"/>
          <p:cNvPicPr preferRelativeResize="0"/>
          <p:nvPr/>
        </p:nvPicPr>
        <p:blipFill rotWithShape="1">
          <a:blip r:embed="rId10">
            <a:alphaModFix/>
          </a:blip>
          <a:srcRect b="0" l="0" r="0" t="0"/>
          <a:stretch/>
        </p:blipFill>
        <p:spPr>
          <a:xfrm>
            <a:off x="19844116" y="3581400"/>
            <a:ext cx="1490319" cy="1625600"/>
          </a:xfrm>
          <a:prstGeom prst="rect">
            <a:avLst/>
          </a:prstGeom>
          <a:noFill/>
          <a:ln>
            <a:noFill/>
          </a:ln>
        </p:spPr>
      </p:pic>
      <p:sp>
        <p:nvSpPr>
          <p:cNvPr id="231" name="Google Shape;231;g2c3cba21922_0_190"/>
          <p:cNvSpPr/>
          <p:nvPr/>
        </p:nvSpPr>
        <p:spPr>
          <a:xfrm>
            <a:off x="990724" y="3835400"/>
            <a:ext cx="174267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2c3cba21922_0_190"/>
          <p:cNvSpPr/>
          <p:nvPr/>
        </p:nvSpPr>
        <p:spPr>
          <a:xfrm>
            <a:off x="990724" y="3835400"/>
            <a:ext cx="1117800" cy="1117500"/>
          </a:xfrm>
          <a:prstGeom prst="roundRect">
            <a:avLst>
              <a:gd fmla="val 378818"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g2c3cba21922_0_190"/>
          <p:cNvSpPr/>
          <p:nvPr/>
        </p:nvSpPr>
        <p:spPr>
          <a:xfrm>
            <a:off x="1282860" y="3695700"/>
            <a:ext cx="8721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DM Serif Display"/>
              <a:buNone/>
            </a:pPr>
            <a:r>
              <a:rPr b="0" i="0" lang="en-US" sz="8000" u="none" cap="none" strike="noStrike">
                <a:solidFill>
                  <a:srgbClr val="FFFFFF"/>
                </a:solidFill>
                <a:latin typeface="DM Serif Display"/>
                <a:ea typeface="DM Serif Display"/>
                <a:cs typeface="DM Serif Display"/>
                <a:sym typeface="DM Serif Display"/>
              </a:rPr>
              <a:t>S</a:t>
            </a:r>
            <a:endParaRPr b="0" i="0" sz="8000" u="none" cap="none" strike="noStrike">
              <a:solidFill>
                <a:schemeClr val="dk1"/>
              </a:solidFill>
              <a:latin typeface="Calibri"/>
              <a:ea typeface="Calibri"/>
              <a:cs typeface="Calibri"/>
              <a:sym typeface="Calibri"/>
            </a:endParaRPr>
          </a:p>
        </p:txBody>
      </p:sp>
      <p:sp>
        <p:nvSpPr>
          <p:cNvPr id="234" name="Google Shape;234;g2c3cba21922_0_190"/>
          <p:cNvSpPr/>
          <p:nvPr/>
        </p:nvSpPr>
        <p:spPr>
          <a:xfrm>
            <a:off x="6427003" y="3835400"/>
            <a:ext cx="1117800" cy="1117500"/>
          </a:xfrm>
          <a:prstGeom prst="roundRect">
            <a:avLst>
              <a:gd fmla="val 378818"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2c3cba21922_0_190"/>
          <p:cNvSpPr/>
          <p:nvPr/>
        </p:nvSpPr>
        <p:spPr>
          <a:xfrm>
            <a:off x="6515914" y="3695700"/>
            <a:ext cx="12786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DM Serif Display"/>
              <a:buNone/>
            </a:pPr>
            <a:r>
              <a:rPr b="0" i="0" lang="en-US" sz="8000" u="none" cap="none" strike="noStrike">
                <a:solidFill>
                  <a:srgbClr val="FFFFFF"/>
                </a:solidFill>
                <a:latin typeface="DM Serif Display"/>
                <a:ea typeface="DM Serif Display"/>
                <a:cs typeface="DM Serif Display"/>
                <a:sym typeface="DM Serif Display"/>
              </a:rPr>
              <a:t>W</a:t>
            </a:r>
            <a:endParaRPr b="0" i="0" sz="8000" u="none" cap="none" strike="noStrike">
              <a:solidFill>
                <a:schemeClr val="dk1"/>
              </a:solidFill>
              <a:latin typeface="Calibri"/>
              <a:ea typeface="Calibri"/>
              <a:cs typeface="Calibri"/>
              <a:sym typeface="Calibri"/>
            </a:endParaRPr>
          </a:p>
        </p:txBody>
      </p:sp>
      <p:sp>
        <p:nvSpPr>
          <p:cNvPr id="236" name="Google Shape;236;g2c3cba21922_0_190"/>
          <p:cNvSpPr/>
          <p:nvPr/>
        </p:nvSpPr>
        <p:spPr>
          <a:xfrm>
            <a:off x="11863283" y="3835400"/>
            <a:ext cx="1117800" cy="1117500"/>
          </a:xfrm>
          <a:prstGeom prst="roundRect">
            <a:avLst>
              <a:gd fmla="val 378818"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2c3cba21922_0_190"/>
          <p:cNvSpPr/>
          <p:nvPr/>
        </p:nvSpPr>
        <p:spPr>
          <a:xfrm>
            <a:off x="12079210" y="3695700"/>
            <a:ext cx="1024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DM Serif Display"/>
              <a:buNone/>
            </a:pPr>
            <a:r>
              <a:rPr b="0" i="0" lang="en-US" sz="8000" u="none" cap="none" strike="noStrike">
                <a:solidFill>
                  <a:srgbClr val="FFFFFF"/>
                </a:solidFill>
                <a:latin typeface="DM Serif Display"/>
                <a:ea typeface="DM Serif Display"/>
                <a:cs typeface="DM Serif Display"/>
                <a:sym typeface="DM Serif Display"/>
              </a:rPr>
              <a:t>O</a:t>
            </a:r>
            <a:endParaRPr b="0" i="0" sz="8000" u="none" cap="none" strike="noStrike">
              <a:solidFill>
                <a:schemeClr val="dk1"/>
              </a:solidFill>
              <a:latin typeface="Calibri"/>
              <a:ea typeface="Calibri"/>
              <a:cs typeface="Calibri"/>
              <a:sym typeface="Calibri"/>
            </a:endParaRPr>
          </a:p>
        </p:txBody>
      </p:sp>
      <p:sp>
        <p:nvSpPr>
          <p:cNvPr id="238" name="Google Shape;238;g2c3cba21922_0_190"/>
          <p:cNvSpPr/>
          <p:nvPr/>
        </p:nvSpPr>
        <p:spPr>
          <a:xfrm>
            <a:off x="17299562" y="3835400"/>
            <a:ext cx="1117800" cy="1117500"/>
          </a:xfrm>
          <a:prstGeom prst="roundRect">
            <a:avLst>
              <a:gd fmla="val 378818" name="adj"/>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2c3cba21922_0_190"/>
          <p:cNvSpPr/>
          <p:nvPr/>
        </p:nvSpPr>
        <p:spPr>
          <a:xfrm>
            <a:off x="17534542" y="3695700"/>
            <a:ext cx="9864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DM Serif Display"/>
              <a:buNone/>
            </a:pPr>
            <a:r>
              <a:rPr b="0" i="0" lang="en-US" sz="8000" u="none" cap="none" strike="noStrike">
                <a:solidFill>
                  <a:srgbClr val="FFFFFF"/>
                </a:solidFill>
                <a:latin typeface="DM Serif Display"/>
                <a:ea typeface="DM Serif Display"/>
                <a:cs typeface="DM Serif Display"/>
                <a:sym typeface="DM Serif Display"/>
              </a:rPr>
              <a:t>T</a:t>
            </a:r>
            <a:endParaRPr b="0" i="0" sz="8000" u="none" cap="none" strike="noStrike">
              <a:solidFill>
                <a:schemeClr val="dk1"/>
              </a:solidFill>
              <a:latin typeface="Calibri"/>
              <a:ea typeface="Calibri"/>
              <a:cs typeface="Calibri"/>
              <a:sym typeface="Calibri"/>
            </a:endParaRPr>
          </a:p>
        </p:txBody>
      </p:sp>
      <p:sp>
        <p:nvSpPr>
          <p:cNvPr id="240" name="Google Shape;240;g2c3cba21922_0_190"/>
          <p:cNvSpPr/>
          <p:nvPr/>
        </p:nvSpPr>
        <p:spPr>
          <a:xfrm>
            <a:off x="1270159" y="7747000"/>
            <a:ext cx="4737600" cy="41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2c3cba21922_0_190"/>
          <p:cNvSpPr/>
          <p:nvPr/>
        </p:nvSpPr>
        <p:spPr>
          <a:xfrm>
            <a:off x="1270159"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2c3cba21922_0_190"/>
          <p:cNvSpPr/>
          <p:nvPr/>
        </p:nvSpPr>
        <p:spPr>
          <a:xfrm>
            <a:off x="1270159"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2c3cba21922_0_190"/>
          <p:cNvSpPr/>
          <p:nvPr/>
        </p:nvSpPr>
        <p:spPr>
          <a:xfrm>
            <a:off x="1270159" y="77470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Eclipse</a:t>
            </a:r>
            <a:endParaRPr b="0" i="0" sz="3600" u="none" cap="none" strike="noStrike">
              <a:solidFill>
                <a:schemeClr val="dk1"/>
              </a:solidFill>
              <a:latin typeface="Calibri"/>
              <a:ea typeface="Calibri"/>
              <a:cs typeface="Calibri"/>
              <a:sym typeface="Calibri"/>
            </a:endParaRPr>
          </a:p>
        </p:txBody>
      </p:sp>
      <p:sp>
        <p:nvSpPr>
          <p:cNvPr id="244" name="Google Shape;244;g2c3cba21922_0_190"/>
          <p:cNvSpPr/>
          <p:nvPr/>
        </p:nvSpPr>
        <p:spPr>
          <a:xfrm>
            <a:off x="1270159"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45" name="Google Shape;245;g2c3cba21922_0_190"/>
          <p:cNvSpPr/>
          <p:nvPr/>
        </p:nvSpPr>
        <p:spPr>
          <a:xfrm>
            <a:off x="1270159"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c3cba21922_0_190"/>
          <p:cNvSpPr/>
          <p:nvPr/>
        </p:nvSpPr>
        <p:spPr>
          <a:xfrm>
            <a:off x="1270159"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2c3cba21922_0_190"/>
          <p:cNvSpPr/>
          <p:nvPr/>
        </p:nvSpPr>
        <p:spPr>
          <a:xfrm>
            <a:off x="1270159" y="100457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Quest</a:t>
            </a:r>
            <a:endParaRPr b="0" i="0" sz="3600" u="none" cap="none" strike="noStrike">
              <a:solidFill>
                <a:schemeClr val="dk1"/>
              </a:solidFill>
              <a:latin typeface="Calibri"/>
              <a:ea typeface="Calibri"/>
              <a:cs typeface="Calibri"/>
              <a:sym typeface="Calibri"/>
            </a:endParaRPr>
          </a:p>
        </p:txBody>
      </p:sp>
      <p:sp>
        <p:nvSpPr>
          <p:cNvPr id="248" name="Google Shape;248;g2c3cba21922_0_190"/>
          <p:cNvSpPr/>
          <p:nvPr/>
        </p:nvSpPr>
        <p:spPr>
          <a:xfrm>
            <a:off x="1270159" y="108712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49" name="Google Shape;249;g2c3cba21922_0_190"/>
          <p:cNvSpPr/>
          <p:nvPr/>
        </p:nvSpPr>
        <p:spPr>
          <a:xfrm>
            <a:off x="6769946" y="7747000"/>
            <a:ext cx="4737600" cy="41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2c3cba21922_0_190"/>
          <p:cNvSpPr/>
          <p:nvPr/>
        </p:nvSpPr>
        <p:spPr>
          <a:xfrm>
            <a:off x="6769946"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c3cba21922_0_190"/>
          <p:cNvSpPr/>
          <p:nvPr/>
        </p:nvSpPr>
        <p:spPr>
          <a:xfrm>
            <a:off x="6769946"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c3cba21922_0_190"/>
          <p:cNvSpPr/>
          <p:nvPr/>
        </p:nvSpPr>
        <p:spPr>
          <a:xfrm>
            <a:off x="6769946" y="77470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Eclipse</a:t>
            </a:r>
            <a:endParaRPr b="0" i="0" sz="3600" u="none" cap="none" strike="noStrike">
              <a:solidFill>
                <a:schemeClr val="dk1"/>
              </a:solidFill>
              <a:latin typeface="Calibri"/>
              <a:ea typeface="Calibri"/>
              <a:cs typeface="Calibri"/>
              <a:sym typeface="Calibri"/>
            </a:endParaRPr>
          </a:p>
        </p:txBody>
      </p:sp>
      <p:sp>
        <p:nvSpPr>
          <p:cNvPr id="253" name="Google Shape;253;g2c3cba21922_0_190"/>
          <p:cNvSpPr/>
          <p:nvPr/>
        </p:nvSpPr>
        <p:spPr>
          <a:xfrm>
            <a:off x="6769946"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54" name="Google Shape;254;g2c3cba21922_0_190"/>
          <p:cNvSpPr/>
          <p:nvPr/>
        </p:nvSpPr>
        <p:spPr>
          <a:xfrm>
            <a:off x="6769946"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c3cba21922_0_190"/>
          <p:cNvSpPr/>
          <p:nvPr/>
        </p:nvSpPr>
        <p:spPr>
          <a:xfrm>
            <a:off x="6769946"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c3cba21922_0_190"/>
          <p:cNvSpPr/>
          <p:nvPr/>
        </p:nvSpPr>
        <p:spPr>
          <a:xfrm>
            <a:off x="6769946" y="100457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Quest</a:t>
            </a:r>
            <a:endParaRPr b="0" i="0" sz="3600" u="none" cap="none" strike="noStrike">
              <a:solidFill>
                <a:schemeClr val="dk1"/>
              </a:solidFill>
              <a:latin typeface="Calibri"/>
              <a:ea typeface="Calibri"/>
              <a:cs typeface="Calibri"/>
              <a:sym typeface="Calibri"/>
            </a:endParaRPr>
          </a:p>
        </p:txBody>
      </p:sp>
      <p:sp>
        <p:nvSpPr>
          <p:cNvPr id="257" name="Google Shape;257;g2c3cba21922_0_190"/>
          <p:cNvSpPr/>
          <p:nvPr/>
        </p:nvSpPr>
        <p:spPr>
          <a:xfrm>
            <a:off x="6769946" y="108712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58" name="Google Shape;258;g2c3cba21922_0_190"/>
          <p:cNvSpPr/>
          <p:nvPr/>
        </p:nvSpPr>
        <p:spPr>
          <a:xfrm>
            <a:off x="12269734" y="7747000"/>
            <a:ext cx="4737600" cy="41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c3cba21922_0_190"/>
          <p:cNvSpPr/>
          <p:nvPr/>
        </p:nvSpPr>
        <p:spPr>
          <a:xfrm>
            <a:off x="12269734"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c3cba21922_0_190"/>
          <p:cNvSpPr/>
          <p:nvPr/>
        </p:nvSpPr>
        <p:spPr>
          <a:xfrm>
            <a:off x="12269734"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c3cba21922_0_190"/>
          <p:cNvSpPr/>
          <p:nvPr/>
        </p:nvSpPr>
        <p:spPr>
          <a:xfrm>
            <a:off x="12269734" y="77470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Eclipse</a:t>
            </a:r>
            <a:endParaRPr b="0" i="0" sz="3600" u="none" cap="none" strike="noStrike">
              <a:solidFill>
                <a:schemeClr val="dk1"/>
              </a:solidFill>
              <a:latin typeface="Calibri"/>
              <a:ea typeface="Calibri"/>
              <a:cs typeface="Calibri"/>
              <a:sym typeface="Calibri"/>
            </a:endParaRPr>
          </a:p>
        </p:txBody>
      </p:sp>
      <p:sp>
        <p:nvSpPr>
          <p:cNvPr id="262" name="Google Shape;262;g2c3cba21922_0_190"/>
          <p:cNvSpPr/>
          <p:nvPr/>
        </p:nvSpPr>
        <p:spPr>
          <a:xfrm>
            <a:off x="12269734"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63" name="Google Shape;263;g2c3cba21922_0_190"/>
          <p:cNvSpPr/>
          <p:nvPr/>
        </p:nvSpPr>
        <p:spPr>
          <a:xfrm>
            <a:off x="12269734"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2c3cba21922_0_190"/>
          <p:cNvSpPr/>
          <p:nvPr/>
        </p:nvSpPr>
        <p:spPr>
          <a:xfrm>
            <a:off x="12269734"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2c3cba21922_0_190"/>
          <p:cNvSpPr/>
          <p:nvPr/>
        </p:nvSpPr>
        <p:spPr>
          <a:xfrm>
            <a:off x="12269734" y="100457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Quest</a:t>
            </a:r>
            <a:endParaRPr b="0" i="0" sz="3600" u="none" cap="none" strike="noStrike">
              <a:solidFill>
                <a:schemeClr val="dk1"/>
              </a:solidFill>
              <a:latin typeface="Calibri"/>
              <a:ea typeface="Calibri"/>
              <a:cs typeface="Calibri"/>
              <a:sym typeface="Calibri"/>
            </a:endParaRPr>
          </a:p>
        </p:txBody>
      </p:sp>
      <p:sp>
        <p:nvSpPr>
          <p:cNvPr id="266" name="Google Shape;266;g2c3cba21922_0_190"/>
          <p:cNvSpPr/>
          <p:nvPr/>
        </p:nvSpPr>
        <p:spPr>
          <a:xfrm>
            <a:off x="12269734" y="108712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267" name="Google Shape;267;g2c3cba21922_0_190"/>
          <p:cNvSpPr/>
          <p:nvPr/>
        </p:nvSpPr>
        <p:spPr>
          <a:xfrm>
            <a:off x="17769521" y="7747000"/>
            <a:ext cx="4737600" cy="419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c3cba21922_0_190"/>
          <p:cNvSpPr/>
          <p:nvPr/>
        </p:nvSpPr>
        <p:spPr>
          <a:xfrm>
            <a:off x="17769521"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c3cba21922_0_190"/>
          <p:cNvSpPr/>
          <p:nvPr/>
        </p:nvSpPr>
        <p:spPr>
          <a:xfrm>
            <a:off x="17769521" y="77470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c3cba21922_0_190"/>
          <p:cNvSpPr/>
          <p:nvPr/>
        </p:nvSpPr>
        <p:spPr>
          <a:xfrm>
            <a:off x="17769521" y="77470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Eclipse</a:t>
            </a:r>
            <a:endParaRPr b="0" i="0" sz="3600" u="none" cap="none" strike="noStrike">
              <a:solidFill>
                <a:schemeClr val="dk1"/>
              </a:solidFill>
              <a:latin typeface="Calibri"/>
              <a:ea typeface="Calibri"/>
              <a:cs typeface="Calibri"/>
              <a:sym typeface="Calibri"/>
            </a:endParaRPr>
          </a:p>
        </p:txBody>
      </p:sp>
      <p:sp>
        <p:nvSpPr>
          <p:cNvPr id="271" name="Google Shape;271;g2c3cba21922_0_190"/>
          <p:cNvSpPr/>
          <p:nvPr/>
        </p:nvSpPr>
        <p:spPr>
          <a:xfrm>
            <a:off x="17769521"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2" name="Google Shape;272;g2c3cba21922_0_190"/>
          <p:cNvSpPr/>
          <p:nvPr/>
        </p:nvSpPr>
        <p:spPr>
          <a:xfrm>
            <a:off x="17769521"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c3cba21922_0_190"/>
          <p:cNvSpPr/>
          <p:nvPr/>
        </p:nvSpPr>
        <p:spPr>
          <a:xfrm>
            <a:off x="17769521" y="10045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c3cba21922_0_190"/>
          <p:cNvSpPr/>
          <p:nvPr/>
        </p:nvSpPr>
        <p:spPr>
          <a:xfrm>
            <a:off x="17769521" y="10045700"/>
            <a:ext cx="4890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Quest</a:t>
            </a:r>
            <a:endParaRPr b="0" i="0" sz="3600" u="none" cap="none" strike="noStrike">
              <a:solidFill>
                <a:schemeClr val="dk1"/>
              </a:solidFill>
              <a:latin typeface="Calibri"/>
              <a:ea typeface="Calibri"/>
              <a:cs typeface="Calibri"/>
              <a:sym typeface="Calibri"/>
            </a:endParaRPr>
          </a:p>
        </p:txBody>
      </p:sp>
      <p:sp>
        <p:nvSpPr>
          <p:cNvPr id="275" name="Google Shape;275;g2c3cba21922_0_190"/>
          <p:cNvSpPr/>
          <p:nvPr/>
        </p:nvSpPr>
        <p:spPr>
          <a:xfrm>
            <a:off x="17769521" y="108712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80" name="Shape 280"/>
        <p:cNvGrpSpPr/>
        <p:nvPr/>
      </p:nvGrpSpPr>
      <p:grpSpPr>
        <a:xfrm>
          <a:off x="0" y="0"/>
          <a:ext cx="0" cy="0"/>
          <a:chOff x="0" y="0"/>
          <a:chExt cx="0" cy="0"/>
        </a:xfrm>
      </p:grpSpPr>
      <p:sp>
        <p:nvSpPr>
          <p:cNvPr id="281" name="Google Shape;281;g2c3cba21922_0_254"/>
          <p:cNvSpPr/>
          <p:nvPr/>
        </p:nvSpPr>
        <p:spPr>
          <a:xfrm>
            <a:off x="0" y="3048000"/>
            <a:ext cx="17642400" cy="6858000"/>
          </a:xfrm>
          <a:prstGeom prst="rec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c3cba21922_0_25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3" name="Google Shape;283;g2c3cba21922_0_254"/>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284" name="Google Shape;284;g2c3cba21922_0_254"/>
          <p:cNvPicPr preferRelativeResize="0"/>
          <p:nvPr/>
        </p:nvPicPr>
        <p:blipFill rotWithShape="1">
          <a:blip r:embed="rId4">
            <a:alphaModFix/>
          </a:blip>
          <a:srcRect b="0" l="0" r="0" t="0"/>
          <a:stretch/>
        </p:blipFill>
        <p:spPr>
          <a:xfrm>
            <a:off x="7481235" y="673100"/>
            <a:ext cx="6084060" cy="12369800"/>
          </a:xfrm>
          <a:prstGeom prst="rect">
            <a:avLst/>
          </a:prstGeom>
          <a:noFill/>
          <a:ln>
            <a:noFill/>
          </a:ln>
        </p:spPr>
      </p:pic>
      <p:pic>
        <p:nvPicPr>
          <p:cNvPr descr=" " id="285" name="Google Shape;285;g2c3cba21922_0_254"/>
          <p:cNvPicPr preferRelativeResize="0"/>
          <p:nvPr/>
        </p:nvPicPr>
        <p:blipFill rotWithShape="1">
          <a:blip r:embed="rId5">
            <a:alphaModFix/>
          </a:blip>
          <a:srcRect b="0" l="0" r="0" t="0"/>
          <a:stretch/>
        </p:blipFill>
        <p:spPr>
          <a:xfrm>
            <a:off x="990724" y="673100"/>
            <a:ext cx="6084060" cy="4737100"/>
          </a:xfrm>
          <a:prstGeom prst="rect">
            <a:avLst/>
          </a:prstGeom>
          <a:noFill/>
          <a:ln>
            <a:noFill/>
          </a:ln>
        </p:spPr>
      </p:pic>
      <p:pic>
        <p:nvPicPr>
          <p:cNvPr descr=" " id="286" name="Google Shape;286;g2c3cba21922_0_254"/>
          <p:cNvPicPr preferRelativeResize="0"/>
          <p:nvPr/>
        </p:nvPicPr>
        <p:blipFill rotWithShape="1">
          <a:blip r:embed="rId6">
            <a:alphaModFix/>
          </a:blip>
          <a:srcRect b="0" l="0" r="0" t="0"/>
          <a:stretch/>
        </p:blipFill>
        <p:spPr>
          <a:xfrm>
            <a:off x="990724" y="5880100"/>
            <a:ext cx="6084060" cy="7162800"/>
          </a:xfrm>
          <a:prstGeom prst="rect">
            <a:avLst/>
          </a:prstGeom>
          <a:noFill/>
          <a:ln>
            <a:noFill/>
          </a:ln>
        </p:spPr>
      </p:pic>
      <p:sp>
        <p:nvSpPr>
          <p:cNvPr id="287" name="Google Shape;287;g2c3cba21922_0_254"/>
          <p:cNvSpPr/>
          <p:nvPr/>
        </p:nvSpPr>
        <p:spPr>
          <a:xfrm>
            <a:off x="14543318" y="1651000"/>
            <a:ext cx="75660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DM Serif Display"/>
              <a:buNone/>
            </a:pPr>
            <a:r>
              <a:rPr b="0" i="0" lang="en-US" sz="8000" u="none" cap="none" strike="noStrike">
                <a:solidFill>
                  <a:srgbClr val="0E0E0E"/>
                </a:solidFill>
                <a:latin typeface="DM Serif Display"/>
                <a:ea typeface="DM Serif Display"/>
                <a:cs typeface="DM Serif Display"/>
                <a:sym typeface="DM Serif Display"/>
              </a:rPr>
              <a:t>Some Data</a:t>
            </a:r>
            <a:endParaRPr b="0" i="0" sz="8000" u="none" cap="none" strike="noStrike">
              <a:solidFill>
                <a:schemeClr val="dk1"/>
              </a:solidFill>
              <a:latin typeface="Calibri"/>
              <a:ea typeface="Calibri"/>
              <a:cs typeface="Calibri"/>
              <a:sym typeface="Calibri"/>
            </a:endParaRPr>
          </a:p>
        </p:txBody>
      </p:sp>
      <p:sp>
        <p:nvSpPr>
          <p:cNvPr id="288" name="Google Shape;288;g2c3cba21922_0_254"/>
          <p:cNvSpPr/>
          <p:nvPr/>
        </p:nvSpPr>
        <p:spPr>
          <a:xfrm>
            <a:off x="14543318" y="3543300"/>
            <a:ext cx="7875000" cy="817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c3cba21922_0_254"/>
          <p:cNvSpPr/>
          <p:nvPr/>
        </p:nvSpPr>
        <p:spPr>
          <a:xfrm>
            <a:off x="14543318" y="3543300"/>
            <a:ext cx="7875000" cy="378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c3cba21922_0_254"/>
          <p:cNvSpPr/>
          <p:nvPr/>
        </p:nvSpPr>
        <p:spPr>
          <a:xfrm>
            <a:off x="14543318" y="3543300"/>
            <a:ext cx="30864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c3cba21922_0_254"/>
          <p:cNvSpPr/>
          <p:nvPr/>
        </p:nvSpPr>
        <p:spPr>
          <a:xfrm>
            <a:off x="14543318" y="3543300"/>
            <a:ext cx="36285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75%</a:t>
            </a:r>
            <a:endParaRPr b="0" i="0" sz="12800" u="none" cap="none" strike="noStrike">
              <a:solidFill>
                <a:schemeClr val="dk1"/>
              </a:solidFill>
              <a:latin typeface="Calibri"/>
              <a:ea typeface="Calibri"/>
              <a:cs typeface="Calibri"/>
              <a:sym typeface="Calibri"/>
            </a:endParaRPr>
          </a:p>
        </p:txBody>
      </p:sp>
      <p:sp>
        <p:nvSpPr>
          <p:cNvPr id="292" name="Google Shape;292;g2c3cba21922_0_254"/>
          <p:cNvSpPr/>
          <p:nvPr/>
        </p:nvSpPr>
        <p:spPr>
          <a:xfrm>
            <a:off x="14543318" y="6070600"/>
            <a:ext cx="7875000"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c3cba21922_0_254"/>
          <p:cNvSpPr/>
          <p:nvPr/>
        </p:nvSpPr>
        <p:spPr>
          <a:xfrm>
            <a:off x="14543318" y="6070600"/>
            <a:ext cx="80274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Enchanted Creatures</a:t>
            </a:r>
            <a:endParaRPr b="0" i="0" sz="3600" u="none" cap="none" strike="noStrike">
              <a:solidFill>
                <a:schemeClr val="dk1"/>
              </a:solidFill>
              <a:latin typeface="Calibri"/>
              <a:ea typeface="Calibri"/>
              <a:cs typeface="Calibri"/>
              <a:sym typeface="Calibri"/>
            </a:endParaRPr>
          </a:p>
        </p:txBody>
      </p:sp>
      <p:sp>
        <p:nvSpPr>
          <p:cNvPr id="294" name="Google Shape;294;g2c3cba21922_0_254"/>
          <p:cNvSpPr/>
          <p:nvPr/>
        </p:nvSpPr>
        <p:spPr>
          <a:xfrm>
            <a:off x="14543318" y="67945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295" name="Google Shape;295;g2c3cba21922_0_254"/>
          <p:cNvSpPr/>
          <p:nvPr/>
        </p:nvSpPr>
        <p:spPr>
          <a:xfrm>
            <a:off x="14543318" y="7937500"/>
            <a:ext cx="7875000" cy="378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c3cba21922_0_254"/>
          <p:cNvSpPr/>
          <p:nvPr/>
        </p:nvSpPr>
        <p:spPr>
          <a:xfrm>
            <a:off x="14543318" y="7937500"/>
            <a:ext cx="30993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c3cba21922_0_254"/>
          <p:cNvSpPr/>
          <p:nvPr/>
        </p:nvSpPr>
        <p:spPr>
          <a:xfrm>
            <a:off x="14543318" y="7937500"/>
            <a:ext cx="36411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60%</a:t>
            </a:r>
            <a:endParaRPr b="0" i="0" sz="12800" u="none" cap="none" strike="noStrike">
              <a:solidFill>
                <a:schemeClr val="dk1"/>
              </a:solidFill>
              <a:latin typeface="Calibri"/>
              <a:ea typeface="Calibri"/>
              <a:cs typeface="Calibri"/>
              <a:sym typeface="Calibri"/>
            </a:endParaRPr>
          </a:p>
        </p:txBody>
      </p:sp>
      <p:sp>
        <p:nvSpPr>
          <p:cNvPr id="298" name="Google Shape;298;g2c3cba21922_0_254"/>
          <p:cNvSpPr/>
          <p:nvPr/>
        </p:nvSpPr>
        <p:spPr>
          <a:xfrm>
            <a:off x="14543318" y="10464800"/>
            <a:ext cx="7875000" cy="12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c3cba21922_0_254"/>
          <p:cNvSpPr/>
          <p:nvPr/>
        </p:nvSpPr>
        <p:spPr>
          <a:xfrm>
            <a:off x="14543318" y="10464800"/>
            <a:ext cx="80274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Magic-Wielding Individuals</a:t>
            </a:r>
            <a:endParaRPr b="0" i="0" sz="3600" u="none" cap="none" strike="noStrike">
              <a:solidFill>
                <a:schemeClr val="dk1"/>
              </a:solidFill>
              <a:latin typeface="Calibri"/>
              <a:ea typeface="Calibri"/>
              <a:cs typeface="Calibri"/>
              <a:sym typeface="Calibri"/>
            </a:endParaRPr>
          </a:p>
        </p:txBody>
      </p:sp>
      <p:sp>
        <p:nvSpPr>
          <p:cNvPr id="300" name="Google Shape;300;g2c3cba21922_0_254"/>
          <p:cNvSpPr/>
          <p:nvPr/>
        </p:nvSpPr>
        <p:spPr>
          <a:xfrm>
            <a:off x="14543318" y="111887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05" name="Shape 305"/>
        <p:cNvGrpSpPr/>
        <p:nvPr/>
      </p:nvGrpSpPr>
      <p:grpSpPr>
        <a:xfrm>
          <a:off x="0" y="0"/>
          <a:ext cx="0" cy="0"/>
          <a:chOff x="0" y="0"/>
          <a:chExt cx="0" cy="0"/>
        </a:xfrm>
      </p:grpSpPr>
      <p:sp>
        <p:nvSpPr>
          <p:cNvPr id="306" name="Google Shape;306;g2c3cba21922_0_278"/>
          <p:cNvSpPr/>
          <p:nvPr/>
        </p:nvSpPr>
        <p:spPr>
          <a:xfrm>
            <a:off x="-3658057" y="9271000"/>
            <a:ext cx="14263800" cy="6858000"/>
          </a:xfrm>
          <a:prstGeom prst="rec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c3cba21922_0_27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8" name="Google Shape;308;g2c3cba21922_0_278"/>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309" name="Google Shape;309;g2c3cba21922_0_278"/>
          <p:cNvSpPr/>
          <p:nvPr/>
        </p:nvSpPr>
        <p:spPr>
          <a:xfrm>
            <a:off x="851006" y="5702300"/>
            <a:ext cx="10923300" cy="690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c3cba21922_0_278"/>
          <p:cNvSpPr/>
          <p:nvPr/>
        </p:nvSpPr>
        <p:spPr>
          <a:xfrm>
            <a:off x="851006" y="5702300"/>
            <a:ext cx="15762600" cy="543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g2c3cba21922_0_278"/>
          <p:cNvSpPr/>
          <p:nvPr/>
        </p:nvSpPr>
        <p:spPr>
          <a:xfrm>
            <a:off x="851006" y="5702300"/>
            <a:ext cx="11545800" cy="5194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24000"/>
              <a:buFont typeface="DM Serif Display"/>
              <a:buNone/>
            </a:pPr>
            <a:r>
              <a:rPr b="0" i="0" lang="en-US" sz="24000" u="none" cap="none" strike="noStrike">
                <a:solidFill>
                  <a:srgbClr val="272727"/>
                </a:solidFill>
                <a:latin typeface="DM Serif Display"/>
                <a:ea typeface="DM Serif Display"/>
                <a:cs typeface="DM Serif Display"/>
                <a:sym typeface="DM Serif Display"/>
              </a:rPr>
              <a:t>234,567</a:t>
            </a:r>
            <a:endParaRPr b="0" i="0" sz="24000" u="none" cap="none" strike="noStrike">
              <a:solidFill>
                <a:schemeClr val="dk1"/>
              </a:solidFill>
              <a:latin typeface="Calibri"/>
              <a:ea typeface="Calibri"/>
              <a:cs typeface="Calibri"/>
              <a:sym typeface="Calibri"/>
            </a:endParaRPr>
          </a:p>
        </p:txBody>
      </p:sp>
      <p:sp>
        <p:nvSpPr>
          <p:cNvPr id="312" name="Google Shape;312;g2c3cba21922_0_278"/>
          <p:cNvSpPr/>
          <p:nvPr/>
        </p:nvSpPr>
        <p:spPr>
          <a:xfrm>
            <a:off x="851006" y="10083800"/>
            <a:ext cx="16033500" cy="132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313" name="Google Shape;313;g2c3cba21922_0_278"/>
          <p:cNvSpPr/>
          <p:nvPr/>
        </p:nvSpPr>
        <p:spPr>
          <a:xfrm>
            <a:off x="851006" y="11544300"/>
            <a:ext cx="9407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pic>
        <p:nvPicPr>
          <p:cNvPr descr=" " id="314" name="Google Shape;314;g2c3cba21922_0_278"/>
          <p:cNvPicPr preferRelativeResize="0"/>
          <p:nvPr/>
        </p:nvPicPr>
        <p:blipFill rotWithShape="1">
          <a:blip r:embed="rId4">
            <a:alphaModFix/>
          </a:blip>
          <a:srcRect b="0" l="0" r="0" t="0"/>
          <a:stretch/>
        </p:blipFill>
        <p:spPr>
          <a:xfrm>
            <a:off x="939917" y="762000"/>
            <a:ext cx="22519915" cy="4940300"/>
          </a:xfrm>
          <a:prstGeom prst="rect">
            <a:avLst/>
          </a:prstGeom>
          <a:noFill/>
          <a:ln>
            <a:noFill/>
          </a:ln>
        </p:spPr>
      </p:pic>
      <p:pic>
        <p:nvPicPr>
          <p:cNvPr descr=" " id="315" name="Google Shape;315;g2c3cba21922_0_278"/>
          <p:cNvPicPr preferRelativeResize="0"/>
          <p:nvPr/>
        </p:nvPicPr>
        <p:blipFill rotWithShape="1">
          <a:blip r:embed="rId5">
            <a:alphaModFix/>
          </a:blip>
          <a:srcRect b="0" l="0" r="0" t="0"/>
          <a:stretch/>
        </p:blipFill>
        <p:spPr>
          <a:xfrm>
            <a:off x="13323965" y="6388100"/>
            <a:ext cx="10046956" cy="63119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20" name="Shape 320"/>
        <p:cNvGrpSpPr/>
        <p:nvPr/>
      </p:nvGrpSpPr>
      <p:grpSpPr>
        <a:xfrm>
          <a:off x="0" y="0"/>
          <a:ext cx="0" cy="0"/>
          <a:chOff x="0" y="0"/>
          <a:chExt cx="0" cy="0"/>
        </a:xfrm>
      </p:grpSpPr>
      <p:sp>
        <p:nvSpPr>
          <p:cNvPr id="321" name="Google Shape;321;g2c3cba21922_0_292"/>
          <p:cNvSpPr/>
          <p:nvPr/>
        </p:nvSpPr>
        <p:spPr>
          <a:xfrm>
            <a:off x="9691311" y="0"/>
            <a:ext cx="7303500" cy="6858000"/>
          </a:xfrm>
          <a:prstGeom prst="rec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2" name="Google Shape;322;g2c3cba21922_0_292"/>
          <p:cNvPicPr preferRelativeResize="0"/>
          <p:nvPr/>
        </p:nvPicPr>
        <p:blipFill rotWithShape="1">
          <a:blip r:embed="rId3">
            <a:alphaModFix/>
          </a:blip>
          <a:srcRect b="0" l="0" r="0" t="0"/>
          <a:stretch/>
        </p:blipFill>
        <p:spPr>
          <a:xfrm>
            <a:off x="0" y="5715000"/>
            <a:ext cx="24234629" cy="8001000"/>
          </a:xfrm>
          <a:prstGeom prst="rect">
            <a:avLst/>
          </a:prstGeom>
          <a:noFill/>
          <a:ln>
            <a:noFill/>
          </a:ln>
        </p:spPr>
      </p:pic>
      <p:sp>
        <p:nvSpPr>
          <p:cNvPr id="323" name="Google Shape;323;g2c3cba21922_0_29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4" name="Google Shape;324;g2c3cba21922_0_29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25" name="Google Shape;325;g2c3cba21922_0_292"/>
          <p:cNvSpPr/>
          <p:nvPr/>
        </p:nvSpPr>
        <p:spPr>
          <a:xfrm>
            <a:off x="546168" y="1511300"/>
            <a:ext cx="78750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2c3cba21922_0_292"/>
          <p:cNvSpPr/>
          <p:nvPr/>
        </p:nvSpPr>
        <p:spPr>
          <a:xfrm>
            <a:off x="1022478" y="1511300"/>
            <a:ext cx="69225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c3cba21922_0_292"/>
          <p:cNvSpPr/>
          <p:nvPr/>
        </p:nvSpPr>
        <p:spPr>
          <a:xfrm>
            <a:off x="1022478" y="1511300"/>
            <a:ext cx="74643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233 Coins</a:t>
            </a:r>
            <a:endParaRPr b="0" i="0" sz="12800" u="none" cap="none" strike="noStrike">
              <a:solidFill>
                <a:schemeClr val="dk1"/>
              </a:solidFill>
              <a:latin typeface="Calibri"/>
              <a:ea typeface="Calibri"/>
              <a:cs typeface="Calibri"/>
              <a:sym typeface="Calibri"/>
            </a:endParaRPr>
          </a:p>
        </p:txBody>
      </p:sp>
      <p:sp>
        <p:nvSpPr>
          <p:cNvPr id="328" name="Google Shape;328;g2c3cba21922_0_292"/>
          <p:cNvSpPr/>
          <p:nvPr/>
        </p:nvSpPr>
        <p:spPr>
          <a:xfrm>
            <a:off x="546168" y="37338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2c3cba21922_0_292"/>
          <p:cNvSpPr/>
          <p:nvPr/>
        </p:nvSpPr>
        <p:spPr>
          <a:xfrm>
            <a:off x="478426" y="37338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330" name="Google Shape;330;g2c3cba21922_0_292"/>
          <p:cNvSpPr/>
          <p:nvPr/>
        </p:nvSpPr>
        <p:spPr>
          <a:xfrm>
            <a:off x="17693311" y="1511300"/>
            <a:ext cx="78750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2c3cba21922_0_292"/>
          <p:cNvSpPr/>
          <p:nvPr/>
        </p:nvSpPr>
        <p:spPr>
          <a:xfrm>
            <a:off x="20081210" y="1511300"/>
            <a:ext cx="30993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c3cba21922_0_292"/>
          <p:cNvSpPr/>
          <p:nvPr/>
        </p:nvSpPr>
        <p:spPr>
          <a:xfrm>
            <a:off x="20081210" y="1511300"/>
            <a:ext cx="36411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85%</a:t>
            </a:r>
            <a:endParaRPr b="0" i="0" sz="12800" u="none" cap="none" strike="noStrike">
              <a:solidFill>
                <a:schemeClr val="dk1"/>
              </a:solidFill>
              <a:latin typeface="Calibri"/>
              <a:ea typeface="Calibri"/>
              <a:cs typeface="Calibri"/>
              <a:sym typeface="Calibri"/>
            </a:endParaRPr>
          </a:p>
        </p:txBody>
      </p:sp>
      <p:sp>
        <p:nvSpPr>
          <p:cNvPr id="333" name="Google Shape;333;g2c3cba21922_0_292"/>
          <p:cNvSpPr/>
          <p:nvPr/>
        </p:nvSpPr>
        <p:spPr>
          <a:xfrm>
            <a:off x="17693311" y="37338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c3cba21922_0_292"/>
          <p:cNvSpPr/>
          <p:nvPr/>
        </p:nvSpPr>
        <p:spPr>
          <a:xfrm>
            <a:off x="17625570" y="37338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335" name="Google Shape;335;g2c3cba21922_0_292"/>
          <p:cNvSpPr/>
          <p:nvPr/>
        </p:nvSpPr>
        <p:spPr>
          <a:xfrm>
            <a:off x="9119740" y="1511300"/>
            <a:ext cx="78750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2c3cba21922_0_292"/>
          <p:cNvSpPr/>
          <p:nvPr/>
        </p:nvSpPr>
        <p:spPr>
          <a:xfrm>
            <a:off x="10339092" y="1511300"/>
            <a:ext cx="54363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2c3cba21922_0_292"/>
          <p:cNvSpPr/>
          <p:nvPr/>
        </p:nvSpPr>
        <p:spPr>
          <a:xfrm>
            <a:off x="10339092" y="1511300"/>
            <a:ext cx="59781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323 Km</a:t>
            </a:r>
            <a:endParaRPr b="0" i="0" sz="12800" u="none" cap="none" strike="noStrike">
              <a:solidFill>
                <a:schemeClr val="dk1"/>
              </a:solidFill>
              <a:latin typeface="Calibri"/>
              <a:ea typeface="Calibri"/>
              <a:cs typeface="Calibri"/>
              <a:sym typeface="Calibri"/>
            </a:endParaRPr>
          </a:p>
        </p:txBody>
      </p:sp>
      <p:sp>
        <p:nvSpPr>
          <p:cNvPr id="338" name="Google Shape;338;g2c3cba21922_0_292"/>
          <p:cNvSpPr/>
          <p:nvPr/>
        </p:nvSpPr>
        <p:spPr>
          <a:xfrm>
            <a:off x="9119740" y="37338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c3cba21922_0_292"/>
          <p:cNvSpPr/>
          <p:nvPr/>
        </p:nvSpPr>
        <p:spPr>
          <a:xfrm>
            <a:off x="9051998" y="37338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44" name="Shape 344"/>
        <p:cNvGrpSpPr/>
        <p:nvPr/>
      </p:nvGrpSpPr>
      <p:grpSpPr>
        <a:xfrm>
          <a:off x="0" y="0"/>
          <a:ext cx="0" cy="0"/>
          <a:chOff x="0" y="0"/>
          <a:chExt cx="0" cy="0"/>
        </a:xfrm>
      </p:grpSpPr>
      <p:sp>
        <p:nvSpPr>
          <p:cNvPr id="345" name="Google Shape;345;g2c3cba21922_0_315"/>
          <p:cNvSpPr/>
          <p:nvPr/>
        </p:nvSpPr>
        <p:spPr>
          <a:xfrm>
            <a:off x="0" y="0"/>
            <a:ext cx="7303500" cy="13716000"/>
          </a:xfrm>
          <a:prstGeom prst="rec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2c3cba21922_0_31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7" name="Google Shape;347;g2c3cba21922_0_315"/>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348" name="Google Shape;348;g2c3cba21922_0_315"/>
          <p:cNvSpPr/>
          <p:nvPr/>
        </p:nvSpPr>
        <p:spPr>
          <a:xfrm>
            <a:off x="6854623" y="635000"/>
            <a:ext cx="10690500" cy="173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Graph</a:t>
            </a:r>
            <a:endParaRPr b="0" i="0" sz="8000" u="none" cap="none" strike="noStrike">
              <a:solidFill>
                <a:schemeClr val="dk1"/>
              </a:solidFill>
              <a:latin typeface="Calibri"/>
              <a:ea typeface="Calibri"/>
              <a:cs typeface="Calibri"/>
              <a:sym typeface="Calibri"/>
            </a:endParaRPr>
          </a:p>
        </p:txBody>
      </p:sp>
      <p:sp>
        <p:nvSpPr>
          <p:cNvPr id="349" name="Google Shape;349;g2c3cba21922_0_315"/>
          <p:cNvSpPr/>
          <p:nvPr/>
        </p:nvSpPr>
        <p:spPr>
          <a:xfrm>
            <a:off x="13171546"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2c3cba21922_0_315"/>
          <p:cNvSpPr/>
          <p:nvPr/>
        </p:nvSpPr>
        <p:spPr>
          <a:xfrm>
            <a:off x="13439861"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51" name="Google Shape;351;g2c3cba21922_0_315"/>
          <p:cNvSpPr/>
          <p:nvPr/>
        </p:nvSpPr>
        <p:spPr>
          <a:xfrm>
            <a:off x="1378506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52" name="Google Shape;352;g2c3cba21922_0_315"/>
          <p:cNvSpPr/>
          <p:nvPr/>
        </p:nvSpPr>
        <p:spPr>
          <a:xfrm>
            <a:off x="14924139"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53" name="Google Shape;353;g2c3cba21922_0_315"/>
          <p:cNvSpPr/>
          <p:nvPr/>
        </p:nvSpPr>
        <p:spPr>
          <a:xfrm>
            <a:off x="1606321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54" name="Google Shape;354;g2c3cba21922_0_315"/>
          <p:cNvSpPr/>
          <p:nvPr/>
        </p:nvSpPr>
        <p:spPr>
          <a:xfrm>
            <a:off x="1720228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55" name="Google Shape;355;g2c3cba21922_0_315"/>
          <p:cNvSpPr/>
          <p:nvPr/>
        </p:nvSpPr>
        <p:spPr>
          <a:xfrm>
            <a:off x="1834140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56" name="Google Shape;356;g2c3cba21922_0_315"/>
          <p:cNvSpPr/>
          <p:nvPr/>
        </p:nvSpPr>
        <p:spPr>
          <a:xfrm>
            <a:off x="19480477"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57" name="Google Shape;357;g2c3cba21922_0_315"/>
          <p:cNvSpPr/>
          <p:nvPr/>
        </p:nvSpPr>
        <p:spPr>
          <a:xfrm>
            <a:off x="20619551"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58" name="Google Shape;358;g2c3cba21922_0_315"/>
          <p:cNvSpPr/>
          <p:nvPr/>
        </p:nvSpPr>
        <p:spPr>
          <a:xfrm>
            <a:off x="21735043"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185"/>
              <a:buFont typeface="Lato"/>
              <a:buNone/>
            </a:pPr>
            <a:r>
              <a:rPr b="0" i="0" lang="en-US" sz="2185" u="none" cap="none" strike="noStrike">
                <a:solidFill>
                  <a:srgbClr val="000000"/>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59" name="Google Shape;359;g2c3cba21922_0_315"/>
          <p:cNvSpPr/>
          <p:nvPr/>
        </p:nvSpPr>
        <p:spPr>
          <a:xfrm>
            <a:off x="13305725"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60" name="Google Shape;360;g2c3cba21922_0_315"/>
          <p:cNvSpPr/>
          <p:nvPr/>
        </p:nvSpPr>
        <p:spPr>
          <a:xfrm>
            <a:off x="13305725"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61" name="Google Shape;361;g2c3cba21922_0_315"/>
          <p:cNvSpPr/>
          <p:nvPr/>
        </p:nvSpPr>
        <p:spPr>
          <a:xfrm>
            <a:off x="13305725"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62" name="Google Shape;362;g2c3cba21922_0_315"/>
          <p:cNvSpPr/>
          <p:nvPr/>
        </p:nvSpPr>
        <p:spPr>
          <a:xfrm>
            <a:off x="13305725"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63" name="Google Shape;363;g2c3cba21922_0_315"/>
          <p:cNvSpPr/>
          <p:nvPr/>
        </p:nvSpPr>
        <p:spPr>
          <a:xfrm>
            <a:off x="13305725"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64" name="Google Shape;364;g2c3cba21922_0_315"/>
          <p:cNvSpPr/>
          <p:nvPr/>
        </p:nvSpPr>
        <p:spPr>
          <a:xfrm>
            <a:off x="13305725"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65" name="Google Shape;365;g2c3cba21922_0_315"/>
          <p:cNvSpPr/>
          <p:nvPr/>
        </p:nvSpPr>
        <p:spPr>
          <a:xfrm>
            <a:off x="13305725"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66" name="Google Shape;366;g2c3cba21922_0_315"/>
          <p:cNvSpPr/>
          <p:nvPr/>
        </p:nvSpPr>
        <p:spPr>
          <a:xfrm>
            <a:off x="13305725"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67" name="Google Shape;367;g2c3cba21922_0_315"/>
          <p:cNvSpPr/>
          <p:nvPr/>
        </p:nvSpPr>
        <p:spPr>
          <a:xfrm>
            <a:off x="13305725"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68" name="Google Shape;368;g2c3cba21922_0_315"/>
          <p:cNvSpPr/>
          <p:nvPr/>
        </p:nvSpPr>
        <p:spPr>
          <a:xfrm>
            <a:off x="13171546"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20"/>
              <a:buFont typeface="Lato"/>
              <a:buNone/>
            </a:pPr>
            <a:r>
              <a:rPr b="0" i="0" lang="en-US" sz="1820" u="none" cap="none" strike="noStrike">
                <a:solidFill>
                  <a:srgbClr val="000000"/>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69" name="Google Shape;369;g2c3cba21922_0_315"/>
          <p:cNvPicPr preferRelativeResize="0"/>
          <p:nvPr/>
        </p:nvPicPr>
        <p:blipFill rotWithShape="1">
          <a:blip r:embed="rId4">
            <a:alphaModFix/>
          </a:blip>
          <a:srcRect b="0" l="0" r="0" t="0"/>
          <a:stretch/>
        </p:blipFill>
        <p:spPr>
          <a:xfrm>
            <a:off x="13821873" y="3771900"/>
            <a:ext cx="8291592" cy="5511006"/>
          </a:xfrm>
          <a:prstGeom prst="rect">
            <a:avLst/>
          </a:prstGeom>
          <a:noFill/>
          <a:ln>
            <a:noFill/>
          </a:ln>
        </p:spPr>
      </p:pic>
      <p:pic>
        <p:nvPicPr>
          <p:cNvPr descr=" " id="370" name="Google Shape;370;g2c3cba21922_0_315"/>
          <p:cNvPicPr preferRelativeResize="0"/>
          <p:nvPr/>
        </p:nvPicPr>
        <p:blipFill rotWithShape="1">
          <a:blip r:embed="rId5">
            <a:alphaModFix/>
          </a:blip>
          <a:srcRect b="0" l="0" r="0" t="0"/>
          <a:stretch/>
        </p:blipFill>
        <p:spPr>
          <a:xfrm>
            <a:off x="14966173" y="4185444"/>
            <a:ext cx="11567" cy="5258445"/>
          </a:xfrm>
          <a:prstGeom prst="rect">
            <a:avLst/>
          </a:prstGeom>
          <a:noFill/>
          <a:ln>
            <a:noFill/>
          </a:ln>
        </p:spPr>
      </p:pic>
      <p:pic>
        <p:nvPicPr>
          <p:cNvPr descr=" " id="371" name="Google Shape;371;g2c3cba21922_0_315"/>
          <p:cNvPicPr preferRelativeResize="0"/>
          <p:nvPr/>
        </p:nvPicPr>
        <p:blipFill rotWithShape="1">
          <a:blip r:embed="rId6">
            <a:alphaModFix/>
          </a:blip>
          <a:srcRect b="0" l="0" r="0" t="0"/>
          <a:stretch/>
        </p:blipFill>
        <p:spPr>
          <a:xfrm>
            <a:off x="16104686" y="4185444"/>
            <a:ext cx="11567" cy="5258445"/>
          </a:xfrm>
          <a:prstGeom prst="rect">
            <a:avLst/>
          </a:prstGeom>
          <a:noFill/>
          <a:ln>
            <a:noFill/>
          </a:ln>
        </p:spPr>
      </p:pic>
      <p:pic>
        <p:nvPicPr>
          <p:cNvPr descr=" " id="372" name="Google Shape;372;g2c3cba21922_0_315"/>
          <p:cNvPicPr preferRelativeResize="0"/>
          <p:nvPr/>
        </p:nvPicPr>
        <p:blipFill rotWithShape="1">
          <a:blip r:embed="rId7">
            <a:alphaModFix/>
          </a:blip>
          <a:srcRect b="0" l="0" r="0" t="0"/>
          <a:stretch/>
        </p:blipFill>
        <p:spPr>
          <a:xfrm>
            <a:off x="17243202" y="4185444"/>
            <a:ext cx="11567" cy="5258445"/>
          </a:xfrm>
          <a:prstGeom prst="rect">
            <a:avLst/>
          </a:prstGeom>
          <a:noFill/>
          <a:ln>
            <a:noFill/>
          </a:ln>
        </p:spPr>
      </p:pic>
      <p:pic>
        <p:nvPicPr>
          <p:cNvPr descr=" " id="373" name="Google Shape;373;g2c3cba21922_0_315"/>
          <p:cNvPicPr preferRelativeResize="0"/>
          <p:nvPr/>
        </p:nvPicPr>
        <p:blipFill rotWithShape="1">
          <a:blip r:embed="rId8">
            <a:alphaModFix/>
          </a:blip>
          <a:srcRect b="0" l="0" r="0" t="0"/>
          <a:stretch/>
        </p:blipFill>
        <p:spPr>
          <a:xfrm>
            <a:off x="18381715" y="4185444"/>
            <a:ext cx="11567" cy="5258445"/>
          </a:xfrm>
          <a:prstGeom prst="rect">
            <a:avLst/>
          </a:prstGeom>
          <a:noFill/>
          <a:ln>
            <a:noFill/>
          </a:ln>
        </p:spPr>
      </p:pic>
      <p:pic>
        <p:nvPicPr>
          <p:cNvPr descr=" " id="374" name="Google Shape;374;g2c3cba21922_0_315"/>
          <p:cNvPicPr preferRelativeResize="0"/>
          <p:nvPr/>
        </p:nvPicPr>
        <p:blipFill rotWithShape="1">
          <a:blip r:embed="rId9">
            <a:alphaModFix/>
          </a:blip>
          <a:srcRect b="0" l="0" r="0" t="0"/>
          <a:stretch/>
        </p:blipFill>
        <p:spPr>
          <a:xfrm>
            <a:off x="19520234" y="4185444"/>
            <a:ext cx="11567" cy="5258445"/>
          </a:xfrm>
          <a:prstGeom prst="rect">
            <a:avLst/>
          </a:prstGeom>
          <a:noFill/>
          <a:ln>
            <a:noFill/>
          </a:ln>
        </p:spPr>
      </p:pic>
      <p:pic>
        <p:nvPicPr>
          <p:cNvPr descr=" " id="375" name="Google Shape;375;g2c3cba21922_0_315"/>
          <p:cNvPicPr preferRelativeResize="0"/>
          <p:nvPr/>
        </p:nvPicPr>
        <p:blipFill rotWithShape="1">
          <a:blip r:embed="rId10">
            <a:alphaModFix/>
          </a:blip>
          <a:srcRect b="0" l="0" r="0" t="0"/>
          <a:stretch/>
        </p:blipFill>
        <p:spPr>
          <a:xfrm>
            <a:off x="20658748" y="4185444"/>
            <a:ext cx="11567" cy="5258445"/>
          </a:xfrm>
          <a:prstGeom prst="rect">
            <a:avLst/>
          </a:prstGeom>
          <a:noFill/>
          <a:ln>
            <a:noFill/>
          </a:ln>
        </p:spPr>
      </p:pic>
      <p:pic>
        <p:nvPicPr>
          <p:cNvPr descr=" " id="376" name="Google Shape;376;g2c3cba21922_0_315"/>
          <p:cNvPicPr preferRelativeResize="0"/>
          <p:nvPr/>
        </p:nvPicPr>
        <p:blipFill rotWithShape="1">
          <a:blip r:embed="rId11">
            <a:alphaModFix/>
          </a:blip>
          <a:srcRect b="0" l="0" r="0" t="0"/>
          <a:stretch/>
        </p:blipFill>
        <p:spPr>
          <a:xfrm>
            <a:off x="21797261" y="4185444"/>
            <a:ext cx="11567" cy="5258445"/>
          </a:xfrm>
          <a:prstGeom prst="rect">
            <a:avLst/>
          </a:prstGeom>
          <a:noFill/>
          <a:ln>
            <a:noFill/>
          </a:ln>
        </p:spPr>
      </p:pic>
      <p:pic>
        <p:nvPicPr>
          <p:cNvPr descr=" " id="377" name="Google Shape;377;g2c3cba21922_0_315"/>
          <p:cNvPicPr preferRelativeResize="0"/>
          <p:nvPr/>
        </p:nvPicPr>
        <p:blipFill rotWithShape="1">
          <a:blip r:embed="rId12">
            <a:alphaModFix/>
          </a:blip>
          <a:srcRect b="0" l="0" r="0" t="0"/>
          <a:stretch/>
        </p:blipFill>
        <p:spPr>
          <a:xfrm>
            <a:off x="13808945" y="5483845"/>
            <a:ext cx="8050167" cy="2373585"/>
          </a:xfrm>
          <a:prstGeom prst="rect">
            <a:avLst/>
          </a:prstGeom>
          <a:noFill/>
          <a:ln>
            <a:noFill/>
          </a:ln>
        </p:spPr>
      </p:pic>
      <p:pic>
        <p:nvPicPr>
          <p:cNvPr descr=" " id="378" name="Google Shape;378;g2c3cba21922_0_315"/>
          <p:cNvPicPr preferRelativeResize="0"/>
          <p:nvPr/>
        </p:nvPicPr>
        <p:blipFill rotWithShape="1">
          <a:blip r:embed="rId13">
            <a:alphaModFix/>
          </a:blip>
          <a:srcRect b="0" l="0" r="0" t="0"/>
          <a:stretch/>
        </p:blipFill>
        <p:spPr>
          <a:xfrm>
            <a:off x="13822549" y="6359525"/>
            <a:ext cx="8044030" cy="2268538"/>
          </a:xfrm>
          <a:prstGeom prst="rect">
            <a:avLst/>
          </a:prstGeom>
          <a:noFill/>
          <a:ln>
            <a:noFill/>
          </a:ln>
        </p:spPr>
      </p:pic>
      <p:pic>
        <p:nvPicPr>
          <p:cNvPr descr=" " id="379" name="Google Shape;379;g2c3cba21922_0_315"/>
          <p:cNvPicPr preferRelativeResize="0"/>
          <p:nvPr/>
        </p:nvPicPr>
        <p:blipFill rotWithShape="1">
          <a:blip r:embed="rId14">
            <a:alphaModFix/>
          </a:blip>
          <a:srcRect b="0" l="0" r="0" t="0"/>
          <a:stretch/>
        </p:blipFill>
        <p:spPr>
          <a:xfrm>
            <a:off x="14895157" y="6055643"/>
            <a:ext cx="153591" cy="153566"/>
          </a:xfrm>
          <a:prstGeom prst="rect">
            <a:avLst/>
          </a:prstGeom>
          <a:noFill/>
          <a:ln>
            <a:noFill/>
          </a:ln>
        </p:spPr>
      </p:pic>
      <p:pic>
        <p:nvPicPr>
          <p:cNvPr descr=" " id="380" name="Google Shape;380;g2c3cba21922_0_315"/>
          <p:cNvPicPr preferRelativeResize="0"/>
          <p:nvPr/>
        </p:nvPicPr>
        <p:blipFill rotWithShape="1">
          <a:blip r:embed="rId15">
            <a:alphaModFix/>
          </a:blip>
          <a:srcRect b="0" l="0" r="0" t="0"/>
          <a:stretch/>
        </p:blipFill>
        <p:spPr>
          <a:xfrm>
            <a:off x="14895157" y="6981130"/>
            <a:ext cx="153591" cy="153566"/>
          </a:xfrm>
          <a:prstGeom prst="rect">
            <a:avLst/>
          </a:prstGeom>
          <a:noFill/>
          <a:ln>
            <a:noFill/>
          </a:ln>
        </p:spPr>
      </p:pic>
      <p:pic>
        <p:nvPicPr>
          <p:cNvPr descr=" " id="381" name="Google Shape;381;g2c3cba21922_0_315"/>
          <p:cNvPicPr preferRelativeResize="0"/>
          <p:nvPr/>
        </p:nvPicPr>
        <p:blipFill rotWithShape="1">
          <a:blip r:embed="rId16">
            <a:alphaModFix/>
          </a:blip>
          <a:srcRect b="0" l="0" r="0" t="0"/>
          <a:stretch/>
        </p:blipFill>
        <p:spPr>
          <a:xfrm>
            <a:off x="16033673" y="5651277"/>
            <a:ext cx="153591" cy="153566"/>
          </a:xfrm>
          <a:prstGeom prst="rect">
            <a:avLst/>
          </a:prstGeom>
          <a:noFill/>
          <a:ln>
            <a:noFill/>
          </a:ln>
        </p:spPr>
      </p:pic>
      <p:pic>
        <p:nvPicPr>
          <p:cNvPr descr=" " id="382" name="Google Shape;382;g2c3cba21922_0_315"/>
          <p:cNvPicPr preferRelativeResize="0"/>
          <p:nvPr/>
        </p:nvPicPr>
        <p:blipFill rotWithShape="1">
          <a:blip r:embed="rId17">
            <a:alphaModFix/>
          </a:blip>
          <a:srcRect b="0" l="0" r="0" t="0"/>
          <a:stretch/>
        </p:blipFill>
        <p:spPr>
          <a:xfrm>
            <a:off x="16033673" y="7415510"/>
            <a:ext cx="153591" cy="153566"/>
          </a:xfrm>
          <a:prstGeom prst="rect">
            <a:avLst/>
          </a:prstGeom>
          <a:noFill/>
          <a:ln>
            <a:noFill/>
          </a:ln>
        </p:spPr>
      </p:pic>
      <p:pic>
        <p:nvPicPr>
          <p:cNvPr descr=" " id="383" name="Google Shape;383;g2c3cba21922_0_315"/>
          <p:cNvPicPr preferRelativeResize="0"/>
          <p:nvPr/>
        </p:nvPicPr>
        <p:blipFill rotWithShape="1">
          <a:blip r:embed="rId18">
            <a:alphaModFix/>
          </a:blip>
          <a:srcRect b="0" l="0" r="0" t="0"/>
          <a:stretch/>
        </p:blipFill>
        <p:spPr>
          <a:xfrm>
            <a:off x="17172190" y="7732812"/>
            <a:ext cx="153591" cy="153566"/>
          </a:xfrm>
          <a:prstGeom prst="rect">
            <a:avLst/>
          </a:prstGeom>
          <a:noFill/>
          <a:ln>
            <a:noFill/>
          </a:ln>
        </p:spPr>
      </p:pic>
      <p:pic>
        <p:nvPicPr>
          <p:cNvPr descr=" " id="384" name="Google Shape;384;g2c3cba21922_0_315"/>
          <p:cNvPicPr preferRelativeResize="0"/>
          <p:nvPr/>
        </p:nvPicPr>
        <p:blipFill rotWithShape="1">
          <a:blip r:embed="rId19">
            <a:alphaModFix/>
          </a:blip>
          <a:srcRect b="0" l="0" r="0" t="0"/>
          <a:stretch/>
        </p:blipFill>
        <p:spPr>
          <a:xfrm>
            <a:off x="17172190" y="6311826"/>
            <a:ext cx="153591" cy="153566"/>
          </a:xfrm>
          <a:prstGeom prst="rect">
            <a:avLst/>
          </a:prstGeom>
          <a:noFill/>
          <a:ln>
            <a:noFill/>
          </a:ln>
        </p:spPr>
      </p:pic>
      <p:pic>
        <p:nvPicPr>
          <p:cNvPr descr=" " id="385" name="Google Shape;385;g2c3cba21922_0_315"/>
          <p:cNvPicPr preferRelativeResize="0"/>
          <p:nvPr/>
        </p:nvPicPr>
        <p:blipFill rotWithShape="1">
          <a:blip r:embed="rId20">
            <a:alphaModFix/>
          </a:blip>
          <a:srcRect b="0" l="0" r="0" t="0"/>
          <a:stretch/>
        </p:blipFill>
        <p:spPr>
          <a:xfrm>
            <a:off x="18315329" y="6733232"/>
            <a:ext cx="153591" cy="153566"/>
          </a:xfrm>
          <a:prstGeom prst="rect">
            <a:avLst/>
          </a:prstGeom>
          <a:noFill/>
          <a:ln>
            <a:noFill/>
          </a:ln>
        </p:spPr>
      </p:pic>
      <p:pic>
        <p:nvPicPr>
          <p:cNvPr descr=" " id="386" name="Google Shape;386;g2c3cba21922_0_315"/>
          <p:cNvPicPr preferRelativeResize="0"/>
          <p:nvPr/>
        </p:nvPicPr>
        <p:blipFill rotWithShape="1">
          <a:blip r:embed="rId21">
            <a:alphaModFix/>
          </a:blip>
          <a:srcRect b="0" l="0" r="0" t="0"/>
          <a:stretch/>
        </p:blipFill>
        <p:spPr>
          <a:xfrm>
            <a:off x="18315329" y="6420644"/>
            <a:ext cx="153591" cy="153566"/>
          </a:xfrm>
          <a:prstGeom prst="rect">
            <a:avLst/>
          </a:prstGeom>
          <a:noFill/>
          <a:ln>
            <a:noFill/>
          </a:ln>
        </p:spPr>
      </p:pic>
      <p:pic>
        <p:nvPicPr>
          <p:cNvPr descr=" " id="387" name="Google Shape;387;g2c3cba21922_0_315"/>
          <p:cNvPicPr preferRelativeResize="0"/>
          <p:nvPr/>
        </p:nvPicPr>
        <p:blipFill rotWithShape="1">
          <a:blip r:embed="rId22">
            <a:alphaModFix/>
          </a:blip>
          <a:srcRect b="0" l="0" r="0" t="0"/>
          <a:stretch/>
        </p:blipFill>
        <p:spPr>
          <a:xfrm>
            <a:off x="19449219" y="7667575"/>
            <a:ext cx="153591" cy="153566"/>
          </a:xfrm>
          <a:prstGeom prst="rect">
            <a:avLst/>
          </a:prstGeom>
          <a:noFill/>
          <a:ln>
            <a:noFill/>
          </a:ln>
        </p:spPr>
      </p:pic>
      <p:pic>
        <p:nvPicPr>
          <p:cNvPr descr=" " id="388" name="Google Shape;388;g2c3cba21922_0_315"/>
          <p:cNvPicPr preferRelativeResize="0"/>
          <p:nvPr/>
        </p:nvPicPr>
        <p:blipFill rotWithShape="1">
          <a:blip r:embed="rId23">
            <a:alphaModFix/>
          </a:blip>
          <a:srcRect b="0" l="0" r="0" t="0"/>
          <a:stretch/>
        </p:blipFill>
        <p:spPr>
          <a:xfrm>
            <a:off x="19449219" y="7076877"/>
            <a:ext cx="153591" cy="153566"/>
          </a:xfrm>
          <a:prstGeom prst="rect">
            <a:avLst/>
          </a:prstGeom>
          <a:noFill/>
          <a:ln>
            <a:noFill/>
          </a:ln>
        </p:spPr>
      </p:pic>
      <p:pic>
        <p:nvPicPr>
          <p:cNvPr descr=" " id="389" name="Google Shape;389;g2c3cba21922_0_315"/>
          <p:cNvPicPr preferRelativeResize="0"/>
          <p:nvPr/>
        </p:nvPicPr>
        <p:blipFill rotWithShape="1">
          <a:blip r:embed="rId24">
            <a:alphaModFix/>
          </a:blip>
          <a:srcRect b="0" l="0" r="0" t="0"/>
          <a:stretch/>
        </p:blipFill>
        <p:spPr>
          <a:xfrm>
            <a:off x="20592362" y="6972449"/>
            <a:ext cx="153591" cy="153566"/>
          </a:xfrm>
          <a:prstGeom prst="rect">
            <a:avLst/>
          </a:prstGeom>
          <a:noFill/>
          <a:ln>
            <a:noFill/>
          </a:ln>
        </p:spPr>
      </p:pic>
      <p:pic>
        <p:nvPicPr>
          <p:cNvPr descr=" " id="390" name="Google Shape;390;g2c3cba21922_0_315"/>
          <p:cNvPicPr preferRelativeResize="0"/>
          <p:nvPr/>
        </p:nvPicPr>
        <p:blipFill rotWithShape="1">
          <a:blip r:embed="rId25">
            <a:alphaModFix/>
          </a:blip>
          <a:srcRect b="0" l="0" r="0" t="0"/>
          <a:stretch/>
        </p:blipFill>
        <p:spPr>
          <a:xfrm>
            <a:off x="20592362" y="6572771"/>
            <a:ext cx="153591" cy="153566"/>
          </a:xfrm>
          <a:prstGeom prst="rect">
            <a:avLst/>
          </a:prstGeom>
          <a:noFill/>
          <a:ln>
            <a:noFill/>
          </a:ln>
        </p:spPr>
      </p:pic>
      <p:sp>
        <p:nvSpPr>
          <p:cNvPr id="391" name="Google Shape;391;g2c3cba21922_0_315"/>
          <p:cNvSpPr/>
          <p:nvPr/>
        </p:nvSpPr>
        <p:spPr>
          <a:xfrm>
            <a:off x="13311264" y="10515600"/>
            <a:ext cx="78750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g2c3cba21922_0_315"/>
          <p:cNvSpPr/>
          <p:nvPr/>
        </p:nvSpPr>
        <p:spPr>
          <a:xfrm>
            <a:off x="13311264" y="10515600"/>
            <a:ext cx="78750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g2c3cba21922_0_315"/>
          <p:cNvSpPr/>
          <p:nvPr/>
        </p:nvSpPr>
        <p:spPr>
          <a:xfrm>
            <a:off x="13311264" y="10515600"/>
            <a:ext cx="80781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Spellcasting Progress</a:t>
            </a:r>
            <a:endParaRPr b="0" i="0" sz="4800" u="none" cap="none" strike="noStrike">
              <a:solidFill>
                <a:schemeClr val="dk1"/>
              </a:solidFill>
              <a:latin typeface="Calibri"/>
              <a:ea typeface="Calibri"/>
              <a:cs typeface="Calibri"/>
              <a:sym typeface="Calibri"/>
            </a:endParaRPr>
          </a:p>
        </p:txBody>
      </p:sp>
      <p:sp>
        <p:nvSpPr>
          <p:cNvPr id="394" name="Google Shape;394;g2c3cba21922_0_315"/>
          <p:cNvSpPr/>
          <p:nvPr/>
        </p:nvSpPr>
        <p:spPr>
          <a:xfrm>
            <a:off x="13311264" y="11455400"/>
            <a:ext cx="80106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pic>
        <p:nvPicPr>
          <p:cNvPr descr=" " id="395" name="Google Shape;395;g2c3cba21922_0_315"/>
          <p:cNvPicPr preferRelativeResize="0"/>
          <p:nvPr/>
        </p:nvPicPr>
        <p:blipFill rotWithShape="1">
          <a:blip r:embed="rId26">
            <a:alphaModFix/>
          </a:blip>
          <a:srcRect b="0" l="0" r="0" t="0"/>
          <a:stretch/>
        </p:blipFill>
        <p:spPr>
          <a:xfrm>
            <a:off x="0" y="3149600"/>
            <a:ext cx="12041105" cy="4699000"/>
          </a:xfrm>
          <a:prstGeom prst="rect">
            <a:avLst/>
          </a:prstGeom>
          <a:noFill/>
          <a:ln>
            <a:noFill/>
          </a:ln>
        </p:spPr>
      </p:pic>
      <p:pic>
        <p:nvPicPr>
          <p:cNvPr descr=" " id="396" name="Google Shape;396;g2c3cba21922_0_315"/>
          <p:cNvPicPr preferRelativeResize="0"/>
          <p:nvPr/>
        </p:nvPicPr>
        <p:blipFill rotWithShape="1">
          <a:blip r:embed="rId27">
            <a:alphaModFix/>
          </a:blip>
          <a:srcRect b="0" l="0" r="0" t="0"/>
          <a:stretch/>
        </p:blipFill>
        <p:spPr>
          <a:xfrm>
            <a:off x="0" y="8343900"/>
            <a:ext cx="12041105" cy="4699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01" name="Shape 401"/>
        <p:cNvGrpSpPr/>
        <p:nvPr/>
      </p:nvGrpSpPr>
      <p:grpSpPr>
        <a:xfrm>
          <a:off x="0" y="0"/>
          <a:ext cx="0" cy="0"/>
          <a:chOff x="0" y="0"/>
          <a:chExt cx="0" cy="0"/>
        </a:xfrm>
      </p:grpSpPr>
      <p:sp>
        <p:nvSpPr>
          <p:cNvPr id="402" name="Google Shape;402;g2c3cba21922_0_371"/>
          <p:cNvSpPr/>
          <p:nvPr/>
        </p:nvSpPr>
        <p:spPr>
          <a:xfrm>
            <a:off x="5626803" y="0"/>
            <a:ext cx="10059600" cy="6858000"/>
          </a:xfrm>
          <a:prstGeom prst="rec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g2c3cba21922_0_37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4" name="Google Shape;404;g2c3cba21922_0_371"/>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405" name="Google Shape;405;g2c3cba21922_0_371"/>
          <p:cNvSpPr/>
          <p:nvPr/>
        </p:nvSpPr>
        <p:spPr>
          <a:xfrm>
            <a:off x="13450981" y="6870700"/>
            <a:ext cx="87387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g2c3cba21922_0_371"/>
          <p:cNvSpPr/>
          <p:nvPr/>
        </p:nvSpPr>
        <p:spPr>
          <a:xfrm>
            <a:off x="13450981" y="6870700"/>
            <a:ext cx="87387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g2c3cba21922_0_371"/>
          <p:cNvSpPr/>
          <p:nvPr/>
        </p:nvSpPr>
        <p:spPr>
          <a:xfrm>
            <a:off x="13450981" y="6870700"/>
            <a:ext cx="89418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A web application</a:t>
            </a:r>
            <a:endParaRPr b="0" i="0" sz="4800" u="none" cap="none" strike="noStrike">
              <a:solidFill>
                <a:schemeClr val="dk1"/>
              </a:solidFill>
              <a:latin typeface="Calibri"/>
              <a:ea typeface="Calibri"/>
              <a:cs typeface="Calibri"/>
              <a:sym typeface="Calibri"/>
            </a:endParaRPr>
          </a:p>
        </p:txBody>
      </p:sp>
      <p:sp>
        <p:nvSpPr>
          <p:cNvPr id="408" name="Google Shape;408;g2c3cba21922_0_371"/>
          <p:cNvSpPr/>
          <p:nvPr/>
        </p:nvSpPr>
        <p:spPr>
          <a:xfrm>
            <a:off x="13450981" y="79121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09" name="Google Shape;409;g2c3cba21922_0_371"/>
          <p:cNvPicPr preferRelativeResize="0"/>
          <p:nvPr/>
        </p:nvPicPr>
        <p:blipFill rotWithShape="1">
          <a:blip r:embed="rId4">
            <a:alphaModFix/>
          </a:blip>
          <a:srcRect b="0" l="0" r="0" t="0"/>
          <a:stretch/>
        </p:blipFill>
        <p:spPr>
          <a:xfrm>
            <a:off x="254032" y="3251200"/>
            <a:ext cx="13768521" cy="8166100"/>
          </a:xfrm>
          <a:prstGeom prst="rect">
            <a:avLst/>
          </a:prstGeom>
          <a:noFill/>
          <a:ln>
            <a:noFill/>
          </a:ln>
        </p:spPr>
      </p:pic>
      <p:pic>
        <p:nvPicPr>
          <p:cNvPr descr=" " id="410" name="Google Shape;410;g2c3cba21922_0_371"/>
          <p:cNvPicPr preferRelativeResize="0"/>
          <p:nvPr/>
        </p:nvPicPr>
        <p:blipFill rotWithShape="1">
          <a:blip r:embed="rId5">
            <a:alphaModFix/>
          </a:blip>
          <a:srcRect b="0" l="0" r="0" t="0"/>
          <a:stretch/>
        </p:blipFill>
        <p:spPr>
          <a:xfrm>
            <a:off x="2184673" y="3594100"/>
            <a:ext cx="9894537" cy="6489700"/>
          </a:xfrm>
          <a:prstGeom prst="rect">
            <a:avLst/>
          </a:prstGeom>
          <a:noFill/>
          <a:ln>
            <a:noFill/>
          </a:ln>
        </p:spPr>
      </p:pic>
      <p:sp>
        <p:nvSpPr>
          <p:cNvPr id="411" name="Google Shape;411;g2c3cba21922_0_371"/>
          <p:cNvSpPr/>
          <p:nvPr/>
        </p:nvSpPr>
        <p:spPr>
          <a:xfrm>
            <a:off x="13374772" y="4737100"/>
            <a:ext cx="10690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16" name="Shape 416"/>
        <p:cNvGrpSpPr/>
        <p:nvPr/>
      </p:nvGrpSpPr>
      <p:grpSpPr>
        <a:xfrm>
          <a:off x="0" y="0"/>
          <a:ext cx="0" cy="0"/>
          <a:chOff x="0" y="0"/>
          <a:chExt cx="0" cy="0"/>
        </a:xfrm>
      </p:grpSpPr>
      <p:sp>
        <p:nvSpPr>
          <p:cNvPr id="417" name="Google Shape;417;g2c3cba21922_0_385"/>
          <p:cNvSpPr/>
          <p:nvPr/>
        </p:nvSpPr>
        <p:spPr>
          <a:xfrm>
            <a:off x="2895962" y="7581900"/>
            <a:ext cx="15876900" cy="6858000"/>
          </a:xfrm>
          <a:prstGeom prst="rec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g2c3cba21922_0_3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9" name="Google Shape;419;g2c3cba21922_0_385"/>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420" name="Google Shape;420;g2c3cba21922_0_385"/>
          <p:cNvSpPr/>
          <p:nvPr/>
        </p:nvSpPr>
        <p:spPr>
          <a:xfrm>
            <a:off x="2946768" y="4152900"/>
            <a:ext cx="87387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2c3cba21922_0_385"/>
          <p:cNvSpPr/>
          <p:nvPr/>
        </p:nvSpPr>
        <p:spPr>
          <a:xfrm>
            <a:off x="2946768" y="4152900"/>
            <a:ext cx="87387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g2c3cba21922_0_385"/>
          <p:cNvSpPr/>
          <p:nvPr/>
        </p:nvSpPr>
        <p:spPr>
          <a:xfrm>
            <a:off x="2946768" y="4152900"/>
            <a:ext cx="89418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An mobile app</a:t>
            </a:r>
            <a:endParaRPr b="0" i="0" sz="4800" u="none" cap="none" strike="noStrike">
              <a:solidFill>
                <a:schemeClr val="dk1"/>
              </a:solidFill>
              <a:latin typeface="Calibri"/>
              <a:ea typeface="Calibri"/>
              <a:cs typeface="Calibri"/>
              <a:sym typeface="Calibri"/>
            </a:endParaRPr>
          </a:p>
        </p:txBody>
      </p:sp>
      <p:sp>
        <p:nvSpPr>
          <p:cNvPr id="423" name="Google Shape;423;g2c3cba21922_0_385"/>
          <p:cNvSpPr/>
          <p:nvPr/>
        </p:nvSpPr>
        <p:spPr>
          <a:xfrm>
            <a:off x="2946768" y="51943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24" name="Google Shape;424;g2c3cba21922_0_385"/>
          <p:cNvSpPr/>
          <p:nvPr/>
        </p:nvSpPr>
        <p:spPr>
          <a:xfrm>
            <a:off x="2946768" y="7658100"/>
            <a:ext cx="9090000" cy="3615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425" name="Google Shape;425;g2c3cba21922_0_385"/>
          <p:cNvSpPr/>
          <p:nvPr/>
        </p:nvSpPr>
        <p:spPr>
          <a:xfrm>
            <a:off x="2895962" y="1854200"/>
            <a:ext cx="129006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The Future of Fantasy</a:t>
            </a:r>
            <a:endParaRPr b="0" i="0" sz="8000" u="none" cap="none" strike="noStrike">
              <a:solidFill>
                <a:schemeClr val="dk1"/>
              </a:solidFill>
              <a:latin typeface="Calibri"/>
              <a:ea typeface="Calibri"/>
              <a:cs typeface="Calibri"/>
              <a:sym typeface="Calibri"/>
            </a:endParaRPr>
          </a:p>
        </p:txBody>
      </p:sp>
      <p:pic>
        <p:nvPicPr>
          <p:cNvPr descr=" " id="426" name="Google Shape;426;g2c3cba21922_0_385"/>
          <p:cNvPicPr preferRelativeResize="0"/>
          <p:nvPr/>
        </p:nvPicPr>
        <p:blipFill rotWithShape="1">
          <a:blip r:embed="rId4">
            <a:alphaModFix/>
          </a:blip>
          <a:srcRect b="0" l="0" r="0" t="0"/>
          <a:stretch/>
        </p:blipFill>
        <p:spPr>
          <a:xfrm>
            <a:off x="15457832" y="1028700"/>
            <a:ext cx="5474384" cy="11849100"/>
          </a:xfrm>
          <a:prstGeom prst="rect">
            <a:avLst/>
          </a:prstGeom>
          <a:noFill/>
          <a:ln>
            <a:noFill/>
          </a:ln>
        </p:spPr>
      </p:pic>
      <p:pic>
        <p:nvPicPr>
          <p:cNvPr descr=" " id="427" name="Google Shape;427;g2c3cba21922_0_385"/>
          <p:cNvPicPr preferRelativeResize="0"/>
          <p:nvPr/>
        </p:nvPicPr>
        <p:blipFill rotWithShape="1">
          <a:blip r:embed="rId5">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32" name="Shape 432"/>
        <p:cNvGrpSpPr/>
        <p:nvPr/>
      </p:nvGrpSpPr>
      <p:grpSpPr>
        <a:xfrm>
          <a:off x="0" y="0"/>
          <a:ext cx="0" cy="0"/>
          <a:chOff x="0" y="0"/>
          <a:chExt cx="0" cy="0"/>
        </a:xfrm>
      </p:grpSpPr>
      <p:sp>
        <p:nvSpPr>
          <p:cNvPr id="433" name="Google Shape;433;g2c3cba21922_0_400"/>
          <p:cNvSpPr/>
          <p:nvPr/>
        </p:nvSpPr>
        <p:spPr>
          <a:xfrm>
            <a:off x="-279435" y="-190500"/>
            <a:ext cx="11825100" cy="13906500"/>
          </a:xfrm>
          <a:prstGeom prst="rec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2c3cba21922_0_40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5" name="Google Shape;435;g2c3cba21922_0_400"/>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436" name="Google Shape;436;g2c3cba21922_0_400"/>
          <p:cNvSpPr/>
          <p:nvPr/>
        </p:nvSpPr>
        <p:spPr>
          <a:xfrm>
            <a:off x="16880410" y="4025900"/>
            <a:ext cx="57156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2c3cba21922_0_400"/>
          <p:cNvSpPr/>
          <p:nvPr/>
        </p:nvSpPr>
        <p:spPr>
          <a:xfrm>
            <a:off x="16880410" y="4025900"/>
            <a:ext cx="57156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g2c3cba21922_0_400"/>
          <p:cNvSpPr/>
          <p:nvPr/>
        </p:nvSpPr>
        <p:spPr>
          <a:xfrm>
            <a:off x="16880410" y="4025900"/>
            <a:ext cx="59190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A web application</a:t>
            </a:r>
            <a:endParaRPr b="0" i="0" sz="4800" u="none" cap="none" strike="noStrike">
              <a:solidFill>
                <a:schemeClr val="dk1"/>
              </a:solidFill>
              <a:latin typeface="Calibri"/>
              <a:ea typeface="Calibri"/>
              <a:cs typeface="Calibri"/>
              <a:sym typeface="Calibri"/>
            </a:endParaRPr>
          </a:p>
        </p:txBody>
      </p:sp>
      <p:sp>
        <p:nvSpPr>
          <p:cNvPr id="439" name="Google Shape;439;g2c3cba21922_0_400"/>
          <p:cNvSpPr/>
          <p:nvPr/>
        </p:nvSpPr>
        <p:spPr>
          <a:xfrm>
            <a:off x="16880410" y="5067300"/>
            <a:ext cx="58512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40" name="Google Shape;440;g2c3cba21922_0_400"/>
          <p:cNvSpPr/>
          <p:nvPr/>
        </p:nvSpPr>
        <p:spPr>
          <a:xfrm>
            <a:off x="825603" y="4064000"/>
            <a:ext cx="7007100" cy="592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41" name="Google Shape;441;g2c3cba21922_0_400"/>
          <p:cNvSpPr/>
          <p:nvPr/>
        </p:nvSpPr>
        <p:spPr>
          <a:xfrm>
            <a:off x="16766096" y="7734300"/>
            <a:ext cx="6994200" cy="5012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Uncover treasures and secret treasures</a:t>
            </a:r>
            <a:endParaRPr b="0" i="0" sz="3200" u="none" cap="none" strike="noStrike">
              <a:solidFill>
                <a:schemeClr val="dk1"/>
              </a:solidFill>
              <a:latin typeface="Calibri"/>
              <a:ea typeface="Calibri"/>
              <a:cs typeface="Calibri"/>
              <a:sym typeface="Calibri"/>
            </a:endParaRPr>
          </a:p>
        </p:txBody>
      </p:sp>
      <p:pic>
        <p:nvPicPr>
          <p:cNvPr descr=" " id="442" name="Google Shape;442;g2c3cba21922_0_400"/>
          <p:cNvPicPr preferRelativeResize="0"/>
          <p:nvPr/>
        </p:nvPicPr>
        <p:blipFill rotWithShape="1">
          <a:blip r:embed="rId4">
            <a:alphaModFix/>
          </a:blip>
          <a:srcRect b="0" l="0" r="0" t="0"/>
          <a:stretch/>
        </p:blipFill>
        <p:spPr>
          <a:xfrm>
            <a:off x="7900387" y="749300"/>
            <a:ext cx="8573572" cy="12331700"/>
          </a:xfrm>
          <a:prstGeom prst="rect">
            <a:avLst/>
          </a:prstGeom>
          <a:noFill/>
          <a:ln>
            <a:noFill/>
          </a:ln>
        </p:spPr>
      </p:pic>
      <p:pic>
        <p:nvPicPr>
          <p:cNvPr descr=" " id="443" name="Google Shape;443;g2c3cba21922_0_400"/>
          <p:cNvPicPr preferRelativeResize="0"/>
          <p:nvPr/>
        </p:nvPicPr>
        <p:blipFill rotWithShape="1">
          <a:blip r:embed="rId5">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48" name="Shape 448"/>
        <p:cNvGrpSpPr/>
        <p:nvPr/>
      </p:nvGrpSpPr>
      <p:grpSpPr>
        <a:xfrm>
          <a:off x="0" y="0"/>
          <a:ext cx="0" cy="0"/>
          <a:chOff x="0" y="0"/>
          <a:chExt cx="0" cy="0"/>
        </a:xfrm>
      </p:grpSpPr>
      <p:pic>
        <p:nvPicPr>
          <p:cNvPr descr=" " id="449" name="Google Shape;449;g2c3cba21922_0_41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50" name="Google Shape;450;g2c3cba21922_0_41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1" name="Google Shape;451;g2c3cba21922_0_41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52" name="Google Shape;452;g2c3cba21922_0_415"/>
          <p:cNvSpPr/>
          <p:nvPr/>
        </p:nvSpPr>
        <p:spPr>
          <a:xfrm>
            <a:off x="15690694" y="698500"/>
            <a:ext cx="7464300" cy="1735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6" name="Shape 26"/>
        <p:cNvGrpSpPr/>
        <p:nvPr/>
      </p:nvGrpSpPr>
      <p:grpSpPr>
        <a:xfrm>
          <a:off x="0" y="0"/>
          <a:ext cx="0" cy="0"/>
          <a:chOff x="0" y="0"/>
          <a:chExt cx="0" cy="0"/>
        </a:xfrm>
      </p:grpSpPr>
      <p:sp>
        <p:nvSpPr>
          <p:cNvPr id="27" name="Google Shape;27;g2c3cba21922_0_10"/>
          <p:cNvSpPr/>
          <p:nvPr/>
        </p:nvSpPr>
        <p:spPr>
          <a:xfrm>
            <a:off x="0" y="0"/>
            <a:ext cx="7303500" cy="6858000"/>
          </a:xfrm>
          <a:prstGeom prst="rec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g2c3cba21922_0_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 name="Google Shape;29;g2c3cba21922_0_10"/>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30" name="Google Shape;30;g2c3cba21922_0_10"/>
          <p:cNvSpPr/>
          <p:nvPr/>
        </p:nvSpPr>
        <p:spPr>
          <a:xfrm>
            <a:off x="16571338" y="520700"/>
            <a:ext cx="7070700" cy="2764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Welcome</a:t>
            </a:r>
            <a:endParaRPr b="0" i="0" sz="12800" u="none" cap="none" strike="noStrike">
              <a:solidFill>
                <a:schemeClr val="dk1"/>
              </a:solidFill>
              <a:latin typeface="Calibri"/>
              <a:ea typeface="Calibri"/>
              <a:cs typeface="Calibri"/>
              <a:sym typeface="Calibri"/>
            </a:endParaRPr>
          </a:p>
        </p:txBody>
      </p:sp>
      <p:sp>
        <p:nvSpPr>
          <p:cNvPr id="31" name="Google Shape;31;g2c3cba21922_0_10"/>
          <p:cNvSpPr/>
          <p:nvPr/>
        </p:nvSpPr>
        <p:spPr>
          <a:xfrm>
            <a:off x="851006" y="10693400"/>
            <a:ext cx="15593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32" name="Google Shape;32;g2c3cba21922_0_10"/>
          <p:cNvPicPr preferRelativeResize="0"/>
          <p:nvPr/>
        </p:nvPicPr>
        <p:blipFill rotWithShape="1">
          <a:blip r:embed="rId4">
            <a:alphaModFix/>
          </a:blip>
          <a:srcRect b="0" l="0" r="0" t="0"/>
          <a:stretch/>
        </p:blipFill>
        <p:spPr>
          <a:xfrm>
            <a:off x="16842305" y="3149600"/>
            <a:ext cx="6731841" cy="6413500"/>
          </a:xfrm>
          <a:prstGeom prst="rect">
            <a:avLst/>
          </a:prstGeom>
          <a:noFill/>
          <a:ln>
            <a:noFill/>
          </a:ln>
        </p:spPr>
      </p:pic>
      <p:pic>
        <p:nvPicPr>
          <p:cNvPr descr=" " id="33" name="Google Shape;33;g2c3cba21922_0_10"/>
          <p:cNvPicPr preferRelativeResize="0"/>
          <p:nvPr/>
        </p:nvPicPr>
        <p:blipFill rotWithShape="1">
          <a:blip r:embed="rId5">
            <a:alphaModFix/>
          </a:blip>
          <a:srcRect b="0" l="0" r="0" t="0"/>
          <a:stretch/>
        </p:blipFill>
        <p:spPr>
          <a:xfrm>
            <a:off x="825603" y="3149600"/>
            <a:ext cx="15483235" cy="641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57" name="Shape 457"/>
        <p:cNvGrpSpPr/>
        <p:nvPr/>
      </p:nvGrpSpPr>
      <p:grpSpPr>
        <a:xfrm>
          <a:off x="0" y="0"/>
          <a:ext cx="0" cy="0"/>
          <a:chOff x="0" y="0"/>
          <a:chExt cx="0" cy="0"/>
        </a:xfrm>
      </p:grpSpPr>
      <p:sp>
        <p:nvSpPr>
          <p:cNvPr id="458" name="Google Shape;458;g2c3cba21922_0_423"/>
          <p:cNvSpPr/>
          <p:nvPr/>
        </p:nvSpPr>
        <p:spPr>
          <a:xfrm>
            <a:off x="8167121" y="-165100"/>
            <a:ext cx="14937000" cy="14058900"/>
          </a:xfrm>
          <a:prstGeom prst="rec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g2c3cba21922_0_42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0" name="Google Shape;460;g2c3cba21922_0_423"/>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461" name="Google Shape;461;g2c3cba21922_0_423"/>
          <p:cNvPicPr preferRelativeResize="0"/>
          <p:nvPr/>
        </p:nvPicPr>
        <p:blipFill rotWithShape="1">
          <a:blip r:embed="rId4">
            <a:alphaModFix/>
          </a:blip>
          <a:srcRect b="0" l="0" r="0" t="0"/>
          <a:stretch/>
        </p:blipFill>
        <p:spPr>
          <a:xfrm>
            <a:off x="1079635" y="698500"/>
            <a:ext cx="6566721" cy="5473700"/>
          </a:xfrm>
          <a:prstGeom prst="rect">
            <a:avLst/>
          </a:prstGeom>
          <a:noFill/>
          <a:ln>
            <a:noFill/>
          </a:ln>
        </p:spPr>
      </p:pic>
      <p:pic>
        <p:nvPicPr>
          <p:cNvPr descr=" " id="462" name="Google Shape;462;g2c3cba21922_0_423"/>
          <p:cNvPicPr preferRelativeResize="0"/>
          <p:nvPr/>
        </p:nvPicPr>
        <p:blipFill rotWithShape="1">
          <a:blip r:embed="rId5">
            <a:alphaModFix/>
          </a:blip>
          <a:srcRect b="0" l="0" r="0" t="0"/>
          <a:stretch/>
        </p:blipFill>
        <p:spPr>
          <a:xfrm>
            <a:off x="15991299" y="6756400"/>
            <a:ext cx="6566721" cy="5473700"/>
          </a:xfrm>
          <a:prstGeom prst="rect">
            <a:avLst/>
          </a:prstGeom>
          <a:noFill/>
          <a:ln>
            <a:noFill/>
          </a:ln>
        </p:spPr>
      </p:pic>
      <p:sp>
        <p:nvSpPr>
          <p:cNvPr id="463" name="Google Shape;463;g2c3cba21922_0_423"/>
          <p:cNvSpPr/>
          <p:nvPr/>
        </p:nvSpPr>
        <p:spPr>
          <a:xfrm>
            <a:off x="8675184" y="2171700"/>
            <a:ext cx="66048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g2c3cba21922_0_423"/>
          <p:cNvSpPr/>
          <p:nvPr/>
        </p:nvSpPr>
        <p:spPr>
          <a:xfrm>
            <a:off x="8675184" y="2330450"/>
            <a:ext cx="5715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g2c3cba21922_0_423"/>
          <p:cNvSpPr/>
          <p:nvPr/>
        </p:nvSpPr>
        <p:spPr>
          <a:xfrm>
            <a:off x="8675184" y="2330450"/>
            <a:ext cx="11136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1</a:t>
            </a:r>
            <a:endParaRPr b="0" i="0" sz="12800" u="none" cap="none" strike="noStrike">
              <a:solidFill>
                <a:schemeClr val="dk1"/>
              </a:solidFill>
              <a:latin typeface="Calibri"/>
              <a:ea typeface="Calibri"/>
              <a:cs typeface="Calibri"/>
              <a:sym typeface="Calibri"/>
            </a:endParaRPr>
          </a:p>
        </p:txBody>
      </p:sp>
      <p:sp>
        <p:nvSpPr>
          <p:cNvPr id="466" name="Google Shape;466;g2c3cba21922_0_423"/>
          <p:cNvSpPr/>
          <p:nvPr/>
        </p:nvSpPr>
        <p:spPr>
          <a:xfrm>
            <a:off x="9449981" y="2171700"/>
            <a:ext cx="58299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g2c3cba21922_0_423"/>
          <p:cNvSpPr/>
          <p:nvPr/>
        </p:nvSpPr>
        <p:spPr>
          <a:xfrm>
            <a:off x="9449981" y="2171700"/>
            <a:ext cx="60333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Discover the secrets</a:t>
            </a:r>
            <a:endParaRPr b="0" i="0" sz="4800" u="none" cap="none" strike="noStrike">
              <a:solidFill>
                <a:schemeClr val="dk1"/>
              </a:solidFill>
              <a:latin typeface="Calibri"/>
              <a:ea typeface="Calibri"/>
              <a:cs typeface="Calibri"/>
              <a:sym typeface="Calibri"/>
            </a:endParaRPr>
          </a:p>
        </p:txBody>
      </p:sp>
      <p:sp>
        <p:nvSpPr>
          <p:cNvPr id="468" name="Google Shape;468;g2c3cba21922_0_423"/>
          <p:cNvSpPr/>
          <p:nvPr/>
        </p:nvSpPr>
        <p:spPr>
          <a:xfrm>
            <a:off x="9449981" y="3111500"/>
            <a:ext cx="5965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469" name="Google Shape;469;g2c3cba21922_0_423"/>
          <p:cNvSpPr/>
          <p:nvPr/>
        </p:nvSpPr>
        <p:spPr>
          <a:xfrm>
            <a:off x="1079635" y="7962900"/>
            <a:ext cx="6604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g2c3cba21922_0_423"/>
          <p:cNvSpPr/>
          <p:nvPr/>
        </p:nvSpPr>
        <p:spPr>
          <a:xfrm>
            <a:off x="1079635" y="8388350"/>
            <a:ext cx="8763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g2c3cba21922_0_423"/>
          <p:cNvSpPr/>
          <p:nvPr/>
        </p:nvSpPr>
        <p:spPr>
          <a:xfrm>
            <a:off x="1079635" y="8388350"/>
            <a:ext cx="14184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3</a:t>
            </a:r>
            <a:endParaRPr b="0" i="0" sz="12800" u="none" cap="none" strike="noStrike">
              <a:solidFill>
                <a:schemeClr val="dk1"/>
              </a:solidFill>
              <a:latin typeface="Calibri"/>
              <a:ea typeface="Calibri"/>
              <a:cs typeface="Calibri"/>
              <a:sym typeface="Calibri"/>
            </a:endParaRPr>
          </a:p>
        </p:txBody>
      </p:sp>
      <p:sp>
        <p:nvSpPr>
          <p:cNvPr id="472" name="Google Shape;472;g2c3cba21922_0_423"/>
          <p:cNvSpPr/>
          <p:nvPr/>
        </p:nvSpPr>
        <p:spPr>
          <a:xfrm>
            <a:off x="2159270" y="7962900"/>
            <a:ext cx="5525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g2c3cba21922_0_423"/>
          <p:cNvSpPr/>
          <p:nvPr/>
        </p:nvSpPr>
        <p:spPr>
          <a:xfrm>
            <a:off x="2159270" y="7962900"/>
            <a:ext cx="57285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Meet the creatures</a:t>
            </a:r>
            <a:endParaRPr b="0" i="0" sz="4800" u="none" cap="none" strike="noStrike">
              <a:solidFill>
                <a:schemeClr val="dk1"/>
              </a:solidFill>
              <a:latin typeface="Calibri"/>
              <a:ea typeface="Calibri"/>
              <a:cs typeface="Calibri"/>
              <a:sym typeface="Calibri"/>
            </a:endParaRPr>
          </a:p>
        </p:txBody>
      </p:sp>
      <p:sp>
        <p:nvSpPr>
          <p:cNvPr id="474" name="Google Shape;474;g2c3cba21922_0_423"/>
          <p:cNvSpPr/>
          <p:nvPr/>
        </p:nvSpPr>
        <p:spPr>
          <a:xfrm>
            <a:off x="2159270" y="8902700"/>
            <a:ext cx="56607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475" name="Google Shape;475;g2c3cba21922_0_423"/>
          <p:cNvSpPr/>
          <p:nvPr/>
        </p:nvSpPr>
        <p:spPr>
          <a:xfrm>
            <a:off x="8586273" y="7962900"/>
            <a:ext cx="6604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g2c3cba21922_0_423"/>
          <p:cNvSpPr/>
          <p:nvPr/>
        </p:nvSpPr>
        <p:spPr>
          <a:xfrm>
            <a:off x="8586273" y="8388350"/>
            <a:ext cx="8763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g2c3cba21922_0_423"/>
          <p:cNvSpPr/>
          <p:nvPr/>
        </p:nvSpPr>
        <p:spPr>
          <a:xfrm>
            <a:off x="8586273" y="8388350"/>
            <a:ext cx="14184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4</a:t>
            </a:r>
            <a:endParaRPr b="0" i="0" sz="12800" u="none" cap="none" strike="noStrike">
              <a:solidFill>
                <a:schemeClr val="dk1"/>
              </a:solidFill>
              <a:latin typeface="Calibri"/>
              <a:ea typeface="Calibri"/>
              <a:cs typeface="Calibri"/>
              <a:sym typeface="Calibri"/>
            </a:endParaRPr>
          </a:p>
        </p:txBody>
      </p:sp>
      <p:sp>
        <p:nvSpPr>
          <p:cNvPr id="478" name="Google Shape;478;g2c3cba21922_0_423"/>
          <p:cNvSpPr/>
          <p:nvPr/>
        </p:nvSpPr>
        <p:spPr>
          <a:xfrm>
            <a:off x="9665908" y="7962900"/>
            <a:ext cx="5525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g2c3cba21922_0_423"/>
          <p:cNvSpPr/>
          <p:nvPr/>
        </p:nvSpPr>
        <p:spPr>
          <a:xfrm>
            <a:off x="9665908" y="7962900"/>
            <a:ext cx="57285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Uncover the magic</a:t>
            </a:r>
            <a:endParaRPr b="0" i="0" sz="4800" u="none" cap="none" strike="noStrike">
              <a:solidFill>
                <a:schemeClr val="dk1"/>
              </a:solidFill>
              <a:latin typeface="Calibri"/>
              <a:ea typeface="Calibri"/>
              <a:cs typeface="Calibri"/>
              <a:sym typeface="Calibri"/>
            </a:endParaRPr>
          </a:p>
        </p:txBody>
      </p:sp>
      <p:sp>
        <p:nvSpPr>
          <p:cNvPr id="480" name="Google Shape;480;g2c3cba21922_0_423"/>
          <p:cNvSpPr/>
          <p:nvPr/>
        </p:nvSpPr>
        <p:spPr>
          <a:xfrm>
            <a:off x="9665908" y="8902700"/>
            <a:ext cx="56607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481" name="Google Shape;481;g2c3cba21922_0_423"/>
          <p:cNvSpPr/>
          <p:nvPr/>
        </p:nvSpPr>
        <p:spPr>
          <a:xfrm>
            <a:off x="16181822" y="2171700"/>
            <a:ext cx="66048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g2c3cba21922_0_423"/>
          <p:cNvSpPr/>
          <p:nvPr/>
        </p:nvSpPr>
        <p:spPr>
          <a:xfrm>
            <a:off x="16181822" y="2330450"/>
            <a:ext cx="8763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g2c3cba21922_0_423"/>
          <p:cNvSpPr/>
          <p:nvPr/>
        </p:nvSpPr>
        <p:spPr>
          <a:xfrm>
            <a:off x="16181822" y="2330450"/>
            <a:ext cx="14184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2</a:t>
            </a:r>
            <a:endParaRPr b="0" i="0" sz="12800" u="none" cap="none" strike="noStrike">
              <a:solidFill>
                <a:schemeClr val="dk1"/>
              </a:solidFill>
              <a:latin typeface="Calibri"/>
              <a:ea typeface="Calibri"/>
              <a:cs typeface="Calibri"/>
              <a:sym typeface="Calibri"/>
            </a:endParaRPr>
          </a:p>
        </p:txBody>
      </p:sp>
      <p:sp>
        <p:nvSpPr>
          <p:cNvPr id="484" name="Google Shape;484;g2c3cba21922_0_423"/>
          <p:cNvSpPr/>
          <p:nvPr/>
        </p:nvSpPr>
        <p:spPr>
          <a:xfrm>
            <a:off x="17261457" y="2171700"/>
            <a:ext cx="55251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g2c3cba21922_0_423"/>
          <p:cNvSpPr/>
          <p:nvPr/>
        </p:nvSpPr>
        <p:spPr>
          <a:xfrm>
            <a:off x="17261457" y="2171700"/>
            <a:ext cx="57285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Find your own path</a:t>
            </a:r>
            <a:endParaRPr b="0" i="0" sz="4800" u="none" cap="none" strike="noStrike">
              <a:solidFill>
                <a:schemeClr val="dk1"/>
              </a:solidFill>
              <a:latin typeface="Calibri"/>
              <a:ea typeface="Calibri"/>
              <a:cs typeface="Calibri"/>
              <a:sym typeface="Calibri"/>
            </a:endParaRPr>
          </a:p>
        </p:txBody>
      </p:sp>
      <p:sp>
        <p:nvSpPr>
          <p:cNvPr id="486" name="Google Shape;486;g2c3cba21922_0_423"/>
          <p:cNvSpPr/>
          <p:nvPr/>
        </p:nvSpPr>
        <p:spPr>
          <a:xfrm>
            <a:off x="17261457" y="3111500"/>
            <a:ext cx="56607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91" name="Shape 491"/>
        <p:cNvGrpSpPr/>
        <p:nvPr/>
      </p:nvGrpSpPr>
      <p:grpSpPr>
        <a:xfrm>
          <a:off x="0" y="0"/>
          <a:ext cx="0" cy="0"/>
          <a:chOff x="0" y="0"/>
          <a:chExt cx="0" cy="0"/>
        </a:xfrm>
      </p:grpSpPr>
      <p:sp>
        <p:nvSpPr>
          <p:cNvPr id="492" name="Google Shape;492;g2c3cba21922_0_456"/>
          <p:cNvSpPr/>
          <p:nvPr/>
        </p:nvSpPr>
        <p:spPr>
          <a:xfrm>
            <a:off x="8167121" y="-165100"/>
            <a:ext cx="14937000" cy="3555900"/>
          </a:xfrm>
          <a:prstGeom prst="rec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g2c3cba21922_0_45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4" name="Google Shape;494;g2c3cba21922_0_456"/>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495" name="Google Shape;495;g2c3cba21922_0_456"/>
          <p:cNvPicPr preferRelativeResize="0"/>
          <p:nvPr/>
        </p:nvPicPr>
        <p:blipFill rotWithShape="1">
          <a:blip r:embed="rId4">
            <a:alphaModFix/>
          </a:blip>
          <a:srcRect b="0" l="0" r="0" t="0"/>
          <a:stretch/>
        </p:blipFill>
        <p:spPr>
          <a:xfrm>
            <a:off x="8522765" y="3810000"/>
            <a:ext cx="14479810" cy="7861300"/>
          </a:xfrm>
          <a:prstGeom prst="rect">
            <a:avLst/>
          </a:prstGeom>
          <a:noFill/>
          <a:ln>
            <a:noFill/>
          </a:ln>
        </p:spPr>
      </p:pic>
      <p:sp>
        <p:nvSpPr>
          <p:cNvPr id="496" name="Google Shape;496;g2c3cba21922_0_456"/>
          <p:cNvSpPr/>
          <p:nvPr/>
        </p:nvSpPr>
        <p:spPr>
          <a:xfrm>
            <a:off x="5012893" y="1104900"/>
            <a:ext cx="14348700" cy="173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Fantasy Realm at a Glance</a:t>
            </a:r>
            <a:endParaRPr b="0" i="0" sz="8000" u="none" cap="none" strike="noStrike">
              <a:solidFill>
                <a:schemeClr val="dk1"/>
              </a:solidFill>
              <a:latin typeface="Calibri"/>
              <a:ea typeface="Calibri"/>
              <a:cs typeface="Calibri"/>
              <a:sym typeface="Calibri"/>
            </a:endParaRPr>
          </a:p>
        </p:txBody>
      </p:sp>
      <p:sp>
        <p:nvSpPr>
          <p:cNvPr id="497" name="Google Shape;497;g2c3cba21922_0_456"/>
          <p:cNvSpPr/>
          <p:nvPr/>
        </p:nvSpPr>
        <p:spPr>
          <a:xfrm>
            <a:off x="1714714" y="3390900"/>
            <a:ext cx="69351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g2c3cba21922_0_456"/>
          <p:cNvSpPr/>
          <p:nvPr/>
        </p:nvSpPr>
        <p:spPr>
          <a:xfrm>
            <a:off x="1714714" y="3390900"/>
            <a:ext cx="69351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g2c3cba21922_0_456"/>
          <p:cNvSpPr/>
          <p:nvPr/>
        </p:nvSpPr>
        <p:spPr>
          <a:xfrm>
            <a:off x="1714714" y="3390900"/>
            <a:ext cx="71382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The Forest</a:t>
            </a:r>
            <a:endParaRPr b="0" i="0" sz="4800" u="none" cap="none" strike="noStrike">
              <a:solidFill>
                <a:schemeClr val="dk1"/>
              </a:solidFill>
              <a:latin typeface="Calibri"/>
              <a:ea typeface="Calibri"/>
              <a:cs typeface="Calibri"/>
              <a:sym typeface="Calibri"/>
            </a:endParaRPr>
          </a:p>
        </p:txBody>
      </p:sp>
      <p:sp>
        <p:nvSpPr>
          <p:cNvPr id="500" name="Google Shape;500;g2c3cba21922_0_456"/>
          <p:cNvSpPr/>
          <p:nvPr/>
        </p:nvSpPr>
        <p:spPr>
          <a:xfrm>
            <a:off x="1714714" y="43307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magical forest filled with animals and enchanted creatures.</a:t>
            </a:r>
            <a:endParaRPr b="0" i="0" sz="3200" u="none" cap="none" strike="noStrike">
              <a:solidFill>
                <a:schemeClr val="dk1"/>
              </a:solidFill>
              <a:latin typeface="Calibri"/>
              <a:ea typeface="Calibri"/>
              <a:cs typeface="Calibri"/>
              <a:sym typeface="Calibri"/>
            </a:endParaRPr>
          </a:p>
        </p:txBody>
      </p:sp>
      <p:sp>
        <p:nvSpPr>
          <p:cNvPr id="501" name="Google Shape;501;g2c3cba21922_0_456"/>
          <p:cNvSpPr/>
          <p:nvPr/>
        </p:nvSpPr>
        <p:spPr>
          <a:xfrm>
            <a:off x="1714714" y="6553200"/>
            <a:ext cx="69351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g2c3cba21922_0_456"/>
          <p:cNvSpPr/>
          <p:nvPr/>
        </p:nvSpPr>
        <p:spPr>
          <a:xfrm>
            <a:off x="1714714" y="6553200"/>
            <a:ext cx="69351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g2c3cba21922_0_456"/>
          <p:cNvSpPr/>
          <p:nvPr/>
        </p:nvSpPr>
        <p:spPr>
          <a:xfrm>
            <a:off x="1714714" y="6553200"/>
            <a:ext cx="71382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The Caves</a:t>
            </a:r>
            <a:endParaRPr b="0" i="0" sz="4800" u="none" cap="none" strike="noStrike">
              <a:solidFill>
                <a:schemeClr val="dk1"/>
              </a:solidFill>
              <a:latin typeface="Calibri"/>
              <a:ea typeface="Calibri"/>
              <a:cs typeface="Calibri"/>
              <a:sym typeface="Calibri"/>
            </a:endParaRPr>
          </a:p>
        </p:txBody>
      </p:sp>
      <p:sp>
        <p:nvSpPr>
          <p:cNvPr id="504" name="Google Shape;504;g2c3cba21922_0_456"/>
          <p:cNvSpPr/>
          <p:nvPr/>
        </p:nvSpPr>
        <p:spPr>
          <a:xfrm>
            <a:off x="1714714" y="74930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505" name="Google Shape;505;g2c3cba21922_0_456"/>
          <p:cNvSpPr/>
          <p:nvPr/>
        </p:nvSpPr>
        <p:spPr>
          <a:xfrm>
            <a:off x="1714714" y="9715500"/>
            <a:ext cx="69351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g2c3cba21922_0_456"/>
          <p:cNvSpPr/>
          <p:nvPr/>
        </p:nvSpPr>
        <p:spPr>
          <a:xfrm>
            <a:off x="1714714" y="9715500"/>
            <a:ext cx="69351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g2c3cba21922_0_456"/>
          <p:cNvSpPr/>
          <p:nvPr/>
        </p:nvSpPr>
        <p:spPr>
          <a:xfrm>
            <a:off x="1714714" y="9715500"/>
            <a:ext cx="71382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The Lair</a:t>
            </a:r>
            <a:endParaRPr b="0" i="0" sz="4800" u="none" cap="none" strike="noStrike">
              <a:solidFill>
                <a:schemeClr val="dk1"/>
              </a:solidFill>
              <a:latin typeface="Calibri"/>
              <a:ea typeface="Calibri"/>
              <a:cs typeface="Calibri"/>
              <a:sym typeface="Calibri"/>
            </a:endParaRPr>
          </a:p>
        </p:txBody>
      </p:sp>
      <p:sp>
        <p:nvSpPr>
          <p:cNvPr id="508" name="Google Shape;508;g2c3cba21922_0_456"/>
          <p:cNvSpPr/>
          <p:nvPr/>
        </p:nvSpPr>
        <p:spPr>
          <a:xfrm>
            <a:off x="1714714" y="106553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13" name="Shape 513"/>
        <p:cNvGrpSpPr/>
        <p:nvPr/>
      </p:nvGrpSpPr>
      <p:grpSpPr>
        <a:xfrm>
          <a:off x="0" y="0"/>
          <a:ext cx="0" cy="0"/>
          <a:chOff x="0" y="0"/>
          <a:chExt cx="0" cy="0"/>
        </a:xfrm>
      </p:grpSpPr>
      <p:sp>
        <p:nvSpPr>
          <p:cNvPr id="514" name="Google Shape;514;g2c3cba21922_0_47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5" name="Google Shape;515;g2c3cba21922_0_477"/>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516" name="Google Shape;516;g2c3cba21922_0_477"/>
          <p:cNvSpPr/>
          <p:nvPr/>
        </p:nvSpPr>
        <p:spPr>
          <a:xfrm>
            <a:off x="6054423" y="1104900"/>
            <a:ext cx="12278100" cy="173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The Timeline</a:t>
            </a:r>
            <a:endParaRPr b="0" i="0" sz="8000" u="none" cap="none" strike="noStrike">
              <a:solidFill>
                <a:schemeClr val="dk1"/>
              </a:solidFill>
              <a:latin typeface="Calibri"/>
              <a:ea typeface="Calibri"/>
              <a:cs typeface="Calibri"/>
              <a:sym typeface="Calibri"/>
            </a:endParaRPr>
          </a:p>
        </p:txBody>
      </p:sp>
      <p:sp>
        <p:nvSpPr>
          <p:cNvPr id="517" name="Google Shape;517;g2c3cba21922_0_477"/>
          <p:cNvSpPr/>
          <p:nvPr/>
        </p:nvSpPr>
        <p:spPr>
          <a:xfrm>
            <a:off x="0" y="3289300"/>
            <a:ext cx="24387000" cy="976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2c3cba21922_0_477"/>
          <p:cNvSpPr/>
          <p:nvPr/>
        </p:nvSpPr>
        <p:spPr>
          <a:xfrm>
            <a:off x="0" y="79248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9" name="Google Shape;519;g2c3cba21922_0_477"/>
          <p:cNvPicPr preferRelativeResize="0"/>
          <p:nvPr/>
        </p:nvPicPr>
        <p:blipFill rotWithShape="1">
          <a:blip r:embed="rId4">
            <a:alphaModFix/>
          </a:blip>
          <a:srcRect b="0" l="0" r="0" t="0"/>
          <a:stretch/>
        </p:blipFill>
        <p:spPr>
          <a:xfrm>
            <a:off x="0" y="7912100"/>
            <a:ext cx="24387048" cy="12700"/>
          </a:xfrm>
          <a:prstGeom prst="rect">
            <a:avLst/>
          </a:prstGeom>
          <a:noFill/>
          <a:ln>
            <a:noFill/>
          </a:ln>
        </p:spPr>
      </p:pic>
      <p:pic>
        <p:nvPicPr>
          <p:cNvPr descr=" " id="520" name="Google Shape;520;g2c3cba21922_0_477"/>
          <p:cNvPicPr preferRelativeResize="0"/>
          <p:nvPr/>
        </p:nvPicPr>
        <p:blipFill rotWithShape="1">
          <a:blip r:embed="rId5">
            <a:alphaModFix/>
          </a:blip>
          <a:srcRect b="0" l="0" r="0" t="0"/>
          <a:stretch/>
        </p:blipFill>
        <p:spPr>
          <a:xfrm>
            <a:off x="1244756" y="5016500"/>
            <a:ext cx="190524" cy="2908300"/>
          </a:xfrm>
          <a:prstGeom prst="rect">
            <a:avLst/>
          </a:prstGeom>
          <a:noFill/>
          <a:ln>
            <a:noFill/>
          </a:ln>
        </p:spPr>
      </p:pic>
      <p:pic>
        <p:nvPicPr>
          <p:cNvPr descr=" " id="521" name="Google Shape;521;g2c3cba21922_0_477"/>
          <p:cNvPicPr preferRelativeResize="0"/>
          <p:nvPr/>
        </p:nvPicPr>
        <p:blipFill rotWithShape="1">
          <a:blip r:embed="rId6">
            <a:alphaModFix/>
          </a:blip>
          <a:srcRect b="0" l="0" r="0" t="0"/>
          <a:stretch/>
        </p:blipFill>
        <p:spPr>
          <a:xfrm>
            <a:off x="12561870" y="3505200"/>
            <a:ext cx="190524" cy="4419600"/>
          </a:xfrm>
          <a:prstGeom prst="rect">
            <a:avLst/>
          </a:prstGeom>
          <a:noFill/>
          <a:ln>
            <a:noFill/>
          </a:ln>
        </p:spPr>
      </p:pic>
      <p:pic>
        <p:nvPicPr>
          <p:cNvPr descr=" " id="522" name="Google Shape;522;g2c3cba21922_0_477"/>
          <p:cNvPicPr preferRelativeResize="0"/>
          <p:nvPr/>
        </p:nvPicPr>
        <p:blipFill rotWithShape="1">
          <a:blip r:embed="rId7">
            <a:alphaModFix/>
          </a:blip>
          <a:srcRect b="0" l="0" r="0" t="0"/>
          <a:stretch/>
        </p:blipFill>
        <p:spPr>
          <a:xfrm>
            <a:off x="6884260" y="7924800"/>
            <a:ext cx="190524" cy="5029200"/>
          </a:xfrm>
          <a:prstGeom prst="rect">
            <a:avLst/>
          </a:prstGeom>
          <a:noFill/>
          <a:ln>
            <a:noFill/>
          </a:ln>
        </p:spPr>
      </p:pic>
      <p:pic>
        <p:nvPicPr>
          <p:cNvPr descr=" " id="523" name="Google Shape;523;g2c3cba21922_0_477"/>
          <p:cNvPicPr preferRelativeResize="0"/>
          <p:nvPr/>
        </p:nvPicPr>
        <p:blipFill rotWithShape="1">
          <a:blip r:embed="rId8">
            <a:alphaModFix/>
          </a:blip>
          <a:srcRect b="0" l="0" r="0" t="0"/>
          <a:stretch/>
        </p:blipFill>
        <p:spPr>
          <a:xfrm>
            <a:off x="18214076" y="7924800"/>
            <a:ext cx="190524" cy="3048000"/>
          </a:xfrm>
          <a:prstGeom prst="rect">
            <a:avLst/>
          </a:prstGeom>
          <a:noFill/>
          <a:ln>
            <a:noFill/>
          </a:ln>
        </p:spPr>
      </p:pic>
      <p:sp>
        <p:nvSpPr>
          <p:cNvPr id="524" name="Google Shape;524;g2c3cba21922_0_477"/>
          <p:cNvSpPr/>
          <p:nvPr/>
        </p:nvSpPr>
        <p:spPr>
          <a:xfrm>
            <a:off x="1740117" y="4775200"/>
            <a:ext cx="4572600" cy="28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g2c3cba21922_0_477"/>
          <p:cNvSpPr/>
          <p:nvPr/>
        </p:nvSpPr>
        <p:spPr>
          <a:xfrm>
            <a:off x="1740117" y="4775200"/>
            <a:ext cx="4572600" cy="28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g2c3cba21922_0_477"/>
          <p:cNvSpPr/>
          <p:nvPr/>
        </p:nvSpPr>
        <p:spPr>
          <a:xfrm>
            <a:off x="1740117" y="4775200"/>
            <a:ext cx="4725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War</a:t>
            </a:r>
            <a:endParaRPr b="0" i="0" sz="3600" u="none" cap="none" strike="noStrike">
              <a:solidFill>
                <a:schemeClr val="dk1"/>
              </a:solidFill>
              <a:latin typeface="Calibri"/>
              <a:ea typeface="Calibri"/>
              <a:cs typeface="Calibri"/>
              <a:sym typeface="Calibri"/>
            </a:endParaRPr>
          </a:p>
        </p:txBody>
      </p:sp>
      <p:sp>
        <p:nvSpPr>
          <p:cNvPr id="527" name="Google Shape;527;g2c3cba21922_0_477"/>
          <p:cNvSpPr/>
          <p:nvPr/>
        </p:nvSpPr>
        <p:spPr>
          <a:xfrm>
            <a:off x="1740117" y="56007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528" name="Google Shape;528;g2c3cba21922_0_477"/>
          <p:cNvSpPr/>
          <p:nvPr/>
        </p:nvSpPr>
        <p:spPr>
          <a:xfrm>
            <a:off x="13069934" y="3289300"/>
            <a:ext cx="4572600" cy="443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g2c3cba21922_0_477"/>
          <p:cNvSpPr/>
          <p:nvPr/>
        </p:nvSpPr>
        <p:spPr>
          <a:xfrm>
            <a:off x="13069934" y="3289300"/>
            <a:ext cx="4572600" cy="443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g2c3cba21922_0_477"/>
          <p:cNvSpPr/>
          <p:nvPr/>
        </p:nvSpPr>
        <p:spPr>
          <a:xfrm>
            <a:off x="13069934" y="3289300"/>
            <a:ext cx="4725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Transformation</a:t>
            </a:r>
            <a:endParaRPr b="0" i="0" sz="3600" u="none" cap="none" strike="noStrike">
              <a:solidFill>
                <a:schemeClr val="dk1"/>
              </a:solidFill>
              <a:latin typeface="Calibri"/>
              <a:ea typeface="Calibri"/>
              <a:cs typeface="Calibri"/>
              <a:sym typeface="Calibri"/>
            </a:endParaRPr>
          </a:p>
        </p:txBody>
      </p:sp>
      <p:sp>
        <p:nvSpPr>
          <p:cNvPr id="531" name="Google Shape;531;g2c3cba21922_0_477"/>
          <p:cNvSpPr/>
          <p:nvPr/>
        </p:nvSpPr>
        <p:spPr>
          <a:xfrm>
            <a:off x="13069934" y="41148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532" name="Google Shape;532;g2c3cba21922_0_477"/>
          <p:cNvSpPr/>
          <p:nvPr/>
        </p:nvSpPr>
        <p:spPr>
          <a:xfrm>
            <a:off x="7417727" y="8432800"/>
            <a:ext cx="4572600" cy="443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g2c3cba21922_0_477"/>
          <p:cNvSpPr/>
          <p:nvPr/>
        </p:nvSpPr>
        <p:spPr>
          <a:xfrm>
            <a:off x="7417727" y="8432800"/>
            <a:ext cx="4572600" cy="443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g2c3cba21922_0_477"/>
          <p:cNvSpPr/>
          <p:nvPr/>
        </p:nvSpPr>
        <p:spPr>
          <a:xfrm>
            <a:off x="7417727" y="8432800"/>
            <a:ext cx="4725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Rise</a:t>
            </a:r>
            <a:endParaRPr b="0" i="0" sz="3600" u="none" cap="none" strike="noStrike">
              <a:solidFill>
                <a:schemeClr val="dk1"/>
              </a:solidFill>
              <a:latin typeface="Calibri"/>
              <a:ea typeface="Calibri"/>
              <a:cs typeface="Calibri"/>
              <a:sym typeface="Calibri"/>
            </a:endParaRPr>
          </a:p>
        </p:txBody>
      </p:sp>
      <p:sp>
        <p:nvSpPr>
          <p:cNvPr id="535" name="Google Shape;535;g2c3cba21922_0_477"/>
          <p:cNvSpPr/>
          <p:nvPr/>
        </p:nvSpPr>
        <p:spPr>
          <a:xfrm>
            <a:off x="7417727" y="92583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536" name="Google Shape;536;g2c3cba21922_0_477"/>
          <p:cNvSpPr/>
          <p:nvPr/>
        </p:nvSpPr>
        <p:spPr>
          <a:xfrm>
            <a:off x="18747543" y="8432800"/>
            <a:ext cx="4572600" cy="28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g2c3cba21922_0_477"/>
          <p:cNvSpPr/>
          <p:nvPr/>
        </p:nvSpPr>
        <p:spPr>
          <a:xfrm>
            <a:off x="18747543" y="8432800"/>
            <a:ext cx="4572600" cy="28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g2c3cba21922_0_477"/>
          <p:cNvSpPr/>
          <p:nvPr/>
        </p:nvSpPr>
        <p:spPr>
          <a:xfrm>
            <a:off x="18747543" y="8432800"/>
            <a:ext cx="47250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Invasion</a:t>
            </a:r>
            <a:endParaRPr b="0" i="0" sz="3600" u="none" cap="none" strike="noStrike">
              <a:solidFill>
                <a:schemeClr val="dk1"/>
              </a:solidFill>
              <a:latin typeface="Calibri"/>
              <a:ea typeface="Calibri"/>
              <a:cs typeface="Calibri"/>
              <a:sym typeface="Calibri"/>
            </a:endParaRPr>
          </a:p>
        </p:txBody>
      </p:sp>
      <p:sp>
        <p:nvSpPr>
          <p:cNvPr id="539" name="Google Shape;539;g2c3cba21922_0_477"/>
          <p:cNvSpPr/>
          <p:nvPr/>
        </p:nvSpPr>
        <p:spPr>
          <a:xfrm>
            <a:off x="18747543" y="92583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540" name="Google Shape;540;g2c3cba21922_0_477"/>
          <p:cNvSpPr/>
          <p:nvPr/>
        </p:nvSpPr>
        <p:spPr>
          <a:xfrm rot="-5400000">
            <a:off x="928353" y="8556248"/>
            <a:ext cx="11049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DM Serif Display"/>
              <a:buNone/>
            </a:pPr>
            <a:r>
              <a:rPr b="0" i="0" lang="en-US" sz="3600" u="none" cap="none" strike="noStrike">
                <a:solidFill>
                  <a:srgbClr val="000000"/>
                </a:solidFill>
                <a:latin typeface="DM Serif Display"/>
                <a:ea typeface="DM Serif Display"/>
                <a:cs typeface="DM Serif Display"/>
                <a:sym typeface="DM Serif Display"/>
              </a:rPr>
              <a:t>2020</a:t>
            </a:r>
            <a:endParaRPr b="0" i="0" sz="3600" u="none" cap="none" strike="noStrike">
              <a:solidFill>
                <a:schemeClr val="dk1"/>
              </a:solidFill>
              <a:latin typeface="Calibri"/>
              <a:ea typeface="Calibri"/>
              <a:cs typeface="Calibri"/>
              <a:sym typeface="Calibri"/>
            </a:endParaRPr>
          </a:p>
        </p:txBody>
      </p:sp>
      <p:sp>
        <p:nvSpPr>
          <p:cNvPr id="541" name="Google Shape;541;g2c3cba21922_0_477"/>
          <p:cNvSpPr/>
          <p:nvPr/>
        </p:nvSpPr>
        <p:spPr>
          <a:xfrm rot="-5400000">
            <a:off x="12239017" y="8553631"/>
            <a:ext cx="11178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DM Serif Display"/>
              <a:buNone/>
            </a:pPr>
            <a:r>
              <a:rPr b="0" i="0" lang="en-US" sz="3600" u="none" cap="none" strike="noStrike">
                <a:solidFill>
                  <a:srgbClr val="000000"/>
                </a:solidFill>
                <a:latin typeface="DM Serif Display"/>
                <a:ea typeface="DM Serif Display"/>
                <a:cs typeface="DM Serif Display"/>
                <a:sym typeface="DM Serif Display"/>
              </a:rPr>
              <a:t>2022</a:t>
            </a:r>
            <a:endParaRPr b="0" i="0" sz="3600" u="none" cap="none" strike="noStrike">
              <a:solidFill>
                <a:schemeClr val="dk1"/>
              </a:solidFill>
              <a:latin typeface="Calibri"/>
              <a:ea typeface="Calibri"/>
              <a:cs typeface="Calibri"/>
              <a:sym typeface="Calibri"/>
            </a:endParaRPr>
          </a:p>
        </p:txBody>
      </p:sp>
      <p:sp>
        <p:nvSpPr>
          <p:cNvPr id="542" name="Google Shape;542;g2c3cba21922_0_477"/>
          <p:cNvSpPr/>
          <p:nvPr/>
        </p:nvSpPr>
        <p:spPr>
          <a:xfrm rot="-5400000">
            <a:off x="6605958" y="6660819"/>
            <a:ext cx="10287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DM Serif Display"/>
              <a:buNone/>
            </a:pPr>
            <a:r>
              <a:rPr b="0" i="0" lang="en-US" sz="3600" u="none" cap="none" strike="noStrike">
                <a:solidFill>
                  <a:srgbClr val="000000"/>
                </a:solidFill>
                <a:latin typeface="DM Serif Display"/>
                <a:ea typeface="DM Serif Display"/>
                <a:cs typeface="DM Serif Display"/>
                <a:sym typeface="DM Serif Display"/>
              </a:rPr>
              <a:t>2021</a:t>
            </a:r>
            <a:endParaRPr b="0" i="0" sz="3600" u="none" cap="none" strike="noStrike">
              <a:solidFill>
                <a:schemeClr val="dk1"/>
              </a:solidFill>
              <a:latin typeface="Calibri"/>
              <a:ea typeface="Calibri"/>
              <a:cs typeface="Calibri"/>
              <a:sym typeface="Calibri"/>
            </a:endParaRPr>
          </a:p>
        </p:txBody>
      </p:sp>
      <p:sp>
        <p:nvSpPr>
          <p:cNvPr id="543" name="Google Shape;543;g2c3cba21922_0_477"/>
          <p:cNvSpPr/>
          <p:nvPr/>
        </p:nvSpPr>
        <p:spPr>
          <a:xfrm rot="-5400000">
            <a:off x="17891224" y="6623231"/>
            <a:ext cx="11178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DM Serif Display"/>
              <a:buNone/>
            </a:pPr>
            <a:r>
              <a:rPr b="0" i="0" lang="en-US" sz="3600" u="none" cap="none" strike="noStrike">
                <a:solidFill>
                  <a:srgbClr val="000000"/>
                </a:solidFill>
                <a:latin typeface="DM Serif Display"/>
                <a:ea typeface="DM Serif Display"/>
                <a:cs typeface="DM Serif Display"/>
                <a:sym typeface="DM Serif Display"/>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48" name="Shape 548"/>
        <p:cNvGrpSpPr/>
        <p:nvPr/>
      </p:nvGrpSpPr>
      <p:grpSpPr>
        <a:xfrm>
          <a:off x="0" y="0"/>
          <a:ext cx="0" cy="0"/>
          <a:chOff x="0" y="0"/>
          <a:chExt cx="0" cy="0"/>
        </a:xfrm>
      </p:grpSpPr>
      <p:sp>
        <p:nvSpPr>
          <p:cNvPr id="549" name="Google Shape;549;g2c3cba21922_0_511"/>
          <p:cNvSpPr/>
          <p:nvPr/>
        </p:nvSpPr>
        <p:spPr>
          <a:xfrm>
            <a:off x="-1867133" y="-3683000"/>
            <a:ext cx="14937000" cy="14058900"/>
          </a:xfrm>
          <a:prstGeom prst="rec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g2c3cba21922_0_5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1" name="Google Shape;551;g2c3cba21922_0_511"/>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552" name="Google Shape;552;g2c3cba21922_0_511"/>
          <p:cNvSpPr/>
          <p:nvPr/>
        </p:nvSpPr>
        <p:spPr>
          <a:xfrm>
            <a:off x="9267925" y="1955800"/>
            <a:ext cx="5851200" cy="173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Our Team</a:t>
            </a:r>
            <a:endParaRPr b="0" i="0" sz="8000" u="none" cap="none" strike="noStrike">
              <a:solidFill>
                <a:schemeClr val="dk1"/>
              </a:solidFill>
              <a:latin typeface="Calibri"/>
              <a:ea typeface="Calibri"/>
              <a:cs typeface="Calibri"/>
              <a:sym typeface="Calibri"/>
            </a:endParaRPr>
          </a:p>
        </p:txBody>
      </p:sp>
      <p:sp>
        <p:nvSpPr>
          <p:cNvPr id="553" name="Google Shape;553;g2c3cba21922_0_511"/>
          <p:cNvSpPr/>
          <p:nvPr/>
        </p:nvSpPr>
        <p:spPr>
          <a:xfrm>
            <a:off x="2553019" y="2311400"/>
            <a:ext cx="6096900" cy="782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4" name="Google Shape;554;g2c3cba21922_0_511"/>
          <p:cNvPicPr preferRelativeResize="0"/>
          <p:nvPr/>
        </p:nvPicPr>
        <p:blipFill rotWithShape="1">
          <a:blip r:embed="rId4">
            <a:alphaModFix/>
          </a:blip>
          <a:srcRect b="0" l="0" r="0" t="0"/>
          <a:stretch/>
        </p:blipFill>
        <p:spPr>
          <a:xfrm>
            <a:off x="2553019" y="2311400"/>
            <a:ext cx="6096762" cy="6096000"/>
          </a:xfrm>
          <a:prstGeom prst="rect">
            <a:avLst/>
          </a:prstGeom>
          <a:noFill/>
          <a:ln>
            <a:noFill/>
          </a:ln>
        </p:spPr>
      </p:pic>
      <p:sp>
        <p:nvSpPr>
          <p:cNvPr id="555" name="Google Shape;555;g2c3cba21922_0_511"/>
          <p:cNvSpPr/>
          <p:nvPr/>
        </p:nvSpPr>
        <p:spPr>
          <a:xfrm>
            <a:off x="2553019" y="8610600"/>
            <a:ext cx="60969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g2c3cba21922_0_511"/>
          <p:cNvSpPr/>
          <p:nvPr/>
        </p:nvSpPr>
        <p:spPr>
          <a:xfrm>
            <a:off x="2553019" y="8610600"/>
            <a:ext cx="60969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2c3cba21922_0_511"/>
          <p:cNvSpPr/>
          <p:nvPr/>
        </p:nvSpPr>
        <p:spPr>
          <a:xfrm>
            <a:off x="2451406" y="8610600"/>
            <a:ext cx="63000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Eldruin</a:t>
            </a:r>
            <a:endParaRPr b="0" i="0" sz="4800" u="none" cap="none" strike="noStrike">
              <a:solidFill>
                <a:schemeClr val="dk1"/>
              </a:solidFill>
              <a:latin typeface="Calibri"/>
              <a:ea typeface="Calibri"/>
              <a:cs typeface="Calibri"/>
              <a:sym typeface="Calibri"/>
            </a:endParaRPr>
          </a:p>
        </p:txBody>
      </p:sp>
      <p:sp>
        <p:nvSpPr>
          <p:cNvPr id="558" name="Google Shape;558;g2c3cba21922_0_511"/>
          <p:cNvSpPr/>
          <p:nvPr/>
        </p:nvSpPr>
        <p:spPr>
          <a:xfrm>
            <a:off x="2485277" y="96012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559" name="Google Shape;559;g2c3cba21922_0_511"/>
          <p:cNvSpPr/>
          <p:nvPr/>
        </p:nvSpPr>
        <p:spPr>
          <a:xfrm>
            <a:off x="9513489" y="4749800"/>
            <a:ext cx="6096900" cy="782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0" name="Google Shape;560;g2c3cba21922_0_511"/>
          <p:cNvPicPr preferRelativeResize="0"/>
          <p:nvPr/>
        </p:nvPicPr>
        <p:blipFill rotWithShape="1">
          <a:blip r:embed="rId5">
            <a:alphaModFix/>
          </a:blip>
          <a:srcRect b="0" l="0" r="0" t="0"/>
          <a:stretch/>
        </p:blipFill>
        <p:spPr>
          <a:xfrm>
            <a:off x="9513489" y="4749800"/>
            <a:ext cx="6096762" cy="6096000"/>
          </a:xfrm>
          <a:prstGeom prst="rect">
            <a:avLst/>
          </a:prstGeom>
          <a:noFill/>
          <a:ln>
            <a:noFill/>
          </a:ln>
        </p:spPr>
      </p:pic>
      <p:sp>
        <p:nvSpPr>
          <p:cNvPr id="561" name="Google Shape;561;g2c3cba21922_0_511"/>
          <p:cNvSpPr/>
          <p:nvPr/>
        </p:nvSpPr>
        <p:spPr>
          <a:xfrm>
            <a:off x="9513489" y="11049000"/>
            <a:ext cx="60969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g2c3cba21922_0_511"/>
          <p:cNvSpPr/>
          <p:nvPr/>
        </p:nvSpPr>
        <p:spPr>
          <a:xfrm>
            <a:off x="9513489" y="11049000"/>
            <a:ext cx="60969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g2c3cba21922_0_511"/>
          <p:cNvSpPr/>
          <p:nvPr/>
        </p:nvSpPr>
        <p:spPr>
          <a:xfrm>
            <a:off x="9411876" y="11049000"/>
            <a:ext cx="63000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Elementalen</a:t>
            </a:r>
            <a:endParaRPr b="0" i="0" sz="4800" u="none" cap="none" strike="noStrike">
              <a:solidFill>
                <a:schemeClr val="dk1"/>
              </a:solidFill>
              <a:latin typeface="Calibri"/>
              <a:ea typeface="Calibri"/>
              <a:cs typeface="Calibri"/>
              <a:sym typeface="Calibri"/>
            </a:endParaRPr>
          </a:p>
        </p:txBody>
      </p:sp>
      <p:sp>
        <p:nvSpPr>
          <p:cNvPr id="564" name="Google Shape;564;g2c3cba21922_0_511"/>
          <p:cNvSpPr/>
          <p:nvPr/>
        </p:nvSpPr>
        <p:spPr>
          <a:xfrm>
            <a:off x="9445747" y="120396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565" name="Google Shape;565;g2c3cba21922_0_511"/>
          <p:cNvSpPr/>
          <p:nvPr/>
        </p:nvSpPr>
        <p:spPr>
          <a:xfrm>
            <a:off x="16473959" y="2311400"/>
            <a:ext cx="6096900" cy="782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6" name="Google Shape;566;g2c3cba21922_0_511"/>
          <p:cNvPicPr preferRelativeResize="0"/>
          <p:nvPr/>
        </p:nvPicPr>
        <p:blipFill rotWithShape="1">
          <a:blip r:embed="rId6">
            <a:alphaModFix/>
          </a:blip>
          <a:srcRect b="0" l="0" r="0" t="0"/>
          <a:stretch/>
        </p:blipFill>
        <p:spPr>
          <a:xfrm>
            <a:off x="16473959" y="2311400"/>
            <a:ext cx="6096762" cy="6096000"/>
          </a:xfrm>
          <a:prstGeom prst="rect">
            <a:avLst/>
          </a:prstGeom>
          <a:noFill/>
          <a:ln>
            <a:noFill/>
          </a:ln>
        </p:spPr>
      </p:pic>
      <p:sp>
        <p:nvSpPr>
          <p:cNvPr id="567" name="Google Shape;567;g2c3cba21922_0_511"/>
          <p:cNvSpPr/>
          <p:nvPr/>
        </p:nvSpPr>
        <p:spPr>
          <a:xfrm>
            <a:off x="16473959" y="8610600"/>
            <a:ext cx="60969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g2c3cba21922_0_511"/>
          <p:cNvSpPr/>
          <p:nvPr/>
        </p:nvSpPr>
        <p:spPr>
          <a:xfrm>
            <a:off x="16473959" y="8610600"/>
            <a:ext cx="60969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g2c3cba21922_0_511"/>
          <p:cNvSpPr/>
          <p:nvPr/>
        </p:nvSpPr>
        <p:spPr>
          <a:xfrm>
            <a:off x="16372346" y="8610600"/>
            <a:ext cx="6300000" cy="1041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Lunaria</a:t>
            </a:r>
            <a:endParaRPr b="0" i="0" sz="4800" u="none" cap="none" strike="noStrike">
              <a:solidFill>
                <a:schemeClr val="dk1"/>
              </a:solidFill>
              <a:latin typeface="Calibri"/>
              <a:ea typeface="Calibri"/>
              <a:cs typeface="Calibri"/>
              <a:sym typeface="Calibri"/>
            </a:endParaRPr>
          </a:p>
        </p:txBody>
      </p:sp>
      <p:sp>
        <p:nvSpPr>
          <p:cNvPr id="570" name="Google Shape;570;g2c3cba21922_0_511"/>
          <p:cNvSpPr/>
          <p:nvPr/>
        </p:nvSpPr>
        <p:spPr>
          <a:xfrm>
            <a:off x="16406217" y="96012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75" name="Shape 575"/>
        <p:cNvGrpSpPr/>
        <p:nvPr/>
      </p:nvGrpSpPr>
      <p:grpSpPr>
        <a:xfrm>
          <a:off x="0" y="0"/>
          <a:ext cx="0" cy="0"/>
          <a:chOff x="0" y="0"/>
          <a:chExt cx="0" cy="0"/>
        </a:xfrm>
      </p:grpSpPr>
      <p:sp>
        <p:nvSpPr>
          <p:cNvPr id="576" name="Google Shape;576;g2c3cba21922_0_537"/>
          <p:cNvSpPr/>
          <p:nvPr/>
        </p:nvSpPr>
        <p:spPr>
          <a:xfrm>
            <a:off x="9030829" y="2082800"/>
            <a:ext cx="6325500" cy="14058900"/>
          </a:xfrm>
          <a:prstGeom prst="rec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7" name="Google Shape;577;g2c3cba21922_0_537"/>
          <p:cNvPicPr preferRelativeResize="0"/>
          <p:nvPr/>
        </p:nvPicPr>
        <p:blipFill rotWithShape="1">
          <a:blip r:embed="rId3">
            <a:alphaModFix/>
          </a:blip>
          <a:srcRect b="0" l="0" r="0" t="0"/>
          <a:stretch/>
        </p:blipFill>
        <p:spPr>
          <a:xfrm>
            <a:off x="14505213" y="0"/>
            <a:ext cx="9881835" cy="13716000"/>
          </a:xfrm>
          <a:prstGeom prst="rect">
            <a:avLst/>
          </a:prstGeom>
          <a:noFill/>
          <a:ln>
            <a:noFill/>
          </a:ln>
        </p:spPr>
      </p:pic>
      <p:sp>
        <p:nvSpPr>
          <p:cNvPr id="578" name="Google Shape;578;g2c3cba21922_0_53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9" name="Google Shape;579;g2c3cba21922_0_53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80" name="Google Shape;580;g2c3cba21922_0_537"/>
          <p:cNvSpPr/>
          <p:nvPr/>
        </p:nvSpPr>
        <p:spPr>
          <a:xfrm>
            <a:off x="990724" y="1803400"/>
            <a:ext cx="1625700" cy="146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g2c3cba21922_0_537"/>
          <p:cNvSpPr/>
          <p:nvPr/>
        </p:nvSpPr>
        <p:spPr>
          <a:xfrm>
            <a:off x="990724" y="1803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2" name="Google Shape;582;g2c3cba21922_0_537"/>
          <p:cNvPicPr preferRelativeResize="0"/>
          <p:nvPr/>
        </p:nvPicPr>
        <p:blipFill rotWithShape="1">
          <a:blip r:embed="rId5">
            <a:alphaModFix/>
          </a:blip>
          <a:srcRect b="0" l="0" r="0" t="0"/>
          <a:stretch/>
        </p:blipFill>
        <p:spPr>
          <a:xfrm>
            <a:off x="1295562" y="2108200"/>
            <a:ext cx="1016127" cy="1016000"/>
          </a:xfrm>
          <a:prstGeom prst="rect">
            <a:avLst/>
          </a:prstGeom>
          <a:noFill/>
          <a:ln>
            <a:noFill/>
          </a:ln>
        </p:spPr>
      </p:pic>
      <p:pic>
        <p:nvPicPr>
          <p:cNvPr descr=" " id="583" name="Google Shape;583;g2c3cba21922_0_537"/>
          <p:cNvPicPr preferRelativeResize="0"/>
          <p:nvPr/>
        </p:nvPicPr>
        <p:blipFill rotWithShape="1">
          <a:blip r:embed="rId6">
            <a:alphaModFix/>
          </a:blip>
          <a:srcRect b="0" l="0" r="0" t="0"/>
          <a:stretch/>
        </p:blipFill>
        <p:spPr>
          <a:xfrm>
            <a:off x="1411662" y="2285802"/>
            <a:ext cx="793849" cy="660797"/>
          </a:xfrm>
          <a:prstGeom prst="rect">
            <a:avLst/>
          </a:prstGeom>
          <a:noFill/>
          <a:ln>
            <a:noFill/>
          </a:ln>
        </p:spPr>
      </p:pic>
      <p:pic>
        <p:nvPicPr>
          <p:cNvPr descr=" " id="584" name="Google Shape;584;g2c3cba21922_0_537"/>
          <p:cNvPicPr preferRelativeResize="0"/>
          <p:nvPr/>
        </p:nvPicPr>
        <p:blipFill rotWithShape="1">
          <a:blip r:embed="rId7">
            <a:alphaModFix/>
          </a:blip>
          <a:srcRect b="0" l="0" r="0" t="0"/>
          <a:stretch/>
        </p:blipFill>
        <p:spPr>
          <a:xfrm>
            <a:off x="1765521" y="3429000"/>
            <a:ext cx="38105" cy="1625600"/>
          </a:xfrm>
          <a:prstGeom prst="rect">
            <a:avLst/>
          </a:prstGeom>
          <a:noFill/>
          <a:ln>
            <a:noFill/>
          </a:ln>
        </p:spPr>
      </p:pic>
      <p:sp>
        <p:nvSpPr>
          <p:cNvPr id="585" name="Google Shape;585;g2c3cba21922_0_537"/>
          <p:cNvSpPr/>
          <p:nvPr/>
        </p:nvSpPr>
        <p:spPr>
          <a:xfrm>
            <a:off x="990724" y="5054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6" name="Google Shape;586;g2c3cba21922_0_537"/>
          <p:cNvPicPr preferRelativeResize="0"/>
          <p:nvPr/>
        </p:nvPicPr>
        <p:blipFill rotWithShape="1">
          <a:blip r:embed="rId5">
            <a:alphaModFix/>
          </a:blip>
          <a:srcRect b="0" l="0" r="0" t="0"/>
          <a:stretch/>
        </p:blipFill>
        <p:spPr>
          <a:xfrm>
            <a:off x="1295562" y="5359400"/>
            <a:ext cx="1016127" cy="1016000"/>
          </a:xfrm>
          <a:prstGeom prst="rect">
            <a:avLst/>
          </a:prstGeom>
          <a:noFill/>
          <a:ln>
            <a:noFill/>
          </a:ln>
        </p:spPr>
      </p:pic>
      <p:pic>
        <p:nvPicPr>
          <p:cNvPr descr=" " id="587" name="Google Shape;587;g2c3cba21922_0_537"/>
          <p:cNvPicPr preferRelativeResize="0"/>
          <p:nvPr/>
        </p:nvPicPr>
        <p:blipFill rotWithShape="1">
          <a:blip r:embed="rId8">
            <a:alphaModFix/>
          </a:blip>
          <a:srcRect b="0" l="0" r="0" t="0"/>
          <a:stretch/>
        </p:blipFill>
        <p:spPr>
          <a:xfrm>
            <a:off x="1359070" y="5581650"/>
            <a:ext cx="889111" cy="571500"/>
          </a:xfrm>
          <a:prstGeom prst="rect">
            <a:avLst/>
          </a:prstGeom>
          <a:noFill/>
          <a:ln>
            <a:noFill/>
          </a:ln>
        </p:spPr>
      </p:pic>
      <p:pic>
        <p:nvPicPr>
          <p:cNvPr descr=" " id="588" name="Google Shape;588;g2c3cba21922_0_537"/>
          <p:cNvPicPr preferRelativeResize="0"/>
          <p:nvPr/>
        </p:nvPicPr>
        <p:blipFill rotWithShape="1">
          <a:blip r:embed="rId7">
            <a:alphaModFix/>
          </a:blip>
          <a:srcRect b="0" l="0" r="0" t="0"/>
          <a:stretch/>
        </p:blipFill>
        <p:spPr>
          <a:xfrm>
            <a:off x="1765521" y="6680200"/>
            <a:ext cx="38105" cy="1625600"/>
          </a:xfrm>
          <a:prstGeom prst="rect">
            <a:avLst/>
          </a:prstGeom>
          <a:noFill/>
          <a:ln>
            <a:noFill/>
          </a:ln>
        </p:spPr>
      </p:pic>
      <p:sp>
        <p:nvSpPr>
          <p:cNvPr id="589" name="Google Shape;589;g2c3cba21922_0_537"/>
          <p:cNvSpPr/>
          <p:nvPr/>
        </p:nvSpPr>
        <p:spPr>
          <a:xfrm>
            <a:off x="990724" y="8305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0" name="Google Shape;590;g2c3cba21922_0_537"/>
          <p:cNvPicPr preferRelativeResize="0"/>
          <p:nvPr/>
        </p:nvPicPr>
        <p:blipFill rotWithShape="1">
          <a:blip r:embed="rId5">
            <a:alphaModFix/>
          </a:blip>
          <a:srcRect b="0" l="0" r="0" t="0"/>
          <a:stretch/>
        </p:blipFill>
        <p:spPr>
          <a:xfrm>
            <a:off x="1295562" y="8610600"/>
            <a:ext cx="1016127" cy="1016000"/>
          </a:xfrm>
          <a:prstGeom prst="rect">
            <a:avLst/>
          </a:prstGeom>
          <a:noFill/>
          <a:ln>
            <a:noFill/>
          </a:ln>
        </p:spPr>
      </p:pic>
      <p:pic>
        <p:nvPicPr>
          <p:cNvPr descr=" " id="591" name="Google Shape;591;g2c3cba21922_0_537"/>
          <p:cNvPicPr preferRelativeResize="0"/>
          <p:nvPr/>
        </p:nvPicPr>
        <p:blipFill rotWithShape="1">
          <a:blip r:embed="rId9">
            <a:alphaModFix/>
          </a:blip>
          <a:srcRect b="0" l="0" r="0" t="0"/>
          <a:stretch/>
        </p:blipFill>
        <p:spPr>
          <a:xfrm>
            <a:off x="1466240" y="8709819"/>
            <a:ext cx="674772" cy="817662"/>
          </a:xfrm>
          <a:prstGeom prst="rect">
            <a:avLst/>
          </a:prstGeom>
          <a:noFill/>
          <a:ln>
            <a:noFill/>
          </a:ln>
        </p:spPr>
      </p:pic>
      <p:pic>
        <p:nvPicPr>
          <p:cNvPr descr=" " id="592" name="Google Shape;592;g2c3cba21922_0_537"/>
          <p:cNvPicPr preferRelativeResize="0"/>
          <p:nvPr/>
        </p:nvPicPr>
        <p:blipFill rotWithShape="1">
          <a:blip r:embed="rId7">
            <a:alphaModFix/>
          </a:blip>
          <a:srcRect b="0" l="0" r="0" t="0"/>
          <a:stretch/>
        </p:blipFill>
        <p:spPr>
          <a:xfrm>
            <a:off x="1765521" y="9931400"/>
            <a:ext cx="38105" cy="1625600"/>
          </a:xfrm>
          <a:prstGeom prst="rect">
            <a:avLst/>
          </a:prstGeom>
          <a:noFill/>
          <a:ln>
            <a:noFill/>
          </a:ln>
        </p:spPr>
      </p:pic>
      <p:sp>
        <p:nvSpPr>
          <p:cNvPr id="593" name="Google Shape;593;g2c3cba21922_0_537"/>
          <p:cNvSpPr/>
          <p:nvPr/>
        </p:nvSpPr>
        <p:spPr>
          <a:xfrm>
            <a:off x="990724" y="11557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4" name="Google Shape;594;g2c3cba21922_0_537"/>
          <p:cNvPicPr preferRelativeResize="0"/>
          <p:nvPr/>
        </p:nvPicPr>
        <p:blipFill rotWithShape="1">
          <a:blip r:embed="rId5">
            <a:alphaModFix/>
          </a:blip>
          <a:srcRect b="0" l="0" r="0" t="0"/>
          <a:stretch/>
        </p:blipFill>
        <p:spPr>
          <a:xfrm>
            <a:off x="1295562" y="11861800"/>
            <a:ext cx="1016127" cy="1016000"/>
          </a:xfrm>
          <a:prstGeom prst="rect">
            <a:avLst/>
          </a:prstGeom>
          <a:noFill/>
          <a:ln>
            <a:noFill/>
          </a:ln>
        </p:spPr>
      </p:pic>
      <p:pic>
        <p:nvPicPr>
          <p:cNvPr descr=" " id="595" name="Google Shape;595;g2c3cba21922_0_537"/>
          <p:cNvPicPr preferRelativeResize="0"/>
          <p:nvPr/>
        </p:nvPicPr>
        <p:blipFill rotWithShape="1">
          <a:blip r:embed="rId10">
            <a:alphaModFix/>
          </a:blip>
          <a:srcRect b="0" l="0" r="0" t="0"/>
          <a:stretch/>
        </p:blipFill>
        <p:spPr>
          <a:xfrm>
            <a:off x="1589286" y="11925300"/>
            <a:ext cx="428679" cy="214313"/>
          </a:xfrm>
          <a:prstGeom prst="rect">
            <a:avLst/>
          </a:prstGeom>
          <a:noFill/>
          <a:ln>
            <a:noFill/>
          </a:ln>
        </p:spPr>
      </p:pic>
      <p:pic>
        <p:nvPicPr>
          <p:cNvPr descr=" " id="596" name="Google Shape;596;g2c3cba21922_0_537"/>
          <p:cNvPicPr preferRelativeResize="0"/>
          <p:nvPr/>
        </p:nvPicPr>
        <p:blipFill rotWithShape="1">
          <a:blip r:embed="rId11">
            <a:alphaModFix/>
          </a:blip>
          <a:srcRect b="0" l="0" r="0" t="0"/>
          <a:stretch/>
        </p:blipFill>
        <p:spPr>
          <a:xfrm>
            <a:off x="1370978" y="12124730"/>
            <a:ext cx="865296" cy="689570"/>
          </a:xfrm>
          <a:prstGeom prst="rect">
            <a:avLst/>
          </a:prstGeom>
          <a:noFill/>
          <a:ln>
            <a:noFill/>
          </a:ln>
        </p:spPr>
      </p:pic>
      <p:sp>
        <p:nvSpPr>
          <p:cNvPr id="597" name="Google Shape;597;g2c3cba21922_0_537"/>
          <p:cNvSpPr/>
          <p:nvPr/>
        </p:nvSpPr>
        <p:spPr>
          <a:xfrm>
            <a:off x="2476810" y="34544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598" name="Google Shape;598;g2c3cba21922_0_537"/>
          <p:cNvSpPr/>
          <p:nvPr/>
        </p:nvSpPr>
        <p:spPr>
          <a:xfrm>
            <a:off x="2476810" y="6870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599" name="Google Shape;599;g2c3cba21922_0_537"/>
          <p:cNvSpPr/>
          <p:nvPr/>
        </p:nvSpPr>
        <p:spPr>
          <a:xfrm>
            <a:off x="2476810" y="10223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00" name="Google Shape;600;g2c3cba21922_0_537"/>
          <p:cNvSpPr/>
          <p:nvPr/>
        </p:nvSpPr>
        <p:spPr>
          <a:xfrm>
            <a:off x="1460683" y="406400"/>
            <a:ext cx="88107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05" name="Shape 605"/>
        <p:cNvGrpSpPr/>
        <p:nvPr/>
      </p:nvGrpSpPr>
      <p:grpSpPr>
        <a:xfrm>
          <a:off x="0" y="0"/>
          <a:ext cx="0" cy="0"/>
          <a:chOff x="0" y="0"/>
          <a:chExt cx="0" cy="0"/>
        </a:xfrm>
      </p:grpSpPr>
      <p:sp>
        <p:nvSpPr>
          <p:cNvPr id="606" name="Google Shape;606;g2c3cba21922_0_566"/>
          <p:cNvSpPr/>
          <p:nvPr/>
        </p:nvSpPr>
        <p:spPr>
          <a:xfrm>
            <a:off x="-2095762" y="4876800"/>
            <a:ext cx="14937000" cy="9182100"/>
          </a:xfrm>
          <a:prstGeom prst="rec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7" name="Google Shape;607;g2c3cba21922_0_566"/>
          <p:cNvPicPr preferRelativeResize="0"/>
          <p:nvPr/>
        </p:nvPicPr>
        <p:blipFill rotWithShape="1">
          <a:blip r:embed="rId3">
            <a:alphaModFix/>
          </a:blip>
          <a:srcRect b="0" l="0" r="0" t="0"/>
          <a:stretch/>
        </p:blipFill>
        <p:spPr>
          <a:xfrm>
            <a:off x="508063" y="1104900"/>
            <a:ext cx="7582848" cy="11506200"/>
          </a:xfrm>
          <a:prstGeom prst="rect">
            <a:avLst/>
          </a:prstGeom>
          <a:noFill/>
          <a:ln>
            <a:noFill/>
          </a:ln>
        </p:spPr>
      </p:pic>
      <p:pic>
        <p:nvPicPr>
          <p:cNvPr descr=" " id="608" name="Google Shape;608;g2c3cba21922_0_566"/>
          <p:cNvPicPr preferRelativeResize="0"/>
          <p:nvPr/>
        </p:nvPicPr>
        <p:blipFill rotWithShape="1">
          <a:blip r:embed="rId4">
            <a:alphaModFix/>
          </a:blip>
          <a:srcRect b="0" l="0" r="0" t="0"/>
          <a:stretch/>
        </p:blipFill>
        <p:spPr>
          <a:xfrm>
            <a:off x="8395749" y="1104900"/>
            <a:ext cx="15483235" cy="11506200"/>
          </a:xfrm>
          <a:prstGeom prst="rect">
            <a:avLst/>
          </a:prstGeom>
          <a:noFill/>
          <a:ln>
            <a:noFill/>
          </a:ln>
        </p:spPr>
      </p:pic>
      <p:sp>
        <p:nvSpPr>
          <p:cNvPr id="609" name="Google Shape;609;g2c3cba21922_0_56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0" name="Google Shape;610;g2c3cba21922_0_56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15" name="Shape 615"/>
        <p:cNvGrpSpPr/>
        <p:nvPr/>
      </p:nvGrpSpPr>
      <p:grpSpPr>
        <a:xfrm>
          <a:off x="0" y="0"/>
          <a:ext cx="0" cy="0"/>
          <a:chOff x="0" y="0"/>
          <a:chExt cx="0" cy="0"/>
        </a:xfrm>
      </p:grpSpPr>
      <p:sp>
        <p:nvSpPr>
          <p:cNvPr id="616" name="Google Shape;616;g2c3cba21922_0_575"/>
          <p:cNvSpPr/>
          <p:nvPr/>
        </p:nvSpPr>
        <p:spPr>
          <a:xfrm>
            <a:off x="8167121" y="-165100"/>
            <a:ext cx="14937000" cy="7200900"/>
          </a:xfrm>
          <a:prstGeom prst="rec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g2c3cba21922_0_57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8" name="Google Shape;618;g2c3cba21922_0_575"/>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619" name="Google Shape;619;g2c3cba21922_0_575"/>
          <p:cNvPicPr preferRelativeResize="0"/>
          <p:nvPr/>
        </p:nvPicPr>
        <p:blipFill rotWithShape="1">
          <a:blip r:embed="rId4">
            <a:alphaModFix/>
          </a:blip>
          <a:srcRect b="0" l="0" r="0" t="0"/>
          <a:stretch/>
        </p:blipFill>
        <p:spPr>
          <a:xfrm>
            <a:off x="508063" y="330200"/>
            <a:ext cx="16372346" cy="8966200"/>
          </a:xfrm>
          <a:prstGeom prst="rect">
            <a:avLst/>
          </a:prstGeom>
          <a:noFill/>
          <a:ln>
            <a:noFill/>
          </a:ln>
        </p:spPr>
      </p:pic>
      <p:sp>
        <p:nvSpPr>
          <p:cNvPr id="620" name="Google Shape;620;g2c3cba21922_0_575"/>
          <p:cNvSpPr/>
          <p:nvPr/>
        </p:nvSpPr>
        <p:spPr>
          <a:xfrm>
            <a:off x="15127591" y="7035800"/>
            <a:ext cx="7718400" cy="563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The journey of self-discovery and the exploration of the human imagination are just as important as the creatures and wonders that populate this realm. Here, you can reflect on your deepest desires and fulfill your fondest dreams. The realm is a place where you can let go of the constraints of reality and explore the boundless possibilities of the mind.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25" name="Shape 625"/>
        <p:cNvGrpSpPr/>
        <p:nvPr/>
      </p:nvGrpSpPr>
      <p:grpSpPr>
        <a:xfrm>
          <a:off x="0" y="0"/>
          <a:ext cx="0" cy="0"/>
          <a:chOff x="0" y="0"/>
          <a:chExt cx="0" cy="0"/>
        </a:xfrm>
      </p:grpSpPr>
      <p:sp>
        <p:nvSpPr>
          <p:cNvPr id="626" name="Google Shape;626;g2c3cba21922_0_584"/>
          <p:cNvSpPr/>
          <p:nvPr/>
        </p:nvSpPr>
        <p:spPr>
          <a:xfrm>
            <a:off x="0" y="4140200"/>
            <a:ext cx="14937000" cy="7569300"/>
          </a:xfrm>
          <a:prstGeom prst="rec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7" name="Google Shape;627;g2c3cba21922_0_584"/>
          <p:cNvPicPr preferRelativeResize="0"/>
          <p:nvPr/>
        </p:nvPicPr>
        <p:blipFill rotWithShape="1">
          <a:blip r:embed="rId3">
            <a:alphaModFix/>
          </a:blip>
          <a:srcRect b="0" l="0" r="0" t="0"/>
          <a:stretch/>
        </p:blipFill>
        <p:spPr>
          <a:xfrm>
            <a:off x="381048" y="7162800"/>
            <a:ext cx="6896962" cy="6172200"/>
          </a:xfrm>
          <a:prstGeom prst="rect">
            <a:avLst/>
          </a:prstGeom>
          <a:noFill/>
          <a:ln>
            <a:noFill/>
          </a:ln>
        </p:spPr>
      </p:pic>
      <p:pic>
        <p:nvPicPr>
          <p:cNvPr descr=" " id="628" name="Google Shape;628;g2c3cba21922_0_584"/>
          <p:cNvPicPr preferRelativeResize="0"/>
          <p:nvPr/>
        </p:nvPicPr>
        <p:blipFill rotWithShape="1">
          <a:blip r:embed="rId4">
            <a:alphaModFix/>
          </a:blip>
          <a:srcRect b="0" l="0" r="0" t="0"/>
          <a:stretch/>
        </p:blipFill>
        <p:spPr>
          <a:xfrm>
            <a:off x="17109038" y="381000"/>
            <a:ext cx="6896962" cy="6502400"/>
          </a:xfrm>
          <a:prstGeom prst="rect">
            <a:avLst/>
          </a:prstGeom>
          <a:noFill/>
          <a:ln>
            <a:noFill/>
          </a:ln>
        </p:spPr>
      </p:pic>
      <p:pic>
        <p:nvPicPr>
          <p:cNvPr descr=" " id="629" name="Google Shape;629;g2c3cba21922_0_584"/>
          <p:cNvPicPr preferRelativeResize="0"/>
          <p:nvPr/>
        </p:nvPicPr>
        <p:blipFill rotWithShape="1">
          <a:blip r:embed="rId5">
            <a:alphaModFix/>
          </a:blip>
          <a:srcRect b="0" l="0" r="0" t="0"/>
          <a:stretch/>
        </p:blipFill>
        <p:spPr>
          <a:xfrm>
            <a:off x="7532041" y="7162800"/>
            <a:ext cx="16473959" cy="6172200"/>
          </a:xfrm>
          <a:prstGeom prst="rect">
            <a:avLst/>
          </a:prstGeom>
          <a:noFill/>
          <a:ln>
            <a:noFill/>
          </a:ln>
        </p:spPr>
      </p:pic>
      <p:pic>
        <p:nvPicPr>
          <p:cNvPr descr=" " id="630" name="Google Shape;630;g2c3cba21922_0_584"/>
          <p:cNvPicPr preferRelativeResize="0"/>
          <p:nvPr/>
        </p:nvPicPr>
        <p:blipFill rotWithShape="1">
          <a:blip r:embed="rId6">
            <a:alphaModFix/>
          </a:blip>
          <a:srcRect b="0" l="0" r="0" t="0"/>
          <a:stretch/>
        </p:blipFill>
        <p:spPr>
          <a:xfrm>
            <a:off x="381048" y="381000"/>
            <a:ext cx="16473959" cy="6502400"/>
          </a:xfrm>
          <a:prstGeom prst="rect">
            <a:avLst/>
          </a:prstGeom>
          <a:noFill/>
          <a:ln>
            <a:noFill/>
          </a:ln>
        </p:spPr>
      </p:pic>
      <p:sp>
        <p:nvSpPr>
          <p:cNvPr id="631" name="Google Shape;631;g2c3cba21922_0_58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2" name="Google Shape;632;g2c3cba21922_0_58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37" name="Shape 637"/>
        <p:cNvGrpSpPr/>
        <p:nvPr/>
      </p:nvGrpSpPr>
      <p:grpSpPr>
        <a:xfrm>
          <a:off x="0" y="0"/>
          <a:ext cx="0" cy="0"/>
          <a:chOff x="0" y="0"/>
          <a:chExt cx="0" cy="0"/>
        </a:xfrm>
      </p:grpSpPr>
      <p:sp>
        <p:nvSpPr>
          <p:cNvPr id="638" name="Google Shape;638;g2c3cba21922_0_595"/>
          <p:cNvSpPr/>
          <p:nvPr/>
        </p:nvSpPr>
        <p:spPr>
          <a:xfrm>
            <a:off x="-1829029" y="8699500"/>
            <a:ext cx="26762100" cy="4000500"/>
          </a:xfrm>
          <a:prstGeom prst="rec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g2c3cba21922_0_59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0" name="Google Shape;640;g2c3cba21922_0_595"/>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641" name="Google Shape;641;g2c3cba21922_0_595"/>
          <p:cNvSpPr/>
          <p:nvPr/>
        </p:nvSpPr>
        <p:spPr>
          <a:xfrm>
            <a:off x="14136867" y="3670300"/>
            <a:ext cx="9369600" cy="437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642" name="Google Shape;642;g2c3cba21922_0_595"/>
          <p:cNvSpPr/>
          <p:nvPr/>
        </p:nvSpPr>
        <p:spPr>
          <a:xfrm rot="-5400000">
            <a:off x="22204446" y="8326912"/>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4">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43" name="Google Shape;643;g2c3cba21922_0_595"/>
          <p:cNvPicPr preferRelativeResize="0"/>
          <p:nvPr/>
        </p:nvPicPr>
        <p:blipFill rotWithShape="1">
          <a:blip r:embed="rId5">
            <a:alphaModFix/>
          </a:blip>
          <a:srcRect b="0" l="0" r="0" t="0"/>
          <a:stretch/>
        </p:blipFill>
        <p:spPr>
          <a:xfrm>
            <a:off x="0" y="0"/>
            <a:ext cx="13654207" cy="11582400"/>
          </a:xfrm>
          <a:prstGeom prst="rect">
            <a:avLst/>
          </a:prstGeom>
          <a:noFill/>
          <a:ln>
            <a:noFill/>
          </a:ln>
        </p:spPr>
      </p:pic>
      <p:sp>
        <p:nvSpPr>
          <p:cNvPr id="644" name="Google Shape;644;g2c3cba21922_0_595"/>
          <p:cNvSpPr/>
          <p:nvPr/>
        </p:nvSpPr>
        <p:spPr>
          <a:xfrm>
            <a:off x="3945960" y="9906000"/>
            <a:ext cx="16507800" cy="173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Thank you for choosing EaTemp</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8" name="Shape 38"/>
        <p:cNvGrpSpPr/>
        <p:nvPr/>
      </p:nvGrpSpPr>
      <p:grpSpPr>
        <a:xfrm>
          <a:off x="0" y="0"/>
          <a:ext cx="0" cy="0"/>
          <a:chOff x="0" y="0"/>
          <a:chExt cx="0" cy="0"/>
        </a:xfrm>
      </p:grpSpPr>
      <p:sp>
        <p:nvSpPr>
          <p:cNvPr id="39" name="Google Shape;39;g2c3cba21922_0_21"/>
          <p:cNvSpPr/>
          <p:nvPr/>
        </p:nvSpPr>
        <p:spPr>
          <a:xfrm>
            <a:off x="7646356" y="0"/>
            <a:ext cx="6376200" cy="12357000"/>
          </a:xfrm>
          <a:prstGeom prst="rec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g2c3cba21922_0_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 name="Google Shape;41;g2c3cba21922_0_21"/>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42" name="Google Shape;42;g2c3cba21922_0_21"/>
          <p:cNvSpPr/>
          <p:nvPr/>
        </p:nvSpPr>
        <p:spPr>
          <a:xfrm>
            <a:off x="5893537" y="939800"/>
            <a:ext cx="13141800" cy="2764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DM Serif Display"/>
              <a:buNone/>
            </a:pPr>
            <a:r>
              <a:rPr b="0" i="0" lang="en-US" sz="12800" u="none" cap="none" strike="noStrike">
                <a:solidFill>
                  <a:srgbClr val="272727"/>
                </a:solidFill>
                <a:latin typeface="DM Serif Display"/>
                <a:ea typeface="DM Serif Display"/>
                <a:cs typeface="DM Serif Display"/>
                <a:sym typeface="DM Serif Display"/>
              </a:rPr>
              <a:t>Table of Contents</a:t>
            </a:r>
            <a:endParaRPr b="0" i="0" sz="12800" u="none" cap="none" strike="noStrike">
              <a:solidFill>
                <a:schemeClr val="dk1"/>
              </a:solidFill>
              <a:latin typeface="Calibri"/>
              <a:ea typeface="Calibri"/>
              <a:cs typeface="Calibri"/>
              <a:sym typeface="Calibri"/>
            </a:endParaRPr>
          </a:p>
        </p:txBody>
      </p:sp>
      <p:sp>
        <p:nvSpPr>
          <p:cNvPr id="43" name="Google Shape;43;g2c3cba21922_0_21"/>
          <p:cNvSpPr/>
          <p:nvPr/>
        </p:nvSpPr>
        <p:spPr>
          <a:xfrm>
            <a:off x="1511489" y="46228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g2c3cba21922_0_21"/>
          <p:cNvSpPr/>
          <p:nvPr/>
        </p:nvSpPr>
        <p:spPr>
          <a:xfrm>
            <a:off x="1511489" y="46990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g2c3cba21922_0_21"/>
          <p:cNvSpPr/>
          <p:nvPr/>
        </p:nvSpPr>
        <p:spPr>
          <a:xfrm>
            <a:off x="1308264" y="4699000"/>
            <a:ext cx="6135000" cy="1041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Introduction</a:t>
            </a:r>
            <a:endParaRPr b="0" i="0" sz="4800" u="none" cap="none" strike="noStrike">
              <a:solidFill>
                <a:schemeClr val="dk1"/>
              </a:solidFill>
              <a:latin typeface="Calibri"/>
              <a:ea typeface="Calibri"/>
              <a:cs typeface="Calibri"/>
              <a:sym typeface="Calibri"/>
            </a:endParaRPr>
          </a:p>
        </p:txBody>
      </p:sp>
      <p:sp>
        <p:nvSpPr>
          <p:cNvPr id="46" name="Google Shape;46;g2c3cba21922_0_21"/>
          <p:cNvSpPr/>
          <p:nvPr/>
        </p:nvSpPr>
        <p:spPr>
          <a:xfrm>
            <a:off x="1376005" y="56388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47" name="Google Shape;47;g2c3cba21922_0_21"/>
          <p:cNvPicPr preferRelativeResize="0"/>
          <p:nvPr/>
        </p:nvPicPr>
        <p:blipFill rotWithShape="1">
          <a:blip r:embed="rId4">
            <a:alphaModFix/>
          </a:blip>
          <a:srcRect b="0" l="0" r="0" t="0"/>
          <a:stretch/>
        </p:blipFill>
        <p:spPr>
          <a:xfrm>
            <a:off x="7646356" y="4622800"/>
            <a:ext cx="1625803" cy="1625600"/>
          </a:xfrm>
          <a:prstGeom prst="rect">
            <a:avLst/>
          </a:prstGeom>
          <a:noFill/>
          <a:ln>
            <a:noFill/>
          </a:ln>
        </p:spPr>
      </p:pic>
      <p:sp>
        <p:nvSpPr>
          <p:cNvPr id="48" name="Google Shape;48;g2c3cba21922_0_21"/>
          <p:cNvSpPr/>
          <p:nvPr/>
        </p:nvSpPr>
        <p:spPr>
          <a:xfrm>
            <a:off x="7646356" y="4622800"/>
            <a:ext cx="1625700" cy="1625700"/>
          </a:xfrm>
          <a:prstGeom prst="roundRect">
            <a:avLst>
              <a:gd fmla="val 781313"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2c3cba21922_0_21"/>
          <p:cNvSpPr/>
          <p:nvPr/>
        </p:nvSpPr>
        <p:spPr>
          <a:xfrm>
            <a:off x="8097262" y="4914900"/>
            <a:ext cx="723900" cy="1041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DM Serif Display"/>
              <a:buNone/>
            </a:pPr>
            <a:r>
              <a:rPr b="0" i="0" lang="en-US" sz="4800" u="none" cap="none" strike="noStrike">
                <a:solidFill>
                  <a:srgbClr val="000000"/>
                </a:solidFill>
                <a:latin typeface="DM Serif Display"/>
                <a:ea typeface="DM Serif Display"/>
                <a:cs typeface="DM Serif Display"/>
                <a:sym typeface="DM Serif Display"/>
              </a:rPr>
              <a:t>01</a:t>
            </a:r>
            <a:endParaRPr b="0" i="0" sz="4800" u="none" cap="none" strike="noStrike">
              <a:solidFill>
                <a:schemeClr val="dk1"/>
              </a:solidFill>
              <a:latin typeface="Calibri"/>
              <a:ea typeface="Calibri"/>
              <a:cs typeface="Calibri"/>
              <a:sym typeface="Calibri"/>
            </a:endParaRPr>
          </a:p>
        </p:txBody>
      </p:sp>
      <p:sp>
        <p:nvSpPr>
          <p:cNvPr id="50" name="Google Shape;50;g2c3cba21922_0_21"/>
          <p:cNvSpPr/>
          <p:nvPr/>
        </p:nvSpPr>
        <p:spPr>
          <a:xfrm>
            <a:off x="1511489" y="76073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g2c3cba21922_0_21"/>
          <p:cNvSpPr/>
          <p:nvPr/>
        </p:nvSpPr>
        <p:spPr>
          <a:xfrm>
            <a:off x="1511489" y="76835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c3cba21922_0_21"/>
          <p:cNvSpPr/>
          <p:nvPr/>
        </p:nvSpPr>
        <p:spPr>
          <a:xfrm>
            <a:off x="1308264" y="7683500"/>
            <a:ext cx="6135000" cy="1041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Wonders</a:t>
            </a:r>
            <a:endParaRPr b="0" i="0" sz="4800" u="none" cap="none" strike="noStrike">
              <a:solidFill>
                <a:schemeClr val="dk1"/>
              </a:solidFill>
              <a:latin typeface="Calibri"/>
              <a:ea typeface="Calibri"/>
              <a:cs typeface="Calibri"/>
              <a:sym typeface="Calibri"/>
            </a:endParaRPr>
          </a:p>
        </p:txBody>
      </p:sp>
      <p:sp>
        <p:nvSpPr>
          <p:cNvPr id="53" name="Google Shape;53;g2c3cba21922_0_21"/>
          <p:cNvSpPr/>
          <p:nvPr/>
        </p:nvSpPr>
        <p:spPr>
          <a:xfrm>
            <a:off x="1376005" y="86233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54" name="Google Shape;54;g2c3cba21922_0_21"/>
          <p:cNvPicPr preferRelativeResize="0"/>
          <p:nvPr/>
        </p:nvPicPr>
        <p:blipFill rotWithShape="1">
          <a:blip r:embed="rId4">
            <a:alphaModFix/>
          </a:blip>
          <a:srcRect b="0" l="0" r="0" t="0"/>
          <a:stretch/>
        </p:blipFill>
        <p:spPr>
          <a:xfrm>
            <a:off x="7646356" y="7607300"/>
            <a:ext cx="1625803" cy="1625600"/>
          </a:xfrm>
          <a:prstGeom prst="rect">
            <a:avLst/>
          </a:prstGeom>
          <a:noFill/>
          <a:ln>
            <a:noFill/>
          </a:ln>
        </p:spPr>
      </p:pic>
      <p:sp>
        <p:nvSpPr>
          <p:cNvPr id="55" name="Google Shape;55;g2c3cba21922_0_21"/>
          <p:cNvSpPr/>
          <p:nvPr/>
        </p:nvSpPr>
        <p:spPr>
          <a:xfrm>
            <a:off x="7646356" y="7607300"/>
            <a:ext cx="1625700" cy="1625700"/>
          </a:xfrm>
          <a:prstGeom prst="roundRect">
            <a:avLst>
              <a:gd fmla="val 781313"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c3cba21922_0_21"/>
          <p:cNvSpPr/>
          <p:nvPr/>
        </p:nvSpPr>
        <p:spPr>
          <a:xfrm>
            <a:off x="8040105" y="7899400"/>
            <a:ext cx="838200" cy="1041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DM Serif Display"/>
              <a:buNone/>
            </a:pPr>
            <a:r>
              <a:rPr b="0" i="0" lang="en-US" sz="4800" u="none" cap="none" strike="noStrike">
                <a:solidFill>
                  <a:srgbClr val="000000"/>
                </a:solidFill>
                <a:latin typeface="DM Serif Display"/>
                <a:ea typeface="DM Serif Display"/>
                <a:cs typeface="DM Serif Display"/>
                <a:sym typeface="DM Serif Display"/>
              </a:rPr>
              <a:t>02</a:t>
            </a:r>
            <a:endParaRPr b="0" i="0" sz="4800" u="none" cap="none" strike="noStrike">
              <a:solidFill>
                <a:schemeClr val="dk1"/>
              </a:solidFill>
              <a:latin typeface="Calibri"/>
              <a:ea typeface="Calibri"/>
              <a:cs typeface="Calibri"/>
              <a:sym typeface="Calibri"/>
            </a:endParaRPr>
          </a:p>
        </p:txBody>
      </p:sp>
      <p:sp>
        <p:nvSpPr>
          <p:cNvPr id="57" name="Google Shape;57;g2c3cba21922_0_21"/>
          <p:cNvSpPr/>
          <p:nvPr/>
        </p:nvSpPr>
        <p:spPr>
          <a:xfrm>
            <a:off x="1511489" y="105918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c3cba21922_0_21"/>
          <p:cNvSpPr/>
          <p:nvPr/>
        </p:nvSpPr>
        <p:spPr>
          <a:xfrm>
            <a:off x="1511489" y="10668000"/>
            <a:ext cx="59316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c3cba21922_0_21"/>
          <p:cNvSpPr/>
          <p:nvPr/>
        </p:nvSpPr>
        <p:spPr>
          <a:xfrm>
            <a:off x="1308264" y="10668000"/>
            <a:ext cx="6135000" cy="1041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Adventure</a:t>
            </a:r>
            <a:endParaRPr b="0" i="0" sz="4800" u="none" cap="none" strike="noStrike">
              <a:solidFill>
                <a:schemeClr val="dk1"/>
              </a:solidFill>
              <a:latin typeface="Calibri"/>
              <a:ea typeface="Calibri"/>
              <a:cs typeface="Calibri"/>
              <a:sym typeface="Calibri"/>
            </a:endParaRPr>
          </a:p>
        </p:txBody>
      </p:sp>
      <p:sp>
        <p:nvSpPr>
          <p:cNvPr id="60" name="Google Shape;60;g2c3cba21922_0_21"/>
          <p:cNvSpPr/>
          <p:nvPr/>
        </p:nvSpPr>
        <p:spPr>
          <a:xfrm>
            <a:off x="1376005" y="116078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pic>
        <p:nvPicPr>
          <p:cNvPr descr=" " id="61" name="Google Shape;61;g2c3cba21922_0_21"/>
          <p:cNvPicPr preferRelativeResize="0"/>
          <p:nvPr/>
        </p:nvPicPr>
        <p:blipFill rotWithShape="1">
          <a:blip r:embed="rId4">
            <a:alphaModFix/>
          </a:blip>
          <a:srcRect b="0" l="0" r="0" t="0"/>
          <a:stretch/>
        </p:blipFill>
        <p:spPr>
          <a:xfrm>
            <a:off x="7646356" y="10591800"/>
            <a:ext cx="1625803" cy="1625600"/>
          </a:xfrm>
          <a:prstGeom prst="rect">
            <a:avLst/>
          </a:prstGeom>
          <a:noFill/>
          <a:ln>
            <a:noFill/>
          </a:ln>
        </p:spPr>
      </p:pic>
      <p:sp>
        <p:nvSpPr>
          <p:cNvPr id="62" name="Google Shape;62;g2c3cba21922_0_21"/>
          <p:cNvSpPr/>
          <p:nvPr/>
        </p:nvSpPr>
        <p:spPr>
          <a:xfrm>
            <a:off x="7646356" y="10591800"/>
            <a:ext cx="1625700" cy="1625700"/>
          </a:xfrm>
          <a:prstGeom prst="roundRect">
            <a:avLst>
              <a:gd fmla="val 781313" name="adj"/>
            </a:avLst>
          </a:prstGeom>
          <a:noFill/>
          <a:ln cap="flat" cmpd="sng" w="508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c3cba21922_0_21"/>
          <p:cNvSpPr/>
          <p:nvPr/>
        </p:nvSpPr>
        <p:spPr>
          <a:xfrm>
            <a:off x="8040105" y="10883900"/>
            <a:ext cx="838200" cy="1041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DM Serif Display"/>
              <a:buNone/>
            </a:pPr>
            <a:r>
              <a:rPr b="0" i="0" lang="en-US" sz="4800" u="none" cap="none" strike="noStrike">
                <a:solidFill>
                  <a:srgbClr val="000000"/>
                </a:solidFill>
                <a:latin typeface="DM Serif Display"/>
                <a:ea typeface="DM Serif Display"/>
                <a:cs typeface="DM Serif Display"/>
                <a:sym typeface="DM Serif Display"/>
              </a:rPr>
              <a:t>03</a:t>
            </a:r>
            <a:endParaRPr b="0" i="0" sz="4800" u="none" cap="none" strike="noStrike">
              <a:solidFill>
                <a:schemeClr val="dk1"/>
              </a:solidFill>
              <a:latin typeface="Calibri"/>
              <a:ea typeface="Calibri"/>
              <a:cs typeface="Calibri"/>
              <a:sym typeface="Calibri"/>
            </a:endParaRPr>
          </a:p>
        </p:txBody>
      </p:sp>
      <p:pic>
        <p:nvPicPr>
          <p:cNvPr descr=" " id="64" name="Google Shape;64;g2c3cba21922_0_21"/>
          <p:cNvPicPr preferRelativeResize="0"/>
          <p:nvPr/>
        </p:nvPicPr>
        <p:blipFill rotWithShape="1">
          <a:blip r:embed="rId5">
            <a:alphaModFix/>
          </a:blip>
          <a:srcRect b="0" l="0" r="0" t="0"/>
          <a:stretch/>
        </p:blipFill>
        <p:spPr>
          <a:xfrm>
            <a:off x="10377197" y="4470400"/>
            <a:ext cx="12485661" cy="7886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9" name="Shape 69"/>
        <p:cNvGrpSpPr/>
        <p:nvPr/>
      </p:nvGrpSpPr>
      <p:grpSpPr>
        <a:xfrm>
          <a:off x="0" y="0"/>
          <a:ext cx="0" cy="0"/>
          <a:chOff x="0" y="0"/>
          <a:chExt cx="0" cy="0"/>
        </a:xfrm>
      </p:grpSpPr>
      <p:sp>
        <p:nvSpPr>
          <p:cNvPr id="70" name="Google Shape;70;g2c3cba21922_0_51"/>
          <p:cNvSpPr/>
          <p:nvPr/>
        </p:nvSpPr>
        <p:spPr>
          <a:xfrm>
            <a:off x="10440705" y="5422900"/>
            <a:ext cx="7303500" cy="6858000"/>
          </a:xfrm>
          <a:prstGeom prst="rec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c3cba21922_0_5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 name="Google Shape;72;g2c3cba21922_0_51"/>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73" name="Google Shape;73;g2c3cba21922_0_51"/>
          <p:cNvSpPr/>
          <p:nvPr/>
        </p:nvSpPr>
        <p:spPr>
          <a:xfrm>
            <a:off x="13984448" y="2628900"/>
            <a:ext cx="9013800" cy="313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The Realm of the Extraordinary</a:t>
            </a:r>
            <a:endParaRPr b="0" i="0" sz="8000" u="none" cap="none" strike="noStrike">
              <a:solidFill>
                <a:schemeClr val="dk1"/>
              </a:solidFill>
              <a:latin typeface="Calibri"/>
              <a:ea typeface="Calibri"/>
              <a:cs typeface="Calibri"/>
              <a:sym typeface="Calibri"/>
            </a:endParaRPr>
          </a:p>
        </p:txBody>
      </p:sp>
      <p:sp>
        <p:nvSpPr>
          <p:cNvPr id="74" name="Google Shape;74;g2c3cba21922_0_51"/>
          <p:cNvSpPr/>
          <p:nvPr/>
        </p:nvSpPr>
        <p:spPr>
          <a:xfrm>
            <a:off x="13984448" y="5753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pic>
        <p:nvPicPr>
          <p:cNvPr descr=" " id="75" name="Google Shape;75;g2c3cba21922_0_51"/>
          <p:cNvPicPr preferRelativeResize="0"/>
          <p:nvPr/>
        </p:nvPicPr>
        <p:blipFill rotWithShape="1">
          <a:blip r:embed="rId4">
            <a:alphaModFix/>
          </a:blip>
          <a:srcRect b="0" l="0" r="0" t="0"/>
          <a:stretch/>
        </p:blipFill>
        <p:spPr>
          <a:xfrm>
            <a:off x="0" y="0"/>
            <a:ext cx="4813902" cy="13716000"/>
          </a:xfrm>
          <a:prstGeom prst="rect">
            <a:avLst/>
          </a:prstGeom>
          <a:noFill/>
          <a:ln>
            <a:noFill/>
          </a:ln>
        </p:spPr>
      </p:pic>
      <p:pic>
        <p:nvPicPr>
          <p:cNvPr descr=" " id="76" name="Google Shape;76;g2c3cba21922_0_51"/>
          <p:cNvPicPr preferRelativeResize="0"/>
          <p:nvPr/>
        </p:nvPicPr>
        <p:blipFill rotWithShape="1">
          <a:blip r:embed="rId5">
            <a:alphaModFix/>
          </a:blip>
          <a:srcRect b="0" l="0" r="0" t="0"/>
          <a:stretch/>
        </p:blipFill>
        <p:spPr>
          <a:xfrm>
            <a:off x="5309264" y="0"/>
            <a:ext cx="8014702" cy="13716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1" name="Shape 81"/>
        <p:cNvGrpSpPr/>
        <p:nvPr/>
      </p:nvGrpSpPr>
      <p:grpSpPr>
        <a:xfrm>
          <a:off x="0" y="0"/>
          <a:ext cx="0" cy="0"/>
          <a:chOff x="0" y="0"/>
          <a:chExt cx="0" cy="0"/>
        </a:xfrm>
      </p:grpSpPr>
      <p:sp>
        <p:nvSpPr>
          <p:cNvPr id="82" name="Google Shape;82;g2c3cba21922_0_62"/>
          <p:cNvSpPr/>
          <p:nvPr/>
        </p:nvSpPr>
        <p:spPr>
          <a:xfrm>
            <a:off x="-1625803" y="5156200"/>
            <a:ext cx="7303500" cy="6858000"/>
          </a:xfrm>
          <a:prstGeom prst="rec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g2c3cba21922_0_6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4" name="Google Shape;84;g2c3cba21922_0_62"/>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85" name="Google Shape;85;g2c3cba21922_0_62"/>
          <p:cNvPicPr preferRelativeResize="0"/>
          <p:nvPr/>
        </p:nvPicPr>
        <p:blipFill rotWithShape="1">
          <a:blip r:embed="rId4">
            <a:alphaModFix/>
          </a:blip>
          <a:srcRect b="0" l="0" r="0" t="0"/>
          <a:stretch/>
        </p:blipFill>
        <p:spPr>
          <a:xfrm>
            <a:off x="0" y="0"/>
            <a:ext cx="24387048" cy="8305800"/>
          </a:xfrm>
          <a:prstGeom prst="rect">
            <a:avLst/>
          </a:prstGeom>
          <a:noFill/>
          <a:ln>
            <a:noFill/>
          </a:ln>
        </p:spPr>
      </p:pic>
      <p:sp>
        <p:nvSpPr>
          <p:cNvPr id="86" name="Google Shape;86;g2c3cba21922_0_62"/>
          <p:cNvSpPr/>
          <p:nvPr/>
        </p:nvSpPr>
        <p:spPr>
          <a:xfrm>
            <a:off x="1816327" y="9499600"/>
            <a:ext cx="99072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g2c3cba21922_0_62"/>
          <p:cNvSpPr/>
          <p:nvPr/>
        </p:nvSpPr>
        <p:spPr>
          <a:xfrm>
            <a:off x="1816327" y="10007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8" name="Google Shape;88;g2c3cba21922_0_62"/>
          <p:cNvPicPr preferRelativeResize="0"/>
          <p:nvPr/>
        </p:nvPicPr>
        <p:blipFill rotWithShape="1">
          <a:blip r:embed="rId5">
            <a:alphaModFix/>
          </a:blip>
          <a:srcRect b="0" l="0" r="0" t="0"/>
          <a:stretch/>
        </p:blipFill>
        <p:spPr>
          <a:xfrm>
            <a:off x="1816327" y="10007600"/>
            <a:ext cx="1625803" cy="1625600"/>
          </a:xfrm>
          <a:prstGeom prst="rect">
            <a:avLst/>
          </a:prstGeom>
          <a:noFill/>
          <a:ln>
            <a:noFill/>
          </a:ln>
        </p:spPr>
      </p:pic>
      <p:pic>
        <p:nvPicPr>
          <p:cNvPr descr=" " id="89" name="Google Shape;89;g2c3cba21922_0_62"/>
          <p:cNvPicPr preferRelativeResize="0"/>
          <p:nvPr/>
        </p:nvPicPr>
        <p:blipFill rotWithShape="1">
          <a:blip r:embed="rId6">
            <a:alphaModFix/>
          </a:blip>
          <a:srcRect b="0" l="0" r="0" t="0"/>
          <a:stretch/>
        </p:blipFill>
        <p:spPr>
          <a:xfrm>
            <a:off x="2031265" y="10115550"/>
            <a:ext cx="1196250" cy="1409700"/>
          </a:xfrm>
          <a:prstGeom prst="rect">
            <a:avLst/>
          </a:prstGeom>
          <a:noFill/>
          <a:ln>
            <a:noFill/>
          </a:ln>
        </p:spPr>
      </p:pic>
      <p:sp>
        <p:nvSpPr>
          <p:cNvPr id="90" name="Google Shape;90;g2c3cba21922_0_62"/>
          <p:cNvSpPr/>
          <p:nvPr/>
        </p:nvSpPr>
        <p:spPr>
          <a:xfrm>
            <a:off x="3848581" y="94996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g2c3cba21922_0_62"/>
          <p:cNvSpPr/>
          <p:nvPr/>
        </p:nvSpPr>
        <p:spPr>
          <a:xfrm>
            <a:off x="3848581" y="9499600"/>
            <a:ext cx="80781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Unicorn Sightings</a:t>
            </a:r>
            <a:endParaRPr b="0" i="0" sz="4800" u="none" cap="none" strike="noStrike">
              <a:solidFill>
                <a:schemeClr val="dk1"/>
              </a:solidFill>
              <a:latin typeface="Calibri"/>
              <a:ea typeface="Calibri"/>
              <a:cs typeface="Calibri"/>
              <a:sym typeface="Calibri"/>
            </a:endParaRPr>
          </a:p>
        </p:txBody>
      </p:sp>
      <p:sp>
        <p:nvSpPr>
          <p:cNvPr id="92" name="Google Shape;92;g2c3cba21922_0_62"/>
          <p:cNvSpPr/>
          <p:nvPr/>
        </p:nvSpPr>
        <p:spPr>
          <a:xfrm>
            <a:off x="3848581" y="10541000"/>
            <a:ext cx="80106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93" name="Google Shape;93;g2c3cba21922_0_62"/>
          <p:cNvSpPr/>
          <p:nvPr/>
        </p:nvSpPr>
        <p:spPr>
          <a:xfrm>
            <a:off x="12676184" y="9499600"/>
            <a:ext cx="99072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g2c3cba21922_0_62"/>
          <p:cNvSpPr/>
          <p:nvPr/>
        </p:nvSpPr>
        <p:spPr>
          <a:xfrm>
            <a:off x="12676184" y="10007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5" name="Google Shape;95;g2c3cba21922_0_62"/>
          <p:cNvPicPr preferRelativeResize="0"/>
          <p:nvPr/>
        </p:nvPicPr>
        <p:blipFill rotWithShape="1">
          <a:blip r:embed="rId5">
            <a:alphaModFix/>
          </a:blip>
          <a:srcRect b="0" l="0" r="0" t="0"/>
          <a:stretch/>
        </p:blipFill>
        <p:spPr>
          <a:xfrm>
            <a:off x="12676184" y="10007600"/>
            <a:ext cx="1625803" cy="1625600"/>
          </a:xfrm>
          <a:prstGeom prst="rect">
            <a:avLst/>
          </a:prstGeom>
          <a:noFill/>
          <a:ln>
            <a:noFill/>
          </a:ln>
        </p:spPr>
      </p:pic>
      <p:pic>
        <p:nvPicPr>
          <p:cNvPr descr=" " id="96" name="Google Shape;96;g2c3cba21922_0_62"/>
          <p:cNvPicPr preferRelativeResize="0"/>
          <p:nvPr/>
        </p:nvPicPr>
        <p:blipFill rotWithShape="1">
          <a:blip r:embed="rId7">
            <a:alphaModFix/>
          </a:blip>
          <a:srcRect b="0" l="0" r="0" t="0"/>
          <a:stretch/>
        </p:blipFill>
        <p:spPr>
          <a:xfrm>
            <a:off x="12931168" y="10109200"/>
            <a:ext cx="1116152" cy="1422561"/>
          </a:xfrm>
          <a:prstGeom prst="rect">
            <a:avLst/>
          </a:prstGeom>
          <a:noFill/>
          <a:ln>
            <a:noFill/>
          </a:ln>
        </p:spPr>
      </p:pic>
      <p:sp>
        <p:nvSpPr>
          <p:cNvPr id="97" name="Google Shape;97;g2c3cba21922_0_62"/>
          <p:cNvSpPr/>
          <p:nvPr/>
        </p:nvSpPr>
        <p:spPr>
          <a:xfrm>
            <a:off x="14708438" y="94996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g2c3cba21922_0_62"/>
          <p:cNvSpPr/>
          <p:nvPr/>
        </p:nvSpPr>
        <p:spPr>
          <a:xfrm>
            <a:off x="14708438" y="9499600"/>
            <a:ext cx="80781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Dragon Taming</a:t>
            </a:r>
            <a:endParaRPr b="0" i="0" sz="4800" u="none" cap="none" strike="noStrike">
              <a:solidFill>
                <a:schemeClr val="dk1"/>
              </a:solidFill>
              <a:latin typeface="Calibri"/>
              <a:ea typeface="Calibri"/>
              <a:cs typeface="Calibri"/>
              <a:sym typeface="Calibri"/>
            </a:endParaRPr>
          </a:p>
        </p:txBody>
      </p:sp>
      <p:sp>
        <p:nvSpPr>
          <p:cNvPr id="99" name="Google Shape;99;g2c3cba21922_0_62"/>
          <p:cNvSpPr/>
          <p:nvPr/>
        </p:nvSpPr>
        <p:spPr>
          <a:xfrm>
            <a:off x="14708438" y="10541000"/>
            <a:ext cx="80106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4" name="Shape 104"/>
        <p:cNvGrpSpPr/>
        <p:nvPr/>
      </p:nvGrpSpPr>
      <p:grpSpPr>
        <a:xfrm>
          <a:off x="0" y="0"/>
          <a:ext cx="0" cy="0"/>
          <a:chOff x="0" y="0"/>
          <a:chExt cx="0" cy="0"/>
        </a:xfrm>
      </p:grpSpPr>
      <p:sp>
        <p:nvSpPr>
          <p:cNvPr id="105" name="Google Shape;105;g2c3cba21922_0_84"/>
          <p:cNvSpPr/>
          <p:nvPr/>
        </p:nvSpPr>
        <p:spPr>
          <a:xfrm>
            <a:off x="19344518" y="8216900"/>
            <a:ext cx="7303500" cy="6858000"/>
          </a:xfrm>
          <a:prstGeom prst="rec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g2c3cba21922_0_8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7" name="Google Shape;107;g2c3cba21922_0_84"/>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108" name="Google Shape;108;g2c3cba21922_0_84"/>
          <p:cNvSpPr/>
          <p:nvPr/>
        </p:nvSpPr>
        <p:spPr>
          <a:xfrm>
            <a:off x="914514" y="25019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g2c3cba21922_0_84"/>
          <p:cNvSpPr/>
          <p:nvPr/>
        </p:nvSpPr>
        <p:spPr>
          <a:xfrm>
            <a:off x="914514" y="2501900"/>
            <a:ext cx="4788600"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g2c3cba21922_0_84"/>
          <p:cNvSpPr/>
          <p:nvPr/>
        </p:nvSpPr>
        <p:spPr>
          <a:xfrm>
            <a:off x="914514" y="2501900"/>
            <a:ext cx="49917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Unicorn Sightings</a:t>
            </a:r>
            <a:endParaRPr b="0" i="0" sz="4800" u="none" cap="none" strike="noStrike">
              <a:solidFill>
                <a:schemeClr val="dk1"/>
              </a:solidFill>
              <a:latin typeface="Calibri"/>
              <a:ea typeface="Calibri"/>
              <a:cs typeface="Calibri"/>
              <a:sym typeface="Calibri"/>
            </a:endParaRPr>
          </a:p>
        </p:txBody>
      </p:sp>
      <p:sp>
        <p:nvSpPr>
          <p:cNvPr id="111" name="Google Shape;111;g2c3cba21922_0_84"/>
          <p:cNvSpPr/>
          <p:nvPr/>
        </p:nvSpPr>
        <p:spPr>
          <a:xfrm>
            <a:off x="914514" y="39497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g2c3cba21922_0_84"/>
          <p:cNvSpPr/>
          <p:nvPr/>
        </p:nvSpPr>
        <p:spPr>
          <a:xfrm>
            <a:off x="914514" y="39497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13" name="Google Shape;113;g2c3cba21922_0_84"/>
          <p:cNvPicPr preferRelativeResize="0"/>
          <p:nvPr/>
        </p:nvPicPr>
        <p:blipFill rotWithShape="1">
          <a:blip r:embed="rId4">
            <a:alphaModFix/>
          </a:blip>
          <a:srcRect b="0" l="0" r="0" t="0"/>
          <a:stretch/>
        </p:blipFill>
        <p:spPr>
          <a:xfrm>
            <a:off x="914514" y="6159500"/>
            <a:ext cx="7023978" cy="5105400"/>
          </a:xfrm>
          <a:prstGeom prst="rect">
            <a:avLst/>
          </a:prstGeom>
          <a:noFill/>
          <a:ln>
            <a:noFill/>
          </a:ln>
        </p:spPr>
      </p:pic>
      <p:sp>
        <p:nvSpPr>
          <p:cNvPr id="114" name="Google Shape;114;g2c3cba21922_0_84"/>
          <p:cNvSpPr/>
          <p:nvPr/>
        </p:nvSpPr>
        <p:spPr>
          <a:xfrm>
            <a:off x="15826178" y="25019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g2c3cba21922_0_84"/>
          <p:cNvSpPr/>
          <p:nvPr/>
        </p:nvSpPr>
        <p:spPr>
          <a:xfrm>
            <a:off x="15826178" y="2501900"/>
            <a:ext cx="4788600"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g2c3cba21922_0_84"/>
          <p:cNvSpPr/>
          <p:nvPr/>
        </p:nvSpPr>
        <p:spPr>
          <a:xfrm>
            <a:off x="15826178" y="2501900"/>
            <a:ext cx="49917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Unicorn Sightings</a:t>
            </a:r>
            <a:endParaRPr b="0" i="0" sz="4800" u="none" cap="none" strike="noStrike">
              <a:solidFill>
                <a:schemeClr val="dk1"/>
              </a:solidFill>
              <a:latin typeface="Calibri"/>
              <a:ea typeface="Calibri"/>
              <a:cs typeface="Calibri"/>
              <a:sym typeface="Calibri"/>
            </a:endParaRPr>
          </a:p>
        </p:txBody>
      </p:sp>
      <p:sp>
        <p:nvSpPr>
          <p:cNvPr id="117" name="Google Shape;117;g2c3cba21922_0_84"/>
          <p:cNvSpPr/>
          <p:nvPr/>
        </p:nvSpPr>
        <p:spPr>
          <a:xfrm>
            <a:off x="15826178" y="39497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g2c3cba21922_0_84"/>
          <p:cNvSpPr/>
          <p:nvPr/>
        </p:nvSpPr>
        <p:spPr>
          <a:xfrm>
            <a:off x="15826178" y="39497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19" name="Google Shape;119;g2c3cba21922_0_84"/>
          <p:cNvPicPr preferRelativeResize="0"/>
          <p:nvPr/>
        </p:nvPicPr>
        <p:blipFill rotWithShape="1">
          <a:blip r:embed="rId5">
            <a:alphaModFix/>
          </a:blip>
          <a:srcRect b="0" l="0" r="0" t="0"/>
          <a:stretch/>
        </p:blipFill>
        <p:spPr>
          <a:xfrm>
            <a:off x="15826178" y="6159500"/>
            <a:ext cx="7023978" cy="5105400"/>
          </a:xfrm>
          <a:prstGeom prst="rect">
            <a:avLst/>
          </a:prstGeom>
          <a:noFill/>
          <a:ln>
            <a:noFill/>
          </a:ln>
        </p:spPr>
      </p:pic>
      <p:sp>
        <p:nvSpPr>
          <p:cNvPr id="120" name="Google Shape;120;g2c3cba21922_0_84"/>
          <p:cNvSpPr/>
          <p:nvPr/>
        </p:nvSpPr>
        <p:spPr>
          <a:xfrm>
            <a:off x="8370346" y="25019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1" name="Google Shape;121;g2c3cba21922_0_84"/>
          <p:cNvPicPr preferRelativeResize="0"/>
          <p:nvPr/>
        </p:nvPicPr>
        <p:blipFill rotWithShape="1">
          <a:blip r:embed="rId6">
            <a:alphaModFix/>
          </a:blip>
          <a:srcRect b="0" l="0" r="0" t="0"/>
          <a:stretch/>
        </p:blipFill>
        <p:spPr>
          <a:xfrm>
            <a:off x="8370346" y="2501900"/>
            <a:ext cx="7023978" cy="5105400"/>
          </a:xfrm>
          <a:prstGeom prst="rect">
            <a:avLst/>
          </a:prstGeom>
          <a:noFill/>
          <a:ln>
            <a:noFill/>
          </a:ln>
        </p:spPr>
      </p:pic>
      <p:sp>
        <p:nvSpPr>
          <p:cNvPr id="122" name="Google Shape;122;g2c3cba21922_0_84"/>
          <p:cNvSpPr/>
          <p:nvPr/>
        </p:nvSpPr>
        <p:spPr>
          <a:xfrm>
            <a:off x="8370346" y="8216900"/>
            <a:ext cx="4788600" cy="83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g2c3cba21922_0_84"/>
          <p:cNvSpPr/>
          <p:nvPr/>
        </p:nvSpPr>
        <p:spPr>
          <a:xfrm>
            <a:off x="8370346" y="8216900"/>
            <a:ext cx="49917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Unicorn Sightings</a:t>
            </a:r>
            <a:endParaRPr b="0" i="0" sz="4800" u="none" cap="none" strike="noStrike">
              <a:solidFill>
                <a:schemeClr val="dk1"/>
              </a:solidFill>
              <a:latin typeface="Calibri"/>
              <a:ea typeface="Calibri"/>
              <a:cs typeface="Calibri"/>
              <a:sym typeface="Calibri"/>
            </a:endParaRPr>
          </a:p>
        </p:txBody>
      </p:sp>
      <p:sp>
        <p:nvSpPr>
          <p:cNvPr id="124" name="Google Shape;124;g2c3cba21922_0_84"/>
          <p:cNvSpPr/>
          <p:nvPr/>
        </p:nvSpPr>
        <p:spPr>
          <a:xfrm>
            <a:off x="8370346" y="96647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g2c3cba21922_0_84"/>
          <p:cNvSpPr/>
          <p:nvPr/>
        </p:nvSpPr>
        <p:spPr>
          <a:xfrm>
            <a:off x="8370346" y="96647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0" name="Shape 130"/>
        <p:cNvGrpSpPr/>
        <p:nvPr/>
      </p:nvGrpSpPr>
      <p:grpSpPr>
        <a:xfrm>
          <a:off x="0" y="0"/>
          <a:ext cx="0" cy="0"/>
          <a:chOff x="0" y="0"/>
          <a:chExt cx="0" cy="0"/>
        </a:xfrm>
      </p:grpSpPr>
      <p:sp>
        <p:nvSpPr>
          <p:cNvPr id="131" name="Google Shape;131;g2c3cba21922_0_109"/>
          <p:cNvSpPr/>
          <p:nvPr/>
        </p:nvSpPr>
        <p:spPr>
          <a:xfrm>
            <a:off x="0" y="0"/>
            <a:ext cx="7303500" cy="13995300"/>
          </a:xfrm>
          <a:prstGeom prst="rec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2" name="Google Shape;132;g2c3cba21922_0_109"/>
          <p:cNvPicPr preferRelativeResize="0"/>
          <p:nvPr/>
        </p:nvPicPr>
        <p:blipFill rotWithShape="1">
          <a:blip r:embed="rId3">
            <a:alphaModFix/>
          </a:blip>
          <a:srcRect b="0" l="0" r="0" t="0"/>
          <a:stretch/>
        </p:blipFill>
        <p:spPr>
          <a:xfrm>
            <a:off x="1359070" y="1104900"/>
            <a:ext cx="10834454" cy="6743700"/>
          </a:xfrm>
          <a:prstGeom prst="rect">
            <a:avLst/>
          </a:prstGeom>
          <a:noFill/>
          <a:ln>
            <a:noFill/>
          </a:ln>
        </p:spPr>
      </p:pic>
      <p:sp>
        <p:nvSpPr>
          <p:cNvPr id="133" name="Google Shape;133;g2c3cba21922_0_10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4" name="Google Shape;134;g2c3cba21922_0_10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35" name="Google Shape;135;g2c3cba21922_0_109"/>
          <p:cNvPicPr preferRelativeResize="0"/>
          <p:nvPr/>
        </p:nvPicPr>
        <p:blipFill rotWithShape="1">
          <a:blip r:embed="rId5">
            <a:alphaModFix/>
          </a:blip>
          <a:srcRect b="0" l="0" r="0" t="0"/>
          <a:stretch/>
        </p:blipFill>
        <p:spPr>
          <a:xfrm>
            <a:off x="7532041" y="4635500"/>
            <a:ext cx="5966698" cy="4437887"/>
          </a:xfrm>
          <a:prstGeom prst="rect">
            <a:avLst/>
          </a:prstGeom>
          <a:noFill/>
          <a:ln>
            <a:noFill/>
          </a:ln>
        </p:spPr>
      </p:pic>
      <p:sp>
        <p:nvSpPr>
          <p:cNvPr id="136" name="Google Shape;136;g2c3cba21922_0_109"/>
          <p:cNvSpPr/>
          <p:nvPr/>
        </p:nvSpPr>
        <p:spPr>
          <a:xfrm>
            <a:off x="11774372" y="6858000"/>
            <a:ext cx="11190000" cy="595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g2c3cba21922_0_109"/>
          <p:cNvSpPr/>
          <p:nvPr/>
        </p:nvSpPr>
        <p:spPr>
          <a:xfrm>
            <a:off x="11774372" y="6858000"/>
            <a:ext cx="11393400" cy="523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38" name="Google Shape;138;g2c3cba21922_0_109"/>
          <p:cNvSpPr/>
          <p:nvPr/>
        </p:nvSpPr>
        <p:spPr>
          <a:xfrm>
            <a:off x="19128591" y="12192000"/>
            <a:ext cx="3988200" cy="77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DM Serif Display"/>
              <a:buNone/>
            </a:pPr>
            <a:r>
              <a:rPr b="0" i="0" lang="en-US" sz="3600" u="none" cap="none" strike="noStrike">
                <a:solidFill>
                  <a:srgbClr val="0E0E0E"/>
                </a:solidFill>
                <a:latin typeface="DM Serif Display"/>
                <a:ea typeface="DM Serif Display"/>
                <a:cs typeface="DM Serif Display"/>
                <a:sym typeface="DM Serif Display"/>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3" name="Shape 143"/>
        <p:cNvGrpSpPr/>
        <p:nvPr/>
      </p:nvGrpSpPr>
      <p:grpSpPr>
        <a:xfrm>
          <a:off x="0" y="0"/>
          <a:ext cx="0" cy="0"/>
          <a:chOff x="0" y="0"/>
          <a:chExt cx="0" cy="0"/>
        </a:xfrm>
      </p:grpSpPr>
      <p:sp>
        <p:nvSpPr>
          <p:cNvPr id="144" name="Google Shape;144;g2c3cba21922_0_121"/>
          <p:cNvSpPr/>
          <p:nvPr/>
        </p:nvSpPr>
        <p:spPr>
          <a:xfrm>
            <a:off x="6198375" y="6197600"/>
            <a:ext cx="7303500" cy="6858000"/>
          </a:xfrm>
          <a:prstGeom prst="rec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g2c3cba21922_0_1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6" name="Google Shape;146;g2c3cba21922_0_121"/>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pic>
        <p:nvPicPr>
          <p:cNvPr descr=" " id="147" name="Google Shape;147;g2c3cba21922_0_121"/>
          <p:cNvPicPr preferRelativeResize="0"/>
          <p:nvPr/>
        </p:nvPicPr>
        <p:blipFill rotWithShape="1">
          <a:blip r:embed="rId4">
            <a:alphaModFix/>
          </a:blip>
          <a:srcRect b="0" l="0" r="0" t="0"/>
          <a:stretch/>
        </p:blipFill>
        <p:spPr>
          <a:xfrm>
            <a:off x="1524191" y="1866900"/>
            <a:ext cx="7595549" cy="10147300"/>
          </a:xfrm>
          <a:prstGeom prst="rect">
            <a:avLst/>
          </a:prstGeom>
          <a:noFill/>
          <a:ln>
            <a:noFill/>
          </a:ln>
        </p:spPr>
      </p:pic>
      <p:pic>
        <p:nvPicPr>
          <p:cNvPr descr=" " id="148" name="Google Shape;148;g2c3cba21922_0_121"/>
          <p:cNvPicPr preferRelativeResize="0"/>
          <p:nvPr/>
        </p:nvPicPr>
        <p:blipFill rotWithShape="1">
          <a:blip r:embed="rId5">
            <a:alphaModFix/>
          </a:blip>
          <a:srcRect b="0" l="0" r="0" t="0"/>
          <a:stretch/>
        </p:blipFill>
        <p:spPr>
          <a:xfrm>
            <a:off x="9335667" y="1866900"/>
            <a:ext cx="5728416" cy="10147300"/>
          </a:xfrm>
          <a:prstGeom prst="rect">
            <a:avLst/>
          </a:prstGeom>
          <a:noFill/>
          <a:ln>
            <a:noFill/>
          </a:ln>
        </p:spPr>
      </p:pic>
      <p:sp>
        <p:nvSpPr>
          <p:cNvPr id="149" name="Google Shape;149;g2c3cba21922_0_121"/>
          <p:cNvSpPr/>
          <p:nvPr/>
        </p:nvSpPr>
        <p:spPr>
          <a:xfrm>
            <a:off x="16004000" y="3111500"/>
            <a:ext cx="7163700" cy="220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g2c3cba21922_0_121"/>
          <p:cNvSpPr/>
          <p:nvPr/>
        </p:nvSpPr>
        <p:spPr>
          <a:xfrm>
            <a:off x="16004000" y="3111500"/>
            <a:ext cx="73668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Dragon Taming Technique</a:t>
            </a:r>
            <a:endParaRPr b="0" i="0" sz="4800" u="none" cap="none" strike="noStrike">
              <a:solidFill>
                <a:schemeClr val="dk1"/>
              </a:solidFill>
              <a:latin typeface="Calibri"/>
              <a:ea typeface="Calibri"/>
              <a:cs typeface="Calibri"/>
              <a:sym typeface="Calibri"/>
            </a:endParaRPr>
          </a:p>
        </p:txBody>
      </p:sp>
      <p:sp>
        <p:nvSpPr>
          <p:cNvPr id="151" name="Google Shape;151;g2c3cba21922_0_121"/>
          <p:cNvSpPr/>
          <p:nvPr/>
        </p:nvSpPr>
        <p:spPr>
          <a:xfrm>
            <a:off x="16004000" y="42545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52" name="Google Shape;152;g2c3cba21922_0_121"/>
          <p:cNvSpPr/>
          <p:nvPr/>
        </p:nvSpPr>
        <p:spPr>
          <a:xfrm>
            <a:off x="16004000" y="6540500"/>
            <a:ext cx="7163700"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g2c3cba21922_0_121"/>
          <p:cNvSpPr/>
          <p:nvPr/>
        </p:nvSpPr>
        <p:spPr>
          <a:xfrm>
            <a:off x="16004000" y="6540500"/>
            <a:ext cx="7366800" cy="187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The Art of Unicorn Sighting</a:t>
            </a:r>
            <a:endParaRPr b="0" i="0" sz="4800" u="none" cap="none" strike="noStrike">
              <a:solidFill>
                <a:schemeClr val="dk1"/>
              </a:solidFill>
              <a:latin typeface="Calibri"/>
              <a:ea typeface="Calibri"/>
              <a:cs typeface="Calibri"/>
              <a:sym typeface="Calibri"/>
            </a:endParaRPr>
          </a:p>
        </p:txBody>
      </p:sp>
      <p:sp>
        <p:nvSpPr>
          <p:cNvPr id="154" name="Google Shape;154;g2c3cba21922_0_121"/>
          <p:cNvSpPr/>
          <p:nvPr/>
        </p:nvSpPr>
        <p:spPr>
          <a:xfrm>
            <a:off x="16004000" y="85217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9" name="Shape 159"/>
        <p:cNvGrpSpPr/>
        <p:nvPr/>
      </p:nvGrpSpPr>
      <p:grpSpPr>
        <a:xfrm>
          <a:off x="0" y="0"/>
          <a:ext cx="0" cy="0"/>
          <a:chOff x="0" y="0"/>
          <a:chExt cx="0" cy="0"/>
        </a:xfrm>
      </p:grpSpPr>
      <p:sp>
        <p:nvSpPr>
          <p:cNvPr id="160" name="Google Shape;160;g2c3cba21922_0_136"/>
          <p:cNvSpPr/>
          <p:nvPr/>
        </p:nvSpPr>
        <p:spPr>
          <a:xfrm>
            <a:off x="8535467" y="0"/>
            <a:ext cx="7303500" cy="10325100"/>
          </a:xfrm>
          <a:prstGeom prst="rec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g2c3cba21922_0_136"/>
          <p:cNvSpPr/>
          <p:nvPr/>
        </p:nvSpPr>
        <p:spPr>
          <a:xfrm>
            <a:off x="2091528" y="1574800"/>
            <a:ext cx="20216700" cy="173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DM Serif Display"/>
              <a:buNone/>
            </a:pPr>
            <a:r>
              <a:rPr b="0" i="0" lang="en-US" sz="8000" u="none" cap="none" strike="noStrike">
                <a:solidFill>
                  <a:srgbClr val="272727"/>
                </a:solidFill>
                <a:latin typeface="DM Serif Display"/>
                <a:ea typeface="DM Serif Display"/>
                <a:cs typeface="DM Serif Display"/>
                <a:sym typeface="DM Serif Display"/>
              </a:rPr>
              <a:t>The Magic of Dragons: A Research</a:t>
            </a:r>
            <a:endParaRPr b="0" i="0" sz="8000" u="none" cap="none" strike="noStrike">
              <a:solidFill>
                <a:schemeClr val="dk1"/>
              </a:solidFill>
              <a:latin typeface="Calibri"/>
              <a:ea typeface="Calibri"/>
              <a:cs typeface="Calibri"/>
              <a:sym typeface="Calibri"/>
            </a:endParaRPr>
          </a:p>
        </p:txBody>
      </p:sp>
      <p:sp>
        <p:nvSpPr>
          <p:cNvPr id="162" name="Google Shape;162;g2c3cba21922_0_13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3" name="Google Shape;163;g2c3cba21922_0_136"/>
          <p:cNvPicPr preferRelativeResize="0"/>
          <p:nvPr/>
        </p:nvPicPr>
        <p:blipFill rotWithShape="1">
          <a:blip r:embed="rId3">
            <a:alphaModFix/>
          </a:blip>
          <a:srcRect b="0" l="0" r="0" t="0"/>
          <a:stretch/>
        </p:blipFill>
        <p:spPr>
          <a:xfrm>
            <a:off x="23523340" y="10820400"/>
            <a:ext cx="711289" cy="2590800"/>
          </a:xfrm>
          <a:prstGeom prst="rect">
            <a:avLst/>
          </a:prstGeom>
          <a:noFill/>
          <a:ln>
            <a:noFill/>
          </a:ln>
        </p:spPr>
      </p:pic>
      <p:sp>
        <p:nvSpPr>
          <p:cNvPr id="164" name="Google Shape;164;g2c3cba21922_0_136"/>
          <p:cNvSpPr/>
          <p:nvPr/>
        </p:nvSpPr>
        <p:spPr>
          <a:xfrm>
            <a:off x="2705438" y="4648200"/>
            <a:ext cx="3620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g2c3cba21922_0_136"/>
          <p:cNvSpPr/>
          <p:nvPr/>
        </p:nvSpPr>
        <p:spPr>
          <a:xfrm>
            <a:off x="2705438" y="4648200"/>
            <a:ext cx="3620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g2c3cba21922_0_136"/>
          <p:cNvSpPr/>
          <p:nvPr/>
        </p:nvSpPr>
        <p:spPr>
          <a:xfrm>
            <a:off x="2502213" y="4648200"/>
            <a:ext cx="3823200" cy="1041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Archery</a:t>
            </a:r>
            <a:endParaRPr b="0" i="0" sz="4800" u="none" cap="none" strike="noStrike">
              <a:solidFill>
                <a:schemeClr val="dk1"/>
              </a:solidFill>
              <a:latin typeface="Calibri"/>
              <a:ea typeface="Calibri"/>
              <a:cs typeface="Calibri"/>
              <a:sym typeface="Calibri"/>
            </a:endParaRPr>
          </a:p>
        </p:txBody>
      </p:sp>
      <p:sp>
        <p:nvSpPr>
          <p:cNvPr id="167" name="Google Shape;167;g2c3cba21922_0_136"/>
          <p:cNvSpPr/>
          <p:nvPr/>
        </p:nvSpPr>
        <p:spPr>
          <a:xfrm>
            <a:off x="2569955" y="5689600"/>
            <a:ext cx="3755400" cy="2269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68" name="Google Shape;168;g2c3cba21922_0_136"/>
          <p:cNvSpPr/>
          <p:nvPr/>
        </p:nvSpPr>
        <p:spPr>
          <a:xfrm>
            <a:off x="18074359" y="8877300"/>
            <a:ext cx="3620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g2c3cba21922_0_136"/>
          <p:cNvSpPr/>
          <p:nvPr/>
        </p:nvSpPr>
        <p:spPr>
          <a:xfrm>
            <a:off x="18074359" y="8877300"/>
            <a:ext cx="3620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g2c3cba21922_0_136"/>
          <p:cNvSpPr/>
          <p:nvPr/>
        </p:nvSpPr>
        <p:spPr>
          <a:xfrm>
            <a:off x="18074359" y="8877300"/>
            <a:ext cx="38232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Unicorn</a:t>
            </a:r>
            <a:endParaRPr b="0" i="0" sz="4800" u="none" cap="none" strike="noStrike">
              <a:solidFill>
                <a:schemeClr val="dk1"/>
              </a:solidFill>
              <a:latin typeface="Calibri"/>
              <a:ea typeface="Calibri"/>
              <a:cs typeface="Calibri"/>
              <a:sym typeface="Calibri"/>
            </a:endParaRPr>
          </a:p>
        </p:txBody>
      </p:sp>
      <p:sp>
        <p:nvSpPr>
          <p:cNvPr id="171" name="Google Shape;171;g2c3cba21922_0_136"/>
          <p:cNvSpPr/>
          <p:nvPr/>
        </p:nvSpPr>
        <p:spPr>
          <a:xfrm>
            <a:off x="18074359" y="99187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72" name="Google Shape;172;g2c3cba21922_0_136"/>
          <p:cNvSpPr/>
          <p:nvPr/>
        </p:nvSpPr>
        <p:spPr>
          <a:xfrm>
            <a:off x="18074359" y="4648200"/>
            <a:ext cx="3620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2c3cba21922_0_136"/>
          <p:cNvSpPr/>
          <p:nvPr/>
        </p:nvSpPr>
        <p:spPr>
          <a:xfrm>
            <a:off x="18074359" y="4648200"/>
            <a:ext cx="3620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2c3cba21922_0_136"/>
          <p:cNvSpPr/>
          <p:nvPr/>
        </p:nvSpPr>
        <p:spPr>
          <a:xfrm>
            <a:off x="18074359" y="4648200"/>
            <a:ext cx="3823200" cy="1041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Music</a:t>
            </a:r>
            <a:endParaRPr b="0" i="0" sz="4800" u="none" cap="none" strike="noStrike">
              <a:solidFill>
                <a:schemeClr val="dk1"/>
              </a:solidFill>
              <a:latin typeface="Calibri"/>
              <a:ea typeface="Calibri"/>
              <a:cs typeface="Calibri"/>
              <a:sym typeface="Calibri"/>
            </a:endParaRPr>
          </a:p>
        </p:txBody>
      </p:sp>
      <p:sp>
        <p:nvSpPr>
          <p:cNvPr id="175" name="Google Shape;175;g2c3cba21922_0_136"/>
          <p:cNvSpPr/>
          <p:nvPr/>
        </p:nvSpPr>
        <p:spPr>
          <a:xfrm>
            <a:off x="18074359" y="56896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176" name="Google Shape;176;g2c3cba21922_0_136"/>
          <p:cNvSpPr/>
          <p:nvPr/>
        </p:nvSpPr>
        <p:spPr>
          <a:xfrm>
            <a:off x="2705438" y="8877300"/>
            <a:ext cx="3620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2c3cba21922_0_136"/>
          <p:cNvSpPr/>
          <p:nvPr/>
        </p:nvSpPr>
        <p:spPr>
          <a:xfrm>
            <a:off x="2705438" y="8877300"/>
            <a:ext cx="3620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g2c3cba21922_0_136"/>
          <p:cNvSpPr/>
          <p:nvPr/>
        </p:nvSpPr>
        <p:spPr>
          <a:xfrm>
            <a:off x="2502213" y="8877300"/>
            <a:ext cx="3823200" cy="1041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DM Serif Display"/>
              <a:buNone/>
            </a:pPr>
            <a:r>
              <a:rPr b="0" i="0" lang="en-US" sz="4800" u="none" cap="none" strike="noStrike">
                <a:solidFill>
                  <a:srgbClr val="0E0E0E"/>
                </a:solidFill>
                <a:latin typeface="DM Serif Display"/>
                <a:ea typeface="DM Serif Display"/>
                <a:cs typeface="DM Serif Display"/>
                <a:sym typeface="DM Serif Display"/>
              </a:rPr>
              <a:t>Life</a:t>
            </a:r>
            <a:endParaRPr b="0" i="0" sz="4800" u="none" cap="none" strike="noStrike">
              <a:solidFill>
                <a:schemeClr val="dk1"/>
              </a:solidFill>
              <a:latin typeface="Calibri"/>
              <a:ea typeface="Calibri"/>
              <a:cs typeface="Calibri"/>
              <a:sym typeface="Calibri"/>
            </a:endParaRPr>
          </a:p>
        </p:txBody>
      </p:sp>
      <p:sp>
        <p:nvSpPr>
          <p:cNvPr id="179" name="Google Shape;179;g2c3cba21922_0_136"/>
          <p:cNvSpPr/>
          <p:nvPr/>
        </p:nvSpPr>
        <p:spPr>
          <a:xfrm>
            <a:off x="2569955" y="9918700"/>
            <a:ext cx="3755400" cy="2269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pic>
        <p:nvPicPr>
          <p:cNvPr descr=" " id="180" name="Google Shape;180;g2c3cba21922_0_136"/>
          <p:cNvPicPr preferRelativeResize="0"/>
          <p:nvPr/>
        </p:nvPicPr>
        <p:blipFill rotWithShape="1">
          <a:blip r:embed="rId4">
            <a:alphaModFix/>
          </a:blip>
          <a:srcRect b="0" l="0" r="0" t="0"/>
          <a:stretch/>
        </p:blipFill>
        <p:spPr>
          <a:xfrm>
            <a:off x="7506638" y="4610100"/>
            <a:ext cx="9373772" cy="7493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2024-03-18T08:39:21Z</dcterms:created>
  <dc:creator>PptxGenJS</dc:creator>
</cp:coreProperties>
</file>