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7104050" cy="10234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10400" y="4861425"/>
            <a:ext cx="5683225" cy="46055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0: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0: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1: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2: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2: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3: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4: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4: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5: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5: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6: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6: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7: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7: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8: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8: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19: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9: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20: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0: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21: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1: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22: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2: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23: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3: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24: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4: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25: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5: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26: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6: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7: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8: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8: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710400" y="4861425"/>
            <a:ext cx="5683225" cy="46055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notes"/>
          <p:cNvSpPr/>
          <p:nvPr>
            <p:ph idx="2" type="sldImg"/>
          </p:nvPr>
        </p:nvSpPr>
        <p:spPr>
          <a:xfrm>
            <a:off x="1184225" y="767575"/>
            <a:ext cx="4736250" cy="3837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type="objOnly">
  <p:cSld name="OBJECT_ONLY">
    <p:spTree>
      <p:nvGrpSpPr>
        <p:cNvPr id="68" name="Shape 68"/>
        <p:cNvGrpSpPr/>
        <p:nvPr/>
      </p:nvGrpSpPr>
      <p:grpSpPr>
        <a:xfrm>
          <a:off x="0" y="0"/>
          <a:ext cx="0" cy="0"/>
          <a:chOff x="0" y="0"/>
          <a:chExt cx="0" cy="0"/>
        </a:xfrm>
      </p:grpSpPr>
      <p:sp>
        <p:nvSpPr>
          <p:cNvPr id="69" name="Google Shape;69;p11"/>
          <p:cNvSpPr txBox="1"/>
          <p:nvPr>
            <p:ph idx="1" type="body"/>
          </p:nvPr>
        </p:nvSpPr>
        <p:spPr>
          <a:xfrm>
            <a:off x="838200" y="365125"/>
            <a:ext cx="10515600" cy="58118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1186774" y="1778438"/>
            <a:ext cx="4873574" cy="82391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sz="28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000"/>
              <a:buNone/>
              <a:defRPr sz="20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228600" lvl="5" marL="2743200" algn="l">
              <a:lnSpc>
                <a:spcPct val="90000"/>
              </a:lnSpc>
              <a:spcBef>
                <a:spcPts val="500"/>
              </a:spcBef>
              <a:spcAft>
                <a:spcPts val="0"/>
              </a:spcAft>
              <a:buClr>
                <a:schemeClr val="dk1"/>
              </a:buClr>
              <a:buSzPts val="1800"/>
              <a:buNone/>
              <a:defRPr sz="1800"/>
            </a:lvl6pPr>
            <a:lvl7pPr indent="-228600" lvl="6" marL="3200400" algn="l">
              <a:lnSpc>
                <a:spcPct val="90000"/>
              </a:lnSpc>
              <a:spcBef>
                <a:spcPts val="500"/>
              </a:spcBef>
              <a:spcAft>
                <a:spcPts val="0"/>
              </a:spcAft>
              <a:buClr>
                <a:schemeClr val="dk1"/>
              </a:buClr>
              <a:buSzPts val="1800"/>
              <a:buNone/>
              <a:defRPr sz="1800"/>
            </a:lvl7pPr>
            <a:lvl8pPr indent="-228600" lvl="7" marL="3657600" algn="l">
              <a:lnSpc>
                <a:spcPct val="90000"/>
              </a:lnSpc>
              <a:spcBef>
                <a:spcPts val="500"/>
              </a:spcBef>
              <a:spcAft>
                <a:spcPts val="0"/>
              </a:spcAft>
              <a:buClr>
                <a:schemeClr val="dk1"/>
              </a:buClr>
              <a:buSzPts val="1800"/>
              <a:buNone/>
              <a:defRPr sz="1800"/>
            </a:lvl8pPr>
            <a:lvl9pPr indent="-228600" lvl="8" marL="4114800" algn="l">
              <a:lnSpc>
                <a:spcPct val="90000"/>
              </a:lnSpc>
              <a:spcBef>
                <a:spcPts val="500"/>
              </a:spcBef>
              <a:spcAft>
                <a:spcPts val="0"/>
              </a:spcAft>
              <a:buClr>
                <a:schemeClr val="dk1"/>
              </a:buClr>
              <a:buSzPts val="1800"/>
              <a:buNone/>
              <a:defRPr sz="1800"/>
            </a:lvl9pPr>
          </a:lstStyle>
          <a:p/>
        </p:txBody>
      </p:sp>
      <p:sp>
        <p:nvSpPr>
          <p:cNvPr id="39" name="Google Shape;39;p6"/>
          <p:cNvSpPr txBox="1"/>
          <p:nvPr>
            <p:ph idx="2" type="body"/>
          </p:nvPr>
        </p:nvSpPr>
        <p:spPr>
          <a:xfrm>
            <a:off x="1186774" y="2665379"/>
            <a:ext cx="4873574" cy="352428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256938" y="1778438"/>
            <a:ext cx="4897576" cy="82391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sz="28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000"/>
              <a:buNone/>
              <a:defRPr sz="2000"/>
            </a:lvl3pPr>
            <a:lvl4pPr indent="-228600" lvl="3" marL="1828800" algn="l">
              <a:lnSpc>
                <a:spcPct val="90000"/>
              </a:lnSpc>
              <a:spcBef>
                <a:spcPts val="500"/>
              </a:spcBef>
              <a:spcAft>
                <a:spcPts val="0"/>
              </a:spcAft>
              <a:buClr>
                <a:schemeClr val="dk1"/>
              </a:buClr>
              <a:buSzPts val="1800"/>
              <a:buNone/>
              <a:defRPr sz="1800"/>
            </a:lvl4pPr>
            <a:lvl5pPr indent="-228600" lvl="4" marL="2286000" algn="l">
              <a:lnSpc>
                <a:spcPct val="90000"/>
              </a:lnSpc>
              <a:spcBef>
                <a:spcPts val="500"/>
              </a:spcBef>
              <a:spcAft>
                <a:spcPts val="0"/>
              </a:spcAft>
              <a:buClr>
                <a:schemeClr val="dk1"/>
              </a:buClr>
              <a:buSzPts val="1800"/>
              <a:buNone/>
              <a:defRPr sz="1800"/>
            </a:lvl5pPr>
            <a:lvl6pPr indent="-228600" lvl="5" marL="2743200" algn="l">
              <a:lnSpc>
                <a:spcPct val="90000"/>
              </a:lnSpc>
              <a:spcBef>
                <a:spcPts val="500"/>
              </a:spcBef>
              <a:spcAft>
                <a:spcPts val="0"/>
              </a:spcAft>
              <a:buClr>
                <a:schemeClr val="dk1"/>
              </a:buClr>
              <a:buSzPts val="1800"/>
              <a:buNone/>
              <a:defRPr sz="1800"/>
            </a:lvl6pPr>
            <a:lvl7pPr indent="-228600" lvl="6" marL="3200400" algn="l">
              <a:lnSpc>
                <a:spcPct val="90000"/>
              </a:lnSpc>
              <a:spcBef>
                <a:spcPts val="500"/>
              </a:spcBef>
              <a:spcAft>
                <a:spcPts val="0"/>
              </a:spcAft>
              <a:buClr>
                <a:schemeClr val="dk1"/>
              </a:buClr>
              <a:buSzPts val="1800"/>
              <a:buNone/>
              <a:defRPr sz="1800"/>
            </a:lvl7pPr>
            <a:lvl8pPr indent="-228600" lvl="7" marL="3657600" algn="l">
              <a:lnSpc>
                <a:spcPct val="90000"/>
              </a:lnSpc>
              <a:spcBef>
                <a:spcPts val="500"/>
              </a:spcBef>
              <a:spcAft>
                <a:spcPts val="0"/>
              </a:spcAft>
              <a:buClr>
                <a:schemeClr val="dk1"/>
              </a:buClr>
              <a:buSzPts val="1800"/>
              <a:buNone/>
              <a:defRPr sz="1800"/>
            </a:lvl8pPr>
            <a:lvl9pPr indent="-228600" lvl="8" marL="4114800" algn="l">
              <a:lnSpc>
                <a:spcPct val="90000"/>
              </a:lnSpc>
              <a:spcBef>
                <a:spcPts val="500"/>
              </a:spcBef>
              <a:spcAft>
                <a:spcPts val="0"/>
              </a:spcAft>
              <a:buClr>
                <a:schemeClr val="dk1"/>
              </a:buClr>
              <a:buSzPts val="1800"/>
              <a:buNone/>
              <a:defRPr sz="1800"/>
            </a:lvl9pPr>
          </a:lstStyle>
          <a:p/>
        </p:txBody>
      </p:sp>
      <p:sp>
        <p:nvSpPr>
          <p:cNvPr id="41" name="Google Shape;41;p6"/>
          <p:cNvSpPr txBox="1"/>
          <p:nvPr>
            <p:ph idx="4" type="body"/>
          </p:nvPr>
        </p:nvSpPr>
        <p:spPr>
          <a:xfrm>
            <a:off x="6256938" y="2665379"/>
            <a:ext cx="4897576" cy="3524284"/>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6"/>
          <p:cNvSpPr/>
          <p:nvPr/>
        </p:nvSpPr>
        <p:spPr>
          <a:xfrm>
            <a:off x="8717124" y="6431122"/>
            <a:ext cx="775136"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00"/>
              <a:buFont typeface="Century Gothic"/>
              <a:buNone/>
            </a:pPr>
            <a:r>
              <a:rPr b="0" i="0" lang="en-US" sz="100" u="none" cap="none" strike="noStrike">
                <a:solidFill>
                  <a:srgbClr val="FFFFFF"/>
                </a:solidFill>
                <a:latin typeface="Century Gothic"/>
                <a:ea typeface="Century Gothic"/>
                <a:cs typeface="Century Gothic"/>
                <a:sym typeface="Century Gothic"/>
              </a:rPr>
              <a:t>PPT模板下载：www.1ppt.com/moban/     行业PPT模板：www.1ppt.com/hangye/ </a:t>
            </a:r>
            <a:endParaRPr/>
          </a:p>
          <a:p>
            <a:pPr indent="0" lvl="0" marL="0" marR="0" rtl="0" algn="l">
              <a:lnSpc>
                <a:spcPct val="100000"/>
              </a:lnSpc>
              <a:spcBef>
                <a:spcPts val="0"/>
              </a:spcBef>
              <a:spcAft>
                <a:spcPts val="0"/>
              </a:spcAft>
              <a:buClr>
                <a:srgbClr val="FFFFFF"/>
              </a:buClr>
              <a:buSzPts val="100"/>
              <a:buFont typeface="Century Gothic"/>
              <a:buNone/>
            </a:pPr>
            <a:r>
              <a:rPr b="0" i="0" lang="en-US" sz="100" u="none" cap="none" strike="noStrike">
                <a:solidFill>
                  <a:srgbClr val="FFFFFF"/>
                </a:solidFill>
                <a:latin typeface="Century Gothic"/>
                <a:ea typeface="Century Gothic"/>
                <a:cs typeface="Century Gothic"/>
                <a:sym typeface="Century Gothic"/>
              </a:rPr>
              <a:t>节日PPT模板：www.1ppt.com/jieri/           PPT素材下载：www.1ppt.com/sucai/</a:t>
            </a:r>
            <a:endParaRPr/>
          </a:p>
          <a:p>
            <a:pPr indent="0" lvl="0" marL="0" marR="0" rtl="0" algn="l">
              <a:lnSpc>
                <a:spcPct val="100000"/>
              </a:lnSpc>
              <a:spcBef>
                <a:spcPts val="0"/>
              </a:spcBef>
              <a:spcAft>
                <a:spcPts val="0"/>
              </a:spcAft>
              <a:buClr>
                <a:srgbClr val="FFFFFF"/>
              </a:buClr>
              <a:buSzPts val="100"/>
              <a:buFont typeface="Century Gothic"/>
              <a:buNone/>
            </a:pPr>
            <a:r>
              <a:rPr b="0" i="0" lang="en-US" sz="100" u="none" cap="none" strike="noStrike">
                <a:solidFill>
                  <a:srgbClr val="FFFFFF"/>
                </a:solidFill>
                <a:latin typeface="Century Gothic"/>
                <a:ea typeface="Century Gothic"/>
                <a:cs typeface="Century Gothic"/>
                <a:sym typeface="Century Gothic"/>
              </a:rPr>
              <a:t>PPT背景图片：www.1ppt.com/beijing/      PPT图表下载：www.1ppt.com/tubiao/      </a:t>
            </a:r>
            <a:endParaRPr/>
          </a:p>
          <a:p>
            <a:pPr indent="0" lvl="0" marL="0" marR="0" rtl="0" algn="l">
              <a:lnSpc>
                <a:spcPct val="100000"/>
              </a:lnSpc>
              <a:spcBef>
                <a:spcPts val="0"/>
              </a:spcBef>
              <a:spcAft>
                <a:spcPts val="0"/>
              </a:spcAft>
              <a:buClr>
                <a:srgbClr val="FFFFFF"/>
              </a:buClr>
              <a:buSzPts val="100"/>
              <a:buFont typeface="Century Gothic"/>
              <a:buNone/>
            </a:pPr>
            <a:r>
              <a:rPr b="0" i="0" lang="en-US" sz="100" u="none" cap="none" strike="noStrike">
                <a:solidFill>
                  <a:srgbClr val="FFFFFF"/>
                </a:solidFill>
                <a:latin typeface="Century Gothic"/>
                <a:ea typeface="Century Gothic"/>
                <a:cs typeface="Century Gothic"/>
                <a:sym typeface="Century Gothic"/>
              </a:rPr>
              <a:t>优秀PPT下载：www.1ppt.com/xiazai/        PPT教程： www.1ppt.com/powerpoint/      </a:t>
            </a:r>
            <a:endParaRPr/>
          </a:p>
          <a:p>
            <a:pPr indent="0" lvl="0" marL="0" marR="0" rtl="0" algn="l">
              <a:lnSpc>
                <a:spcPct val="100000"/>
              </a:lnSpc>
              <a:spcBef>
                <a:spcPts val="0"/>
              </a:spcBef>
              <a:spcAft>
                <a:spcPts val="0"/>
              </a:spcAft>
              <a:buClr>
                <a:srgbClr val="FFFFFF"/>
              </a:buClr>
              <a:buSzPts val="100"/>
              <a:buFont typeface="Century Gothic"/>
              <a:buNone/>
            </a:pPr>
            <a:r>
              <a:rPr b="0" i="0" lang="en-US" sz="100" u="none" cap="none" strike="noStrike">
                <a:solidFill>
                  <a:srgbClr val="FFFFFF"/>
                </a:solidFill>
                <a:latin typeface="Century Gothic"/>
                <a:ea typeface="Century Gothic"/>
                <a:cs typeface="Century Gothic"/>
                <a:sym typeface="Century Gothic"/>
              </a:rPr>
              <a:t>Word教程： www.1ppt.com/word/              Excel教程：www.1ppt.com/excel/  </a:t>
            </a:r>
            <a:endParaRPr/>
          </a:p>
          <a:p>
            <a:pPr indent="0" lvl="0" marL="0" marR="0" rtl="0" algn="l">
              <a:lnSpc>
                <a:spcPct val="100000"/>
              </a:lnSpc>
              <a:spcBef>
                <a:spcPts val="0"/>
              </a:spcBef>
              <a:spcAft>
                <a:spcPts val="0"/>
              </a:spcAft>
              <a:buClr>
                <a:srgbClr val="FFFFFF"/>
              </a:buClr>
              <a:buSzPts val="100"/>
              <a:buFont typeface="Century Gothic"/>
              <a:buNone/>
            </a:pPr>
            <a:r>
              <a:rPr b="0" i="0" lang="en-US" sz="100" u="none" cap="none" strike="noStrike">
                <a:solidFill>
                  <a:srgbClr val="FFFFFF"/>
                </a:solidFill>
                <a:latin typeface="Century Gothic"/>
                <a:ea typeface="Century Gothic"/>
                <a:cs typeface="Century Gothic"/>
                <a:sym typeface="Century Gothic"/>
              </a:rPr>
              <a:t>资料下载：www.1ppt.com/ziliao/                PPT课件下载：www.1ppt.com/kejian/ </a:t>
            </a:r>
            <a:endParaRPr/>
          </a:p>
          <a:p>
            <a:pPr indent="0" lvl="0" marL="0" marR="0" rtl="0" algn="l">
              <a:lnSpc>
                <a:spcPct val="100000"/>
              </a:lnSpc>
              <a:spcBef>
                <a:spcPts val="0"/>
              </a:spcBef>
              <a:spcAft>
                <a:spcPts val="0"/>
              </a:spcAft>
              <a:buClr>
                <a:srgbClr val="FFFFFF"/>
              </a:buClr>
              <a:buSzPts val="100"/>
              <a:buFont typeface="Century Gothic"/>
              <a:buNone/>
            </a:pPr>
            <a:r>
              <a:rPr b="0" i="0" lang="en-US" sz="100" u="none" cap="none" strike="noStrike">
                <a:solidFill>
                  <a:srgbClr val="FFFFFF"/>
                </a:solidFill>
                <a:latin typeface="Century Gothic"/>
                <a:ea typeface="Century Gothic"/>
                <a:cs typeface="Century Gothic"/>
                <a:sym typeface="Century Gothic"/>
              </a:rPr>
              <a:t>范文下载：www.1ppt.com/fanwen/             试卷下载：www.1ppt.com/shiti/  </a:t>
            </a:r>
            <a:endParaRPr/>
          </a:p>
          <a:p>
            <a:pPr indent="0" lvl="0" marL="0" marR="0" rtl="0" algn="l">
              <a:lnSpc>
                <a:spcPct val="100000"/>
              </a:lnSpc>
              <a:spcBef>
                <a:spcPts val="0"/>
              </a:spcBef>
              <a:spcAft>
                <a:spcPts val="0"/>
              </a:spcAft>
              <a:buClr>
                <a:srgbClr val="FFFFFF"/>
              </a:buClr>
              <a:buSzPts val="100"/>
              <a:buFont typeface="Century Gothic"/>
              <a:buNone/>
            </a:pPr>
            <a:r>
              <a:rPr b="0" i="0" lang="en-US" sz="100" u="none" cap="none" strike="noStrike">
                <a:solidFill>
                  <a:srgbClr val="FFFFFF"/>
                </a:solidFill>
                <a:latin typeface="Century Gothic"/>
                <a:ea typeface="Century Gothic"/>
                <a:cs typeface="Century Gothic"/>
                <a:sym typeface="Century Gothic"/>
              </a:rPr>
              <a:t>教案下载：www.1ppt.com/jiaoan/        </a:t>
            </a:r>
            <a:endParaRPr/>
          </a:p>
          <a:p>
            <a:pPr indent="0" lvl="0" marL="0" marR="0" rtl="0" algn="l">
              <a:lnSpc>
                <a:spcPct val="100000"/>
              </a:lnSpc>
              <a:spcBef>
                <a:spcPts val="0"/>
              </a:spcBef>
              <a:spcAft>
                <a:spcPts val="0"/>
              </a:spcAft>
              <a:buClr>
                <a:srgbClr val="FFFFFF"/>
              </a:buClr>
              <a:buSzPts val="100"/>
              <a:buFont typeface="Century Gothic"/>
              <a:buNone/>
            </a:pPr>
            <a:r>
              <a:rPr b="0" i="0" lang="en-US" sz="100" u="none" cap="none" strike="noStrike">
                <a:solidFill>
                  <a:srgbClr val="FFFFFF"/>
                </a:solidFill>
                <a:latin typeface="Century Gothic"/>
                <a:ea typeface="Century Gothic"/>
                <a:cs typeface="Century Gothic"/>
                <a:sym typeface="Century Gothic"/>
              </a:rPr>
              <a:t>字体下载：www.1ppt.com/ziti/</a:t>
            </a:r>
            <a:endParaRPr/>
          </a:p>
          <a:p>
            <a:pPr indent="0" lvl="0" marL="0" marR="0" rtl="0" algn="l">
              <a:lnSpc>
                <a:spcPct val="100000"/>
              </a:lnSpc>
              <a:spcBef>
                <a:spcPts val="0"/>
              </a:spcBef>
              <a:spcAft>
                <a:spcPts val="0"/>
              </a:spcAft>
              <a:buClr>
                <a:srgbClr val="FFFFFF"/>
              </a:buClr>
              <a:buSzPts val="100"/>
              <a:buFont typeface="Century Gothic"/>
              <a:buNone/>
            </a:pPr>
            <a:r>
              <a:rPr b="0" i="0" lang="en-US" sz="100" u="none" cap="none" strike="noStrike">
                <a:solidFill>
                  <a:srgbClr val="FFFFFF"/>
                </a:solidFill>
                <a:latin typeface="Century Gothic"/>
                <a:ea typeface="Century Gothic"/>
                <a:cs typeface="Century Gothic"/>
                <a:sym typeface="Century Gothic"/>
              </a:rPr>
              <a:t> </a:t>
            </a:r>
            <a:endParaRPr b="0" i="0" sz="100" u="none" cap="none" strike="noStrike">
              <a:solidFill>
                <a:srgbClr val="FFFFFF"/>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type="titleOnly">
  <p:cSld name="TITLE_ONLY">
    <p:spTree>
      <p:nvGrpSpPr>
        <p:cNvPr id="46" name="Shape 46"/>
        <p:cNvGrpSpPr/>
        <p:nvPr/>
      </p:nvGrpSpPr>
      <p:grpSpPr>
        <a:xfrm>
          <a:off x="0" y="0"/>
          <a:ext cx="0" cy="0"/>
          <a:chOff x="0" y="0"/>
          <a:chExt cx="0" cy="0"/>
        </a:xfrm>
      </p:grpSpPr>
      <p:sp>
        <p:nvSpPr>
          <p:cNvPr id="47" name="Google Shape;4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type="blank">
  <p:cSld name="BLANK">
    <p:spTree>
      <p:nvGrpSpPr>
        <p:cNvPr id="51" name="Shape 51"/>
        <p:cNvGrpSpPr/>
        <p:nvPr/>
      </p:nvGrpSpPr>
      <p:grpSpPr>
        <a:xfrm>
          <a:off x="0" y="0"/>
          <a:ext cx="0" cy="0"/>
          <a:chOff x="0" y="0"/>
          <a:chExt cx="0" cy="0"/>
        </a:xfrm>
      </p:grpSpPr>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type="picTx">
  <p:cSld name="PICTURE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839788" y="457200"/>
            <a:ext cx="4165349"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p:nvPr>
            <p:ph idx="2" type="pic"/>
          </p:nvPr>
        </p:nvSpPr>
        <p:spPr>
          <a:xfrm>
            <a:off x="5183188" y="457201"/>
            <a:ext cx="6172200" cy="54038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58" name="Google Shape;58;p9"/>
          <p:cNvSpPr txBox="1"/>
          <p:nvPr>
            <p:ph idx="1" type="body"/>
          </p:nvPr>
        </p:nvSpPr>
        <p:spPr>
          <a:xfrm>
            <a:off x="839788" y="2057400"/>
            <a:ext cx="4165349"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1800"/>
              <a:buNone/>
              <a:defRPr sz="1800"/>
            </a:lvl2pPr>
            <a:lvl3pPr indent="-228600" lvl="2" marL="1371600" algn="l">
              <a:lnSpc>
                <a:spcPct val="90000"/>
              </a:lnSpc>
              <a:spcBef>
                <a:spcPts val="500"/>
              </a:spcBef>
              <a:spcAft>
                <a:spcPts val="0"/>
              </a:spcAft>
              <a:buClr>
                <a:schemeClr val="dk1"/>
              </a:buClr>
              <a:buSzPts val="1600"/>
              <a:buNone/>
              <a:defRPr sz="1600"/>
            </a:lvl3pPr>
            <a:lvl4pPr indent="-228600" lvl="3" marL="1828800" algn="l">
              <a:lnSpc>
                <a:spcPct val="90000"/>
              </a:lnSpc>
              <a:spcBef>
                <a:spcPts val="500"/>
              </a:spcBef>
              <a:spcAft>
                <a:spcPts val="0"/>
              </a:spcAft>
              <a:buClr>
                <a:schemeClr val="dk1"/>
              </a:buClr>
              <a:buSzPts val="1400"/>
              <a:buNone/>
              <a:defRPr sz="1400"/>
            </a:lvl4pPr>
            <a:lvl5pPr indent="-228600" lvl="4" marL="2286000" algn="l">
              <a:lnSpc>
                <a:spcPct val="90000"/>
              </a:lnSpc>
              <a:spcBef>
                <a:spcPts val="500"/>
              </a:spcBef>
              <a:spcAft>
                <a:spcPts val="0"/>
              </a:spcAft>
              <a:buClr>
                <a:schemeClr val="dk1"/>
              </a:buClr>
              <a:buSzPts val="1400"/>
              <a:buNone/>
              <a:defRPr sz="1400"/>
            </a:lvl5pPr>
            <a:lvl6pPr indent="-228600" lvl="5" marL="2743200" algn="l">
              <a:lnSpc>
                <a:spcPct val="90000"/>
              </a:lnSpc>
              <a:spcBef>
                <a:spcPts val="500"/>
              </a:spcBef>
              <a:spcAft>
                <a:spcPts val="0"/>
              </a:spcAft>
              <a:buClr>
                <a:schemeClr val="dk1"/>
              </a:buClr>
              <a:buSzPts val="1400"/>
              <a:buNone/>
              <a:defRPr sz="1400"/>
            </a:lvl6pPr>
            <a:lvl7pPr indent="-228600" lvl="6" marL="3200400" algn="l">
              <a:lnSpc>
                <a:spcPct val="90000"/>
              </a:lnSpc>
              <a:spcBef>
                <a:spcPts val="500"/>
              </a:spcBef>
              <a:spcAft>
                <a:spcPts val="0"/>
              </a:spcAft>
              <a:buClr>
                <a:schemeClr val="dk1"/>
              </a:buClr>
              <a:buSzPts val="1400"/>
              <a:buNone/>
              <a:defRPr sz="1400"/>
            </a:lvl7pPr>
            <a:lvl8pPr indent="-228600" lvl="7" marL="3657600" algn="l">
              <a:lnSpc>
                <a:spcPct val="90000"/>
              </a:lnSpc>
              <a:spcBef>
                <a:spcPts val="500"/>
              </a:spcBef>
              <a:spcAft>
                <a:spcPts val="0"/>
              </a:spcAft>
              <a:buClr>
                <a:schemeClr val="dk1"/>
              </a:buClr>
              <a:buSzPts val="1400"/>
              <a:buNone/>
              <a:defRPr sz="1400"/>
            </a:lvl8pPr>
            <a:lvl9pPr indent="-228600" lvl="8" marL="4114800" algn="l">
              <a:lnSpc>
                <a:spcPct val="90000"/>
              </a:lnSpc>
              <a:spcBef>
                <a:spcPts val="500"/>
              </a:spcBef>
              <a:spcAft>
                <a:spcPts val="0"/>
              </a:spcAft>
              <a:buClr>
                <a:schemeClr val="dk1"/>
              </a:buClr>
              <a:buSzPts val="1400"/>
              <a:buNone/>
              <a:defRPr sz="1400"/>
            </a:lvl9pPr>
          </a:lstStyle>
          <a:p/>
        </p:txBody>
      </p:sp>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type="vertTitleAndTx">
  <p:cSld name="VERTICAL_TITLE_AND_VERTICAL_TEXT">
    <p:spTree>
      <p:nvGrpSpPr>
        <p:cNvPr id="62" name="Shape 62"/>
        <p:cNvGrpSpPr/>
        <p:nvPr/>
      </p:nvGrpSpPr>
      <p:grpSpPr>
        <a:xfrm>
          <a:off x="0" y="0"/>
          <a:ext cx="0" cy="0"/>
          <a:chOff x="0" y="0"/>
          <a:chExt cx="0" cy="0"/>
        </a:xfrm>
      </p:grpSpPr>
      <p:sp>
        <p:nvSpPr>
          <p:cNvPr id="63" name="Google Shape;63;p1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entury Gothic"/>
              <a:buNone/>
              <a:defRPr b="0" i="0" sz="44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entury Gothic"/>
                <a:ea typeface="Century Gothic"/>
                <a:cs typeface="Century Gothic"/>
                <a:sym typeface="Century Gothic"/>
              </a:defRPr>
            </a:lvl1pPr>
            <a:lvl2pPr indent="0" lvl="1" marL="0" marR="0" rtl="0" algn="r">
              <a:spcBef>
                <a:spcPts val="0"/>
              </a:spcBef>
              <a:buNone/>
              <a:defRPr b="0" i="0" sz="1200" u="none" cap="none" strike="noStrike">
                <a:solidFill>
                  <a:srgbClr val="888888"/>
                </a:solidFill>
                <a:latin typeface="Century Gothic"/>
                <a:ea typeface="Century Gothic"/>
                <a:cs typeface="Century Gothic"/>
                <a:sym typeface="Century Gothic"/>
              </a:defRPr>
            </a:lvl2pPr>
            <a:lvl3pPr indent="0" lvl="2" marL="0" marR="0" rtl="0" algn="r">
              <a:spcBef>
                <a:spcPts val="0"/>
              </a:spcBef>
              <a:buNone/>
              <a:defRPr b="0" i="0" sz="1200" u="none" cap="none" strike="noStrike">
                <a:solidFill>
                  <a:srgbClr val="888888"/>
                </a:solidFill>
                <a:latin typeface="Century Gothic"/>
                <a:ea typeface="Century Gothic"/>
                <a:cs typeface="Century Gothic"/>
                <a:sym typeface="Century Gothic"/>
              </a:defRPr>
            </a:lvl3pPr>
            <a:lvl4pPr indent="0" lvl="3" marL="0" marR="0" rtl="0" algn="r">
              <a:spcBef>
                <a:spcPts val="0"/>
              </a:spcBef>
              <a:buNone/>
              <a:defRPr b="0" i="0" sz="1200" u="none" cap="none" strike="noStrike">
                <a:solidFill>
                  <a:srgbClr val="888888"/>
                </a:solidFill>
                <a:latin typeface="Century Gothic"/>
                <a:ea typeface="Century Gothic"/>
                <a:cs typeface="Century Gothic"/>
                <a:sym typeface="Century Gothic"/>
              </a:defRPr>
            </a:lvl4pPr>
            <a:lvl5pPr indent="0" lvl="4" marL="0" marR="0" rtl="0" algn="r">
              <a:spcBef>
                <a:spcPts val="0"/>
              </a:spcBef>
              <a:buNone/>
              <a:defRPr b="0" i="0" sz="1200" u="none" cap="none" strike="noStrike">
                <a:solidFill>
                  <a:srgbClr val="888888"/>
                </a:solidFill>
                <a:latin typeface="Century Gothic"/>
                <a:ea typeface="Century Gothic"/>
                <a:cs typeface="Century Gothic"/>
                <a:sym typeface="Century Gothic"/>
              </a:defRPr>
            </a:lvl5pPr>
            <a:lvl6pPr indent="0" lvl="5" marL="0" marR="0" rtl="0" algn="r">
              <a:spcBef>
                <a:spcPts val="0"/>
              </a:spcBef>
              <a:buNone/>
              <a:defRPr b="0" i="0" sz="1200" u="none" cap="none" strike="noStrike">
                <a:solidFill>
                  <a:srgbClr val="888888"/>
                </a:solidFill>
                <a:latin typeface="Century Gothic"/>
                <a:ea typeface="Century Gothic"/>
                <a:cs typeface="Century Gothic"/>
                <a:sym typeface="Century Gothic"/>
              </a:defRPr>
            </a:lvl6pPr>
            <a:lvl7pPr indent="0" lvl="6" marL="0" marR="0" rtl="0" algn="r">
              <a:spcBef>
                <a:spcPts val="0"/>
              </a:spcBef>
              <a:buNone/>
              <a:defRPr b="0" i="0" sz="1200" u="none" cap="none" strike="noStrike">
                <a:solidFill>
                  <a:srgbClr val="888888"/>
                </a:solidFill>
                <a:latin typeface="Century Gothic"/>
                <a:ea typeface="Century Gothic"/>
                <a:cs typeface="Century Gothic"/>
                <a:sym typeface="Century Gothic"/>
              </a:defRPr>
            </a:lvl7pPr>
            <a:lvl8pPr indent="0" lvl="7" marL="0" marR="0" rtl="0" algn="r">
              <a:spcBef>
                <a:spcPts val="0"/>
              </a:spcBef>
              <a:buNone/>
              <a:defRPr b="0" i="0" sz="1200" u="none" cap="none" strike="noStrike">
                <a:solidFill>
                  <a:srgbClr val="888888"/>
                </a:solidFill>
                <a:latin typeface="Century Gothic"/>
                <a:ea typeface="Century Gothic"/>
                <a:cs typeface="Century Gothic"/>
                <a:sym typeface="Century Gothic"/>
              </a:defRPr>
            </a:lvl8pPr>
            <a:lvl9pPr indent="0" lvl="8" marL="0" marR="0" rtl="0" algn="r">
              <a:spcBef>
                <a:spcPts val="0"/>
              </a:spcBef>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9.png"/><Relationship Id="rId4" Type="http://schemas.openxmlformats.org/officeDocument/2006/relationships/image" Target="../media/image26.jpg"/><Relationship Id="rId5" Type="http://schemas.openxmlformats.org/officeDocument/2006/relationships/image" Target="../media/image33.jpg"/><Relationship Id="rId6"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4.jpg"/><Relationship Id="rId4" Type="http://schemas.openxmlformats.org/officeDocument/2006/relationships/image" Target="../media/image29.jpg"/><Relationship Id="rId5" Type="http://schemas.openxmlformats.org/officeDocument/2006/relationships/image" Target="../media/image27.jpg"/><Relationship Id="rId6"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2.jpg"/><Relationship Id="rId4" Type="http://schemas.openxmlformats.org/officeDocument/2006/relationships/image" Target="../media/image41.jpg"/><Relationship Id="rId5" Type="http://schemas.openxmlformats.org/officeDocument/2006/relationships/image" Target="../media/image45.jpg"/><Relationship Id="rId6" Type="http://schemas.openxmlformats.org/officeDocument/2006/relationships/image" Target="../media/image31.jpg"/><Relationship Id="rId7" Type="http://schemas.openxmlformats.org/officeDocument/2006/relationships/image" Target="../media/image3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0.jpg"/><Relationship Id="rId4" Type="http://schemas.openxmlformats.org/officeDocument/2006/relationships/image" Target="../media/image37.jpg"/><Relationship Id="rId5" Type="http://schemas.openxmlformats.org/officeDocument/2006/relationships/image" Target="../media/image38.jpg"/><Relationship Id="rId6"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5.jpg"/><Relationship Id="rId4" Type="http://schemas.openxmlformats.org/officeDocument/2006/relationships/image" Target="../media/image40.jpg"/><Relationship Id="rId5"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6.jpg"/><Relationship Id="rId4" Type="http://schemas.openxmlformats.org/officeDocument/2006/relationships/image" Target="../media/image12.jpg"/><Relationship Id="rId5" Type="http://schemas.openxmlformats.org/officeDocument/2006/relationships/image" Target="../media/image44.jpg"/><Relationship Id="rId6" Type="http://schemas.openxmlformats.org/officeDocument/2006/relationships/image" Target="../media/image5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jpg"/><Relationship Id="rId4" Type="http://schemas.openxmlformats.org/officeDocument/2006/relationships/image" Target="../media/image4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51.jpg"/><Relationship Id="rId5" Type="http://schemas.openxmlformats.org/officeDocument/2006/relationships/image" Target="../media/image50.jpg"/><Relationship Id="rId6"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7.jpg"/><Relationship Id="rId4" Type="http://schemas.openxmlformats.org/officeDocument/2006/relationships/image" Target="../media/image46.jpg"/><Relationship Id="rId5" Type="http://schemas.openxmlformats.org/officeDocument/2006/relationships/image" Target="../media/image20.jpg"/><Relationship Id="rId6" Type="http://schemas.openxmlformats.org/officeDocument/2006/relationships/image" Target="../media/image6.jpg"/><Relationship Id="rId7"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4.jpg"/><Relationship Id="rId5" Type="http://schemas.openxmlformats.org/officeDocument/2006/relationships/image" Target="../media/image10.jpg"/><Relationship Id="rId6"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8.jpg"/><Relationship Id="rId5"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6.jpg"/><Relationship Id="rId9" Type="http://schemas.openxmlformats.org/officeDocument/2006/relationships/image" Target="../media/image20.jpg"/><Relationship Id="rId5" Type="http://schemas.openxmlformats.org/officeDocument/2006/relationships/image" Target="../media/image3.jpg"/><Relationship Id="rId6" Type="http://schemas.openxmlformats.org/officeDocument/2006/relationships/image" Target="../media/image5.jpg"/><Relationship Id="rId7" Type="http://schemas.openxmlformats.org/officeDocument/2006/relationships/image" Target="../media/image2.jpg"/><Relationship Id="rId8"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25.jpg"/><Relationship Id="rId5" Type="http://schemas.openxmlformats.org/officeDocument/2006/relationships/image" Target="../media/image21.jpg"/><Relationship Id="rId6" Type="http://schemas.openxmlformats.org/officeDocument/2006/relationships/image" Target="../media/image16.jpg"/><Relationship Id="rId7" Type="http://schemas.openxmlformats.org/officeDocument/2006/relationships/image" Target="../media/image3.jpg"/><Relationship Id="rId8"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2"/>
          <p:cNvSpPr/>
          <p:nvPr/>
        </p:nvSpPr>
        <p:spPr>
          <a:xfrm>
            <a:off x="-16510" y="3862070"/>
            <a:ext cx="12226290" cy="107950"/>
          </a:xfrm>
          <a:prstGeom prst="rect">
            <a:avLst/>
          </a:prstGeom>
          <a:solidFill>
            <a:srgbClr val="4304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descr="C:\Users\Administrator\Desktop\室内设计\2.jpg2" id="78" name="Google Shape;78;p12"/>
          <p:cNvPicPr preferRelativeResize="0"/>
          <p:nvPr/>
        </p:nvPicPr>
        <p:blipFill rotWithShape="1">
          <a:blip r:embed="rId3">
            <a:alphaModFix/>
          </a:blip>
          <a:srcRect b="0" l="0" r="0" t="0"/>
          <a:stretch/>
        </p:blipFill>
        <p:spPr>
          <a:xfrm>
            <a:off x="-16510" y="0"/>
            <a:ext cx="12227560" cy="3861435"/>
          </a:xfrm>
          <a:prstGeom prst="rect">
            <a:avLst/>
          </a:prstGeom>
          <a:noFill/>
          <a:ln>
            <a:noFill/>
          </a:ln>
        </p:spPr>
      </p:pic>
      <p:sp>
        <p:nvSpPr>
          <p:cNvPr id="79" name="Google Shape;79;p12"/>
          <p:cNvSpPr/>
          <p:nvPr/>
        </p:nvSpPr>
        <p:spPr>
          <a:xfrm rot="5400000">
            <a:off x="103387" y="-119882"/>
            <a:ext cx="355780" cy="595078"/>
          </a:xfrm>
          <a:prstGeom prst="rtTriangle">
            <a:avLst/>
          </a:prstGeom>
          <a:solidFill>
            <a:srgbClr val="43040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0" name="Google Shape;80;p12"/>
          <p:cNvSpPr/>
          <p:nvPr/>
        </p:nvSpPr>
        <p:spPr>
          <a:xfrm flipH="1" rot="-5400000">
            <a:off x="11734597" y="-119883"/>
            <a:ext cx="355780" cy="595080"/>
          </a:xfrm>
          <a:prstGeom prst="rtTriangle">
            <a:avLst/>
          </a:prstGeom>
          <a:solidFill>
            <a:srgbClr val="430405"/>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nvGrpSpPr>
          <p:cNvPr id="81" name="Google Shape;81;p12"/>
          <p:cNvGrpSpPr/>
          <p:nvPr/>
        </p:nvGrpSpPr>
        <p:grpSpPr>
          <a:xfrm>
            <a:off x="5714286" y="3641951"/>
            <a:ext cx="765969" cy="101600"/>
            <a:chOff x="5713016" y="4211546"/>
            <a:chExt cx="765969" cy="101600"/>
          </a:xfrm>
        </p:grpSpPr>
        <p:sp>
          <p:nvSpPr>
            <p:cNvPr id="82" name="Google Shape;82;p12"/>
            <p:cNvSpPr/>
            <p:nvPr/>
          </p:nvSpPr>
          <p:spPr>
            <a:xfrm>
              <a:off x="5713016" y="4211546"/>
              <a:ext cx="101600" cy="1016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3" name="Google Shape;83;p12"/>
            <p:cNvSpPr/>
            <p:nvPr/>
          </p:nvSpPr>
          <p:spPr>
            <a:xfrm>
              <a:off x="5934472" y="4211546"/>
              <a:ext cx="101600" cy="101600"/>
            </a:xfrm>
            <a:prstGeom prst="ellipse">
              <a:avLst/>
            </a:prstGeom>
            <a:solidFill>
              <a:srgbClr val="4304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4" name="Google Shape;84;p12"/>
            <p:cNvSpPr/>
            <p:nvPr/>
          </p:nvSpPr>
          <p:spPr>
            <a:xfrm>
              <a:off x="6155928" y="4211546"/>
              <a:ext cx="101600" cy="1016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5" name="Google Shape;85;p12"/>
            <p:cNvSpPr/>
            <p:nvPr/>
          </p:nvSpPr>
          <p:spPr>
            <a:xfrm>
              <a:off x="6377385" y="4211546"/>
              <a:ext cx="101600" cy="1016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grpSp>
      <p:sp>
        <p:nvSpPr>
          <p:cNvPr id="86" name="Google Shape;86;p12"/>
          <p:cNvSpPr/>
          <p:nvPr/>
        </p:nvSpPr>
        <p:spPr>
          <a:xfrm flipH="1">
            <a:off x="7665732" y="104293"/>
            <a:ext cx="3876361" cy="3298841"/>
          </a:xfrm>
          <a:custGeom>
            <a:rect b="b" l="l" r="r" t="t"/>
            <a:pathLst>
              <a:path extrusionOk="0" h="938" w="1104">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chemeClr val="lt1">
              <a:alpha val="54901"/>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7" name="Google Shape;87;p12"/>
          <p:cNvSpPr txBox="1"/>
          <p:nvPr/>
        </p:nvSpPr>
        <p:spPr>
          <a:xfrm>
            <a:off x="-16510" y="4174305"/>
            <a:ext cx="12226290"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a:solidFill>
                  <a:srgbClr val="430405"/>
                </a:solidFill>
                <a:latin typeface="Century Gothic"/>
                <a:ea typeface="Century Gothic"/>
                <a:cs typeface="Century Gothic"/>
                <a:sym typeface="Century Gothic"/>
              </a:rPr>
              <a:t>INTERIOR ARCHITECH</a:t>
            </a:r>
            <a:endParaRPr b="1" sz="6000">
              <a:solidFill>
                <a:srgbClr val="430405"/>
              </a:solidFill>
              <a:latin typeface="Century Gothic"/>
              <a:ea typeface="Century Gothic"/>
              <a:cs typeface="Century Gothic"/>
              <a:sym typeface="Century Gothic"/>
            </a:endParaRPr>
          </a:p>
        </p:txBody>
      </p:sp>
      <p:sp>
        <p:nvSpPr>
          <p:cNvPr id="88" name="Google Shape;88;p12"/>
          <p:cNvSpPr txBox="1"/>
          <p:nvPr/>
        </p:nvSpPr>
        <p:spPr>
          <a:xfrm>
            <a:off x="3551701" y="6402374"/>
            <a:ext cx="4869682"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rgbClr val="430405"/>
                </a:solidFill>
                <a:latin typeface="Century Gothic"/>
                <a:ea typeface="Century Gothic"/>
                <a:cs typeface="Century Gothic"/>
                <a:sym typeface="Century Gothic"/>
              </a:rPr>
              <a:t>www.freepptbackgrounds.net</a:t>
            </a:r>
            <a:endParaRPr sz="1400">
              <a:solidFill>
                <a:srgbClr val="430405"/>
              </a:solidFill>
              <a:latin typeface="Century Gothic"/>
              <a:ea typeface="Century Gothic"/>
              <a:cs typeface="Century Gothic"/>
              <a:sym typeface="Century Gothic"/>
            </a:endParaRPr>
          </a:p>
        </p:txBody>
      </p:sp>
      <p:cxnSp>
        <p:nvCxnSpPr>
          <p:cNvPr id="89" name="Google Shape;89;p12"/>
          <p:cNvCxnSpPr/>
          <p:nvPr/>
        </p:nvCxnSpPr>
        <p:spPr>
          <a:xfrm>
            <a:off x="3196815" y="5273675"/>
            <a:ext cx="5871845" cy="0"/>
          </a:xfrm>
          <a:prstGeom prst="straightConnector1">
            <a:avLst/>
          </a:prstGeom>
          <a:noFill/>
          <a:ln cap="flat" cmpd="sng" w="19050">
            <a:solidFill>
              <a:srgbClr val="430405"/>
            </a:solidFill>
            <a:prstDash val="solid"/>
            <a:miter lim="800000"/>
            <a:headEnd len="sm" w="sm" type="none"/>
            <a:tailEnd len="sm" w="sm" type="none"/>
          </a:ln>
        </p:spPr>
      </p:cxnSp>
      <p:sp>
        <p:nvSpPr>
          <p:cNvPr id="90" name="Google Shape;90;p12"/>
          <p:cNvSpPr txBox="1"/>
          <p:nvPr/>
        </p:nvSpPr>
        <p:spPr>
          <a:xfrm>
            <a:off x="-16510" y="5393055"/>
            <a:ext cx="12226288"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800">
                <a:solidFill>
                  <a:srgbClr val="430405"/>
                </a:solidFill>
                <a:latin typeface="Century Gothic"/>
                <a:ea typeface="Century Gothic"/>
                <a:cs typeface="Century Gothic"/>
                <a:sym typeface="Century Gothic"/>
              </a:rPr>
              <a:t>Powerpoint Template</a:t>
            </a:r>
            <a:endParaRPr sz="4800">
              <a:solidFill>
                <a:srgbClr val="430405"/>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500"/>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5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500"/>
                                        <p:tgtEl>
                                          <p:spTgt spid="81"/>
                                        </p:tgtEl>
                                      </p:cBhvr>
                                    </p:animEffect>
                                  </p:childTnLst>
                                </p:cTn>
                              </p:par>
                              <p:par>
                                <p:cTn fill="hold" nodeType="with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500"/>
                                        <p:tgtEl>
                                          <p:spTgt spid="7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750"/>
                                        <p:tgtEl>
                                          <p:spTgt spid="86"/>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75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1"/>
          <p:cNvSpPr/>
          <p:nvPr/>
        </p:nvSpPr>
        <p:spPr>
          <a:xfrm>
            <a:off x="4171915" y="1704062"/>
            <a:ext cx="1740311" cy="1740311"/>
          </a:xfrm>
          <a:prstGeom prst="roundRect">
            <a:avLst>
              <a:gd fmla="val 3969" name="adj"/>
            </a:avLst>
          </a:prstGeom>
          <a:solidFill>
            <a:srgbClr val="633017"/>
          </a:solidFill>
          <a:ln cap="flat" cmpd="sng" w="22225">
            <a:solidFill>
              <a:schemeClr val="lt1"/>
            </a:solidFill>
            <a:prstDash val="solid"/>
            <a:miter lim="800000"/>
            <a:headEnd len="sm" w="sm" type="none"/>
            <a:tailEnd len="sm" w="sm" type="none"/>
          </a:ln>
          <a:effectLst>
            <a:outerShdw blurRad="101600" rotWithShape="0" algn="tl" dir="2700000" dist="508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272" name="Google Shape;272;p21"/>
          <p:cNvSpPr/>
          <p:nvPr/>
        </p:nvSpPr>
        <p:spPr>
          <a:xfrm>
            <a:off x="6028245" y="3549427"/>
            <a:ext cx="1740311" cy="1740311"/>
          </a:xfrm>
          <a:prstGeom prst="roundRect">
            <a:avLst>
              <a:gd fmla="val 3969" name="adj"/>
            </a:avLst>
          </a:prstGeom>
          <a:solidFill>
            <a:srgbClr val="633017"/>
          </a:solidFill>
          <a:ln cap="flat" cmpd="sng" w="22225">
            <a:solidFill>
              <a:schemeClr val="lt1"/>
            </a:solidFill>
            <a:prstDash val="solid"/>
            <a:miter lim="800000"/>
            <a:headEnd len="sm" w="sm" type="none"/>
            <a:tailEnd len="sm" w="sm" type="none"/>
          </a:ln>
          <a:effectLst>
            <a:outerShdw blurRad="101600" rotWithShape="0" algn="tl" dir="2700000" dist="508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273" name="Google Shape;273;p21"/>
          <p:cNvSpPr/>
          <p:nvPr/>
        </p:nvSpPr>
        <p:spPr>
          <a:xfrm>
            <a:off x="6028245" y="2276100"/>
            <a:ext cx="1168908" cy="1168908"/>
          </a:xfrm>
          <a:prstGeom prst="roundRect">
            <a:avLst>
              <a:gd fmla="val 3969" name="adj"/>
            </a:avLst>
          </a:prstGeom>
          <a:solidFill>
            <a:srgbClr val="462313"/>
          </a:solidFill>
          <a:ln cap="flat" cmpd="sng" w="22225">
            <a:solidFill>
              <a:schemeClr val="lt1"/>
            </a:solidFill>
            <a:prstDash val="solid"/>
            <a:miter lim="800000"/>
            <a:headEnd len="sm" w="sm" type="none"/>
            <a:tailEnd len="sm" w="sm" type="none"/>
          </a:ln>
          <a:effectLst>
            <a:outerShdw blurRad="101600" rotWithShape="0" algn="tl" dir="2700000" dist="508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274" name="Google Shape;274;p21"/>
          <p:cNvSpPr/>
          <p:nvPr/>
        </p:nvSpPr>
        <p:spPr>
          <a:xfrm>
            <a:off x="4743317" y="3553777"/>
            <a:ext cx="1168908" cy="1168908"/>
          </a:xfrm>
          <a:prstGeom prst="roundRect">
            <a:avLst>
              <a:gd fmla="val 3969" name="adj"/>
            </a:avLst>
          </a:prstGeom>
          <a:solidFill>
            <a:srgbClr val="A97B40"/>
          </a:solidFill>
          <a:ln cap="flat" cmpd="sng" w="22225">
            <a:solidFill>
              <a:schemeClr val="lt1"/>
            </a:solidFill>
            <a:prstDash val="solid"/>
            <a:miter lim="800000"/>
            <a:headEnd len="sm" w="sm" type="none"/>
            <a:tailEnd len="sm" w="sm" type="none"/>
          </a:ln>
          <a:effectLst>
            <a:outerShdw blurRad="101600" rotWithShape="0" algn="tl" dir="2700000" dist="508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grpSp>
        <p:nvGrpSpPr>
          <p:cNvPr id="275" name="Google Shape;275;p21"/>
          <p:cNvGrpSpPr/>
          <p:nvPr/>
        </p:nvGrpSpPr>
        <p:grpSpPr>
          <a:xfrm>
            <a:off x="4733372" y="2236605"/>
            <a:ext cx="617396" cy="676499"/>
            <a:chOff x="3437" y="2282"/>
            <a:chExt cx="679" cy="744"/>
          </a:xfrm>
        </p:grpSpPr>
        <p:sp>
          <p:nvSpPr>
            <p:cNvPr id="276" name="Google Shape;276;p21"/>
            <p:cNvSpPr/>
            <p:nvPr/>
          </p:nvSpPr>
          <p:spPr>
            <a:xfrm>
              <a:off x="3595" y="2282"/>
              <a:ext cx="364" cy="379"/>
            </a:xfrm>
            <a:custGeom>
              <a:rect b="b" l="l" r="r" t="t"/>
              <a:pathLst>
                <a:path extrusionOk="0" h="159" w="152">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277" name="Google Shape;277;p21"/>
            <p:cNvSpPr/>
            <p:nvPr/>
          </p:nvSpPr>
          <p:spPr>
            <a:xfrm>
              <a:off x="3437" y="2633"/>
              <a:ext cx="679" cy="393"/>
            </a:xfrm>
            <a:custGeom>
              <a:rect b="b" l="l" r="r" t="t"/>
              <a:pathLst>
                <a:path extrusionOk="0" h="165" w="284">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grpSp>
      <p:grpSp>
        <p:nvGrpSpPr>
          <p:cNvPr id="278" name="Google Shape;278;p21"/>
          <p:cNvGrpSpPr/>
          <p:nvPr/>
        </p:nvGrpSpPr>
        <p:grpSpPr>
          <a:xfrm>
            <a:off x="5014404" y="3869955"/>
            <a:ext cx="618016" cy="625312"/>
            <a:chOff x="2426" y="2781"/>
            <a:chExt cx="593" cy="600"/>
          </a:xfrm>
        </p:grpSpPr>
        <p:sp>
          <p:nvSpPr>
            <p:cNvPr id="279" name="Google Shape;279;p21"/>
            <p:cNvSpPr/>
            <p:nvPr/>
          </p:nvSpPr>
          <p:spPr>
            <a:xfrm>
              <a:off x="2442" y="2805"/>
              <a:ext cx="577" cy="576"/>
            </a:xfrm>
            <a:custGeom>
              <a:rect b="b" l="l" r="r" t="t"/>
              <a:pathLst>
                <a:path extrusionOk="0"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280" name="Google Shape;280;p21"/>
            <p:cNvSpPr/>
            <p:nvPr/>
          </p:nvSpPr>
          <p:spPr>
            <a:xfrm>
              <a:off x="2426" y="2781"/>
              <a:ext cx="275" cy="273"/>
            </a:xfrm>
            <a:custGeom>
              <a:rect b="b" l="l" r="r" t="t"/>
              <a:pathLst>
                <a:path extrusionOk="0"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grpSp>
      <p:grpSp>
        <p:nvGrpSpPr>
          <p:cNvPr id="281" name="Google Shape;281;p21"/>
          <p:cNvGrpSpPr/>
          <p:nvPr/>
        </p:nvGrpSpPr>
        <p:grpSpPr>
          <a:xfrm>
            <a:off x="6327176" y="2589757"/>
            <a:ext cx="581225" cy="541595"/>
            <a:chOff x="3802" y="2858"/>
            <a:chExt cx="616" cy="574"/>
          </a:xfrm>
        </p:grpSpPr>
        <p:sp>
          <p:nvSpPr>
            <p:cNvPr id="282" name="Google Shape;282;p21"/>
            <p:cNvSpPr/>
            <p:nvPr/>
          </p:nvSpPr>
          <p:spPr>
            <a:xfrm>
              <a:off x="3802" y="3205"/>
              <a:ext cx="129" cy="227"/>
            </a:xfrm>
            <a:prstGeom prst="rect">
              <a:avLst/>
            </a:pr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283" name="Google Shape;283;p21"/>
            <p:cNvSpPr/>
            <p:nvPr/>
          </p:nvSpPr>
          <p:spPr>
            <a:xfrm>
              <a:off x="3964" y="3174"/>
              <a:ext cx="129" cy="258"/>
            </a:xfrm>
            <a:prstGeom prst="rect">
              <a:avLst/>
            </a:pr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284" name="Google Shape;284;p21"/>
            <p:cNvSpPr/>
            <p:nvPr/>
          </p:nvSpPr>
          <p:spPr>
            <a:xfrm>
              <a:off x="4129" y="3131"/>
              <a:ext cx="129" cy="301"/>
            </a:xfrm>
            <a:prstGeom prst="rect">
              <a:avLst/>
            </a:pr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285" name="Google Shape;285;p21"/>
            <p:cNvSpPr/>
            <p:nvPr/>
          </p:nvSpPr>
          <p:spPr>
            <a:xfrm>
              <a:off x="4289" y="3078"/>
              <a:ext cx="129" cy="354"/>
            </a:xfrm>
            <a:prstGeom prst="rect">
              <a:avLst/>
            </a:pr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286" name="Google Shape;286;p21"/>
            <p:cNvSpPr/>
            <p:nvPr/>
          </p:nvSpPr>
          <p:spPr>
            <a:xfrm>
              <a:off x="3888" y="2858"/>
              <a:ext cx="370" cy="270"/>
            </a:xfrm>
            <a:custGeom>
              <a:rect b="b" l="l" r="r" t="t"/>
              <a:pathLst>
                <a:path extrusionOk="0"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grpSp>
      <p:grpSp>
        <p:nvGrpSpPr>
          <p:cNvPr id="287" name="Google Shape;287;p21"/>
          <p:cNvGrpSpPr/>
          <p:nvPr/>
        </p:nvGrpSpPr>
        <p:grpSpPr>
          <a:xfrm>
            <a:off x="6455036" y="4185607"/>
            <a:ext cx="910093" cy="451187"/>
            <a:chOff x="5676" y="2597"/>
            <a:chExt cx="1061" cy="526"/>
          </a:xfrm>
        </p:grpSpPr>
        <p:sp>
          <p:nvSpPr>
            <p:cNvPr id="288" name="Google Shape;288;p21"/>
            <p:cNvSpPr/>
            <p:nvPr/>
          </p:nvSpPr>
          <p:spPr>
            <a:xfrm>
              <a:off x="5747" y="2597"/>
              <a:ext cx="181" cy="115"/>
            </a:xfrm>
            <a:custGeom>
              <a:rect b="b" l="l" r="r" t="t"/>
              <a:pathLst>
                <a:path extrusionOk="0" h="48" w="76">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289" name="Google Shape;289;p21"/>
            <p:cNvSpPr/>
            <p:nvPr/>
          </p:nvSpPr>
          <p:spPr>
            <a:xfrm>
              <a:off x="5759" y="2613"/>
              <a:ext cx="169" cy="101"/>
            </a:xfrm>
            <a:custGeom>
              <a:rect b="b" l="l" r="r" t="t"/>
              <a:pathLst>
                <a:path extrusionOk="0" h="42" w="71">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290" name="Google Shape;290;p21"/>
            <p:cNvSpPr/>
            <p:nvPr/>
          </p:nvSpPr>
          <p:spPr>
            <a:xfrm>
              <a:off x="5795" y="2709"/>
              <a:ext cx="119" cy="43"/>
            </a:xfrm>
            <a:custGeom>
              <a:rect b="b" l="l" r="r" t="t"/>
              <a:pathLst>
                <a:path extrusionOk="0" h="18" w="50">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291" name="Google Shape;291;p21"/>
            <p:cNvSpPr/>
            <p:nvPr/>
          </p:nvSpPr>
          <p:spPr>
            <a:xfrm>
              <a:off x="5795" y="2707"/>
              <a:ext cx="119" cy="45"/>
            </a:xfrm>
            <a:custGeom>
              <a:rect b="b" l="l" r="r" t="t"/>
              <a:pathLst>
                <a:path extrusionOk="0" h="19" w="50">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292" name="Google Shape;292;p21"/>
            <p:cNvSpPr/>
            <p:nvPr/>
          </p:nvSpPr>
          <p:spPr>
            <a:xfrm>
              <a:off x="5676" y="2752"/>
              <a:ext cx="424" cy="371"/>
            </a:xfrm>
            <a:custGeom>
              <a:rect b="b" l="l" r="r" t="t"/>
              <a:pathLst>
                <a:path extrusionOk="0" h="155" w="178">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293" name="Google Shape;293;p21"/>
            <p:cNvSpPr/>
            <p:nvPr/>
          </p:nvSpPr>
          <p:spPr>
            <a:xfrm>
              <a:off x="6433" y="2606"/>
              <a:ext cx="176" cy="108"/>
            </a:xfrm>
            <a:custGeom>
              <a:rect b="b" l="l" r="r" t="t"/>
              <a:pathLst>
                <a:path extrusionOk="0" h="45" w="74">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294" name="Google Shape;294;p21"/>
            <p:cNvSpPr/>
            <p:nvPr/>
          </p:nvSpPr>
          <p:spPr>
            <a:xfrm>
              <a:off x="6442" y="2621"/>
              <a:ext cx="167" cy="95"/>
            </a:xfrm>
            <a:custGeom>
              <a:rect b="b" l="l" r="r" t="t"/>
              <a:pathLst>
                <a:path extrusionOk="0" h="40" w="7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295" name="Google Shape;295;p21"/>
            <p:cNvSpPr/>
            <p:nvPr/>
          </p:nvSpPr>
          <p:spPr>
            <a:xfrm>
              <a:off x="6471" y="2721"/>
              <a:ext cx="114" cy="34"/>
            </a:xfrm>
            <a:custGeom>
              <a:rect b="b" l="l" r="r" t="t"/>
              <a:pathLst>
                <a:path extrusionOk="0" h="14" w="48">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296" name="Google Shape;296;p21"/>
            <p:cNvSpPr/>
            <p:nvPr/>
          </p:nvSpPr>
          <p:spPr>
            <a:xfrm>
              <a:off x="6468" y="2719"/>
              <a:ext cx="117" cy="36"/>
            </a:xfrm>
            <a:custGeom>
              <a:rect b="b" l="l" r="r" t="t"/>
              <a:pathLst>
                <a:path extrusionOk="0" h="15" w="49">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297" name="Google Shape;297;p21"/>
            <p:cNvSpPr/>
            <p:nvPr/>
          </p:nvSpPr>
          <p:spPr>
            <a:xfrm>
              <a:off x="6335" y="2762"/>
              <a:ext cx="402" cy="354"/>
            </a:xfrm>
            <a:custGeom>
              <a:rect b="b" l="l" r="r" t="t"/>
              <a:pathLst>
                <a:path extrusionOk="0" h="148" w="169">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298" name="Google Shape;298;p21"/>
            <p:cNvSpPr/>
            <p:nvPr/>
          </p:nvSpPr>
          <p:spPr>
            <a:xfrm>
              <a:off x="6147" y="2633"/>
              <a:ext cx="129" cy="81"/>
            </a:xfrm>
            <a:custGeom>
              <a:rect b="b" l="l" r="r" t="t"/>
              <a:pathLst>
                <a:path extrusionOk="0" h="34" w="5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299" name="Google Shape;299;p21"/>
            <p:cNvSpPr/>
            <p:nvPr/>
          </p:nvSpPr>
          <p:spPr>
            <a:xfrm>
              <a:off x="6152" y="2642"/>
              <a:ext cx="126" cy="74"/>
            </a:xfrm>
            <a:custGeom>
              <a:rect b="b" l="l" r="r" t="t"/>
              <a:pathLst>
                <a:path extrusionOk="0" h="31" w="53">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300" name="Google Shape;300;p21"/>
            <p:cNvSpPr/>
            <p:nvPr/>
          </p:nvSpPr>
          <p:spPr>
            <a:xfrm>
              <a:off x="6171" y="2721"/>
              <a:ext cx="86" cy="24"/>
            </a:xfrm>
            <a:custGeom>
              <a:rect b="b" l="l" r="r" t="t"/>
              <a:pathLst>
                <a:path extrusionOk="0" h="10" w="36">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301" name="Google Shape;301;p21"/>
            <p:cNvSpPr/>
            <p:nvPr/>
          </p:nvSpPr>
          <p:spPr>
            <a:xfrm>
              <a:off x="6171" y="2719"/>
              <a:ext cx="86" cy="26"/>
            </a:xfrm>
            <a:custGeom>
              <a:rect b="b" l="l" r="r" t="t"/>
              <a:pathLst>
                <a:path extrusionOk="0" h="11" w="36">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302" name="Google Shape;302;p21"/>
            <p:cNvSpPr/>
            <p:nvPr/>
          </p:nvSpPr>
          <p:spPr>
            <a:xfrm>
              <a:off x="6066" y="2752"/>
              <a:ext cx="300" cy="264"/>
            </a:xfrm>
            <a:custGeom>
              <a:rect b="b" l="l" r="r" t="t"/>
              <a:pathLst>
                <a:path extrusionOk="0" h="110" w="126">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solidFill>
              <a:schemeClr val="lt2"/>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grpSp>
      <p:sp>
        <p:nvSpPr>
          <p:cNvPr id="303" name="Google Shape;303;p21"/>
          <p:cNvSpPr/>
          <p:nvPr/>
        </p:nvSpPr>
        <p:spPr>
          <a:xfrm>
            <a:off x="5617727" y="3182075"/>
            <a:ext cx="720575" cy="720575"/>
          </a:xfrm>
          <a:prstGeom prst="roundRect">
            <a:avLst>
              <a:gd fmla="val 3969" name="adj"/>
            </a:avLst>
          </a:prstGeom>
          <a:gradFill>
            <a:gsLst>
              <a:gs pos="0">
                <a:srgbClr val="D8D8D8"/>
              </a:gs>
              <a:gs pos="100000">
                <a:srgbClr val="F7F7F7"/>
              </a:gs>
            </a:gsLst>
            <a:lin ang="2700000" scaled="0"/>
          </a:gradFill>
          <a:ln cap="flat" cmpd="sng" w="22225">
            <a:solidFill>
              <a:schemeClr val="lt1"/>
            </a:solidFill>
            <a:prstDash val="solid"/>
            <a:miter lim="800000"/>
            <a:headEnd len="sm" w="sm" type="none"/>
            <a:tailEnd len="sm" w="sm" type="none"/>
          </a:ln>
          <a:effectLst>
            <a:outerShdw blurRad="63500" rotWithShape="0" algn="tl" dir="2700000" dist="254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304" name="Google Shape;304;p21"/>
          <p:cNvSpPr/>
          <p:nvPr/>
        </p:nvSpPr>
        <p:spPr>
          <a:xfrm>
            <a:off x="5762724" y="3305985"/>
            <a:ext cx="434675" cy="472752"/>
          </a:xfrm>
          <a:custGeom>
            <a:rect b="b" l="l" r="r" t="t"/>
            <a:pathLst>
              <a:path extrusionOk="0" h="339" w="311">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305" name="Google Shape;305;p21"/>
          <p:cNvSpPr/>
          <p:nvPr/>
        </p:nvSpPr>
        <p:spPr>
          <a:xfrm>
            <a:off x="5507851" y="3074808"/>
            <a:ext cx="947808" cy="947808"/>
          </a:xfrm>
          <a:prstGeom prst="roundRect">
            <a:avLst>
              <a:gd fmla="val 3969" name="adj"/>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grpSp>
        <p:nvGrpSpPr>
          <p:cNvPr id="306" name="Google Shape;306;p21"/>
          <p:cNvGrpSpPr/>
          <p:nvPr/>
        </p:nvGrpSpPr>
        <p:grpSpPr>
          <a:xfrm>
            <a:off x="1161679" y="2057564"/>
            <a:ext cx="2357633" cy="1020920"/>
            <a:chOff x="1256119" y="1638320"/>
            <a:chExt cx="1923767" cy="765690"/>
          </a:xfrm>
        </p:grpSpPr>
        <p:sp>
          <p:nvSpPr>
            <p:cNvPr id="307" name="Google Shape;307;p21"/>
            <p:cNvSpPr txBox="1"/>
            <p:nvPr/>
          </p:nvSpPr>
          <p:spPr>
            <a:xfrm>
              <a:off x="1256119" y="1958240"/>
              <a:ext cx="1923767" cy="445770"/>
            </a:xfrm>
            <a:prstGeom prst="rect">
              <a:avLst/>
            </a:prstGeom>
            <a:noFill/>
            <a:ln>
              <a:noFill/>
            </a:ln>
          </p:spPr>
          <p:txBody>
            <a:bodyPr anchorCtr="0" anchor="t" bIns="45700" lIns="0" spcFirstLastPara="1" rIns="91425" wrap="square" tIns="0">
              <a:noAutofit/>
            </a:bodyPr>
            <a:lstStyle/>
            <a:p>
              <a:pPr indent="0" lvl="0" marL="0" marR="0" rtl="0" algn="l">
                <a:spcBef>
                  <a:spcPts val="0"/>
                </a:spcBef>
                <a:spcAft>
                  <a:spcPts val="0"/>
                </a:spcAft>
                <a:buNone/>
              </a:pPr>
              <a:r>
                <a:rPr lang="en-US" sz="1200">
                  <a:solidFill>
                    <a:srgbClr val="430405"/>
                  </a:solidFill>
                  <a:latin typeface="Century Gothic"/>
                  <a:ea typeface="Century Gothic"/>
                  <a:cs typeface="Century Gothic"/>
                  <a:sym typeface="Century Gothic"/>
                </a:rPr>
                <a:t>Is the color of gold, butter  and ripe lemons. In the  spectrum of visible light,  </a:t>
              </a:r>
              <a:endParaRPr sz="1200">
                <a:solidFill>
                  <a:srgbClr val="430405"/>
                </a:solidFill>
                <a:latin typeface="Century Gothic"/>
                <a:ea typeface="Century Gothic"/>
                <a:cs typeface="Century Gothic"/>
                <a:sym typeface="Century Gothic"/>
              </a:endParaRPr>
            </a:p>
          </p:txBody>
        </p:sp>
        <p:sp>
          <p:nvSpPr>
            <p:cNvPr id="308" name="Google Shape;308;p21"/>
            <p:cNvSpPr txBox="1"/>
            <p:nvPr/>
          </p:nvSpPr>
          <p:spPr>
            <a:xfrm>
              <a:off x="1712940" y="1638320"/>
              <a:ext cx="612148" cy="246413"/>
            </a:xfrm>
            <a:prstGeom prst="rect">
              <a:avLst/>
            </a:prstGeom>
            <a:noFill/>
            <a:ln>
              <a:noFill/>
            </a:ln>
          </p:spPr>
          <p:txBody>
            <a:bodyPr anchorCtr="0" anchor="t" bIns="0" lIns="0" spcFirstLastPara="1" rIns="0" wrap="square" tIns="0">
              <a:noAutofit/>
            </a:bodyPr>
            <a:lstStyle/>
            <a:p>
              <a:pPr indent="0" lvl="0" marL="0" marR="0" rtl="0" algn="just">
                <a:spcBef>
                  <a:spcPts val="0"/>
                </a:spcBef>
                <a:spcAft>
                  <a:spcPts val="0"/>
                </a:spcAft>
                <a:buNone/>
              </a:pPr>
              <a:r>
                <a:rPr b="1" lang="en-US" sz="2135">
                  <a:solidFill>
                    <a:srgbClr val="430405"/>
                  </a:solidFill>
                  <a:latin typeface="Century Gothic"/>
                  <a:ea typeface="Century Gothic"/>
                  <a:cs typeface="Century Gothic"/>
                  <a:sym typeface="Century Gothic"/>
                </a:rPr>
                <a:t>Share</a:t>
              </a:r>
              <a:endParaRPr b="1" sz="2135">
                <a:solidFill>
                  <a:srgbClr val="430405"/>
                </a:solidFill>
                <a:latin typeface="Century Gothic"/>
                <a:ea typeface="Century Gothic"/>
                <a:cs typeface="Century Gothic"/>
                <a:sym typeface="Century Gothic"/>
              </a:endParaRPr>
            </a:p>
          </p:txBody>
        </p:sp>
      </p:grpSp>
      <p:grpSp>
        <p:nvGrpSpPr>
          <p:cNvPr id="309" name="Google Shape;309;p21"/>
          <p:cNvGrpSpPr/>
          <p:nvPr/>
        </p:nvGrpSpPr>
        <p:grpSpPr>
          <a:xfrm>
            <a:off x="1201904" y="3366765"/>
            <a:ext cx="2357633" cy="1033620"/>
            <a:chOff x="1256119" y="1638320"/>
            <a:chExt cx="1923767" cy="775215"/>
          </a:xfrm>
        </p:grpSpPr>
        <p:sp>
          <p:nvSpPr>
            <p:cNvPr id="310" name="Google Shape;310;p21"/>
            <p:cNvSpPr txBox="1"/>
            <p:nvPr/>
          </p:nvSpPr>
          <p:spPr>
            <a:xfrm>
              <a:off x="1256119" y="1958240"/>
              <a:ext cx="1923767" cy="455295"/>
            </a:xfrm>
            <a:prstGeom prst="rect">
              <a:avLst/>
            </a:prstGeom>
            <a:noFill/>
            <a:ln>
              <a:noFill/>
            </a:ln>
          </p:spPr>
          <p:txBody>
            <a:bodyPr anchorCtr="0" anchor="t" bIns="45700" lIns="0" spcFirstLastPara="1" rIns="91425" wrap="square" tIns="0">
              <a:noAutofit/>
            </a:bodyPr>
            <a:lstStyle/>
            <a:p>
              <a:pPr indent="0" lvl="0" marL="0" marR="0" rtl="0" algn="l">
                <a:spcBef>
                  <a:spcPts val="0"/>
                </a:spcBef>
                <a:spcAft>
                  <a:spcPts val="0"/>
                </a:spcAft>
                <a:buNone/>
              </a:pPr>
              <a:r>
                <a:rPr lang="en-US" sz="1200">
                  <a:solidFill>
                    <a:srgbClr val="430405"/>
                  </a:solidFill>
                  <a:latin typeface="Century Gothic"/>
                  <a:ea typeface="Century Gothic"/>
                  <a:cs typeface="Century Gothic"/>
                  <a:sym typeface="Century Gothic"/>
                </a:rPr>
                <a:t>We use well-known development methodologies to create </a:t>
              </a:r>
              <a:endParaRPr sz="1200">
                <a:solidFill>
                  <a:srgbClr val="430405"/>
                </a:solidFill>
                <a:latin typeface="Century Gothic"/>
                <a:ea typeface="Century Gothic"/>
                <a:cs typeface="Century Gothic"/>
                <a:sym typeface="Century Gothic"/>
              </a:endParaRPr>
            </a:p>
          </p:txBody>
        </p:sp>
        <p:sp>
          <p:nvSpPr>
            <p:cNvPr id="311" name="Google Shape;311;p21"/>
            <p:cNvSpPr txBox="1"/>
            <p:nvPr/>
          </p:nvSpPr>
          <p:spPr>
            <a:xfrm>
              <a:off x="1766569" y="1638320"/>
              <a:ext cx="504891" cy="24641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135">
                  <a:solidFill>
                    <a:srgbClr val="430405"/>
                  </a:solidFill>
                  <a:latin typeface="Century Gothic"/>
                  <a:ea typeface="Century Gothic"/>
                  <a:cs typeface="Century Gothic"/>
                  <a:sym typeface="Century Gothic"/>
                </a:rPr>
                <a:t>Skills</a:t>
              </a:r>
              <a:endParaRPr b="1" sz="2135">
                <a:solidFill>
                  <a:srgbClr val="430405"/>
                </a:solidFill>
                <a:latin typeface="Century Gothic"/>
                <a:ea typeface="Century Gothic"/>
                <a:cs typeface="Century Gothic"/>
                <a:sym typeface="Century Gothic"/>
              </a:endParaRPr>
            </a:p>
          </p:txBody>
        </p:sp>
      </p:grpSp>
      <p:grpSp>
        <p:nvGrpSpPr>
          <p:cNvPr id="312" name="Google Shape;312;p21"/>
          <p:cNvGrpSpPr/>
          <p:nvPr/>
        </p:nvGrpSpPr>
        <p:grpSpPr>
          <a:xfrm>
            <a:off x="8389793" y="2057564"/>
            <a:ext cx="2357633" cy="1033620"/>
            <a:chOff x="1256119" y="1638320"/>
            <a:chExt cx="1923767" cy="775215"/>
          </a:xfrm>
        </p:grpSpPr>
        <p:sp>
          <p:nvSpPr>
            <p:cNvPr id="313" name="Google Shape;313;p21"/>
            <p:cNvSpPr txBox="1"/>
            <p:nvPr/>
          </p:nvSpPr>
          <p:spPr>
            <a:xfrm>
              <a:off x="1256119" y="1958240"/>
              <a:ext cx="1923767" cy="455295"/>
            </a:xfrm>
            <a:prstGeom prst="rect">
              <a:avLst/>
            </a:prstGeom>
            <a:noFill/>
            <a:ln>
              <a:noFill/>
            </a:ln>
          </p:spPr>
          <p:txBody>
            <a:bodyPr anchorCtr="0" anchor="t" bIns="45700" lIns="0" spcFirstLastPara="1" rIns="91425" wrap="square" tIns="0">
              <a:noAutofit/>
            </a:bodyPr>
            <a:lstStyle/>
            <a:p>
              <a:pPr indent="0" lvl="0" marL="0" marR="0" rtl="0" algn="l">
                <a:spcBef>
                  <a:spcPts val="0"/>
                </a:spcBef>
                <a:spcAft>
                  <a:spcPts val="0"/>
                </a:spcAft>
                <a:buNone/>
              </a:pPr>
              <a:r>
                <a:rPr lang="en-US" sz="1200">
                  <a:solidFill>
                    <a:srgbClr val="430405"/>
                  </a:solidFill>
                  <a:latin typeface="Century Gothic"/>
                  <a:ea typeface="Century Gothic"/>
                  <a:cs typeface="Century Gothic"/>
                  <a:sym typeface="Century Gothic"/>
                </a:rPr>
                <a:t>We use well-known development methodologies to create </a:t>
              </a:r>
              <a:endParaRPr sz="1200">
                <a:solidFill>
                  <a:srgbClr val="430405"/>
                </a:solidFill>
                <a:latin typeface="Century Gothic"/>
                <a:ea typeface="Century Gothic"/>
                <a:cs typeface="Century Gothic"/>
                <a:sym typeface="Century Gothic"/>
              </a:endParaRPr>
            </a:p>
          </p:txBody>
        </p:sp>
        <p:sp>
          <p:nvSpPr>
            <p:cNvPr id="314" name="Google Shape;314;p21"/>
            <p:cNvSpPr txBox="1"/>
            <p:nvPr/>
          </p:nvSpPr>
          <p:spPr>
            <a:xfrm>
              <a:off x="1582140" y="1638320"/>
              <a:ext cx="873750" cy="24641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135">
                  <a:solidFill>
                    <a:srgbClr val="430405"/>
                  </a:solidFill>
                  <a:latin typeface="Century Gothic"/>
                  <a:ea typeface="Century Gothic"/>
                  <a:cs typeface="Century Gothic"/>
                  <a:sym typeface="Century Gothic"/>
                </a:rPr>
                <a:t>Success</a:t>
              </a:r>
              <a:endParaRPr b="1" sz="2135">
                <a:solidFill>
                  <a:srgbClr val="430405"/>
                </a:solidFill>
                <a:latin typeface="Century Gothic"/>
                <a:ea typeface="Century Gothic"/>
                <a:cs typeface="Century Gothic"/>
                <a:sym typeface="Century Gothic"/>
              </a:endParaRPr>
            </a:p>
          </p:txBody>
        </p:sp>
      </p:grpSp>
      <p:grpSp>
        <p:nvGrpSpPr>
          <p:cNvPr id="315" name="Google Shape;315;p21"/>
          <p:cNvGrpSpPr/>
          <p:nvPr/>
        </p:nvGrpSpPr>
        <p:grpSpPr>
          <a:xfrm>
            <a:off x="8430019" y="3366765"/>
            <a:ext cx="2357633" cy="1026724"/>
            <a:chOff x="1256119" y="1638320"/>
            <a:chExt cx="1923767" cy="770043"/>
          </a:xfrm>
        </p:grpSpPr>
        <p:sp>
          <p:nvSpPr>
            <p:cNvPr id="316" name="Google Shape;316;p21"/>
            <p:cNvSpPr txBox="1"/>
            <p:nvPr/>
          </p:nvSpPr>
          <p:spPr>
            <a:xfrm>
              <a:off x="1256119" y="1958240"/>
              <a:ext cx="1923767" cy="450123"/>
            </a:xfrm>
            <a:prstGeom prst="rect">
              <a:avLst/>
            </a:prstGeom>
            <a:noFill/>
            <a:ln>
              <a:noFill/>
            </a:ln>
          </p:spPr>
          <p:txBody>
            <a:bodyPr anchorCtr="0" anchor="t" bIns="45700" lIns="0" spcFirstLastPara="1" rIns="91425" wrap="square" tIns="0">
              <a:noAutofit/>
            </a:bodyPr>
            <a:lstStyle/>
            <a:p>
              <a:pPr indent="0" lvl="0" marL="0" marR="0" rtl="0" algn="l">
                <a:spcBef>
                  <a:spcPts val="0"/>
                </a:spcBef>
                <a:spcAft>
                  <a:spcPts val="0"/>
                </a:spcAft>
                <a:buNone/>
              </a:pPr>
              <a:r>
                <a:rPr lang="en-US" sz="1200">
                  <a:solidFill>
                    <a:srgbClr val="430405"/>
                  </a:solidFill>
                  <a:latin typeface="Century Gothic"/>
                  <a:ea typeface="Century Gothic"/>
                  <a:cs typeface="Century Gothic"/>
                  <a:sym typeface="Century Gothic"/>
                </a:rPr>
                <a:t>Is the color of gold, butter  and ripe lemons. In the  spectrum of visible light,  </a:t>
              </a:r>
              <a:endParaRPr sz="1200">
                <a:solidFill>
                  <a:srgbClr val="430405"/>
                </a:solidFill>
                <a:latin typeface="Century Gothic"/>
                <a:ea typeface="Century Gothic"/>
                <a:cs typeface="Century Gothic"/>
                <a:sym typeface="Century Gothic"/>
              </a:endParaRPr>
            </a:p>
          </p:txBody>
        </p:sp>
        <p:sp>
          <p:nvSpPr>
            <p:cNvPr id="317" name="Google Shape;317;p21"/>
            <p:cNvSpPr txBox="1"/>
            <p:nvPr/>
          </p:nvSpPr>
          <p:spPr>
            <a:xfrm>
              <a:off x="1799923" y="1638320"/>
              <a:ext cx="438183" cy="24641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135">
                  <a:solidFill>
                    <a:srgbClr val="430405"/>
                  </a:solidFill>
                  <a:latin typeface="Century Gothic"/>
                  <a:ea typeface="Century Gothic"/>
                  <a:cs typeface="Century Gothic"/>
                  <a:sym typeface="Century Gothic"/>
                </a:rPr>
                <a:t>Split</a:t>
              </a:r>
              <a:endParaRPr b="1" sz="2135">
                <a:solidFill>
                  <a:srgbClr val="430405"/>
                </a:solidFill>
                <a:latin typeface="Century Gothic"/>
                <a:ea typeface="Century Gothic"/>
                <a:cs typeface="Century Gothic"/>
                <a:sym typeface="Century Gothic"/>
              </a:endParaRPr>
            </a:p>
          </p:txBody>
        </p:sp>
      </p:grpSp>
      <p:sp>
        <p:nvSpPr>
          <p:cNvPr id="318" name="Google Shape;318;p21"/>
          <p:cNvSpPr txBox="1"/>
          <p:nvPr/>
        </p:nvSpPr>
        <p:spPr>
          <a:xfrm>
            <a:off x="5098294" y="112607"/>
            <a:ext cx="203172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430405"/>
                </a:solidFill>
                <a:latin typeface="Century Gothic"/>
                <a:ea typeface="Century Gothic"/>
                <a:cs typeface="Century Gothic"/>
                <a:sym typeface="Century Gothic"/>
              </a:rPr>
              <a:t>Timeline</a:t>
            </a:r>
            <a:endParaRPr b="1" sz="3200">
              <a:solidFill>
                <a:srgbClr val="430405"/>
              </a:solidFill>
              <a:latin typeface="Century Gothic"/>
              <a:ea typeface="Century Gothic"/>
              <a:cs typeface="Century Gothic"/>
              <a:sym typeface="Century Gothic"/>
            </a:endParaRPr>
          </a:p>
        </p:txBody>
      </p:sp>
      <p:cxnSp>
        <p:nvCxnSpPr>
          <p:cNvPr id="319" name="Google Shape;319;p21"/>
          <p:cNvCxnSpPr/>
          <p:nvPr/>
        </p:nvCxnSpPr>
        <p:spPr>
          <a:xfrm>
            <a:off x="7085719" y="421640"/>
            <a:ext cx="1392767" cy="0"/>
          </a:xfrm>
          <a:prstGeom prst="straightConnector1">
            <a:avLst/>
          </a:prstGeom>
          <a:noFill/>
          <a:ln cap="flat" cmpd="sng" w="9525">
            <a:solidFill>
              <a:srgbClr val="633017"/>
            </a:solidFill>
            <a:prstDash val="dash"/>
            <a:miter lim="800000"/>
            <a:headEnd len="sm" w="sm" type="none"/>
            <a:tailEnd len="sm" w="sm" type="none"/>
          </a:ln>
        </p:spPr>
      </p:cxnSp>
      <p:cxnSp>
        <p:nvCxnSpPr>
          <p:cNvPr id="320" name="Google Shape;320;p21"/>
          <p:cNvCxnSpPr/>
          <p:nvPr/>
        </p:nvCxnSpPr>
        <p:spPr>
          <a:xfrm>
            <a:off x="3677885" y="421640"/>
            <a:ext cx="1392767" cy="0"/>
          </a:xfrm>
          <a:prstGeom prst="straightConnector1">
            <a:avLst/>
          </a:prstGeom>
          <a:noFill/>
          <a:ln cap="flat" cmpd="sng" w="9525">
            <a:solidFill>
              <a:srgbClr val="633017"/>
            </a:solidFill>
            <a:prstDash val="dash"/>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500"/>
                                        <p:tgtEl>
                                          <p:spTgt spid="271"/>
                                        </p:tgtEl>
                                        <p:attrNameLst>
                                          <p:attrName>ppt_w</p:attrName>
                                        </p:attrNameLst>
                                      </p:cBhvr>
                                      <p:tavLst>
                                        <p:tav fmla="" tm="0">
                                          <p:val>
                                            <p:strVal val="0"/>
                                          </p:val>
                                        </p:tav>
                                        <p:tav fmla="" tm="100000">
                                          <p:val>
                                            <p:strVal val="#ppt_w"/>
                                          </p:val>
                                        </p:tav>
                                      </p:tavLst>
                                    </p:anim>
                                    <p:anim calcmode="lin" valueType="num">
                                      <p:cBhvr additive="base">
                                        <p:cTn dur="500"/>
                                        <p:tgtEl>
                                          <p:spTgt spid="27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500"/>
                                        <p:tgtEl>
                                          <p:spTgt spid="272"/>
                                        </p:tgtEl>
                                        <p:attrNameLst>
                                          <p:attrName>ppt_w</p:attrName>
                                        </p:attrNameLst>
                                      </p:cBhvr>
                                      <p:tavLst>
                                        <p:tav fmla="" tm="0">
                                          <p:val>
                                            <p:strVal val="0"/>
                                          </p:val>
                                        </p:tav>
                                        <p:tav fmla="" tm="100000">
                                          <p:val>
                                            <p:strVal val="#ppt_w"/>
                                          </p:val>
                                        </p:tav>
                                      </p:tavLst>
                                    </p:anim>
                                    <p:anim calcmode="lin" valueType="num">
                                      <p:cBhvr additive="base">
                                        <p:cTn dur="500"/>
                                        <p:tgtEl>
                                          <p:spTgt spid="27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500"/>
                                        <p:tgtEl>
                                          <p:spTgt spid="273"/>
                                        </p:tgtEl>
                                        <p:attrNameLst>
                                          <p:attrName>ppt_w</p:attrName>
                                        </p:attrNameLst>
                                      </p:cBhvr>
                                      <p:tavLst>
                                        <p:tav fmla="" tm="0">
                                          <p:val>
                                            <p:strVal val="0"/>
                                          </p:val>
                                        </p:tav>
                                        <p:tav fmla="" tm="100000">
                                          <p:val>
                                            <p:strVal val="#ppt_w"/>
                                          </p:val>
                                        </p:tav>
                                      </p:tavLst>
                                    </p:anim>
                                    <p:anim calcmode="lin" valueType="num">
                                      <p:cBhvr additive="base">
                                        <p:cTn dur="500"/>
                                        <p:tgtEl>
                                          <p:spTgt spid="27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500"/>
                                        <p:tgtEl>
                                          <p:spTgt spid="274"/>
                                        </p:tgtEl>
                                        <p:attrNameLst>
                                          <p:attrName>ppt_w</p:attrName>
                                        </p:attrNameLst>
                                      </p:cBhvr>
                                      <p:tavLst>
                                        <p:tav fmla="" tm="0">
                                          <p:val>
                                            <p:strVal val="0"/>
                                          </p:val>
                                        </p:tav>
                                        <p:tav fmla="" tm="100000">
                                          <p:val>
                                            <p:strVal val="#ppt_w"/>
                                          </p:val>
                                        </p:tav>
                                      </p:tavLst>
                                    </p:anim>
                                    <p:anim calcmode="lin" valueType="num">
                                      <p:cBhvr additive="base">
                                        <p:cTn dur="500"/>
                                        <p:tgtEl>
                                          <p:spTgt spid="27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500"/>
                                        <p:tgtEl>
                                          <p:spTgt spid="275"/>
                                        </p:tgtEl>
                                        <p:attrNameLst>
                                          <p:attrName>ppt_w</p:attrName>
                                        </p:attrNameLst>
                                      </p:cBhvr>
                                      <p:tavLst>
                                        <p:tav fmla="" tm="0">
                                          <p:val>
                                            <p:strVal val="0"/>
                                          </p:val>
                                        </p:tav>
                                        <p:tav fmla="" tm="100000">
                                          <p:val>
                                            <p:strVal val="#ppt_w"/>
                                          </p:val>
                                        </p:tav>
                                      </p:tavLst>
                                    </p:anim>
                                    <p:anim calcmode="lin" valueType="num">
                                      <p:cBhvr additive="base">
                                        <p:cTn dur="500"/>
                                        <p:tgtEl>
                                          <p:spTgt spid="27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500"/>
                                        <p:tgtEl>
                                          <p:spTgt spid="278"/>
                                        </p:tgtEl>
                                        <p:attrNameLst>
                                          <p:attrName>ppt_w</p:attrName>
                                        </p:attrNameLst>
                                      </p:cBhvr>
                                      <p:tavLst>
                                        <p:tav fmla="" tm="0">
                                          <p:val>
                                            <p:strVal val="0"/>
                                          </p:val>
                                        </p:tav>
                                        <p:tav fmla="" tm="100000">
                                          <p:val>
                                            <p:strVal val="#ppt_w"/>
                                          </p:val>
                                        </p:tav>
                                      </p:tavLst>
                                    </p:anim>
                                    <p:anim calcmode="lin" valueType="num">
                                      <p:cBhvr additive="base">
                                        <p:cTn dur="500"/>
                                        <p:tgtEl>
                                          <p:spTgt spid="27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500"/>
                                        <p:tgtEl>
                                          <p:spTgt spid="281"/>
                                        </p:tgtEl>
                                        <p:attrNameLst>
                                          <p:attrName>ppt_w</p:attrName>
                                        </p:attrNameLst>
                                      </p:cBhvr>
                                      <p:tavLst>
                                        <p:tav fmla="" tm="0">
                                          <p:val>
                                            <p:strVal val="0"/>
                                          </p:val>
                                        </p:tav>
                                        <p:tav fmla="" tm="100000">
                                          <p:val>
                                            <p:strVal val="#ppt_w"/>
                                          </p:val>
                                        </p:tav>
                                      </p:tavLst>
                                    </p:anim>
                                    <p:anim calcmode="lin" valueType="num">
                                      <p:cBhvr additive="base">
                                        <p:cTn dur="500"/>
                                        <p:tgtEl>
                                          <p:spTgt spid="28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ppt_w</p:attrName>
                                        </p:attrNameLst>
                                      </p:cBhvr>
                                      <p:tavLst>
                                        <p:tav fmla="" tm="0">
                                          <p:val>
                                            <p:strVal val="0"/>
                                          </p:val>
                                        </p:tav>
                                        <p:tav fmla="" tm="100000">
                                          <p:val>
                                            <p:strVal val="#ppt_w"/>
                                          </p:val>
                                        </p:tav>
                                      </p:tavLst>
                                    </p:anim>
                                    <p:anim calcmode="lin" valueType="num">
                                      <p:cBhvr additive="base">
                                        <p:cTn dur="500"/>
                                        <p:tgtEl>
                                          <p:spTgt spid="2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500"/>
                                        <p:tgtEl>
                                          <p:spTgt spid="303"/>
                                        </p:tgtEl>
                                        <p:attrNameLst>
                                          <p:attrName>ppt_w</p:attrName>
                                        </p:attrNameLst>
                                      </p:cBhvr>
                                      <p:tavLst>
                                        <p:tav fmla="" tm="0">
                                          <p:val>
                                            <p:strVal val="0"/>
                                          </p:val>
                                        </p:tav>
                                        <p:tav fmla="" tm="100000">
                                          <p:val>
                                            <p:strVal val="#ppt_w"/>
                                          </p:val>
                                        </p:tav>
                                      </p:tavLst>
                                    </p:anim>
                                    <p:anim calcmode="lin" valueType="num">
                                      <p:cBhvr additive="base">
                                        <p:cTn dur="500"/>
                                        <p:tgtEl>
                                          <p:spTgt spid="30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500"/>
                                        <p:tgtEl>
                                          <p:spTgt spid="304"/>
                                        </p:tgtEl>
                                        <p:attrNameLst>
                                          <p:attrName>ppt_w</p:attrName>
                                        </p:attrNameLst>
                                      </p:cBhvr>
                                      <p:tavLst>
                                        <p:tav fmla="" tm="0">
                                          <p:val>
                                            <p:strVal val="0"/>
                                          </p:val>
                                        </p:tav>
                                        <p:tav fmla="" tm="100000">
                                          <p:val>
                                            <p:strVal val="#ppt_w"/>
                                          </p:val>
                                        </p:tav>
                                      </p:tavLst>
                                    </p:anim>
                                    <p:anim calcmode="lin" valueType="num">
                                      <p:cBhvr additive="base">
                                        <p:cTn dur="500"/>
                                        <p:tgtEl>
                                          <p:spTgt spid="30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500"/>
                                        <p:tgtEl>
                                          <p:spTgt spid="305"/>
                                        </p:tgtEl>
                                        <p:attrNameLst>
                                          <p:attrName>ppt_w</p:attrName>
                                        </p:attrNameLst>
                                      </p:cBhvr>
                                      <p:tavLst>
                                        <p:tav fmla="" tm="0">
                                          <p:val>
                                            <p:strVal val="0"/>
                                          </p:val>
                                        </p:tav>
                                        <p:tav fmla="" tm="100000">
                                          <p:val>
                                            <p:strVal val="#ppt_w"/>
                                          </p:val>
                                        </p:tav>
                                      </p:tavLst>
                                    </p:anim>
                                    <p:anim calcmode="lin" valueType="num">
                                      <p:cBhvr additive="base">
                                        <p:cTn dur="500"/>
                                        <p:tgtEl>
                                          <p:spTgt spid="305"/>
                                        </p:tgtEl>
                                        <p:attrNameLst>
                                          <p:attrName>ppt_h</p:attrName>
                                        </p:attrNameLst>
                                      </p:cBhvr>
                                      <p:tavLst>
                                        <p:tav fmla="" tm="0">
                                          <p:val>
                                            <p:strVal val="0"/>
                                          </p:val>
                                        </p:tav>
                                        <p:tav fmla="" tm="100000">
                                          <p:val>
                                            <p:strVal val="#ppt_h"/>
                                          </p:val>
                                        </p:tav>
                                      </p:tavLst>
                                    </p:anim>
                                  </p:childTnLst>
                                </p:cTn>
                              </p:par>
                              <p:par>
                                <p:cTn fill="hold" nodeType="withEffect" presetClass="entr" presetID="2" presetSubtype="4">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500"/>
                                        <p:tgtEl>
                                          <p:spTgt spid="30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500"/>
                                        <p:tgtEl>
                                          <p:spTgt spid="30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500"/>
                                        <p:tgtEl>
                                          <p:spTgt spid="31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500"/>
                                        <p:tgtEl>
                                          <p:spTgt spid="315"/>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1">
                                  <p:stCondLst>
                                    <p:cond delay="0"/>
                                  </p:stCondLst>
                                  <p:childTnLst>
                                    <p:set>
                                      <p:cBhvr>
                                        <p:cTn dur="1" fill="hold">
                                          <p:stCondLst>
                                            <p:cond delay="0"/>
                                          </p:stCondLst>
                                        </p:cTn>
                                        <p:tgtEl>
                                          <p:spTgt spid="318"/>
                                        </p:tgtEl>
                                        <p:attrNameLst>
                                          <p:attrName>style.visibility</p:attrName>
                                        </p:attrNameLst>
                                      </p:cBhvr>
                                      <p:to>
                                        <p:strVal val="visible"/>
                                      </p:to>
                                    </p:set>
                                    <p:anim calcmode="lin" valueType="num">
                                      <p:cBhvr additive="base">
                                        <p:cTn dur="500"/>
                                        <p:tgtEl>
                                          <p:spTgt spid="318"/>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40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par>
                                <p:cTn fill="hold" nodeType="withEffect" presetClass="entr" presetID="10" presetSubtype="0">
                                  <p:stCondLst>
                                    <p:cond delay="40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grpSp>
        <p:nvGrpSpPr>
          <p:cNvPr id="325" name="Google Shape;325;p22"/>
          <p:cNvGrpSpPr/>
          <p:nvPr/>
        </p:nvGrpSpPr>
        <p:grpSpPr>
          <a:xfrm>
            <a:off x="4471852" y="1860799"/>
            <a:ext cx="3435829" cy="3418075"/>
            <a:chOff x="3444849" y="1387449"/>
            <a:chExt cx="4563888" cy="4540304"/>
          </a:xfrm>
        </p:grpSpPr>
        <p:sp>
          <p:nvSpPr>
            <p:cNvPr id="326" name="Google Shape;326;p22"/>
            <p:cNvSpPr/>
            <p:nvPr/>
          </p:nvSpPr>
          <p:spPr>
            <a:xfrm flipH="1">
              <a:off x="3444849" y="1387449"/>
              <a:ext cx="2152702" cy="2152702"/>
            </a:xfrm>
            <a:prstGeom prst="round1Rect">
              <a:avLst>
                <a:gd fmla="val 21387" name="adj"/>
              </a:avLst>
            </a:prstGeom>
            <a:gradFill>
              <a:gsLst>
                <a:gs pos="0">
                  <a:srgbClr val="D8D8D8"/>
                </a:gs>
                <a:gs pos="100000">
                  <a:srgbClr val="F5F5F5"/>
                </a:gs>
              </a:gsLst>
              <a:lin ang="8100000" scaled="0"/>
            </a:gradFill>
            <a:ln cap="flat" cmpd="sng" w="31750">
              <a:solidFill>
                <a:schemeClr val="lt1"/>
              </a:solidFill>
              <a:prstDash val="solid"/>
              <a:miter lim="800000"/>
              <a:headEnd len="sm" w="sm" type="none"/>
              <a:tailEnd len="sm" w="sm" type="none"/>
            </a:ln>
            <a:effectLst>
              <a:outerShdw blurRad="292100" rotWithShape="0" algn="tl" dir="2700000" dist="1016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chemeClr val="lt1"/>
                </a:solidFill>
                <a:latin typeface="Century Gothic"/>
                <a:ea typeface="Century Gothic"/>
                <a:cs typeface="Century Gothic"/>
                <a:sym typeface="Century Gothic"/>
              </a:endParaRPr>
            </a:p>
          </p:txBody>
        </p:sp>
        <p:sp>
          <p:nvSpPr>
            <p:cNvPr id="327" name="Google Shape;327;p22"/>
            <p:cNvSpPr/>
            <p:nvPr/>
          </p:nvSpPr>
          <p:spPr>
            <a:xfrm flipH="1" rot="10800000">
              <a:off x="5856035" y="3775051"/>
              <a:ext cx="2152702" cy="2152702"/>
            </a:xfrm>
            <a:prstGeom prst="round1Rect">
              <a:avLst>
                <a:gd fmla="val 21387" name="adj"/>
              </a:avLst>
            </a:prstGeom>
            <a:gradFill>
              <a:gsLst>
                <a:gs pos="0">
                  <a:srgbClr val="D8D8D8"/>
                </a:gs>
                <a:gs pos="100000">
                  <a:srgbClr val="F5F5F5"/>
                </a:gs>
              </a:gsLst>
              <a:lin ang="18900000" scaled="0"/>
            </a:gradFill>
            <a:ln cap="flat" cmpd="sng" w="31750">
              <a:solidFill>
                <a:schemeClr val="lt1"/>
              </a:solidFill>
              <a:prstDash val="solid"/>
              <a:miter lim="800000"/>
              <a:headEnd len="sm" w="sm" type="none"/>
              <a:tailEnd len="sm" w="sm" type="none"/>
            </a:ln>
            <a:effectLst>
              <a:outerShdw blurRad="292100" rotWithShape="0" algn="tl" dir="2700000" dist="1016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chemeClr val="lt1"/>
                </a:solidFill>
                <a:latin typeface="Century Gothic"/>
                <a:ea typeface="Century Gothic"/>
                <a:cs typeface="Century Gothic"/>
                <a:sym typeface="Century Gothic"/>
              </a:endParaRPr>
            </a:p>
          </p:txBody>
        </p:sp>
        <p:sp>
          <p:nvSpPr>
            <p:cNvPr id="328" name="Google Shape;328;p22"/>
            <p:cNvSpPr/>
            <p:nvPr/>
          </p:nvSpPr>
          <p:spPr>
            <a:xfrm>
              <a:off x="3444849" y="3775051"/>
              <a:ext cx="2152702" cy="2152702"/>
            </a:xfrm>
            <a:prstGeom prst="rect">
              <a:avLst/>
            </a:prstGeom>
            <a:gradFill>
              <a:gsLst>
                <a:gs pos="0">
                  <a:srgbClr val="D8D8D8"/>
                </a:gs>
                <a:gs pos="100000">
                  <a:srgbClr val="F5F5F5"/>
                </a:gs>
              </a:gsLst>
              <a:lin ang="2700000" scaled="0"/>
            </a:gradFill>
            <a:ln cap="flat" cmpd="sng" w="31750">
              <a:solidFill>
                <a:schemeClr val="lt1"/>
              </a:solidFill>
              <a:prstDash val="solid"/>
              <a:miter lim="800000"/>
              <a:headEnd len="sm" w="sm" type="none"/>
              <a:tailEnd len="sm" w="sm" type="none"/>
            </a:ln>
            <a:effectLst>
              <a:outerShdw blurRad="292100" rotWithShape="0" algn="tl" dir="2700000" dist="1016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chemeClr val="lt1"/>
                </a:solidFill>
                <a:latin typeface="Century Gothic"/>
                <a:ea typeface="Century Gothic"/>
                <a:cs typeface="Century Gothic"/>
                <a:sym typeface="Century Gothic"/>
              </a:endParaRPr>
            </a:p>
          </p:txBody>
        </p:sp>
        <p:sp>
          <p:nvSpPr>
            <p:cNvPr id="329" name="Google Shape;329;p22"/>
            <p:cNvSpPr/>
            <p:nvPr/>
          </p:nvSpPr>
          <p:spPr>
            <a:xfrm>
              <a:off x="5856035" y="1387449"/>
              <a:ext cx="2152702" cy="2152702"/>
            </a:xfrm>
            <a:prstGeom prst="rect">
              <a:avLst/>
            </a:prstGeom>
            <a:gradFill>
              <a:gsLst>
                <a:gs pos="0">
                  <a:srgbClr val="D8D8D8"/>
                </a:gs>
                <a:gs pos="100000">
                  <a:srgbClr val="F5F5F5"/>
                </a:gs>
              </a:gsLst>
              <a:lin ang="2700000" scaled="0"/>
            </a:gradFill>
            <a:ln cap="flat" cmpd="sng" w="31750">
              <a:solidFill>
                <a:schemeClr val="lt1"/>
              </a:solidFill>
              <a:prstDash val="solid"/>
              <a:miter lim="800000"/>
              <a:headEnd len="sm" w="sm" type="none"/>
              <a:tailEnd len="sm" w="sm" type="none"/>
            </a:ln>
            <a:effectLst>
              <a:outerShdw blurRad="292100" rotWithShape="0" algn="tl" dir="2700000" dist="1016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chemeClr val="lt1"/>
                </a:solidFill>
                <a:latin typeface="Century Gothic"/>
                <a:ea typeface="Century Gothic"/>
                <a:cs typeface="Century Gothic"/>
                <a:sym typeface="Century Gothic"/>
              </a:endParaRPr>
            </a:p>
          </p:txBody>
        </p:sp>
      </p:grpSp>
      <p:sp>
        <p:nvSpPr>
          <p:cNvPr id="330" name="Google Shape;330;p22"/>
          <p:cNvSpPr/>
          <p:nvPr/>
        </p:nvSpPr>
        <p:spPr>
          <a:xfrm>
            <a:off x="6447912" y="2021647"/>
            <a:ext cx="1298921" cy="1298921"/>
          </a:xfrm>
          <a:prstGeom prst="rect">
            <a:avLst/>
          </a:prstGeom>
          <a:solidFill>
            <a:srgbClr val="462313"/>
          </a:solidFill>
          <a:ln cap="flat" cmpd="sng" w="254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chemeClr val="lt1"/>
              </a:solidFill>
              <a:latin typeface="Century Gothic"/>
              <a:ea typeface="Century Gothic"/>
              <a:cs typeface="Century Gothic"/>
              <a:sym typeface="Century Gothic"/>
            </a:endParaRPr>
          </a:p>
        </p:txBody>
      </p:sp>
      <p:sp>
        <p:nvSpPr>
          <p:cNvPr id="331" name="Google Shape;331;p22"/>
          <p:cNvSpPr/>
          <p:nvPr/>
        </p:nvSpPr>
        <p:spPr>
          <a:xfrm flipH="1">
            <a:off x="4632700" y="2021647"/>
            <a:ext cx="1298921" cy="1298921"/>
          </a:xfrm>
          <a:prstGeom prst="round1Rect">
            <a:avLst>
              <a:gd fmla="val 16667" name="adj"/>
            </a:avLst>
          </a:prstGeom>
          <a:solidFill>
            <a:srgbClr val="633017"/>
          </a:solidFill>
          <a:ln cap="flat" cmpd="sng" w="254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chemeClr val="lt1"/>
              </a:solidFill>
              <a:latin typeface="Century Gothic"/>
              <a:ea typeface="Century Gothic"/>
              <a:cs typeface="Century Gothic"/>
              <a:sym typeface="Century Gothic"/>
            </a:endParaRPr>
          </a:p>
        </p:txBody>
      </p:sp>
      <p:sp>
        <p:nvSpPr>
          <p:cNvPr id="332" name="Google Shape;332;p22"/>
          <p:cNvSpPr/>
          <p:nvPr/>
        </p:nvSpPr>
        <p:spPr>
          <a:xfrm flipH="1" rot="10800000">
            <a:off x="6447912" y="3819104"/>
            <a:ext cx="1298921" cy="1298921"/>
          </a:xfrm>
          <a:prstGeom prst="round1Rect">
            <a:avLst>
              <a:gd fmla="val 16667" name="adj"/>
            </a:avLst>
          </a:prstGeom>
          <a:solidFill>
            <a:srgbClr val="633017"/>
          </a:solidFill>
          <a:ln cap="flat" cmpd="sng" w="254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chemeClr val="lt1"/>
              </a:solidFill>
              <a:latin typeface="Century Gothic"/>
              <a:ea typeface="Century Gothic"/>
              <a:cs typeface="Century Gothic"/>
              <a:sym typeface="Century Gothic"/>
            </a:endParaRPr>
          </a:p>
        </p:txBody>
      </p:sp>
      <p:sp>
        <p:nvSpPr>
          <p:cNvPr id="333" name="Google Shape;333;p22"/>
          <p:cNvSpPr/>
          <p:nvPr/>
        </p:nvSpPr>
        <p:spPr>
          <a:xfrm>
            <a:off x="4629324" y="3819104"/>
            <a:ext cx="1298921" cy="1298921"/>
          </a:xfrm>
          <a:prstGeom prst="rect">
            <a:avLst/>
          </a:prstGeom>
          <a:solidFill>
            <a:srgbClr val="A97B40"/>
          </a:solidFill>
          <a:ln cap="flat" cmpd="sng" w="25400">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chemeClr val="lt1"/>
              </a:solidFill>
              <a:latin typeface="Century Gothic"/>
              <a:ea typeface="Century Gothic"/>
              <a:cs typeface="Century Gothic"/>
              <a:sym typeface="Century Gothic"/>
            </a:endParaRPr>
          </a:p>
        </p:txBody>
      </p:sp>
      <p:sp>
        <p:nvSpPr>
          <p:cNvPr id="334" name="Google Shape;334;p22"/>
          <p:cNvSpPr txBox="1"/>
          <p:nvPr/>
        </p:nvSpPr>
        <p:spPr>
          <a:xfrm>
            <a:off x="4851817" y="2210500"/>
            <a:ext cx="957945" cy="911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5335">
                <a:solidFill>
                  <a:schemeClr val="lt1"/>
                </a:solidFill>
                <a:latin typeface="Century Gothic"/>
                <a:ea typeface="Century Gothic"/>
                <a:cs typeface="Century Gothic"/>
                <a:sym typeface="Century Gothic"/>
              </a:rPr>
              <a:t>01</a:t>
            </a:r>
            <a:endParaRPr b="1" sz="5335">
              <a:solidFill>
                <a:schemeClr val="lt1"/>
              </a:solidFill>
              <a:latin typeface="Century Gothic"/>
              <a:ea typeface="Century Gothic"/>
              <a:cs typeface="Century Gothic"/>
              <a:sym typeface="Century Gothic"/>
            </a:endParaRPr>
          </a:p>
        </p:txBody>
      </p:sp>
      <p:sp>
        <p:nvSpPr>
          <p:cNvPr id="335" name="Google Shape;335;p22"/>
          <p:cNvSpPr txBox="1"/>
          <p:nvPr/>
        </p:nvSpPr>
        <p:spPr>
          <a:xfrm>
            <a:off x="6702389" y="2210500"/>
            <a:ext cx="957945" cy="911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5335">
                <a:solidFill>
                  <a:schemeClr val="lt1"/>
                </a:solidFill>
                <a:latin typeface="Century Gothic"/>
                <a:ea typeface="Century Gothic"/>
                <a:cs typeface="Century Gothic"/>
                <a:sym typeface="Century Gothic"/>
              </a:rPr>
              <a:t>02</a:t>
            </a:r>
            <a:endParaRPr/>
          </a:p>
        </p:txBody>
      </p:sp>
      <p:sp>
        <p:nvSpPr>
          <p:cNvPr id="336" name="Google Shape;336;p22"/>
          <p:cNvSpPr txBox="1"/>
          <p:nvPr/>
        </p:nvSpPr>
        <p:spPr>
          <a:xfrm>
            <a:off x="4851817" y="4006828"/>
            <a:ext cx="957945" cy="911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5335">
                <a:solidFill>
                  <a:srgbClr val="430405"/>
                </a:solidFill>
                <a:latin typeface="Century Gothic"/>
                <a:ea typeface="Century Gothic"/>
                <a:cs typeface="Century Gothic"/>
                <a:sym typeface="Century Gothic"/>
              </a:rPr>
              <a:t>03</a:t>
            </a:r>
            <a:endParaRPr/>
          </a:p>
        </p:txBody>
      </p:sp>
      <p:sp>
        <p:nvSpPr>
          <p:cNvPr id="337" name="Google Shape;337;p22"/>
          <p:cNvSpPr txBox="1"/>
          <p:nvPr/>
        </p:nvSpPr>
        <p:spPr>
          <a:xfrm>
            <a:off x="6702389" y="4006828"/>
            <a:ext cx="957945" cy="911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5335">
                <a:solidFill>
                  <a:schemeClr val="lt1"/>
                </a:solidFill>
                <a:latin typeface="Century Gothic"/>
                <a:ea typeface="Century Gothic"/>
                <a:cs typeface="Century Gothic"/>
                <a:sym typeface="Century Gothic"/>
              </a:rPr>
              <a:t>04</a:t>
            </a:r>
            <a:endParaRPr b="1" sz="5335">
              <a:solidFill>
                <a:schemeClr val="lt1"/>
              </a:solidFill>
              <a:latin typeface="Century Gothic"/>
              <a:ea typeface="Century Gothic"/>
              <a:cs typeface="Century Gothic"/>
              <a:sym typeface="Century Gothic"/>
            </a:endParaRPr>
          </a:p>
        </p:txBody>
      </p:sp>
      <p:grpSp>
        <p:nvGrpSpPr>
          <p:cNvPr id="338" name="Google Shape;338;p22"/>
          <p:cNvGrpSpPr/>
          <p:nvPr/>
        </p:nvGrpSpPr>
        <p:grpSpPr>
          <a:xfrm>
            <a:off x="1486164" y="2278456"/>
            <a:ext cx="2357633" cy="1211391"/>
            <a:chOff x="1256119" y="1638320"/>
            <a:chExt cx="1923767" cy="908543"/>
          </a:xfrm>
        </p:grpSpPr>
        <p:sp>
          <p:nvSpPr>
            <p:cNvPr id="339" name="Google Shape;339;p22"/>
            <p:cNvSpPr txBox="1"/>
            <p:nvPr/>
          </p:nvSpPr>
          <p:spPr>
            <a:xfrm>
              <a:off x="1256119" y="1958240"/>
              <a:ext cx="1923767" cy="588623"/>
            </a:xfrm>
            <a:prstGeom prst="rect">
              <a:avLst/>
            </a:prstGeom>
            <a:noFill/>
            <a:ln>
              <a:noFill/>
            </a:ln>
          </p:spPr>
          <p:txBody>
            <a:bodyPr anchorCtr="0" anchor="t" bIns="45700" lIns="0" spcFirstLastPara="1" rIns="91425" wrap="square" tIns="0">
              <a:noAutofit/>
            </a:bodyPr>
            <a:lstStyle/>
            <a:p>
              <a:pPr indent="0" lvl="0" marL="0" marR="0" rtl="0" algn="l">
                <a:spcBef>
                  <a:spcPts val="0"/>
                </a:spcBef>
                <a:spcAft>
                  <a:spcPts val="0"/>
                </a:spcAft>
                <a:buNone/>
              </a:pPr>
              <a:r>
                <a:rPr lang="en-US" sz="1200">
                  <a:solidFill>
                    <a:srgbClr val="430405"/>
                  </a:solidFill>
                  <a:latin typeface="Century Gothic"/>
                  <a:ea typeface="Century Gothic"/>
                  <a:cs typeface="Century Gothic"/>
                  <a:sym typeface="Century Gothic"/>
                </a:rPr>
                <a:t>Using conceptual, digital design, we work with you to build experiences that feel 'right' for your users.</a:t>
              </a:r>
              <a:endParaRPr sz="1200">
                <a:solidFill>
                  <a:srgbClr val="430405"/>
                </a:solidFill>
                <a:latin typeface="Century Gothic"/>
                <a:ea typeface="Century Gothic"/>
                <a:cs typeface="Century Gothic"/>
                <a:sym typeface="Century Gothic"/>
              </a:endParaRPr>
            </a:p>
          </p:txBody>
        </p:sp>
        <p:sp>
          <p:nvSpPr>
            <p:cNvPr id="340" name="Google Shape;340;p22"/>
            <p:cNvSpPr txBox="1"/>
            <p:nvPr/>
          </p:nvSpPr>
          <p:spPr>
            <a:xfrm>
              <a:off x="1610261" y="1638320"/>
              <a:ext cx="817505" cy="24641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135">
                  <a:solidFill>
                    <a:srgbClr val="430405"/>
                  </a:solidFill>
                  <a:latin typeface="Century Gothic"/>
                  <a:ea typeface="Century Gothic"/>
                  <a:cs typeface="Century Gothic"/>
                  <a:sym typeface="Century Gothic"/>
                </a:rPr>
                <a:t>Lanage</a:t>
              </a:r>
              <a:endParaRPr b="1" sz="2135">
                <a:solidFill>
                  <a:srgbClr val="430405"/>
                </a:solidFill>
                <a:latin typeface="Century Gothic"/>
                <a:ea typeface="Century Gothic"/>
                <a:cs typeface="Century Gothic"/>
                <a:sym typeface="Century Gothic"/>
              </a:endParaRPr>
            </a:p>
          </p:txBody>
        </p:sp>
      </p:grpSp>
      <p:grpSp>
        <p:nvGrpSpPr>
          <p:cNvPr id="341" name="Google Shape;341;p22"/>
          <p:cNvGrpSpPr/>
          <p:nvPr/>
        </p:nvGrpSpPr>
        <p:grpSpPr>
          <a:xfrm>
            <a:off x="1526389" y="3587656"/>
            <a:ext cx="2357633" cy="1026724"/>
            <a:chOff x="1256119" y="1638320"/>
            <a:chExt cx="1923767" cy="770043"/>
          </a:xfrm>
        </p:grpSpPr>
        <p:sp>
          <p:nvSpPr>
            <p:cNvPr id="342" name="Google Shape;342;p22"/>
            <p:cNvSpPr txBox="1"/>
            <p:nvPr/>
          </p:nvSpPr>
          <p:spPr>
            <a:xfrm>
              <a:off x="1256119" y="1958240"/>
              <a:ext cx="1923767" cy="450123"/>
            </a:xfrm>
            <a:prstGeom prst="rect">
              <a:avLst/>
            </a:prstGeom>
            <a:noFill/>
            <a:ln>
              <a:noFill/>
            </a:ln>
          </p:spPr>
          <p:txBody>
            <a:bodyPr anchorCtr="0" anchor="t" bIns="45700" lIns="0" spcFirstLastPara="1" rIns="91425" wrap="square" tIns="0">
              <a:noAutofit/>
            </a:bodyPr>
            <a:lstStyle/>
            <a:p>
              <a:pPr indent="0" lvl="0" marL="0" marR="0" rtl="0" algn="l">
                <a:spcBef>
                  <a:spcPts val="0"/>
                </a:spcBef>
                <a:spcAft>
                  <a:spcPts val="0"/>
                </a:spcAft>
                <a:buNone/>
              </a:pPr>
              <a:r>
                <a:rPr lang="en-US" sz="1200">
                  <a:solidFill>
                    <a:srgbClr val="430405"/>
                  </a:solidFill>
                  <a:latin typeface="Century Gothic"/>
                  <a:ea typeface="Century Gothic"/>
                  <a:cs typeface="Century Gothic"/>
                  <a:sym typeface="Century Gothic"/>
                </a:rPr>
                <a:t>We press play on your digital story. We press play on your digital story.</a:t>
              </a:r>
              <a:endParaRPr sz="1200">
                <a:solidFill>
                  <a:srgbClr val="430405"/>
                </a:solidFill>
                <a:latin typeface="Century Gothic"/>
                <a:ea typeface="Century Gothic"/>
                <a:cs typeface="Century Gothic"/>
                <a:sym typeface="Century Gothic"/>
              </a:endParaRPr>
            </a:p>
          </p:txBody>
        </p:sp>
        <p:sp>
          <p:nvSpPr>
            <p:cNvPr id="343" name="Google Shape;343;p22"/>
            <p:cNvSpPr txBox="1"/>
            <p:nvPr/>
          </p:nvSpPr>
          <p:spPr>
            <a:xfrm>
              <a:off x="1509545" y="1638320"/>
              <a:ext cx="1018939" cy="24641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135">
                  <a:solidFill>
                    <a:srgbClr val="430405"/>
                  </a:solidFill>
                  <a:latin typeface="Century Gothic"/>
                  <a:ea typeface="Century Gothic"/>
                  <a:cs typeface="Century Gothic"/>
                  <a:sym typeface="Century Gothic"/>
                </a:rPr>
                <a:t>Schedule</a:t>
              </a:r>
              <a:endParaRPr b="1" sz="2135">
                <a:solidFill>
                  <a:srgbClr val="430405"/>
                </a:solidFill>
                <a:latin typeface="Century Gothic"/>
                <a:ea typeface="Century Gothic"/>
                <a:cs typeface="Century Gothic"/>
                <a:sym typeface="Century Gothic"/>
              </a:endParaRPr>
            </a:p>
          </p:txBody>
        </p:sp>
      </p:grpSp>
      <p:grpSp>
        <p:nvGrpSpPr>
          <p:cNvPr id="344" name="Google Shape;344;p22"/>
          <p:cNvGrpSpPr/>
          <p:nvPr/>
        </p:nvGrpSpPr>
        <p:grpSpPr>
          <a:xfrm>
            <a:off x="8714278" y="2278456"/>
            <a:ext cx="2357633" cy="842059"/>
            <a:chOff x="1256119" y="1638320"/>
            <a:chExt cx="1923767" cy="631544"/>
          </a:xfrm>
        </p:grpSpPr>
        <p:sp>
          <p:nvSpPr>
            <p:cNvPr id="345" name="Google Shape;345;p22"/>
            <p:cNvSpPr txBox="1"/>
            <p:nvPr/>
          </p:nvSpPr>
          <p:spPr>
            <a:xfrm>
              <a:off x="1256119" y="1958240"/>
              <a:ext cx="1923767" cy="311624"/>
            </a:xfrm>
            <a:prstGeom prst="rect">
              <a:avLst/>
            </a:prstGeom>
            <a:noFill/>
            <a:ln>
              <a:noFill/>
            </a:ln>
          </p:spPr>
          <p:txBody>
            <a:bodyPr anchorCtr="0" anchor="t" bIns="45700" lIns="0" spcFirstLastPara="1" rIns="91425" wrap="square" tIns="0">
              <a:noAutofit/>
            </a:bodyPr>
            <a:lstStyle/>
            <a:p>
              <a:pPr indent="0" lvl="0" marL="0" marR="0" rtl="0" algn="l">
                <a:spcBef>
                  <a:spcPts val="0"/>
                </a:spcBef>
                <a:spcAft>
                  <a:spcPts val="0"/>
                </a:spcAft>
                <a:buNone/>
              </a:pPr>
              <a:r>
                <a:rPr lang="en-US" sz="1200">
                  <a:solidFill>
                    <a:srgbClr val="430405"/>
                  </a:solidFill>
                  <a:latin typeface="Century Gothic"/>
                  <a:ea typeface="Century Gothic"/>
                  <a:cs typeface="Century Gothic"/>
                  <a:sym typeface="Century Gothic"/>
                </a:rPr>
                <a:t>We press play on your digital story.</a:t>
              </a:r>
              <a:endParaRPr sz="1200">
                <a:solidFill>
                  <a:srgbClr val="430405"/>
                </a:solidFill>
                <a:latin typeface="Century Gothic"/>
                <a:ea typeface="Century Gothic"/>
                <a:cs typeface="Century Gothic"/>
                <a:sym typeface="Century Gothic"/>
              </a:endParaRPr>
            </a:p>
          </p:txBody>
        </p:sp>
        <p:sp>
          <p:nvSpPr>
            <p:cNvPr id="346" name="Google Shape;346;p22"/>
            <p:cNvSpPr txBox="1"/>
            <p:nvPr/>
          </p:nvSpPr>
          <p:spPr>
            <a:xfrm>
              <a:off x="1512161" y="1638320"/>
              <a:ext cx="1013707" cy="24641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135">
                  <a:solidFill>
                    <a:srgbClr val="430405"/>
                  </a:solidFill>
                  <a:latin typeface="Century Gothic"/>
                  <a:ea typeface="Century Gothic"/>
                  <a:cs typeface="Century Gothic"/>
                  <a:sym typeface="Century Gothic"/>
                </a:rPr>
                <a:t>Signature</a:t>
              </a:r>
              <a:endParaRPr b="1" sz="2135">
                <a:solidFill>
                  <a:srgbClr val="430405"/>
                </a:solidFill>
                <a:latin typeface="Century Gothic"/>
                <a:ea typeface="Century Gothic"/>
                <a:cs typeface="Century Gothic"/>
                <a:sym typeface="Century Gothic"/>
              </a:endParaRPr>
            </a:p>
          </p:txBody>
        </p:sp>
      </p:grpSp>
      <p:grpSp>
        <p:nvGrpSpPr>
          <p:cNvPr id="347" name="Google Shape;347;p22"/>
          <p:cNvGrpSpPr/>
          <p:nvPr/>
        </p:nvGrpSpPr>
        <p:grpSpPr>
          <a:xfrm>
            <a:off x="8754504" y="3587657"/>
            <a:ext cx="2357633" cy="1211391"/>
            <a:chOff x="1256119" y="1638320"/>
            <a:chExt cx="1923767" cy="908543"/>
          </a:xfrm>
        </p:grpSpPr>
        <p:sp>
          <p:nvSpPr>
            <p:cNvPr id="348" name="Google Shape;348;p22"/>
            <p:cNvSpPr txBox="1"/>
            <p:nvPr/>
          </p:nvSpPr>
          <p:spPr>
            <a:xfrm>
              <a:off x="1256119" y="1958240"/>
              <a:ext cx="1923767" cy="588623"/>
            </a:xfrm>
            <a:prstGeom prst="rect">
              <a:avLst/>
            </a:prstGeom>
            <a:noFill/>
            <a:ln>
              <a:noFill/>
            </a:ln>
          </p:spPr>
          <p:txBody>
            <a:bodyPr anchorCtr="0" anchor="t" bIns="45700" lIns="0" spcFirstLastPara="1" rIns="91425" wrap="square" tIns="0">
              <a:noAutofit/>
            </a:bodyPr>
            <a:lstStyle/>
            <a:p>
              <a:pPr indent="0" lvl="0" marL="0" marR="0" rtl="0" algn="l">
                <a:spcBef>
                  <a:spcPts val="0"/>
                </a:spcBef>
                <a:spcAft>
                  <a:spcPts val="0"/>
                </a:spcAft>
                <a:buNone/>
              </a:pPr>
              <a:r>
                <a:rPr lang="en-US" sz="1200">
                  <a:solidFill>
                    <a:srgbClr val="430405"/>
                  </a:solidFill>
                  <a:latin typeface="Century Gothic"/>
                  <a:ea typeface="Century Gothic"/>
                  <a:cs typeface="Century Gothic"/>
                  <a:sym typeface="Century Gothic"/>
                </a:rPr>
                <a:t>Using conceptual, digital design, we work with you to build experiences that feel 'right' for your users.</a:t>
              </a:r>
              <a:endParaRPr sz="1200">
                <a:solidFill>
                  <a:srgbClr val="430405"/>
                </a:solidFill>
                <a:latin typeface="Century Gothic"/>
                <a:ea typeface="Century Gothic"/>
                <a:cs typeface="Century Gothic"/>
                <a:sym typeface="Century Gothic"/>
              </a:endParaRPr>
            </a:p>
          </p:txBody>
        </p:sp>
        <p:sp>
          <p:nvSpPr>
            <p:cNvPr id="349" name="Google Shape;349;p22"/>
            <p:cNvSpPr txBox="1"/>
            <p:nvPr/>
          </p:nvSpPr>
          <p:spPr>
            <a:xfrm>
              <a:off x="1748909" y="1638320"/>
              <a:ext cx="540208" cy="24641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135">
                  <a:solidFill>
                    <a:srgbClr val="430405"/>
                  </a:solidFill>
                  <a:latin typeface="Century Gothic"/>
                  <a:ea typeface="Century Gothic"/>
                  <a:cs typeface="Century Gothic"/>
                  <a:sym typeface="Century Gothic"/>
                </a:rPr>
                <a:t>Send</a:t>
              </a:r>
              <a:endParaRPr b="1" sz="2135">
                <a:solidFill>
                  <a:srgbClr val="430405"/>
                </a:solidFill>
                <a:latin typeface="Century Gothic"/>
                <a:ea typeface="Century Gothic"/>
                <a:cs typeface="Century Gothic"/>
                <a:sym typeface="Century Gothic"/>
              </a:endParaRPr>
            </a:p>
          </p:txBody>
        </p:sp>
      </p:grpSp>
      <p:sp>
        <p:nvSpPr>
          <p:cNvPr id="350" name="Google Shape;350;p22"/>
          <p:cNvSpPr txBox="1"/>
          <p:nvPr/>
        </p:nvSpPr>
        <p:spPr>
          <a:xfrm>
            <a:off x="5098294" y="112607"/>
            <a:ext cx="203172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430405"/>
                </a:solidFill>
                <a:latin typeface="Century Gothic"/>
                <a:ea typeface="Century Gothic"/>
                <a:cs typeface="Century Gothic"/>
                <a:sym typeface="Century Gothic"/>
              </a:rPr>
              <a:t>Timeline</a:t>
            </a:r>
            <a:endParaRPr b="1" sz="3200">
              <a:solidFill>
                <a:srgbClr val="430405"/>
              </a:solidFill>
              <a:latin typeface="Century Gothic"/>
              <a:ea typeface="Century Gothic"/>
              <a:cs typeface="Century Gothic"/>
              <a:sym typeface="Century Gothic"/>
            </a:endParaRPr>
          </a:p>
        </p:txBody>
      </p:sp>
      <p:cxnSp>
        <p:nvCxnSpPr>
          <p:cNvPr id="351" name="Google Shape;351;p22"/>
          <p:cNvCxnSpPr/>
          <p:nvPr/>
        </p:nvCxnSpPr>
        <p:spPr>
          <a:xfrm>
            <a:off x="7085719" y="421640"/>
            <a:ext cx="1392767" cy="0"/>
          </a:xfrm>
          <a:prstGeom prst="straightConnector1">
            <a:avLst/>
          </a:prstGeom>
          <a:noFill/>
          <a:ln cap="flat" cmpd="sng" w="9525">
            <a:solidFill>
              <a:srgbClr val="633017"/>
            </a:solidFill>
            <a:prstDash val="dash"/>
            <a:miter lim="800000"/>
            <a:headEnd len="sm" w="sm" type="none"/>
            <a:tailEnd len="sm" w="sm" type="none"/>
          </a:ln>
        </p:spPr>
      </p:cxnSp>
      <p:cxnSp>
        <p:nvCxnSpPr>
          <p:cNvPr id="352" name="Google Shape;352;p22"/>
          <p:cNvCxnSpPr/>
          <p:nvPr/>
        </p:nvCxnSpPr>
        <p:spPr>
          <a:xfrm>
            <a:off x="3677885" y="421640"/>
            <a:ext cx="1392767" cy="0"/>
          </a:xfrm>
          <a:prstGeom prst="straightConnector1">
            <a:avLst/>
          </a:prstGeom>
          <a:noFill/>
          <a:ln cap="flat" cmpd="sng" w="9525">
            <a:solidFill>
              <a:srgbClr val="633017"/>
            </a:solidFill>
            <a:prstDash val="dash"/>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ppt_w</p:attrName>
                                        </p:attrNameLst>
                                      </p:cBhvr>
                                      <p:tavLst>
                                        <p:tav fmla="" tm="0">
                                          <p:val>
                                            <p:strVal val="0"/>
                                          </p:val>
                                        </p:tav>
                                        <p:tav fmla="" tm="100000">
                                          <p:val>
                                            <p:strVal val="#ppt_w"/>
                                          </p:val>
                                        </p:tav>
                                      </p:tavLst>
                                    </p:anim>
                                    <p:anim calcmode="lin" valueType="num">
                                      <p:cBhvr additive="base">
                                        <p:cTn dur="500"/>
                                        <p:tgtEl>
                                          <p:spTgt spid="3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500"/>
                                        <p:tgtEl>
                                          <p:spTgt spid="330"/>
                                        </p:tgtEl>
                                        <p:attrNameLst>
                                          <p:attrName>ppt_w</p:attrName>
                                        </p:attrNameLst>
                                      </p:cBhvr>
                                      <p:tavLst>
                                        <p:tav fmla="" tm="0">
                                          <p:val>
                                            <p:strVal val="0"/>
                                          </p:val>
                                        </p:tav>
                                        <p:tav fmla="" tm="100000">
                                          <p:val>
                                            <p:strVal val="#ppt_w"/>
                                          </p:val>
                                        </p:tav>
                                      </p:tavLst>
                                    </p:anim>
                                    <p:anim calcmode="lin" valueType="num">
                                      <p:cBhvr additive="base">
                                        <p:cTn dur="500"/>
                                        <p:tgtEl>
                                          <p:spTgt spid="33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ppt_w</p:attrName>
                                        </p:attrNameLst>
                                      </p:cBhvr>
                                      <p:tavLst>
                                        <p:tav fmla="" tm="0">
                                          <p:val>
                                            <p:strVal val="0"/>
                                          </p:val>
                                        </p:tav>
                                        <p:tav fmla="" tm="100000">
                                          <p:val>
                                            <p:strVal val="#ppt_w"/>
                                          </p:val>
                                        </p:tav>
                                      </p:tavLst>
                                    </p:anim>
                                    <p:anim calcmode="lin" valueType="num">
                                      <p:cBhvr additive="base">
                                        <p:cTn dur="500"/>
                                        <p:tgtEl>
                                          <p:spTgt spid="33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500"/>
                                        <p:tgtEl>
                                          <p:spTgt spid="332"/>
                                        </p:tgtEl>
                                        <p:attrNameLst>
                                          <p:attrName>ppt_w</p:attrName>
                                        </p:attrNameLst>
                                      </p:cBhvr>
                                      <p:tavLst>
                                        <p:tav fmla="" tm="0">
                                          <p:val>
                                            <p:strVal val="0"/>
                                          </p:val>
                                        </p:tav>
                                        <p:tav fmla="" tm="100000">
                                          <p:val>
                                            <p:strVal val="#ppt_w"/>
                                          </p:val>
                                        </p:tav>
                                      </p:tavLst>
                                    </p:anim>
                                    <p:anim calcmode="lin" valueType="num">
                                      <p:cBhvr additive="base">
                                        <p:cTn dur="500"/>
                                        <p:tgtEl>
                                          <p:spTgt spid="3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500"/>
                                        <p:tgtEl>
                                          <p:spTgt spid="333"/>
                                        </p:tgtEl>
                                        <p:attrNameLst>
                                          <p:attrName>ppt_w</p:attrName>
                                        </p:attrNameLst>
                                      </p:cBhvr>
                                      <p:tavLst>
                                        <p:tav fmla="" tm="0">
                                          <p:val>
                                            <p:strVal val="0"/>
                                          </p:val>
                                        </p:tav>
                                        <p:tav fmla="" tm="100000">
                                          <p:val>
                                            <p:strVal val="#ppt_w"/>
                                          </p:val>
                                        </p:tav>
                                      </p:tavLst>
                                    </p:anim>
                                    <p:anim calcmode="lin" valueType="num">
                                      <p:cBhvr additive="base">
                                        <p:cTn dur="500"/>
                                        <p:tgtEl>
                                          <p:spTgt spid="33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ppt_w</p:attrName>
                                        </p:attrNameLst>
                                      </p:cBhvr>
                                      <p:tavLst>
                                        <p:tav fmla="" tm="0">
                                          <p:val>
                                            <p:strVal val="0"/>
                                          </p:val>
                                        </p:tav>
                                        <p:tav fmla="" tm="100000">
                                          <p:val>
                                            <p:strVal val="#ppt_w"/>
                                          </p:val>
                                        </p:tav>
                                      </p:tavLst>
                                    </p:anim>
                                    <p:anim calcmode="lin" valueType="num">
                                      <p:cBhvr additive="base">
                                        <p:cTn dur="500"/>
                                        <p:tgtEl>
                                          <p:spTgt spid="3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500"/>
                                        <p:tgtEl>
                                          <p:spTgt spid="335"/>
                                        </p:tgtEl>
                                        <p:attrNameLst>
                                          <p:attrName>ppt_w</p:attrName>
                                        </p:attrNameLst>
                                      </p:cBhvr>
                                      <p:tavLst>
                                        <p:tav fmla="" tm="0">
                                          <p:val>
                                            <p:strVal val="0"/>
                                          </p:val>
                                        </p:tav>
                                        <p:tav fmla="" tm="100000">
                                          <p:val>
                                            <p:strVal val="#ppt_w"/>
                                          </p:val>
                                        </p:tav>
                                      </p:tavLst>
                                    </p:anim>
                                    <p:anim calcmode="lin" valueType="num">
                                      <p:cBhvr additive="base">
                                        <p:cTn dur="500"/>
                                        <p:tgtEl>
                                          <p:spTgt spid="3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500"/>
                                        <p:tgtEl>
                                          <p:spTgt spid="336"/>
                                        </p:tgtEl>
                                        <p:attrNameLst>
                                          <p:attrName>ppt_w</p:attrName>
                                        </p:attrNameLst>
                                      </p:cBhvr>
                                      <p:tavLst>
                                        <p:tav fmla="" tm="0">
                                          <p:val>
                                            <p:strVal val="0"/>
                                          </p:val>
                                        </p:tav>
                                        <p:tav fmla="" tm="100000">
                                          <p:val>
                                            <p:strVal val="#ppt_w"/>
                                          </p:val>
                                        </p:tav>
                                      </p:tavLst>
                                    </p:anim>
                                    <p:anim calcmode="lin" valueType="num">
                                      <p:cBhvr additive="base">
                                        <p:cTn dur="500"/>
                                        <p:tgtEl>
                                          <p:spTgt spid="33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500"/>
                                        <p:tgtEl>
                                          <p:spTgt spid="337"/>
                                        </p:tgtEl>
                                        <p:attrNameLst>
                                          <p:attrName>ppt_w</p:attrName>
                                        </p:attrNameLst>
                                      </p:cBhvr>
                                      <p:tavLst>
                                        <p:tav fmla="" tm="0">
                                          <p:val>
                                            <p:strVal val="0"/>
                                          </p:val>
                                        </p:tav>
                                        <p:tav fmla="" tm="100000">
                                          <p:val>
                                            <p:strVal val="#ppt_w"/>
                                          </p:val>
                                        </p:tav>
                                      </p:tavLst>
                                    </p:anim>
                                    <p:anim calcmode="lin" valueType="num">
                                      <p:cBhvr additive="base">
                                        <p:cTn dur="500"/>
                                        <p:tgtEl>
                                          <p:spTgt spid="337"/>
                                        </p:tgtEl>
                                        <p:attrNameLst>
                                          <p:attrName>ppt_h</p:attrName>
                                        </p:attrNameLst>
                                      </p:cBhvr>
                                      <p:tavLst>
                                        <p:tav fmla="" tm="0">
                                          <p:val>
                                            <p:strVal val="0"/>
                                          </p:val>
                                        </p:tav>
                                        <p:tav fmla="" tm="100000">
                                          <p:val>
                                            <p:strVal val="#ppt_h"/>
                                          </p:val>
                                        </p:tav>
                                      </p:tavLst>
                                    </p:anim>
                                  </p:childTnLst>
                                </p:cTn>
                              </p:par>
                              <p:par>
                                <p:cTn fill="hold" nodeType="withEffect" presetClass="entr" presetID="2" presetSubtype="4">
                                  <p:stCondLst>
                                    <p:cond delay="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500"/>
                                        <p:tgtEl>
                                          <p:spTgt spid="33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1">
                                  <p:stCondLst>
                                    <p:cond delay="0"/>
                                  </p:stCondLst>
                                  <p:childTnLst>
                                    <p:set>
                                      <p:cBhvr>
                                        <p:cTn dur="1" fill="hold">
                                          <p:stCondLst>
                                            <p:cond delay="0"/>
                                          </p:stCondLst>
                                        </p:cTn>
                                        <p:tgtEl>
                                          <p:spTgt spid="350"/>
                                        </p:tgtEl>
                                        <p:attrNameLst>
                                          <p:attrName>style.visibility</p:attrName>
                                        </p:attrNameLst>
                                      </p:cBhvr>
                                      <p:to>
                                        <p:strVal val="visible"/>
                                      </p:to>
                                    </p:set>
                                    <p:anim calcmode="lin" valueType="num">
                                      <p:cBhvr additive="base">
                                        <p:cTn dur="500"/>
                                        <p:tgtEl>
                                          <p:spTgt spid="350"/>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40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40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grpSp>
        <p:nvGrpSpPr>
          <p:cNvPr id="357" name="Google Shape;357;p23"/>
          <p:cNvGrpSpPr/>
          <p:nvPr/>
        </p:nvGrpSpPr>
        <p:grpSpPr>
          <a:xfrm>
            <a:off x="4328126" y="1969541"/>
            <a:ext cx="3536951" cy="2133600"/>
            <a:chOff x="0" y="0"/>
            <a:chExt cx="3536515" cy="2133600"/>
          </a:xfrm>
        </p:grpSpPr>
        <p:pic>
          <p:nvPicPr>
            <p:cNvPr id="358" name="Google Shape;358;p23"/>
            <p:cNvPicPr preferRelativeResize="0"/>
            <p:nvPr/>
          </p:nvPicPr>
          <p:blipFill rotWithShape="1">
            <a:blip r:embed="rId3">
              <a:alphaModFix/>
            </a:blip>
            <a:srcRect b="0" l="0" r="0" t="0"/>
            <a:stretch/>
          </p:blipFill>
          <p:spPr>
            <a:xfrm>
              <a:off x="0" y="0"/>
              <a:ext cx="3536515" cy="2133600"/>
            </a:xfrm>
            <a:prstGeom prst="rect">
              <a:avLst/>
            </a:prstGeom>
            <a:noFill/>
            <a:ln>
              <a:noFill/>
            </a:ln>
          </p:spPr>
        </p:pic>
        <p:sp>
          <p:nvSpPr>
            <p:cNvPr id="359" name="Google Shape;359;p23"/>
            <p:cNvSpPr/>
            <p:nvPr/>
          </p:nvSpPr>
          <p:spPr>
            <a:xfrm>
              <a:off x="519687" y="255892"/>
              <a:ext cx="2450592" cy="1530000"/>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430405"/>
                </a:solidFill>
                <a:latin typeface="Century Gothic"/>
                <a:ea typeface="Century Gothic"/>
                <a:cs typeface="Century Gothic"/>
                <a:sym typeface="Century Gothic"/>
              </a:endParaRPr>
            </a:p>
          </p:txBody>
        </p:sp>
      </p:grpSp>
      <p:grpSp>
        <p:nvGrpSpPr>
          <p:cNvPr id="360" name="Google Shape;360;p23"/>
          <p:cNvGrpSpPr/>
          <p:nvPr/>
        </p:nvGrpSpPr>
        <p:grpSpPr>
          <a:xfrm>
            <a:off x="873726" y="1969541"/>
            <a:ext cx="3536951" cy="2133600"/>
            <a:chOff x="0" y="0"/>
            <a:chExt cx="3536515" cy="2133600"/>
          </a:xfrm>
        </p:grpSpPr>
        <p:pic>
          <p:nvPicPr>
            <p:cNvPr id="361" name="Google Shape;361;p23"/>
            <p:cNvPicPr preferRelativeResize="0"/>
            <p:nvPr/>
          </p:nvPicPr>
          <p:blipFill rotWithShape="1">
            <a:blip r:embed="rId3">
              <a:alphaModFix/>
            </a:blip>
            <a:srcRect b="0" l="0" r="0" t="0"/>
            <a:stretch/>
          </p:blipFill>
          <p:spPr>
            <a:xfrm>
              <a:off x="0" y="0"/>
              <a:ext cx="3536515" cy="2133600"/>
            </a:xfrm>
            <a:prstGeom prst="rect">
              <a:avLst/>
            </a:prstGeom>
            <a:noFill/>
            <a:ln>
              <a:noFill/>
            </a:ln>
          </p:spPr>
        </p:pic>
        <p:sp>
          <p:nvSpPr>
            <p:cNvPr id="362" name="Google Shape;362;p23"/>
            <p:cNvSpPr/>
            <p:nvPr/>
          </p:nvSpPr>
          <p:spPr>
            <a:xfrm>
              <a:off x="524581" y="255892"/>
              <a:ext cx="2450592" cy="1530000"/>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430405"/>
                </a:solidFill>
                <a:latin typeface="Century Gothic"/>
                <a:ea typeface="Century Gothic"/>
                <a:cs typeface="Century Gothic"/>
                <a:sym typeface="Century Gothic"/>
              </a:endParaRPr>
            </a:p>
          </p:txBody>
        </p:sp>
      </p:grpSp>
      <p:grpSp>
        <p:nvGrpSpPr>
          <p:cNvPr id="363" name="Google Shape;363;p23"/>
          <p:cNvGrpSpPr/>
          <p:nvPr/>
        </p:nvGrpSpPr>
        <p:grpSpPr>
          <a:xfrm>
            <a:off x="7782526" y="1969541"/>
            <a:ext cx="3535363" cy="2133600"/>
            <a:chOff x="0" y="0"/>
            <a:chExt cx="3536515" cy="2133600"/>
          </a:xfrm>
        </p:grpSpPr>
        <p:pic>
          <p:nvPicPr>
            <p:cNvPr id="364" name="Google Shape;364;p23"/>
            <p:cNvPicPr preferRelativeResize="0"/>
            <p:nvPr/>
          </p:nvPicPr>
          <p:blipFill rotWithShape="1">
            <a:blip r:embed="rId3">
              <a:alphaModFix/>
            </a:blip>
            <a:srcRect b="0" l="0" r="0" t="0"/>
            <a:stretch/>
          </p:blipFill>
          <p:spPr>
            <a:xfrm>
              <a:off x="0" y="0"/>
              <a:ext cx="3536515" cy="2133600"/>
            </a:xfrm>
            <a:prstGeom prst="rect">
              <a:avLst/>
            </a:prstGeom>
            <a:noFill/>
            <a:ln>
              <a:noFill/>
            </a:ln>
          </p:spPr>
        </p:pic>
        <p:sp>
          <p:nvSpPr>
            <p:cNvPr id="365" name="Google Shape;365;p23"/>
            <p:cNvSpPr/>
            <p:nvPr/>
          </p:nvSpPr>
          <p:spPr>
            <a:xfrm>
              <a:off x="515715" y="255890"/>
              <a:ext cx="2450592" cy="1530000"/>
            </a:xfrm>
            <a:prstGeom prst="rect">
              <a:avLst/>
            </a:pr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430405"/>
                </a:solidFill>
                <a:latin typeface="Century Gothic"/>
                <a:ea typeface="Century Gothic"/>
                <a:cs typeface="Century Gothic"/>
                <a:sym typeface="Century Gothic"/>
              </a:endParaRPr>
            </a:p>
          </p:txBody>
        </p:sp>
      </p:grpSp>
      <p:sp>
        <p:nvSpPr>
          <p:cNvPr id="366" name="Google Shape;366;p23"/>
          <p:cNvSpPr/>
          <p:nvPr/>
        </p:nvSpPr>
        <p:spPr>
          <a:xfrm>
            <a:off x="1316638" y="1280567"/>
            <a:ext cx="9593263" cy="385418"/>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465">
                <a:solidFill>
                  <a:srgbClr val="430405"/>
                </a:solidFill>
                <a:latin typeface="Century Gothic"/>
                <a:ea typeface="Century Gothic"/>
                <a:cs typeface="Century Gothic"/>
                <a:sym typeface="Century Gothic"/>
              </a:rPr>
              <a:t>Using conceptual, digital design, we work with you to build experiences that feel 'right' for your users.</a:t>
            </a:r>
            <a:endParaRPr sz="1465">
              <a:solidFill>
                <a:srgbClr val="430405"/>
              </a:solidFill>
              <a:latin typeface="Century Gothic"/>
              <a:ea typeface="Century Gothic"/>
              <a:cs typeface="Century Gothic"/>
              <a:sym typeface="Century Gothic"/>
            </a:endParaRPr>
          </a:p>
        </p:txBody>
      </p:sp>
      <p:sp>
        <p:nvSpPr>
          <p:cNvPr id="367" name="Google Shape;367;p23"/>
          <p:cNvSpPr/>
          <p:nvPr/>
        </p:nvSpPr>
        <p:spPr>
          <a:xfrm>
            <a:off x="2024887" y="4314279"/>
            <a:ext cx="1236216" cy="44088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265">
                <a:solidFill>
                  <a:srgbClr val="430405"/>
                </a:solidFill>
                <a:latin typeface="Century Gothic"/>
                <a:ea typeface="Century Gothic"/>
                <a:cs typeface="Century Gothic"/>
                <a:sym typeface="Century Gothic"/>
              </a:rPr>
              <a:t>Accept</a:t>
            </a:r>
            <a:endParaRPr b="1" sz="2265">
              <a:solidFill>
                <a:srgbClr val="430405"/>
              </a:solidFill>
              <a:latin typeface="Century Gothic"/>
              <a:ea typeface="Century Gothic"/>
              <a:cs typeface="Century Gothic"/>
              <a:sym typeface="Century Gothic"/>
            </a:endParaRPr>
          </a:p>
        </p:txBody>
      </p:sp>
      <p:sp>
        <p:nvSpPr>
          <p:cNvPr id="368" name="Google Shape;368;p23"/>
          <p:cNvSpPr/>
          <p:nvPr/>
        </p:nvSpPr>
        <p:spPr>
          <a:xfrm>
            <a:off x="1478563" y="4952453"/>
            <a:ext cx="2328863" cy="1557791"/>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465">
                <a:solidFill>
                  <a:srgbClr val="430405"/>
                </a:solidFill>
                <a:latin typeface="Century Gothic"/>
                <a:ea typeface="Century Gothic"/>
                <a:cs typeface="Century Gothic"/>
                <a:sym typeface="Century Gothic"/>
              </a:rPr>
              <a:t>Moving from creative ideas to solid strategy and execution, we help your target market resonate fully with your</a:t>
            </a:r>
            <a:endParaRPr sz="1465">
              <a:solidFill>
                <a:srgbClr val="430405"/>
              </a:solidFill>
              <a:latin typeface="Century Gothic"/>
              <a:ea typeface="Century Gothic"/>
              <a:cs typeface="Century Gothic"/>
              <a:sym typeface="Century Gothic"/>
            </a:endParaRPr>
          </a:p>
        </p:txBody>
      </p:sp>
      <p:sp>
        <p:nvSpPr>
          <p:cNvPr id="369" name="Google Shape;369;p23"/>
          <p:cNvSpPr/>
          <p:nvPr/>
        </p:nvSpPr>
        <p:spPr>
          <a:xfrm>
            <a:off x="5159488" y="4314279"/>
            <a:ext cx="1875814" cy="44088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265">
                <a:solidFill>
                  <a:srgbClr val="430405"/>
                </a:solidFill>
                <a:latin typeface="Century Gothic"/>
                <a:ea typeface="Century Gothic"/>
                <a:cs typeface="Century Gothic"/>
                <a:sym typeface="Century Gothic"/>
              </a:rPr>
              <a:t>Occupation</a:t>
            </a:r>
            <a:endParaRPr b="1" sz="2265">
              <a:solidFill>
                <a:srgbClr val="430405"/>
              </a:solidFill>
              <a:latin typeface="Century Gothic"/>
              <a:ea typeface="Century Gothic"/>
              <a:cs typeface="Century Gothic"/>
              <a:sym typeface="Century Gothic"/>
            </a:endParaRPr>
          </a:p>
        </p:txBody>
      </p:sp>
      <p:sp>
        <p:nvSpPr>
          <p:cNvPr id="370" name="Google Shape;370;p23"/>
          <p:cNvSpPr/>
          <p:nvPr/>
        </p:nvSpPr>
        <p:spPr>
          <a:xfrm>
            <a:off x="4931376" y="4952453"/>
            <a:ext cx="2328863" cy="1557791"/>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465">
                <a:solidFill>
                  <a:srgbClr val="430405"/>
                </a:solidFill>
                <a:latin typeface="Century Gothic"/>
                <a:ea typeface="Century Gothic"/>
                <a:cs typeface="Century Gothic"/>
                <a:sym typeface="Century Gothic"/>
              </a:rPr>
              <a:t>Simple &amp; Smooth, exactly how purchasing experiences should be. We align with your users</a:t>
            </a:r>
            <a:endParaRPr sz="1465">
              <a:solidFill>
                <a:srgbClr val="430405"/>
              </a:solidFill>
              <a:latin typeface="Century Gothic"/>
              <a:ea typeface="Century Gothic"/>
              <a:cs typeface="Century Gothic"/>
              <a:sym typeface="Century Gothic"/>
            </a:endParaRPr>
          </a:p>
        </p:txBody>
      </p:sp>
      <p:sp>
        <p:nvSpPr>
          <p:cNvPr id="371" name="Google Shape;371;p23"/>
          <p:cNvSpPr/>
          <p:nvPr/>
        </p:nvSpPr>
        <p:spPr>
          <a:xfrm>
            <a:off x="9045110" y="4314279"/>
            <a:ext cx="1010192" cy="44088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265">
                <a:solidFill>
                  <a:srgbClr val="430405"/>
                </a:solidFill>
                <a:latin typeface="Century Gothic"/>
                <a:ea typeface="Century Gothic"/>
                <a:cs typeface="Century Gothic"/>
                <a:sym typeface="Century Gothic"/>
              </a:rPr>
              <a:t>Lower</a:t>
            </a:r>
            <a:endParaRPr b="1" sz="2265">
              <a:solidFill>
                <a:srgbClr val="430405"/>
              </a:solidFill>
              <a:latin typeface="Century Gothic"/>
              <a:ea typeface="Century Gothic"/>
              <a:cs typeface="Century Gothic"/>
              <a:sym typeface="Century Gothic"/>
            </a:endParaRPr>
          </a:p>
        </p:txBody>
      </p:sp>
      <p:sp>
        <p:nvSpPr>
          <p:cNvPr id="372" name="Google Shape;372;p23"/>
          <p:cNvSpPr/>
          <p:nvPr/>
        </p:nvSpPr>
        <p:spPr>
          <a:xfrm>
            <a:off x="8385776" y="4952453"/>
            <a:ext cx="2328863" cy="1557791"/>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465">
                <a:solidFill>
                  <a:srgbClr val="430405"/>
                </a:solidFill>
                <a:latin typeface="Century Gothic"/>
                <a:ea typeface="Century Gothic"/>
                <a:cs typeface="Century Gothic"/>
                <a:sym typeface="Century Gothic"/>
              </a:rPr>
              <a:t>Moving from creative ideas to solid strategy and execution, we help your target market resonate fully with your</a:t>
            </a:r>
            <a:endParaRPr sz="1465">
              <a:solidFill>
                <a:srgbClr val="430405"/>
              </a:solidFill>
              <a:latin typeface="Century Gothic"/>
              <a:ea typeface="Century Gothic"/>
              <a:cs typeface="Century Gothic"/>
              <a:sym typeface="Century Gothic"/>
            </a:endParaRPr>
          </a:p>
        </p:txBody>
      </p:sp>
      <p:sp>
        <p:nvSpPr>
          <p:cNvPr id="373" name="Google Shape;373;p23"/>
          <p:cNvSpPr/>
          <p:nvPr/>
        </p:nvSpPr>
        <p:spPr>
          <a:xfrm>
            <a:off x="1781776" y="4797153"/>
            <a:ext cx="1800225" cy="45719"/>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430405"/>
              </a:solidFill>
              <a:latin typeface="Century Gothic"/>
              <a:ea typeface="Century Gothic"/>
              <a:cs typeface="Century Gothic"/>
              <a:sym typeface="Century Gothic"/>
            </a:endParaRPr>
          </a:p>
        </p:txBody>
      </p:sp>
      <p:sp>
        <p:nvSpPr>
          <p:cNvPr id="374" name="Google Shape;374;p23"/>
          <p:cNvSpPr/>
          <p:nvPr/>
        </p:nvSpPr>
        <p:spPr>
          <a:xfrm>
            <a:off x="5252408" y="4773658"/>
            <a:ext cx="1800225" cy="45719"/>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430405"/>
              </a:solidFill>
              <a:latin typeface="Century Gothic"/>
              <a:ea typeface="Century Gothic"/>
              <a:cs typeface="Century Gothic"/>
              <a:sym typeface="Century Gothic"/>
            </a:endParaRPr>
          </a:p>
        </p:txBody>
      </p:sp>
      <p:sp>
        <p:nvSpPr>
          <p:cNvPr id="375" name="Google Shape;375;p23"/>
          <p:cNvSpPr/>
          <p:nvPr/>
        </p:nvSpPr>
        <p:spPr>
          <a:xfrm>
            <a:off x="8688988" y="4797153"/>
            <a:ext cx="1800225" cy="45719"/>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430405"/>
              </a:solidFill>
              <a:latin typeface="Century Gothic"/>
              <a:ea typeface="Century Gothic"/>
              <a:cs typeface="Century Gothic"/>
              <a:sym typeface="Century Gothic"/>
            </a:endParaRPr>
          </a:p>
        </p:txBody>
      </p:sp>
      <p:sp>
        <p:nvSpPr>
          <p:cNvPr id="376" name="Google Shape;376;p23"/>
          <p:cNvSpPr txBox="1"/>
          <p:nvPr/>
        </p:nvSpPr>
        <p:spPr>
          <a:xfrm>
            <a:off x="5098294" y="112607"/>
            <a:ext cx="203172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430405"/>
                </a:solidFill>
                <a:latin typeface="Century Gothic"/>
                <a:ea typeface="Century Gothic"/>
                <a:cs typeface="Century Gothic"/>
                <a:sym typeface="Century Gothic"/>
              </a:rPr>
              <a:t>Timeline</a:t>
            </a:r>
            <a:endParaRPr b="1" sz="3200">
              <a:solidFill>
                <a:srgbClr val="430405"/>
              </a:solidFill>
              <a:latin typeface="Century Gothic"/>
              <a:ea typeface="Century Gothic"/>
              <a:cs typeface="Century Gothic"/>
              <a:sym typeface="Century Gothic"/>
            </a:endParaRPr>
          </a:p>
        </p:txBody>
      </p:sp>
      <p:cxnSp>
        <p:nvCxnSpPr>
          <p:cNvPr id="377" name="Google Shape;377;p23"/>
          <p:cNvCxnSpPr/>
          <p:nvPr/>
        </p:nvCxnSpPr>
        <p:spPr>
          <a:xfrm>
            <a:off x="7085719" y="421640"/>
            <a:ext cx="1392767" cy="0"/>
          </a:xfrm>
          <a:prstGeom prst="straightConnector1">
            <a:avLst/>
          </a:prstGeom>
          <a:noFill/>
          <a:ln cap="flat" cmpd="sng" w="9525">
            <a:solidFill>
              <a:srgbClr val="633017"/>
            </a:solidFill>
            <a:prstDash val="dash"/>
            <a:miter lim="800000"/>
            <a:headEnd len="sm" w="sm" type="none"/>
            <a:tailEnd len="sm" w="sm" type="none"/>
          </a:ln>
        </p:spPr>
      </p:cxnSp>
      <p:cxnSp>
        <p:nvCxnSpPr>
          <p:cNvPr id="378" name="Google Shape;378;p23"/>
          <p:cNvCxnSpPr/>
          <p:nvPr/>
        </p:nvCxnSpPr>
        <p:spPr>
          <a:xfrm>
            <a:off x="3677885" y="421640"/>
            <a:ext cx="1392767" cy="0"/>
          </a:xfrm>
          <a:prstGeom prst="straightConnector1">
            <a:avLst/>
          </a:prstGeom>
          <a:noFill/>
          <a:ln cap="flat" cmpd="sng" w="9525">
            <a:solidFill>
              <a:srgbClr val="633017"/>
            </a:solidFill>
            <a:prstDash val="dash"/>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ppt_w</p:attrName>
                                        </p:attrNameLst>
                                      </p:cBhvr>
                                      <p:tavLst>
                                        <p:tav fmla="" tm="0">
                                          <p:val>
                                            <p:strVal val="0"/>
                                          </p:val>
                                        </p:tav>
                                        <p:tav fmla="" tm="100000">
                                          <p:val>
                                            <p:strVal val="#ppt_w"/>
                                          </p:val>
                                        </p:tav>
                                      </p:tavLst>
                                    </p:anim>
                                    <p:anim calcmode="lin" valueType="num">
                                      <p:cBhvr additive="base">
                                        <p:cTn dur="500"/>
                                        <p:tgtEl>
                                          <p:spTgt spid="369"/>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500"/>
                                        <p:tgtEl>
                                          <p:spTgt spid="367"/>
                                        </p:tgtEl>
                                        <p:attrNameLst>
                                          <p:attrName>ppt_w</p:attrName>
                                        </p:attrNameLst>
                                      </p:cBhvr>
                                      <p:tavLst>
                                        <p:tav fmla="" tm="0">
                                          <p:val>
                                            <p:strVal val="0"/>
                                          </p:val>
                                        </p:tav>
                                        <p:tav fmla="" tm="100000">
                                          <p:val>
                                            <p:strVal val="#ppt_w"/>
                                          </p:val>
                                        </p:tav>
                                      </p:tavLst>
                                    </p:anim>
                                    <p:anim calcmode="lin" valueType="num">
                                      <p:cBhvr additive="base">
                                        <p:cTn dur="500"/>
                                        <p:tgtEl>
                                          <p:spTgt spid="367"/>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371"/>
                                        </p:tgtEl>
                                        <p:attrNameLst>
                                          <p:attrName>style.visibility</p:attrName>
                                        </p:attrNameLst>
                                      </p:cBhvr>
                                      <p:to>
                                        <p:strVal val="visible"/>
                                      </p:to>
                                    </p:set>
                                    <p:anim calcmode="lin" valueType="num">
                                      <p:cBhvr additive="base">
                                        <p:cTn dur="500"/>
                                        <p:tgtEl>
                                          <p:spTgt spid="371"/>
                                        </p:tgtEl>
                                        <p:attrNameLst>
                                          <p:attrName>ppt_w</p:attrName>
                                        </p:attrNameLst>
                                      </p:cBhvr>
                                      <p:tavLst>
                                        <p:tav fmla="" tm="0">
                                          <p:val>
                                            <p:strVal val="0"/>
                                          </p:val>
                                        </p:tav>
                                        <p:tav fmla="" tm="100000">
                                          <p:val>
                                            <p:strVal val="#ppt_w"/>
                                          </p:val>
                                        </p:tav>
                                      </p:tavLst>
                                    </p:anim>
                                    <p:anim calcmode="lin" valueType="num">
                                      <p:cBhvr additive="base">
                                        <p:cTn dur="500"/>
                                        <p:tgtEl>
                                          <p:spTgt spid="371"/>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370"/>
                                        </p:tgtEl>
                                        <p:attrNameLst>
                                          <p:attrName>style.visibility</p:attrName>
                                        </p:attrNameLst>
                                      </p:cBhvr>
                                      <p:to>
                                        <p:strVal val="visible"/>
                                      </p:to>
                                    </p:set>
                                    <p:anim calcmode="lin" valueType="num">
                                      <p:cBhvr additive="base">
                                        <p:cTn dur="500"/>
                                        <p:tgtEl>
                                          <p:spTgt spid="370"/>
                                        </p:tgtEl>
                                        <p:attrNameLst>
                                          <p:attrName>ppt_w</p:attrName>
                                        </p:attrNameLst>
                                      </p:cBhvr>
                                      <p:tavLst>
                                        <p:tav fmla="" tm="0">
                                          <p:val>
                                            <p:strVal val="0"/>
                                          </p:val>
                                        </p:tav>
                                        <p:tav fmla="" tm="100000">
                                          <p:val>
                                            <p:strVal val="#ppt_w"/>
                                          </p:val>
                                        </p:tav>
                                      </p:tavLst>
                                    </p:anim>
                                    <p:anim calcmode="lin" valueType="num">
                                      <p:cBhvr additive="base">
                                        <p:cTn dur="500"/>
                                        <p:tgtEl>
                                          <p:spTgt spid="370"/>
                                        </p:tgtEl>
                                        <p:attrNameLst>
                                          <p:attrName>ppt_h</p:attrName>
                                        </p:attrNameLst>
                                      </p:cBhvr>
                                      <p:tavLst>
                                        <p:tav fmla="" tm="0">
                                          <p:val>
                                            <p:strVal val="0"/>
                                          </p:val>
                                        </p:tav>
                                        <p:tav fmla="" tm="100000">
                                          <p:val>
                                            <p:strVal val="#ppt_h"/>
                                          </p:val>
                                        </p:tav>
                                      </p:tavLst>
                                    </p:anim>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500"/>
                                        <p:tgtEl>
                                          <p:spTgt spid="368"/>
                                        </p:tgtEl>
                                        <p:attrNameLst>
                                          <p:attrName>ppt_w</p:attrName>
                                        </p:attrNameLst>
                                      </p:cBhvr>
                                      <p:tavLst>
                                        <p:tav fmla="" tm="0">
                                          <p:val>
                                            <p:strVal val="0"/>
                                          </p:val>
                                        </p:tav>
                                        <p:tav fmla="" tm="100000">
                                          <p:val>
                                            <p:strVal val="#ppt_w"/>
                                          </p:val>
                                        </p:tav>
                                      </p:tavLst>
                                    </p:anim>
                                    <p:anim calcmode="lin" valueType="num">
                                      <p:cBhvr additive="base">
                                        <p:cTn dur="500"/>
                                        <p:tgtEl>
                                          <p:spTgt spid="368"/>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23" presetSubtype="16">
                                  <p:stCondLst>
                                    <p:cond delay="0"/>
                                  </p:stCondLst>
                                  <p:childTnLst>
                                    <p:set>
                                      <p:cBhvr>
                                        <p:cTn dur="1" fill="hold">
                                          <p:stCondLst>
                                            <p:cond delay="0"/>
                                          </p:stCondLst>
                                        </p:cTn>
                                        <p:tgtEl>
                                          <p:spTgt spid="372"/>
                                        </p:tgtEl>
                                        <p:attrNameLst>
                                          <p:attrName>style.visibility</p:attrName>
                                        </p:attrNameLst>
                                      </p:cBhvr>
                                      <p:to>
                                        <p:strVal val="visible"/>
                                      </p:to>
                                    </p:set>
                                    <p:anim calcmode="lin" valueType="num">
                                      <p:cBhvr additive="base">
                                        <p:cTn dur="500"/>
                                        <p:tgtEl>
                                          <p:spTgt spid="372"/>
                                        </p:tgtEl>
                                        <p:attrNameLst>
                                          <p:attrName>ppt_w</p:attrName>
                                        </p:attrNameLst>
                                      </p:cBhvr>
                                      <p:tavLst>
                                        <p:tav fmla="" tm="0">
                                          <p:val>
                                            <p:strVal val="0"/>
                                          </p:val>
                                        </p:tav>
                                        <p:tav fmla="" tm="100000">
                                          <p:val>
                                            <p:strVal val="#ppt_w"/>
                                          </p:val>
                                        </p:tav>
                                      </p:tavLst>
                                    </p:anim>
                                    <p:anim calcmode="lin" valueType="num">
                                      <p:cBhvr additive="base">
                                        <p:cTn dur="500"/>
                                        <p:tgtEl>
                                          <p:spTgt spid="372"/>
                                        </p:tgtEl>
                                        <p:attrNameLst>
                                          <p:attrName>ppt_h</p:attrName>
                                        </p:attrNameLst>
                                      </p:cBhvr>
                                      <p:tavLst>
                                        <p:tav fmla="" tm="0">
                                          <p:val>
                                            <p:strVal val="0"/>
                                          </p:val>
                                        </p:tav>
                                        <p:tav fmla="" tm="100000">
                                          <p:val>
                                            <p:strVal val="#ppt_h"/>
                                          </p:val>
                                        </p:tav>
                                      </p:tavLst>
                                    </p:anim>
                                  </p:childTnLst>
                                </p:cTn>
                              </p:par>
                            </p:childTnLst>
                          </p:cTn>
                        </p:par>
                        <p:par>
                          <p:cTn fill="hold">
                            <p:stCondLst>
                              <p:cond delay="6500"/>
                            </p:stCondLst>
                            <p:childTnLst>
                              <p:par>
                                <p:cTn fill="hold" nodeType="afterEffect" presetClass="entr" presetID="2" presetSubtype="1">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500"/>
                                        <p:tgtEl>
                                          <p:spTgt spid="376"/>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40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par>
                                <p:cTn fill="hold" nodeType="withEffect" presetClass="entr" presetID="10" presetSubtype="0">
                                  <p:stCondLst>
                                    <p:cond delay="40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cxnSp>
        <p:nvCxnSpPr>
          <p:cNvPr id="383" name="Google Shape;383;p24"/>
          <p:cNvCxnSpPr/>
          <p:nvPr/>
        </p:nvCxnSpPr>
        <p:spPr>
          <a:xfrm flipH="1" rot="10800000">
            <a:off x="4833754" y="2635580"/>
            <a:ext cx="851687" cy="943803"/>
          </a:xfrm>
          <a:prstGeom prst="straightConnector1">
            <a:avLst/>
          </a:prstGeom>
          <a:noFill/>
          <a:ln cap="flat" cmpd="sng" w="28575">
            <a:solidFill>
              <a:srgbClr val="7F7F7F"/>
            </a:solidFill>
            <a:prstDash val="dot"/>
            <a:miter lim="800000"/>
            <a:headEnd len="sm" w="sm" type="none"/>
            <a:tailEnd len="sm" w="sm" type="none"/>
          </a:ln>
        </p:spPr>
      </p:cxnSp>
      <p:cxnSp>
        <p:nvCxnSpPr>
          <p:cNvPr id="384" name="Google Shape;384;p24"/>
          <p:cNvCxnSpPr/>
          <p:nvPr/>
        </p:nvCxnSpPr>
        <p:spPr>
          <a:xfrm rot="10800000">
            <a:off x="6458859" y="2635580"/>
            <a:ext cx="851688" cy="943803"/>
          </a:xfrm>
          <a:prstGeom prst="straightConnector1">
            <a:avLst/>
          </a:prstGeom>
          <a:noFill/>
          <a:ln cap="flat" cmpd="sng" w="28575">
            <a:solidFill>
              <a:srgbClr val="7F7F7F"/>
            </a:solidFill>
            <a:prstDash val="dot"/>
            <a:miter lim="800000"/>
            <a:headEnd len="sm" w="sm" type="none"/>
            <a:tailEnd len="sm" w="sm" type="none"/>
          </a:ln>
        </p:spPr>
      </p:cxnSp>
      <p:cxnSp>
        <p:nvCxnSpPr>
          <p:cNvPr id="385" name="Google Shape;385;p24"/>
          <p:cNvCxnSpPr/>
          <p:nvPr/>
        </p:nvCxnSpPr>
        <p:spPr>
          <a:xfrm rot="10800000">
            <a:off x="6689594" y="2533989"/>
            <a:ext cx="3039907" cy="1199147"/>
          </a:xfrm>
          <a:prstGeom prst="straightConnector1">
            <a:avLst/>
          </a:prstGeom>
          <a:noFill/>
          <a:ln cap="flat" cmpd="sng" w="28575">
            <a:solidFill>
              <a:srgbClr val="7F7F7F"/>
            </a:solidFill>
            <a:prstDash val="dot"/>
            <a:miter lim="800000"/>
            <a:headEnd len="sm" w="sm" type="none"/>
            <a:tailEnd len="sm" w="sm" type="none"/>
          </a:ln>
        </p:spPr>
      </p:cxnSp>
      <p:cxnSp>
        <p:nvCxnSpPr>
          <p:cNvPr id="386" name="Google Shape;386;p24"/>
          <p:cNvCxnSpPr/>
          <p:nvPr/>
        </p:nvCxnSpPr>
        <p:spPr>
          <a:xfrm flipH="1" rot="10800000">
            <a:off x="2667226" y="2533989"/>
            <a:ext cx="2851452" cy="1117515"/>
          </a:xfrm>
          <a:prstGeom prst="straightConnector1">
            <a:avLst/>
          </a:prstGeom>
          <a:noFill/>
          <a:ln cap="flat" cmpd="sng" w="28575">
            <a:solidFill>
              <a:srgbClr val="7F7F7F"/>
            </a:solidFill>
            <a:prstDash val="dot"/>
            <a:miter lim="800000"/>
            <a:headEnd len="sm" w="sm" type="none"/>
            <a:tailEnd len="sm" w="sm" type="none"/>
          </a:ln>
        </p:spPr>
      </p:cxnSp>
      <p:grpSp>
        <p:nvGrpSpPr>
          <p:cNvPr id="387" name="Google Shape;387;p24"/>
          <p:cNvGrpSpPr/>
          <p:nvPr/>
        </p:nvGrpSpPr>
        <p:grpSpPr>
          <a:xfrm>
            <a:off x="4142266" y="3073709"/>
            <a:ext cx="1291703" cy="1492123"/>
            <a:chOff x="4966840" y="32547"/>
            <a:chExt cx="1506022" cy="1739302"/>
          </a:xfrm>
        </p:grpSpPr>
        <p:sp>
          <p:nvSpPr>
            <p:cNvPr id="388" name="Google Shape;388;p24"/>
            <p:cNvSpPr/>
            <p:nvPr/>
          </p:nvSpPr>
          <p:spPr>
            <a:xfrm>
              <a:off x="4966840" y="32547"/>
              <a:ext cx="1506022" cy="1739302"/>
            </a:xfrm>
            <a:custGeom>
              <a:rect b="b" l="l" r="r" t="t"/>
              <a:pathLst>
                <a:path extrusionOk="0" h="2535" w="2195">
                  <a:moveTo>
                    <a:pt x="1098" y="2535"/>
                  </a:moveTo>
                  <a:lnTo>
                    <a:pt x="0" y="1903"/>
                  </a:lnTo>
                  <a:lnTo>
                    <a:pt x="0" y="634"/>
                  </a:lnTo>
                  <a:lnTo>
                    <a:pt x="1098" y="0"/>
                  </a:lnTo>
                  <a:lnTo>
                    <a:pt x="2195" y="634"/>
                  </a:lnTo>
                  <a:lnTo>
                    <a:pt x="2195" y="1903"/>
                  </a:lnTo>
                  <a:lnTo>
                    <a:pt x="1098" y="2535"/>
                  </a:lnTo>
                  <a:close/>
                </a:path>
              </a:pathLst>
            </a:custGeom>
            <a:gradFill>
              <a:gsLst>
                <a:gs pos="0">
                  <a:srgbClr val="FFFFFF">
                    <a:alpha val="86666"/>
                  </a:srgbClr>
                </a:gs>
                <a:gs pos="15000">
                  <a:srgbClr val="FFFFFF">
                    <a:alpha val="86666"/>
                  </a:srgbClr>
                </a:gs>
                <a:gs pos="22000">
                  <a:srgbClr val="FFFFFF">
                    <a:alpha val="40000"/>
                  </a:srgbClr>
                </a:gs>
                <a:gs pos="50000">
                  <a:srgbClr val="FFFFFF">
                    <a:alpha val="9803"/>
                  </a:srgbClr>
                </a:gs>
                <a:gs pos="100000">
                  <a:srgbClr val="FFFFFF">
                    <a:alpha val="20000"/>
                  </a:srgbClr>
                </a:gs>
              </a:gsLst>
              <a:lin ang="2700000" scaled="0"/>
            </a:gradFill>
            <a:ln cap="flat" cmpd="sng" w="12700">
              <a:solidFill>
                <a:srgbClr val="F0F0F0"/>
              </a:solidFill>
              <a:prstDash val="solid"/>
              <a:miter lim="800000"/>
              <a:headEnd len="sm" w="sm" type="none"/>
              <a:tailEnd len="sm" w="sm" type="none"/>
            </a:ln>
            <a:effectLst>
              <a:outerShdw blurRad="228600" rotWithShape="0" algn="tl" dir="2700000" dist="889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sp>
          <p:nvSpPr>
            <p:cNvPr id="389" name="Google Shape;389;p24"/>
            <p:cNvSpPr/>
            <p:nvPr/>
          </p:nvSpPr>
          <p:spPr>
            <a:xfrm>
              <a:off x="5120790" y="210344"/>
              <a:ext cx="1198122" cy="1383709"/>
            </a:xfrm>
            <a:custGeom>
              <a:rect b="b" l="l" r="r" t="t"/>
              <a:pathLst>
                <a:path extrusionOk="0" h="2535" w="2195">
                  <a:moveTo>
                    <a:pt x="1098" y="2535"/>
                  </a:moveTo>
                  <a:lnTo>
                    <a:pt x="0" y="1903"/>
                  </a:lnTo>
                  <a:lnTo>
                    <a:pt x="0" y="634"/>
                  </a:lnTo>
                  <a:lnTo>
                    <a:pt x="1098" y="0"/>
                  </a:lnTo>
                  <a:lnTo>
                    <a:pt x="2195" y="634"/>
                  </a:lnTo>
                  <a:lnTo>
                    <a:pt x="2195" y="1903"/>
                  </a:lnTo>
                  <a:lnTo>
                    <a:pt x="1098" y="2535"/>
                  </a:lnTo>
                  <a:close/>
                </a:path>
              </a:pathLst>
            </a:custGeom>
            <a:blipFill rotWithShape="1">
              <a:blip r:embed="rId3">
                <a:alphaModFix/>
              </a:blip>
              <a:stretch>
                <a:fillRect b="0" l="0" r="0" t="0"/>
              </a:stretch>
            </a:blip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grpSp>
      <p:sp>
        <p:nvSpPr>
          <p:cNvPr id="390" name="Google Shape;390;p24"/>
          <p:cNvSpPr txBox="1"/>
          <p:nvPr/>
        </p:nvSpPr>
        <p:spPr>
          <a:xfrm>
            <a:off x="4152177" y="4669724"/>
            <a:ext cx="1408059" cy="461628"/>
          </a:xfrm>
          <a:prstGeom prst="rect">
            <a:avLst/>
          </a:prstGeom>
          <a:noFill/>
          <a:ln>
            <a:noFill/>
          </a:ln>
        </p:spPr>
        <p:txBody>
          <a:bodyPr anchorCtr="0" anchor="t" bIns="45700" lIns="91400" spcFirstLastPara="1" rIns="91400" wrap="square" tIns="45700">
            <a:noAutofit/>
          </a:bodyPr>
          <a:lstStyle/>
          <a:p>
            <a:pPr indent="0" lvl="0" marL="0" marR="0" rtl="0" algn="l">
              <a:spcBef>
                <a:spcPts val="0"/>
              </a:spcBef>
              <a:spcAft>
                <a:spcPts val="0"/>
              </a:spcAft>
              <a:buClr>
                <a:srgbClr val="430405"/>
              </a:buClr>
              <a:buSzPts val="2400"/>
              <a:buFont typeface="Century Gothic"/>
              <a:buNone/>
            </a:pPr>
            <a:r>
              <a:rPr b="1" lang="en-US" sz="2400">
                <a:solidFill>
                  <a:srgbClr val="430405"/>
                </a:solidFill>
                <a:latin typeface="Century Gothic"/>
                <a:ea typeface="Century Gothic"/>
                <a:cs typeface="Century Gothic"/>
                <a:sym typeface="Century Gothic"/>
              </a:rPr>
              <a:t>Apply</a:t>
            </a:r>
            <a:endParaRPr b="1" sz="2400">
              <a:solidFill>
                <a:srgbClr val="430405"/>
              </a:solidFill>
              <a:latin typeface="Century Gothic"/>
              <a:ea typeface="Century Gothic"/>
              <a:cs typeface="Century Gothic"/>
              <a:sym typeface="Century Gothic"/>
            </a:endParaRPr>
          </a:p>
        </p:txBody>
      </p:sp>
      <p:sp>
        <p:nvSpPr>
          <p:cNvPr id="391" name="Google Shape;391;p24"/>
          <p:cNvSpPr txBox="1"/>
          <p:nvPr/>
        </p:nvSpPr>
        <p:spPr>
          <a:xfrm>
            <a:off x="9508364" y="4684499"/>
            <a:ext cx="1651844" cy="461628"/>
          </a:xfrm>
          <a:prstGeom prst="rect">
            <a:avLst/>
          </a:prstGeom>
          <a:noFill/>
          <a:ln>
            <a:noFill/>
          </a:ln>
        </p:spPr>
        <p:txBody>
          <a:bodyPr anchorCtr="0" anchor="t" bIns="45700" lIns="91400" spcFirstLastPara="1" rIns="91400" wrap="square" tIns="45700">
            <a:noAutofit/>
          </a:bodyPr>
          <a:lstStyle/>
          <a:p>
            <a:pPr indent="0" lvl="0" marL="0" marR="0" rtl="0" algn="l">
              <a:spcBef>
                <a:spcPts val="0"/>
              </a:spcBef>
              <a:spcAft>
                <a:spcPts val="0"/>
              </a:spcAft>
              <a:buClr>
                <a:srgbClr val="430405"/>
              </a:buClr>
              <a:buSzPts val="2400"/>
              <a:buFont typeface="Century Gothic"/>
              <a:buNone/>
            </a:pPr>
            <a:r>
              <a:rPr b="1" lang="en-US" sz="2400">
                <a:solidFill>
                  <a:srgbClr val="430405"/>
                </a:solidFill>
                <a:latin typeface="Century Gothic"/>
                <a:ea typeface="Century Gothic"/>
                <a:cs typeface="Century Gothic"/>
                <a:sym typeface="Century Gothic"/>
              </a:rPr>
              <a:t>Advise</a:t>
            </a:r>
            <a:endParaRPr b="1" sz="2400">
              <a:solidFill>
                <a:srgbClr val="430405"/>
              </a:solidFill>
              <a:latin typeface="Century Gothic"/>
              <a:ea typeface="Century Gothic"/>
              <a:cs typeface="Century Gothic"/>
              <a:sym typeface="Century Gothic"/>
            </a:endParaRPr>
          </a:p>
        </p:txBody>
      </p:sp>
      <p:sp>
        <p:nvSpPr>
          <p:cNvPr id="392" name="Google Shape;392;p24"/>
          <p:cNvSpPr txBox="1"/>
          <p:nvPr/>
        </p:nvSpPr>
        <p:spPr>
          <a:xfrm>
            <a:off x="1397762" y="4684499"/>
            <a:ext cx="1609055" cy="461628"/>
          </a:xfrm>
          <a:prstGeom prst="rect">
            <a:avLst/>
          </a:prstGeom>
          <a:noFill/>
          <a:ln>
            <a:noFill/>
          </a:ln>
        </p:spPr>
        <p:txBody>
          <a:bodyPr anchorCtr="0" anchor="t" bIns="45700" lIns="91400" spcFirstLastPara="1" rIns="91400" wrap="square" tIns="45700">
            <a:noAutofit/>
          </a:bodyPr>
          <a:lstStyle/>
          <a:p>
            <a:pPr indent="0" lvl="0" marL="0" marR="0" rtl="0" algn="l">
              <a:spcBef>
                <a:spcPts val="0"/>
              </a:spcBef>
              <a:spcAft>
                <a:spcPts val="0"/>
              </a:spcAft>
              <a:buClr>
                <a:srgbClr val="430405"/>
              </a:buClr>
              <a:buSzPts val="2400"/>
              <a:buFont typeface="Century Gothic"/>
              <a:buNone/>
            </a:pPr>
            <a:r>
              <a:rPr b="1" lang="en-US" sz="2400">
                <a:solidFill>
                  <a:srgbClr val="430405"/>
                </a:solidFill>
                <a:latin typeface="Century Gothic"/>
                <a:ea typeface="Century Gothic"/>
                <a:cs typeface="Century Gothic"/>
                <a:sym typeface="Century Gothic"/>
              </a:rPr>
              <a:t>Approve</a:t>
            </a:r>
            <a:endParaRPr b="1" sz="2400">
              <a:solidFill>
                <a:srgbClr val="430405"/>
              </a:solidFill>
              <a:latin typeface="Century Gothic"/>
              <a:ea typeface="Century Gothic"/>
              <a:cs typeface="Century Gothic"/>
              <a:sym typeface="Century Gothic"/>
            </a:endParaRPr>
          </a:p>
        </p:txBody>
      </p:sp>
      <p:sp>
        <p:nvSpPr>
          <p:cNvPr id="393" name="Google Shape;393;p24"/>
          <p:cNvSpPr txBox="1"/>
          <p:nvPr/>
        </p:nvSpPr>
        <p:spPr>
          <a:xfrm>
            <a:off x="6644824" y="4679601"/>
            <a:ext cx="1408059" cy="461628"/>
          </a:xfrm>
          <a:prstGeom prst="rect">
            <a:avLst/>
          </a:prstGeom>
          <a:noFill/>
          <a:ln>
            <a:noFill/>
          </a:ln>
        </p:spPr>
        <p:txBody>
          <a:bodyPr anchorCtr="0" anchor="t" bIns="45700" lIns="91400" spcFirstLastPara="1" rIns="91400" wrap="square" tIns="45700">
            <a:noAutofit/>
          </a:bodyPr>
          <a:lstStyle/>
          <a:p>
            <a:pPr indent="0" lvl="0" marL="0" marR="0" rtl="0" algn="l">
              <a:spcBef>
                <a:spcPts val="0"/>
              </a:spcBef>
              <a:spcAft>
                <a:spcPts val="0"/>
              </a:spcAft>
              <a:buClr>
                <a:srgbClr val="430405"/>
              </a:buClr>
              <a:buSzPts val="2400"/>
              <a:buFont typeface="Century Gothic"/>
              <a:buNone/>
            </a:pPr>
            <a:r>
              <a:rPr b="1" lang="en-US" sz="2400">
                <a:solidFill>
                  <a:srgbClr val="430405"/>
                </a:solidFill>
                <a:latin typeface="Century Gothic"/>
                <a:ea typeface="Century Gothic"/>
                <a:cs typeface="Century Gothic"/>
                <a:sym typeface="Century Gothic"/>
              </a:rPr>
              <a:t>Agenda</a:t>
            </a:r>
            <a:endParaRPr b="1" sz="2400">
              <a:solidFill>
                <a:srgbClr val="430405"/>
              </a:solidFill>
              <a:latin typeface="Century Gothic"/>
              <a:ea typeface="Century Gothic"/>
              <a:cs typeface="Century Gothic"/>
              <a:sym typeface="Century Gothic"/>
            </a:endParaRPr>
          </a:p>
        </p:txBody>
      </p:sp>
      <p:sp>
        <p:nvSpPr>
          <p:cNvPr id="394" name="Google Shape;394;p24"/>
          <p:cNvSpPr txBox="1"/>
          <p:nvPr/>
        </p:nvSpPr>
        <p:spPr>
          <a:xfrm>
            <a:off x="3650580" y="5157893"/>
            <a:ext cx="2267373" cy="1444911"/>
          </a:xfrm>
          <a:prstGeom prst="rect">
            <a:avLst/>
          </a:prstGeom>
          <a:noFill/>
          <a:ln>
            <a:noFill/>
          </a:ln>
        </p:spPr>
        <p:txBody>
          <a:bodyPr anchorCtr="0" anchor="t" bIns="45700" lIns="91400" spcFirstLastPara="1" rIns="91400" wrap="square" tIns="45700">
            <a:noAutofit/>
          </a:bodyPr>
          <a:lstStyle/>
          <a:p>
            <a:pPr indent="0" lvl="0" marL="0" marR="0" rtl="0" algn="l">
              <a:lnSpc>
                <a:spcPct val="120000"/>
              </a:lnSpc>
              <a:spcBef>
                <a:spcPts val="0"/>
              </a:spcBef>
              <a:spcAft>
                <a:spcPts val="0"/>
              </a:spcAft>
              <a:buClr>
                <a:srgbClr val="430405"/>
              </a:buClr>
              <a:buSzPts val="1465"/>
              <a:buFont typeface="Century Gothic"/>
              <a:buNone/>
            </a:pPr>
            <a:r>
              <a:rPr b="0" i="0" lang="en-US" sz="1465" u="none" cap="none" strike="noStrike">
                <a:solidFill>
                  <a:srgbClr val="430405"/>
                </a:solidFill>
                <a:latin typeface="Century Gothic"/>
                <a:ea typeface="Century Gothic"/>
                <a:cs typeface="Century Gothic"/>
                <a:sym typeface="Century Gothic"/>
              </a:rPr>
              <a:t>The user can demonstrate on a projector or computer, or print the presentation and</a:t>
            </a:r>
            <a:endParaRPr b="0" i="0" sz="1465" u="none" cap="none" strike="noStrike">
              <a:solidFill>
                <a:srgbClr val="430405"/>
              </a:solidFill>
              <a:latin typeface="Century Gothic"/>
              <a:ea typeface="Century Gothic"/>
              <a:cs typeface="Century Gothic"/>
              <a:sym typeface="Century Gothic"/>
            </a:endParaRPr>
          </a:p>
        </p:txBody>
      </p:sp>
      <p:sp>
        <p:nvSpPr>
          <p:cNvPr id="395" name="Google Shape;395;p24"/>
          <p:cNvSpPr txBox="1"/>
          <p:nvPr/>
        </p:nvSpPr>
        <p:spPr>
          <a:xfrm>
            <a:off x="9038767" y="5190067"/>
            <a:ext cx="2291080" cy="1444911"/>
          </a:xfrm>
          <a:prstGeom prst="rect">
            <a:avLst/>
          </a:prstGeom>
          <a:noFill/>
          <a:ln>
            <a:noFill/>
          </a:ln>
        </p:spPr>
        <p:txBody>
          <a:bodyPr anchorCtr="0" anchor="t" bIns="45700" lIns="91400" spcFirstLastPara="1" rIns="91400" wrap="square" tIns="45700">
            <a:noAutofit/>
          </a:bodyPr>
          <a:lstStyle/>
          <a:p>
            <a:pPr indent="0" lvl="0" marL="0" marR="0" rtl="0" algn="l">
              <a:lnSpc>
                <a:spcPct val="120000"/>
              </a:lnSpc>
              <a:spcBef>
                <a:spcPts val="0"/>
              </a:spcBef>
              <a:spcAft>
                <a:spcPts val="0"/>
              </a:spcAft>
              <a:buNone/>
            </a:pPr>
            <a:r>
              <a:rPr lang="en-US" sz="1465">
                <a:solidFill>
                  <a:srgbClr val="430405"/>
                </a:solidFill>
                <a:latin typeface="Century Gothic"/>
                <a:ea typeface="Century Gothic"/>
                <a:cs typeface="Century Gothic"/>
                <a:sym typeface="Century Gothic"/>
              </a:rPr>
              <a:t>The user can demonstrate on a projector or computer, or print the presentation and</a:t>
            </a:r>
            <a:endParaRPr sz="1465">
              <a:solidFill>
                <a:srgbClr val="430405"/>
              </a:solidFill>
              <a:latin typeface="Century Gothic"/>
              <a:ea typeface="Century Gothic"/>
              <a:cs typeface="Century Gothic"/>
              <a:sym typeface="Century Gothic"/>
            </a:endParaRPr>
          </a:p>
        </p:txBody>
      </p:sp>
      <p:sp>
        <p:nvSpPr>
          <p:cNvPr id="396" name="Google Shape;396;p24"/>
          <p:cNvSpPr txBox="1"/>
          <p:nvPr/>
        </p:nvSpPr>
        <p:spPr>
          <a:xfrm>
            <a:off x="1272294" y="5157893"/>
            <a:ext cx="2274147" cy="895985"/>
          </a:xfrm>
          <a:prstGeom prst="rect">
            <a:avLst/>
          </a:prstGeom>
          <a:noFill/>
          <a:ln>
            <a:noFill/>
          </a:ln>
        </p:spPr>
        <p:txBody>
          <a:bodyPr anchorCtr="0" anchor="t" bIns="45700" lIns="91400" spcFirstLastPara="1" rIns="91400" wrap="square" tIns="45700">
            <a:noAutofit/>
          </a:bodyPr>
          <a:lstStyle/>
          <a:p>
            <a:pPr indent="0" lvl="0" marL="0" marR="0" rtl="0" algn="l">
              <a:lnSpc>
                <a:spcPct val="120000"/>
              </a:lnSpc>
              <a:spcBef>
                <a:spcPts val="0"/>
              </a:spcBef>
              <a:spcAft>
                <a:spcPts val="0"/>
              </a:spcAft>
              <a:buNone/>
            </a:pPr>
            <a:r>
              <a:rPr lang="en-US" sz="1465">
                <a:solidFill>
                  <a:srgbClr val="430405"/>
                </a:solidFill>
                <a:latin typeface="Century Gothic"/>
                <a:ea typeface="Century Gothic"/>
                <a:cs typeface="Century Gothic"/>
                <a:sym typeface="Century Gothic"/>
              </a:rPr>
              <a:t>The user can make a presentation on a projector or computer</a:t>
            </a:r>
            <a:endParaRPr sz="1465">
              <a:solidFill>
                <a:srgbClr val="430405"/>
              </a:solidFill>
              <a:latin typeface="Century Gothic"/>
              <a:ea typeface="Century Gothic"/>
              <a:cs typeface="Century Gothic"/>
              <a:sym typeface="Century Gothic"/>
            </a:endParaRPr>
          </a:p>
        </p:txBody>
      </p:sp>
      <p:sp>
        <p:nvSpPr>
          <p:cNvPr id="397" name="Google Shape;397;p24"/>
          <p:cNvSpPr txBox="1"/>
          <p:nvPr/>
        </p:nvSpPr>
        <p:spPr>
          <a:xfrm>
            <a:off x="6230374" y="5195147"/>
            <a:ext cx="2304627" cy="895985"/>
          </a:xfrm>
          <a:prstGeom prst="rect">
            <a:avLst/>
          </a:prstGeom>
          <a:noFill/>
          <a:ln>
            <a:noFill/>
          </a:ln>
        </p:spPr>
        <p:txBody>
          <a:bodyPr anchorCtr="0" anchor="t" bIns="45700" lIns="91400" spcFirstLastPara="1" rIns="91400" wrap="square" tIns="45700">
            <a:noAutofit/>
          </a:bodyPr>
          <a:lstStyle/>
          <a:p>
            <a:pPr indent="0" lvl="0" marL="0" marR="0" rtl="0" algn="l">
              <a:lnSpc>
                <a:spcPct val="120000"/>
              </a:lnSpc>
              <a:spcBef>
                <a:spcPts val="0"/>
              </a:spcBef>
              <a:spcAft>
                <a:spcPts val="0"/>
              </a:spcAft>
              <a:buNone/>
            </a:pPr>
            <a:r>
              <a:rPr lang="en-US" sz="1465">
                <a:solidFill>
                  <a:srgbClr val="430405"/>
                </a:solidFill>
                <a:latin typeface="Century Gothic"/>
                <a:ea typeface="Century Gothic"/>
                <a:cs typeface="Century Gothic"/>
                <a:sym typeface="Century Gothic"/>
              </a:rPr>
              <a:t>The user can make a presentation on a projector or computer</a:t>
            </a:r>
            <a:endParaRPr sz="1465">
              <a:solidFill>
                <a:srgbClr val="430405"/>
              </a:solidFill>
              <a:latin typeface="Century Gothic"/>
              <a:ea typeface="Century Gothic"/>
              <a:cs typeface="Century Gothic"/>
              <a:sym typeface="Century Gothic"/>
            </a:endParaRPr>
          </a:p>
        </p:txBody>
      </p:sp>
      <p:grpSp>
        <p:nvGrpSpPr>
          <p:cNvPr id="398" name="Google Shape;398;p24"/>
          <p:cNvGrpSpPr/>
          <p:nvPr/>
        </p:nvGrpSpPr>
        <p:grpSpPr>
          <a:xfrm>
            <a:off x="5113830" y="901663"/>
            <a:ext cx="2007420" cy="2318891"/>
            <a:chOff x="3752572" y="829317"/>
            <a:chExt cx="1506022" cy="1739302"/>
          </a:xfrm>
        </p:grpSpPr>
        <p:grpSp>
          <p:nvGrpSpPr>
            <p:cNvPr id="399" name="Google Shape;399;p24"/>
            <p:cNvGrpSpPr/>
            <p:nvPr/>
          </p:nvGrpSpPr>
          <p:grpSpPr>
            <a:xfrm>
              <a:off x="3752572" y="829317"/>
              <a:ext cx="1506022" cy="1739302"/>
              <a:chOff x="4966840" y="32547"/>
              <a:chExt cx="1506022" cy="1739302"/>
            </a:xfrm>
          </p:grpSpPr>
          <p:sp>
            <p:nvSpPr>
              <p:cNvPr id="400" name="Google Shape;400;p24"/>
              <p:cNvSpPr/>
              <p:nvPr/>
            </p:nvSpPr>
            <p:spPr>
              <a:xfrm>
                <a:off x="4966840" y="32547"/>
                <a:ext cx="1506022" cy="1739302"/>
              </a:xfrm>
              <a:custGeom>
                <a:rect b="b" l="l" r="r" t="t"/>
                <a:pathLst>
                  <a:path extrusionOk="0" h="2535" w="2195">
                    <a:moveTo>
                      <a:pt x="1098" y="2535"/>
                    </a:moveTo>
                    <a:lnTo>
                      <a:pt x="0" y="1903"/>
                    </a:lnTo>
                    <a:lnTo>
                      <a:pt x="0" y="634"/>
                    </a:lnTo>
                    <a:lnTo>
                      <a:pt x="1098" y="0"/>
                    </a:lnTo>
                    <a:lnTo>
                      <a:pt x="2195" y="634"/>
                    </a:lnTo>
                    <a:lnTo>
                      <a:pt x="2195" y="1903"/>
                    </a:lnTo>
                    <a:lnTo>
                      <a:pt x="1098" y="2535"/>
                    </a:lnTo>
                    <a:close/>
                  </a:path>
                </a:pathLst>
              </a:custGeom>
              <a:gradFill>
                <a:gsLst>
                  <a:gs pos="0">
                    <a:srgbClr val="FFFFFF">
                      <a:alpha val="86666"/>
                    </a:srgbClr>
                  </a:gs>
                  <a:gs pos="15000">
                    <a:srgbClr val="FFFFFF">
                      <a:alpha val="86666"/>
                    </a:srgbClr>
                  </a:gs>
                  <a:gs pos="22000">
                    <a:srgbClr val="FFFFFF">
                      <a:alpha val="40000"/>
                    </a:srgbClr>
                  </a:gs>
                  <a:gs pos="50000">
                    <a:srgbClr val="FFFFFF">
                      <a:alpha val="9803"/>
                    </a:srgbClr>
                  </a:gs>
                  <a:gs pos="100000">
                    <a:srgbClr val="FFFFFF">
                      <a:alpha val="20000"/>
                    </a:srgbClr>
                  </a:gs>
                </a:gsLst>
                <a:lin ang="2700000" scaled="0"/>
              </a:gradFill>
              <a:ln cap="flat" cmpd="sng" w="12700">
                <a:solidFill>
                  <a:srgbClr val="F0F0F0"/>
                </a:solidFill>
                <a:prstDash val="solid"/>
                <a:miter lim="800000"/>
                <a:headEnd len="sm" w="sm" type="none"/>
                <a:tailEnd len="sm" w="sm" type="none"/>
              </a:ln>
              <a:effectLst>
                <a:outerShdw blurRad="228600" rotWithShape="0" algn="tl" dir="2700000" dist="889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entury Gothic"/>
                  <a:ea typeface="Century Gothic"/>
                  <a:cs typeface="Century Gothic"/>
                  <a:sym typeface="Century Gothic"/>
                </a:endParaRPr>
              </a:p>
            </p:txBody>
          </p:sp>
          <p:sp>
            <p:nvSpPr>
              <p:cNvPr id="401" name="Google Shape;401;p24"/>
              <p:cNvSpPr/>
              <p:nvPr/>
            </p:nvSpPr>
            <p:spPr>
              <a:xfrm>
                <a:off x="5120790" y="210344"/>
                <a:ext cx="1198122" cy="1383709"/>
              </a:xfrm>
              <a:custGeom>
                <a:rect b="b" l="l" r="r" t="t"/>
                <a:pathLst>
                  <a:path extrusionOk="0" h="2535" w="2195">
                    <a:moveTo>
                      <a:pt x="1098" y="2535"/>
                    </a:moveTo>
                    <a:lnTo>
                      <a:pt x="0" y="1903"/>
                    </a:lnTo>
                    <a:lnTo>
                      <a:pt x="0" y="634"/>
                    </a:lnTo>
                    <a:lnTo>
                      <a:pt x="1098" y="0"/>
                    </a:lnTo>
                    <a:lnTo>
                      <a:pt x="2195" y="634"/>
                    </a:lnTo>
                    <a:lnTo>
                      <a:pt x="2195" y="1903"/>
                    </a:lnTo>
                    <a:lnTo>
                      <a:pt x="1098" y="2535"/>
                    </a:lnTo>
                    <a:close/>
                  </a:path>
                </a:pathLst>
              </a:custGeom>
              <a:solidFill>
                <a:srgbClr val="633017"/>
              </a:solidFill>
              <a:ln cap="flat" cmpd="sng" w="28575">
                <a:solidFill>
                  <a:schemeClr val="lt1"/>
                </a:solidFill>
                <a:prstDash val="solid"/>
                <a:miter lim="800000"/>
                <a:headEnd len="sm" w="sm" type="none"/>
                <a:tailEnd len="sm" w="sm" type="none"/>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005A9E"/>
                  </a:solidFill>
                  <a:latin typeface="Century Gothic"/>
                  <a:ea typeface="Century Gothic"/>
                  <a:cs typeface="Century Gothic"/>
                  <a:sym typeface="Century Gothic"/>
                </a:endParaRPr>
              </a:p>
            </p:txBody>
          </p:sp>
        </p:grpSp>
        <p:sp>
          <p:nvSpPr>
            <p:cNvPr id="402" name="Google Shape;402;p24"/>
            <p:cNvSpPr txBox="1"/>
            <p:nvPr/>
          </p:nvSpPr>
          <p:spPr>
            <a:xfrm>
              <a:off x="4087478" y="1421662"/>
              <a:ext cx="925698" cy="4541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334">
                  <a:solidFill>
                    <a:schemeClr val="lt1"/>
                  </a:solidFill>
                  <a:latin typeface="Century Gothic"/>
                  <a:ea typeface="Century Gothic"/>
                  <a:cs typeface="Century Gothic"/>
                  <a:sym typeface="Century Gothic"/>
                </a:rPr>
                <a:t>Add</a:t>
              </a:r>
              <a:endParaRPr b="1" sz="3334">
                <a:solidFill>
                  <a:schemeClr val="lt1"/>
                </a:solidFill>
                <a:latin typeface="Century Gothic"/>
                <a:ea typeface="Century Gothic"/>
                <a:cs typeface="Century Gothic"/>
                <a:sym typeface="Century Gothic"/>
              </a:endParaRPr>
            </a:p>
          </p:txBody>
        </p:sp>
      </p:grpSp>
      <p:grpSp>
        <p:nvGrpSpPr>
          <p:cNvPr id="403" name="Google Shape;403;p24"/>
          <p:cNvGrpSpPr/>
          <p:nvPr/>
        </p:nvGrpSpPr>
        <p:grpSpPr>
          <a:xfrm>
            <a:off x="9508364" y="3073709"/>
            <a:ext cx="1291703" cy="1492123"/>
            <a:chOff x="4966840" y="32547"/>
            <a:chExt cx="1506022" cy="1739302"/>
          </a:xfrm>
        </p:grpSpPr>
        <p:sp>
          <p:nvSpPr>
            <p:cNvPr id="404" name="Google Shape;404;p24"/>
            <p:cNvSpPr/>
            <p:nvPr/>
          </p:nvSpPr>
          <p:spPr>
            <a:xfrm>
              <a:off x="4966840" y="32547"/>
              <a:ext cx="1506022" cy="1739302"/>
            </a:xfrm>
            <a:custGeom>
              <a:rect b="b" l="l" r="r" t="t"/>
              <a:pathLst>
                <a:path extrusionOk="0" h="2535" w="2195">
                  <a:moveTo>
                    <a:pt x="1098" y="2535"/>
                  </a:moveTo>
                  <a:lnTo>
                    <a:pt x="0" y="1903"/>
                  </a:lnTo>
                  <a:lnTo>
                    <a:pt x="0" y="634"/>
                  </a:lnTo>
                  <a:lnTo>
                    <a:pt x="1098" y="0"/>
                  </a:lnTo>
                  <a:lnTo>
                    <a:pt x="2195" y="634"/>
                  </a:lnTo>
                  <a:lnTo>
                    <a:pt x="2195" y="1903"/>
                  </a:lnTo>
                  <a:lnTo>
                    <a:pt x="1098" y="2535"/>
                  </a:lnTo>
                  <a:close/>
                </a:path>
              </a:pathLst>
            </a:custGeom>
            <a:gradFill>
              <a:gsLst>
                <a:gs pos="0">
                  <a:srgbClr val="FFFFFF">
                    <a:alpha val="86666"/>
                  </a:srgbClr>
                </a:gs>
                <a:gs pos="15000">
                  <a:srgbClr val="FFFFFF">
                    <a:alpha val="86666"/>
                  </a:srgbClr>
                </a:gs>
                <a:gs pos="22000">
                  <a:srgbClr val="FFFFFF">
                    <a:alpha val="40000"/>
                  </a:srgbClr>
                </a:gs>
                <a:gs pos="50000">
                  <a:srgbClr val="FFFFFF">
                    <a:alpha val="9803"/>
                  </a:srgbClr>
                </a:gs>
                <a:gs pos="100000">
                  <a:srgbClr val="FFFFFF">
                    <a:alpha val="20000"/>
                  </a:srgbClr>
                </a:gs>
              </a:gsLst>
              <a:lin ang="2700000" scaled="0"/>
            </a:gradFill>
            <a:ln cap="flat" cmpd="sng" w="12700">
              <a:solidFill>
                <a:srgbClr val="F0F0F0"/>
              </a:solidFill>
              <a:prstDash val="solid"/>
              <a:miter lim="800000"/>
              <a:headEnd len="sm" w="sm" type="none"/>
              <a:tailEnd len="sm" w="sm" type="none"/>
            </a:ln>
            <a:effectLst>
              <a:outerShdw blurRad="228600" rotWithShape="0" algn="tl" dir="2700000" dist="889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sp>
          <p:nvSpPr>
            <p:cNvPr id="405" name="Google Shape;405;p24"/>
            <p:cNvSpPr/>
            <p:nvPr/>
          </p:nvSpPr>
          <p:spPr>
            <a:xfrm>
              <a:off x="5120790" y="210344"/>
              <a:ext cx="1198122" cy="1383709"/>
            </a:xfrm>
            <a:custGeom>
              <a:rect b="b" l="l" r="r" t="t"/>
              <a:pathLst>
                <a:path extrusionOk="0" h="2535" w="2195">
                  <a:moveTo>
                    <a:pt x="1098" y="2535"/>
                  </a:moveTo>
                  <a:lnTo>
                    <a:pt x="0" y="1903"/>
                  </a:lnTo>
                  <a:lnTo>
                    <a:pt x="0" y="634"/>
                  </a:lnTo>
                  <a:lnTo>
                    <a:pt x="1098" y="0"/>
                  </a:lnTo>
                  <a:lnTo>
                    <a:pt x="2195" y="634"/>
                  </a:lnTo>
                  <a:lnTo>
                    <a:pt x="2195" y="1903"/>
                  </a:lnTo>
                  <a:lnTo>
                    <a:pt x="1098" y="2535"/>
                  </a:lnTo>
                  <a:close/>
                </a:path>
              </a:pathLst>
            </a:custGeom>
            <a:blipFill rotWithShape="1">
              <a:blip r:embed="rId4">
                <a:alphaModFix/>
              </a:blip>
              <a:stretch>
                <a:fillRect b="0" l="0" r="0" t="0"/>
              </a:stretch>
            </a:blip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grpSp>
      <p:grpSp>
        <p:nvGrpSpPr>
          <p:cNvPr id="406" name="Google Shape;406;p24"/>
          <p:cNvGrpSpPr/>
          <p:nvPr/>
        </p:nvGrpSpPr>
        <p:grpSpPr>
          <a:xfrm>
            <a:off x="1544018" y="3098761"/>
            <a:ext cx="1291703" cy="1492123"/>
            <a:chOff x="229394" y="1453367"/>
            <a:chExt cx="969072" cy="1119178"/>
          </a:xfrm>
        </p:grpSpPr>
        <p:sp>
          <p:nvSpPr>
            <p:cNvPr id="407" name="Google Shape;407;p24"/>
            <p:cNvSpPr/>
            <p:nvPr/>
          </p:nvSpPr>
          <p:spPr>
            <a:xfrm>
              <a:off x="229394" y="1453367"/>
              <a:ext cx="969072" cy="1119178"/>
            </a:xfrm>
            <a:custGeom>
              <a:rect b="b" l="l" r="r" t="t"/>
              <a:pathLst>
                <a:path extrusionOk="0" h="2535" w="2195">
                  <a:moveTo>
                    <a:pt x="1098" y="2535"/>
                  </a:moveTo>
                  <a:lnTo>
                    <a:pt x="0" y="1903"/>
                  </a:lnTo>
                  <a:lnTo>
                    <a:pt x="0" y="634"/>
                  </a:lnTo>
                  <a:lnTo>
                    <a:pt x="1098" y="0"/>
                  </a:lnTo>
                  <a:lnTo>
                    <a:pt x="2195" y="634"/>
                  </a:lnTo>
                  <a:lnTo>
                    <a:pt x="2195" y="1903"/>
                  </a:lnTo>
                  <a:lnTo>
                    <a:pt x="1098" y="2535"/>
                  </a:lnTo>
                  <a:close/>
                </a:path>
              </a:pathLst>
            </a:custGeom>
            <a:gradFill>
              <a:gsLst>
                <a:gs pos="0">
                  <a:srgbClr val="FFFFFF">
                    <a:alpha val="86666"/>
                  </a:srgbClr>
                </a:gs>
                <a:gs pos="15000">
                  <a:srgbClr val="FFFFFF">
                    <a:alpha val="86666"/>
                  </a:srgbClr>
                </a:gs>
                <a:gs pos="22000">
                  <a:srgbClr val="FFFFFF">
                    <a:alpha val="40000"/>
                  </a:srgbClr>
                </a:gs>
                <a:gs pos="50000">
                  <a:srgbClr val="FFFFFF">
                    <a:alpha val="9803"/>
                  </a:srgbClr>
                </a:gs>
                <a:gs pos="100000">
                  <a:srgbClr val="FFFFFF">
                    <a:alpha val="20000"/>
                  </a:srgbClr>
                </a:gs>
              </a:gsLst>
              <a:lin ang="2700000" scaled="0"/>
            </a:gradFill>
            <a:ln cap="flat" cmpd="sng" w="12700">
              <a:solidFill>
                <a:srgbClr val="F0F0F0"/>
              </a:solidFill>
              <a:prstDash val="solid"/>
              <a:miter lim="800000"/>
              <a:headEnd len="sm" w="sm" type="none"/>
              <a:tailEnd len="sm" w="sm" type="none"/>
            </a:ln>
            <a:effectLst>
              <a:outerShdw blurRad="228600" rotWithShape="0" algn="tl" dir="2700000" dist="889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sp>
          <p:nvSpPr>
            <p:cNvPr id="408" name="Google Shape;408;p24"/>
            <p:cNvSpPr/>
            <p:nvPr/>
          </p:nvSpPr>
          <p:spPr>
            <a:xfrm>
              <a:off x="337774" y="1563847"/>
              <a:ext cx="770949" cy="890367"/>
            </a:xfrm>
            <a:custGeom>
              <a:rect b="b" l="l" r="r" t="t"/>
              <a:pathLst>
                <a:path extrusionOk="0" h="2535" w="2195">
                  <a:moveTo>
                    <a:pt x="1098" y="2535"/>
                  </a:moveTo>
                  <a:lnTo>
                    <a:pt x="0" y="1903"/>
                  </a:lnTo>
                  <a:lnTo>
                    <a:pt x="0" y="634"/>
                  </a:lnTo>
                  <a:lnTo>
                    <a:pt x="1098" y="0"/>
                  </a:lnTo>
                  <a:lnTo>
                    <a:pt x="2195" y="634"/>
                  </a:lnTo>
                  <a:lnTo>
                    <a:pt x="2195" y="1903"/>
                  </a:lnTo>
                  <a:lnTo>
                    <a:pt x="1098" y="2535"/>
                  </a:lnTo>
                  <a:close/>
                </a:path>
              </a:pathLst>
            </a:custGeom>
            <a:blipFill rotWithShape="1">
              <a:blip r:embed="rId5">
                <a:alphaModFix/>
              </a:blip>
              <a:stretch>
                <a:fillRect b="0" l="0" r="0" t="0"/>
              </a:stretch>
            </a:blip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grpSp>
      <p:grpSp>
        <p:nvGrpSpPr>
          <p:cNvPr id="409" name="Google Shape;409;p24"/>
          <p:cNvGrpSpPr/>
          <p:nvPr/>
        </p:nvGrpSpPr>
        <p:grpSpPr>
          <a:xfrm>
            <a:off x="6649662" y="3133561"/>
            <a:ext cx="1291703" cy="1492123"/>
            <a:chOff x="229394" y="1453366"/>
            <a:chExt cx="969072" cy="1119178"/>
          </a:xfrm>
        </p:grpSpPr>
        <p:sp>
          <p:nvSpPr>
            <p:cNvPr id="410" name="Google Shape;410;p24"/>
            <p:cNvSpPr/>
            <p:nvPr/>
          </p:nvSpPr>
          <p:spPr>
            <a:xfrm>
              <a:off x="229394" y="1453366"/>
              <a:ext cx="969072" cy="1119178"/>
            </a:xfrm>
            <a:custGeom>
              <a:rect b="b" l="l" r="r" t="t"/>
              <a:pathLst>
                <a:path extrusionOk="0" h="2535" w="2195">
                  <a:moveTo>
                    <a:pt x="1098" y="2535"/>
                  </a:moveTo>
                  <a:lnTo>
                    <a:pt x="0" y="1903"/>
                  </a:lnTo>
                  <a:lnTo>
                    <a:pt x="0" y="634"/>
                  </a:lnTo>
                  <a:lnTo>
                    <a:pt x="1098" y="0"/>
                  </a:lnTo>
                  <a:lnTo>
                    <a:pt x="2195" y="634"/>
                  </a:lnTo>
                  <a:lnTo>
                    <a:pt x="2195" y="1903"/>
                  </a:lnTo>
                  <a:lnTo>
                    <a:pt x="1098" y="2535"/>
                  </a:lnTo>
                  <a:close/>
                </a:path>
              </a:pathLst>
            </a:custGeom>
            <a:gradFill>
              <a:gsLst>
                <a:gs pos="0">
                  <a:srgbClr val="FFFFFF">
                    <a:alpha val="86666"/>
                  </a:srgbClr>
                </a:gs>
                <a:gs pos="15000">
                  <a:srgbClr val="FFFFFF">
                    <a:alpha val="86666"/>
                  </a:srgbClr>
                </a:gs>
                <a:gs pos="22000">
                  <a:srgbClr val="FFFFFF">
                    <a:alpha val="40000"/>
                  </a:srgbClr>
                </a:gs>
                <a:gs pos="50000">
                  <a:srgbClr val="FFFFFF">
                    <a:alpha val="9803"/>
                  </a:srgbClr>
                </a:gs>
                <a:gs pos="100000">
                  <a:srgbClr val="FFFFFF">
                    <a:alpha val="20000"/>
                  </a:srgbClr>
                </a:gs>
              </a:gsLst>
              <a:lin ang="2700000" scaled="0"/>
            </a:gradFill>
            <a:ln cap="flat" cmpd="sng" w="12700">
              <a:solidFill>
                <a:srgbClr val="F0F0F0"/>
              </a:solidFill>
              <a:prstDash val="solid"/>
              <a:miter lim="800000"/>
              <a:headEnd len="sm" w="sm" type="none"/>
              <a:tailEnd len="sm" w="sm" type="none"/>
            </a:ln>
            <a:effectLst>
              <a:outerShdw blurRad="228600" rotWithShape="0" algn="tl" dir="2700000" dist="889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sp>
          <p:nvSpPr>
            <p:cNvPr id="411" name="Google Shape;411;p24"/>
            <p:cNvSpPr/>
            <p:nvPr/>
          </p:nvSpPr>
          <p:spPr>
            <a:xfrm>
              <a:off x="337774" y="1563847"/>
              <a:ext cx="770949" cy="890367"/>
            </a:xfrm>
            <a:custGeom>
              <a:rect b="b" l="l" r="r" t="t"/>
              <a:pathLst>
                <a:path extrusionOk="0" h="2535" w="2195">
                  <a:moveTo>
                    <a:pt x="1098" y="2535"/>
                  </a:moveTo>
                  <a:lnTo>
                    <a:pt x="0" y="1903"/>
                  </a:lnTo>
                  <a:lnTo>
                    <a:pt x="0" y="634"/>
                  </a:lnTo>
                  <a:lnTo>
                    <a:pt x="1098" y="0"/>
                  </a:lnTo>
                  <a:lnTo>
                    <a:pt x="2195" y="634"/>
                  </a:lnTo>
                  <a:lnTo>
                    <a:pt x="2195" y="1903"/>
                  </a:lnTo>
                  <a:lnTo>
                    <a:pt x="1098" y="2535"/>
                  </a:lnTo>
                  <a:close/>
                </a:path>
              </a:pathLst>
            </a:custGeom>
            <a:blipFill rotWithShape="1">
              <a:blip r:embed="rId6">
                <a:alphaModFix/>
              </a:blip>
              <a:stretch>
                <a:fillRect b="0" l="0" r="0" t="0"/>
              </a:stretch>
            </a:blip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grpSp>
      <p:sp>
        <p:nvSpPr>
          <p:cNvPr id="412" name="Google Shape;412;p24"/>
          <p:cNvSpPr txBox="1"/>
          <p:nvPr/>
        </p:nvSpPr>
        <p:spPr>
          <a:xfrm>
            <a:off x="5098294" y="112607"/>
            <a:ext cx="203172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430405"/>
                </a:solidFill>
                <a:latin typeface="Century Gothic"/>
                <a:ea typeface="Century Gothic"/>
                <a:cs typeface="Century Gothic"/>
                <a:sym typeface="Century Gothic"/>
              </a:rPr>
              <a:t>Timeline</a:t>
            </a:r>
            <a:endParaRPr b="1" sz="3200">
              <a:solidFill>
                <a:srgbClr val="430405"/>
              </a:solidFill>
              <a:latin typeface="Century Gothic"/>
              <a:ea typeface="Century Gothic"/>
              <a:cs typeface="Century Gothic"/>
              <a:sym typeface="Century Gothic"/>
            </a:endParaRPr>
          </a:p>
        </p:txBody>
      </p:sp>
      <p:cxnSp>
        <p:nvCxnSpPr>
          <p:cNvPr id="413" name="Google Shape;413;p24"/>
          <p:cNvCxnSpPr/>
          <p:nvPr/>
        </p:nvCxnSpPr>
        <p:spPr>
          <a:xfrm>
            <a:off x="7085719" y="421640"/>
            <a:ext cx="1392767" cy="0"/>
          </a:xfrm>
          <a:prstGeom prst="straightConnector1">
            <a:avLst/>
          </a:prstGeom>
          <a:noFill/>
          <a:ln cap="flat" cmpd="sng" w="9525">
            <a:solidFill>
              <a:srgbClr val="633017"/>
            </a:solidFill>
            <a:prstDash val="dash"/>
            <a:miter lim="800000"/>
            <a:headEnd len="sm" w="sm" type="none"/>
            <a:tailEnd len="sm" w="sm" type="none"/>
          </a:ln>
        </p:spPr>
      </p:cxnSp>
      <p:cxnSp>
        <p:nvCxnSpPr>
          <p:cNvPr id="414" name="Google Shape;414;p24"/>
          <p:cNvCxnSpPr/>
          <p:nvPr/>
        </p:nvCxnSpPr>
        <p:spPr>
          <a:xfrm>
            <a:off x="3677885" y="421640"/>
            <a:ext cx="1392767" cy="0"/>
          </a:xfrm>
          <a:prstGeom prst="straightConnector1">
            <a:avLst/>
          </a:prstGeom>
          <a:noFill/>
          <a:ln cap="flat" cmpd="sng" w="9525">
            <a:solidFill>
              <a:srgbClr val="633017"/>
            </a:solidFill>
            <a:prstDash val="dash"/>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par>
                                <p:cTn fill="hold" nodeType="withEffect" presetClass="entr" presetID="2" presetSubtype="4">
                                  <p:stCondLst>
                                    <p:cond delay="400"/>
                                  </p:stCondLst>
                                  <p:childTnLst>
                                    <p:set>
                                      <p:cBhvr>
                                        <p:cTn dur="1" fill="hold">
                                          <p:stCondLst>
                                            <p:cond delay="0"/>
                                          </p:stCondLst>
                                        </p:cTn>
                                        <p:tgtEl>
                                          <p:spTgt spid="406"/>
                                        </p:tgtEl>
                                        <p:attrNameLst>
                                          <p:attrName>style.visibility</p:attrName>
                                        </p:attrNameLst>
                                      </p:cBhvr>
                                      <p:to>
                                        <p:strVal val="visible"/>
                                      </p:to>
                                    </p:set>
                                    <p:anim calcmode="lin" valueType="num">
                                      <p:cBhvr additive="base">
                                        <p:cTn dur="500"/>
                                        <p:tgtEl>
                                          <p:spTgt spid="40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400"/>
                                  </p:stCondLst>
                                  <p:childTnLst>
                                    <p:set>
                                      <p:cBhvr>
                                        <p:cTn dur="1" fill="hold">
                                          <p:stCondLst>
                                            <p:cond delay="0"/>
                                          </p:stCondLst>
                                        </p:cTn>
                                        <p:tgtEl>
                                          <p:spTgt spid="387"/>
                                        </p:tgtEl>
                                        <p:attrNameLst>
                                          <p:attrName>style.visibility</p:attrName>
                                        </p:attrNameLst>
                                      </p:cBhvr>
                                      <p:to>
                                        <p:strVal val="visible"/>
                                      </p:to>
                                    </p:set>
                                    <p:anim calcmode="lin" valueType="num">
                                      <p:cBhvr additive="base">
                                        <p:cTn dur="500"/>
                                        <p:tgtEl>
                                          <p:spTgt spid="38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400"/>
                                  </p:stCondLst>
                                  <p:childTnLst>
                                    <p:set>
                                      <p:cBhvr>
                                        <p:cTn dur="1" fill="hold">
                                          <p:stCondLst>
                                            <p:cond delay="0"/>
                                          </p:stCondLst>
                                        </p:cTn>
                                        <p:tgtEl>
                                          <p:spTgt spid="409"/>
                                        </p:tgtEl>
                                        <p:attrNameLst>
                                          <p:attrName>style.visibility</p:attrName>
                                        </p:attrNameLst>
                                      </p:cBhvr>
                                      <p:to>
                                        <p:strVal val="visible"/>
                                      </p:to>
                                    </p:set>
                                    <p:anim calcmode="lin" valueType="num">
                                      <p:cBhvr additive="base">
                                        <p:cTn dur="500"/>
                                        <p:tgtEl>
                                          <p:spTgt spid="40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40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500"/>
                                        <p:tgtEl>
                                          <p:spTgt spid="403"/>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par>
                          <p:cTn fill="hold">
                            <p:stCondLst>
                              <p:cond delay="3000"/>
                            </p:stCondLst>
                            <p:childTnLst>
                              <p:par>
                                <p:cTn fill="hold" nodeType="afterEffect" presetClass="entr" presetID="2" presetSubtype="1">
                                  <p:stCondLst>
                                    <p:cond delay="0"/>
                                  </p:stCondLst>
                                  <p:childTnLst>
                                    <p:set>
                                      <p:cBhvr>
                                        <p:cTn dur="1" fill="hold">
                                          <p:stCondLst>
                                            <p:cond delay="0"/>
                                          </p:stCondLst>
                                        </p:cTn>
                                        <p:tgtEl>
                                          <p:spTgt spid="412"/>
                                        </p:tgtEl>
                                        <p:attrNameLst>
                                          <p:attrName>style.visibility</p:attrName>
                                        </p:attrNameLst>
                                      </p:cBhvr>
                                      <p:to>
                                        <p:strVal val="visible"/>
                                      </p:to>
                                    </p:set>
                                    <p:anim calcmode="lin" valueType="num">
                                      <p:cBhvr additive="base">
                                        <p:cTn dur="500"/>
                                        <p:tgtEl>
                                          <p:spTgt spid="412"/>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40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par>
                                <p:cTn fill="hold" nodeType="withEffect" presetClass="entr" presetID="10" presetSubtype="0">
                                  <p:stCondLst>
                                    <p:cond delay="40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8" name="Shape 418"/>
        <p:cNvGrpSpPr/>
        <p:nvPr/>
      </p:nvGrpSpPr>
      <p:grpSpPr>
        <a:xfrm>
          <a:off x="0" y="0"/>
          <a:ext cx="0" cy="0"/>
          <a:chOff x="0" y="0"/>
          <a:chExt cx="0" cy="0"/>
        </a:xfrm>
      </p:grpSpPr>
      <p:sp>
        <p:nvSpPr>
          <p:cNvPr id="419" name="Google Shape;419;p25"/>
          <p:cNvSpPr/>
          <p:nvPr/>
        </p:nvSpPr>
        <p:spPr>
          <a:xfrm>
            <a:off x="-6985" y="-12700"/>
            <a:ext cx="12205336" cy="6883400"/>
          </a:xfrm>
          <a:prstGeom prst="rect">
            <a:avLst/>
          </a:prstGeom>
          <a:solidFill>
            <a:srgbClr val="633017">
              <a:alpha val="7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0" name="Google Shape;420;p25"/>
          <p:cNvSpPr/>
          <p:nvPr/>
        </p:nvSpPr>
        <p:spPr>
          <a:xfrm flipH="1" rot="5400000">
            <a:off x="4234952" y="1498134"/>
            <a:ext cx="3554040" cy="3605770"/>
          </a:xfrm>
          <a:custGeom>
            <a:rect b="b" l="l" r="r" t="t"/>
            <a:pathLst>
              <a:path extrusionOk="0" h="938" w="1104">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chemeClr val="lt1">
              <a:alpha val="2196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421" name="Google Shape;421;p25"/>
          <p:cNvGrpSpPr/>
          <p:nvPr/>
        </p:nvGrpSpPr>
        <p:grpSpPr>
          <a:xfrm>
            <a:off x="3518783" y="2459642"/>
            <a:ext cx="5156200" cy="1691443"/>
            <a:chOff x="3517900" y="2053243"/>
            <a:chExt cx="5156200" cy="1691443"/>
          </a:xfrm>
        </p:grpSpPr>
        <p:sp>
          <p:nvSpPr>
            <p:cNvPr id="422" name="Google Shape;422;p25"/>
            <p:cNvSpPr/>
            <p:nvPr/>
          </p:nvSpPr>
          <p:spPr>
            <a:xfrm>
              <a:off x="3517900" y="2053243"/>
              <a:ext cx="5156200" cy="1691443"/>
            </a:xfrm>
            <a:prstGeom prst="rect">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3" name="Google Shape;423;p25"/>
            <p:cNvSpPr txBox="1"/>
            <p:nvPr/>
          </p:nvSpPr>
          <p:spPr>
            <a:xfrm>
              <a:off x="4048683" y="2468603"/>
              <a:ext cx="4092231" cy="110799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6600">
                  <a:solidFill>
                    <a:schemeClr val="lt1"/>
                  </a:solidFill>
                  <a:latin typeface="Century Gothic"/>
                  <a:ea typeface="Century Gothic"/>
                  <a:cs typeface="Century Gothic"/>
                  <a:sym typeface="Century Gothic"/>
                </a:rPr>
                <a:t>SERVICES</a:t>
              </a:r>
              <a:endParaRPr b="1" sz="6600">
                <a:solidFill>
                  <a:schemeClr val="lt1"/>
                </a:solidFill>
                <a:latin typeface="Century Gothic"/>
                <a:ea typeface="Century Gothic"/>
                <a:cs typeface="Century Gothic"/>
                <a:sym typeface="Century Gothic"/>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par>
                                <p:cTn fill="hold" nodeType="with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p26"/>
          <p:cNvPicPr preferRelativeResize="0"/>
          <p:nvPr/>
        </p:nvPicPr>
        <p:blipFill rotWithShape="1">
          <a:blip r:embed="rId3">
            <a:alphaModFix/>
          </a:blip>
          <a:srcRect b="0" l="0" r="0" t="0"/>
          <a:stretch/>
        </p:blipFill>
        <p:spPr>
          <a:xfrm>
            <a:off x="884" y="1463688"/>
            <a:ext cx="12192000" cy="2639097"/>
          </a:xfrm>
          <a:prstGeom prst="rect">
            <a:avLst/>
          </a:prstGeom>
          <a:noFill/>
          <a:ln>
            <a:noFill/>
          </a:ln>
        </p:spPr>
      </p:pic>
      <p:sp>
        <p:nvSpPr>
          <p:cNvPr id="429" name="Google Shape;429;p26"/>
          <p:cNvSpPr/>
          <p:nvPr/>
        </p:nvSpPr>
        <p:spPr>
          <a:xfrm>
            <a:off x="884" y="1468133"/>
            <a:ext cx="12191999" cy="2639097"/>
          </a:xfrm>
          <a:prstGeom prst="rect">
            <a:avLst/>
          </a:prstGeom>
          <a:solidFill>
            <a:srgbClr val="462313">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430405"/>
              </a:solidFill>
              <a:latin typeface="Century Gothic"/>
              <a:ea typeface="Century Gothic"/>
              <a:cs typeface="Century Gothic"/>
              <a:sym typeface="Century Gothic"/>
            </a:endParaRPr>
          </a:p>
        </p:txBody>
      </p:sp>
      <p:pic>
        <p:nvPicPr>
          <p:cNvPr descr="C:\Users\Administrator\Desktop\室内设计\7.jpg7" id="430" name="Google Shape;430;p26"/>
          <p:cNvPicPr preferRelativeResize="0"/>
          <p:nvPr/>
        </p:nvPicPr>
        <p:blipFill rotWithShape="1">
          <a:blip r:embed="rId4">
            <a:alphaModFix/>
          </a:blip>
          <a:srcRect b="0" l="0" r="0" t="0"/>
          <a:stretch/>
        </p:blipFill>
        <p:spPr>
          <a:xfrm>
            <a:off x="1126773" y="1777048"/>
            <a:ext cx="1998980" cy="2019935"/>
          </a:xfrm>
          <a:prstGeom prst="ellipse">
            <a:avLst/>
          </a:prstGeom>
          <a:noFill/>
          <a:ln cap="flat" cmpd="sng" w="34925">
            <a:solidFill>
              <a:schemeClr val="lt1"/>
            </a:solidFill>
            <a:prstDash val="solid"/>
            <a:round/>
            <a:headEnd len="sm" w="sm" type="none"/>
            <a:tailEnd len="sm" w="sm" type="none"/>
          </a:ln>
          <a:effectLst>
            <a:outerShdw blurRad="25400" rotWithShape="0" algn="t" dir="5400000" dist="25400">
              <a:srgbClr val="000000">
                <a:alpha val="40000"/>
              </a:srgbClr>
            </a:outerShdw>
          </a:effectLst>
        </p:spPr>
      </p:pic>
      <p:pic>
        <p:nvPicPr>
          <p:cNvPr descr="C:\Users\Administrator\Desktop\室内设计\3.jpg3" id="431" name="Google Shape;431;p26"/>
          <p:cNvPicPr preferRelativeResize="0"/>
          <p:nvPr/>
        </p:nvPicPr>
        <p:blipFill rotWithShape="1">
          <a:blip r:embed="rId5">
            <a:alphaModFix/>
          </a:blip>
          <a:srcRect b="0" l="0" r="0" t="0"/>
          <a:stretch/>
        </p:blipFill>
        <p:spPr>
          <a:xfrm>
            <a:off x="3875688" y="1778000"/>
            <a:ext cx="1998980" cy="2018030"/>
          </a:xfrm>
          <a:prstGeom prst="ellipse">
            <a:avLst/>
          </a:prstGeom>
          <a:noFill/>
          <a:ln cap="flat" cmpd="sng" w="34925">
            <a:solidFill>
              <a:schemeClr val="lt1"/>
            </a:solidFill>
            <a:prstDash val="solid"/>
            <a:round/>
            <a:headEnd len="sm" w="sm" type="none"/>
            <a:tailEnd len="sm" w="sm" type="none"/>
          </a:ln>
          <a:effectLst>
            <a:outerShdw blurRad="25400" rotWithShape="0" algn="t" dir="5400000" dist="25400">
              <a:srgbClr val="000000">
                <a:alpha val="40000"/>
              </a:srgbClr>
            </a:outerShdw>
          </a:effectLst>
        </p:spPr>
      </p:pic>
      <p:pic>
        <p:nvPicPr>
          <p:cNvPr descr="C:\Users\Administrator\Desktop\室内设计\1.jpg1" id="432" name="Google Shape;432;p26"/>
          <p:cNvPicPr preferRelativeResize="0"/>
          <p:nvPr/>
        </p:nvPicPr>
        <p:blipFill rotWithShape="1">
          <a:blip r:embed="rId6">
            <a:alphaModFix/>
          </a:blip>
          <a:srcRect b="0" l="0" r="0" t="0"/>
          <a:stretch/>
        </p:blipFill>
        <p:spPr>
          <a:xfrm>
            <a:off x="6641113" y="1796098"/>
            <a:ext cx="1995170" cy="1981835"/>
          </a:xfrm>
          <a:prstGeom prst="ellipse">
            <a:avLst/>
          </a:prstGeom>
          <a:noFill/>
          <a:ln cap="flat" cmpd="sng" w="34925">
            <a:solidFill>
              <a:schemeClr val="lt1"/>
            </a:solidFill>
            <a:prstDash val="solid"/>
            <a:round/>
            <a:headEnd len="sm" w="sm" type="none"/>
            <a:tailEnd len="sm" w="sm" type="none"/>
          </a:ln>
          <a:effectLst>
            <a:outerShdw blurRad="25400" rotWithShape="0" algn="t" dir="5400000" dist="25400">
              <a:srgbClr val="000000">
                <a:alpha val="40000"/>
              </a:srgbClr>
            </a:outerShdw>
          </a:effectLst>
        </p:spPr>
      </p:pic>
      <p:pic>
        <p:nvPicPr>
          <p:cNvPr descr="C:\Users\Administrator\Desktop\室内设计\2.jpg2" id="433" name="Google Shape;433;p26"/>
          <p:cNvPicPr preferRelativeResize="0"/>
          <p:nvPr/>
        </p:nvPicPr>
        <p:blipFill rotWithShape="1">
          <a:blip r:embed="rId7">
            <a:alphaModFix/>
          </a:blip>
          <a:srcRect b="0" l="0" r="0" t="0"/>
          <a:stretch/>
        </p:blipFill>
        <p:spPr>
          <a:xfrm>
            <a:off x="9368438" y="1792605"/>
            <a:ext cx="1998980" cy="1988820"/>
          </a:xfrm>
          <a:prstGeom prst="ellipse">
            <a:avLst/>
          </a:prstGeom>
          <a:noFill/>
          <a:ln cap="flat" cmpd="sng" w="34925">
            <a:solidFill>
              <a:schemeClr val="lt1"/>
            </a:solidFill>
            <a:prstDash val="solid"/>
            <a:round/>
            <a:headEnd len="sm" w="sm" type="none"/>
            <a:tailEnd len="sm" w="sm" type="none"/>
          </a:ln>
          <a:effectLst>
            <a:outerShdw blurRad="25400" rotWithShape="0" algn="t" dir="5400000" dist="25400">
              <a:srgbClr val="000000">
                <a:alpha val="40000"/>
              </a:srgbClr>
            </a:outerShdw>
          </a:effectLst>
        </p:spPr>
      </p:pic>
      <p:sp>
        <p:nvSpPr>
          <p:cNvPr id="434" name="Google Shape;434;p26"/>
          <p:cNvSpPr/>
          <p:nvPr/>
        </p:nvSpPr>
        <p:spPr>
          <a:xfrm>
            <a:off x="1127206" y="4370953"/>
            <a:ext cx="58381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430405"/>
                </a:solidFill>
                <a:latin typeface="Century Gothic"/>
                <a:ea typeface="Century Gothic"/>
                <a:cs typeface="Century Gothic"/>
                <a:sym typeface="Century Gothic"/>
              </a:rPr>
              <a:t>Bill</a:t>
            </a:r>
            <a:endParaRPr/>
          </a:p>
        </p:txBody>
      </p:sp>
      <p:sp>
        <p:nvSpPr>
          <p:cNvPr id="435" name="Google Shape;435;p26"/>
          <p:cNvSpPr/>
          <p:nvPr/>
        </p:nvSpPr>
        <p:spPr>
          <a:xfrm>
            <a:off x="1121719" y="4805273"/>
            <a:ext cx="4731563" cy="137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430405"/>
                </a:solidFill>
                <a:latin typeface="Century Gothic"/>
                <a:ea typeface="Century Gothic"/>
                <a:cs typeface="Century Gothic"/>
                <a:sym typeface="Century Gothic"/>
              </a:rPr>
              <a:t>The user can make a presentation on a projector or computer, or print out the presentation to make a film. The user can make a presentation on a projector or computer, and can also make a presentation. You can also print out the presentation to make a film</a:t>
            </a:r>
            <a:endParaRPr/>
          </a:p>
        </p:txBody>
      </p:sp>
      <p:sp>
        <p:nvSpPr>
          <p:cNvPr id="436" name="Google Shape;436;p26"/>
          <p:cNvSpPr/>
          <p:nvPr/>
        </p:nvSpPr>
        <p:spPr>
          <a:xfrm>
            <a:off x="6641307" y="4345073"/>
            <a:ext cx="158088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430405"/>
                </a:solidFill>
                <a:latin typeface="Century Gothic"/>
                <a:ea typeface="Century Gothic"/>
                <a:cs typeface="Century Gothic"/>
                <a:sym typeface="Century Gothic"/>
              </a:rPr>
              <a:t>Authorize</a:t>
            </a:r>
            <a:endParaRPr/>
          </a:p>
        </p:txBody>
      </p:sp>
      <p:sp>
        <p:nvSpPr>
          <p:cNvPr id="437" name="Google Shape;437;p26"/>
          <p:cNvSpPr/>
          <p:nvPr/>
        </p:nvSpPr>
        <p:spPr>
          <a:xfrm>
            <a:off x="6635820" y="4779393"/>
            <a:ext cx="4731563" cy="137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430405"/>
                </a:solidFill>
                <a:latin typeface="Century Gothic"/>
                <a:ea typeface="Century Gothic"/>
                <a:cs typeface="Century Gothic"/>
                <a:sym typeface="Century Gothic"/>
              </a:rPr>
              <a:t>The user can make a presentation on a projector or computer, or print out the presentation to make a film. The user can make a presentation on a projector or computer, and can also make a presentation. You can also print out the presentation to make a film</a:t>
            </a:r>
            <a:endParaRPr/>
          </a:p>
        </p:txBody>
      </p:sp>
      <p:sp>
        <p:nvSpPr>
          <p:cNvPr id="438" name="Google Shape;438;p26"/>
          <p:cNvSpPr txBox="1"/>
          <p:nvPr/>
        </p:nvSpPr>
        <p:spPr>
          <a:xfrm>
            <a:off x="5098294" y="112607"/>
            <a:ext cx="203172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430405"/>
                </a:solidFill>
                <a:latin typeface="Century Gothic"/>
                <a:ea typeface="Century Gothic"/>
                <a:cs typeface="Century Gothic"/>
                <a:sym typeface="Century Gothic"/>
              </a:rPr>
              <a:t>Services</a:t>
            </a:r>
            <a:endParaRPr b="1" sz="3200">
              <a:solidFill>
                <a:srgbClr val="430405"/>
              </a:solidFill>
              <a:latin typeface="Century Gothic"/>
              <a:ea typeface="Century Gothic"/>
              <a:cs typeface="Century Gothic"/>
              <a:sym typeface="Century Gothic"/>
            </a:endParaRPr>
          </a:p>
        </p:txBody>
      </p:sp>
      <p:cxnSp>
        <p:nvCxnSpPr>
          <p:cNvPr id="439" name="Google Shape;439;p26"/>
          <p:cNvCxnSpPr/>
          <p:nvPr/>
        </p:nvCxnSpPr>
        <p:spPr>
          <a:xfrm>
            <a:off x="7085719" y="421640"/>
            <a:ext cx="1392767" cy="0"/>
          </a:xfrm>
          <a:prstGeom prst="straightConnector1">
            <a:avLst/>
          </a:prstGeom>
          <a:noFill/>
          <a:ln cap="flat" cmpd="sng" w="9525">
            <a:solidFill>
              <a:srgbClr val="633017"/>
            </a:solidFill>
            <a:prstDash val="dash"/>
            <a:miter lim="800000"/>
            <a:headEnd len="sm" w="sm" type="none"/>
            <a:tailEnd len="sm" w="sm" type="none"/>
          </a:ln>
        </p:spPr>
      </p:cxnSp>
      <p:cxnSp>
        <p:nvCxnSpPr>
          <p:cNvPr id="440" name="Google Shape;440;p26"/>
          <p:cNvCxnSpPr/>
          <p:nvPr/>
        </p:nvCxnSpPr>
        <p:spPr>
          <a:xfrm>
            <a:off x="3677885" y="421640"/>
            <a:ext cx="1392767" cy="0"/>
          </a:xfrm>
          <a:prstGeom prst="straightConnector1">
            <a:avLst/>
          </a:prstGeom>
          <a:noFill/>
          <a:ln cap="flat" cmpd="sng" w="9525">
            <a:solidFill>
              <a:srgbClr val="633017"/>
            </a:solidFill>
            <a:prstDash val="dash"/>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30"/>
                                        </p:tgtEl>
                                        <p:attrNameLst>
                                          <p:attrName>style.visibility</p:attrName>
                                        </p:attrNameLst>
                                      </p:cBhvr>
                                      <p:to>
                                        <p:strVal val="visible"/>
                                      </p:to>
                                    </p:set>
                                    <p:anim calcmode="lin" valueType="num">
                                      <p:cBhvr additive="base">
                                        <p:cTn dur="500"/>
                                        <p:tgtEl>
                                          <p:spTgt spid="430"/>
                                        </p:tgtEl>
                                        <p:attrNameLst>
                                          <p:attrName>ppt_w</p:attrName>
                                        </p:attrNameLst>
                                      </p:cBhvr>
                                      <p:tavLst>
                                        <p:tav fmla="" tm="0">
                                          <p:val>
                                            <p:strVal val="0"/>
                                          </p:val>
                                        </p:tav>
                                        <p:tav fmla="" tm="100000">
                                          <p:val>
                                            <p:strVal val="#ppt_w"/>
                                          </p:val>
                                        </p:tav>
                                      </p:tavLst>
                                    </p:anim>
                                    <p:anim calcmode="lin" valueType="num">
                                      <p:cBhvr additive="base">
                                        <p:cTn dur="500"/>
                                        <p:tgtEl>
                                          <p:spTgt spid="43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
                                  </p:stCondLst>
                                  <p:childTnLst>
                                    <p:set>
                                      <p:cBhvr>
                                        <p:cTn dur="1" fill="hold">
                                          <p:stCondLst>
                                            <p:cond delay="0"/>
                                          </p:stCondLst>
                                        </p:cTn>
                                        <p:tgtEl>
                                          <p:spTgt spid="431"/>
                                        </p:tgtEl>
                                        <p:attrNameLst>
                                          <p:attrName>style.visibility</p:attrName>
                                        </p:attrNameLst>
                                      </p:cBhvr>
                                      <p:to>
                                        <p:strVal val="visible"/>
                                      </p:to>
                                    </p:set>
                                    <p:anim calcmode="lin" valueType="num">
                                      <p:cBhvr additive="base">
                                        <p:cTn dur="500"/>
                                        <p:tgtEl>
                                          <p:spTgt spid="431"/>
                                        </p:tgtEl>
                                        <p:attrNameLst>
                                          <p:attrName>ppt_w</p:attrName>
                                        </p:attrNameLst>
                                      </p:cBhvr>
                                      <p:tavLst>
                                        <p:tav fmla="" tm="0">
                                          <p:val>
                                            <p:strVal val="0"/>
                                          </p:val>
                                        </p:tav>
                                        <p:tav fmla="" tm="100000">
                                          <p:val>
                                            <p:strVal val="#ppt_w"/>
                                          </p:val>
                                        </p:tav>
                                      </p:tavLst>
                                    </p:anim>
                                    <p:anim calcmode="lin" valueType="num">
                                      <p:cBhvr additive="base">
                                        <p:cTn dur="500"/>
                                        <p:tgtEl>
                                          <p:spTgt spid="43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432"/>
                                        </p:tgtEl>
                                        <p:attrNameLst>
                                          <p:attrName>style.visibility</p:attrName>
                                        </p:attrNameLst>
                                      </p:cBhvr>
                                      <p:to>
                                        <p:strVal val="visible"/>
                                      </p:to>
                                    </p:set>
                                    <p:anim calcmode="lin" valueType="num">
                                      <p:cBhvr additive="base">
                                        <p:cTn dur="500"/>
                                        <p:tgtEl>
                                          <p:spTgt spid="432"/>
                                        </p:tgtEl>
                                        <p:attrNameLst>
                                          <p:attrName>ppt_w</p:attrName>
                                        </p:attrNameLst>
                                      </p:cBhvr>
                                      <p:tavLst>
                                        <p:tav fmla="" tm="0">
                                          <p:val>
                                            <p:strVal val="0"/>
                                          </p:val>
                                        </p:tav>
                                        <p:tav fmla="" tm="100000">
                                          <p:val>
                                            <p:strVal val="#ppt_w"/>
                                          </p:val>
                                        </p:tav>
                                      </p:tavLst>
                                    </p:anim>
                                    <p:anim calcmode="lin" valueType="num">
                                      <p:cBhvr additive="base">
                                        <p:cTn dur="500"/>
                                        <p:tgtEl>
                                          <p:spTgt spid="4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50"/>
                                  </p:stCondLst>
                                  <p:childTnLst>
                                    <p:set>
                                      <p:cBhvr>
                                        <p:cTn dur="1" fill="hold">
                                          <p:stCondLst>
                                            <p:cond delay="0"/>
                                          </p:stCondLst>
                                        </p:cTn>
                                        <p:tgtEl>
                                          <p:spTgt spid="433"/>
                                        </p:tgtEl>
                                        <p:attrNameLst>
                                          <p:attrName>style.visibility</p:attrName>
                                        </p:attrNameLst>
                                      </p:cBhvr>
                                      <p:to>
                                        <p:strVal val="visible"/>
                                      </p:to>
                                    </p:set>
                                    <p:anim calcmode="lin" valueType="num">
                                      <p:cBhvr additive="base">
                                        <p:cTn dur="500"/>
                                        <p:tgtEl>
                                          <p:spTgt spid="433"/>
                                        </p:tgtEl>
                                        <p:attrNameLst>
                                          <p:attrName>ppt_w</p:attrName>
                                        </p:attrNameLst>
                                      </p:cBhvr>
                                      <p:tavLst>
                                        <p:tav fmla="" tm="0">
                                          <p:val>
                                            <p:strVal val="0"/>
                                          </p:val>
                                        </p:tav>
                                        <p:tav fmla="" tm="100000">
                                          <p:val>
                                            <p:strVal val="#ppt_w"/>
                                          </p:val>
                                        </p:tav>
                                      </p:tavLst>
                                    </p:anim>
                                    <p:anim calcmode="lin" valueType="num">
                                      <p:cBhvr additive="base">
                                        <p:cTn dur="500"/>
                                        <p:tgtEl>
                                          <p:spTgt spid="433"/>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35">
                                            <p:txEl>
                                              <p:pRg end="0" st="0"/>
                                            </p:txEl>
                                          </p:spTgt>
                                        </p:tgtEl>
                                        <p:attrNameLst>
                                          <p:attrName>style.visibility</p:attrName>
                                        </p:attrNameLst>
                                      </p:cBhvr>
                                      <p:to>
                                        <p:strVal val="visible"/>
                                      </p:to>
                                    </p:set>
                                    <p:animEffect filter="fade" transition="in">
                                      <p:cBhvr>
                                        <p:cTn dur="500"/>
                                        <p:tgtEl>
                                          <p:spTgt spid="435">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37">
                                            <p:txEl>
                                              <p:pRg end="0" st="0"/>
                                            </p:txEl>
                                          </p:spTgt>
                                        </p:tgtEl>
                                        <p:attrNameLst>
                                          <p:attrName>style.visibility</p:attrName>
                                        </p:attrNameLst>
                                      </p:cBhvr>
                                      <p:to>
                                        <p:strVal val="visible"/>
                                      </p:to>
                                    </p:set>
                                    <p:animEffect filter="fade" transition="in">
                                      <p:cBhvr>
                                        <p:cTn dur="500"/>
                                        <p:tgtEl>
                                          <p:spTgt spid="437">
                                            <p:txEl>
                                              <p:pRg end="0" st="0"/>
                                            </p:txEl>
                                          </p:spTgt>
                                        </p:tgtEl>
                                      </p:cBhvr>
                                    </p:animEffect>
                                  </p:childTnLst>
                                </p:cTn>
                              </p:par>
                            </p:childTnLst>
                          </p:cTn>
                        </p:par>
                        <p:par>
                          <p:cTn fill="hold">
                            <p:stCondLst>
                              <p:cond delay="3500"/>
                            </p:stCondLst>
                            <p:childTnLst>
                              <p:par>
                                <p:cTn fill="hold" nodeType="afterEffect" presetClass="entr" presetID="2" presetSubtype="1">
                                  <p:stCondLst>
                                    <p:cond delay="0"/>
                                  </p:stCondLst>
                                  <p:childTnLst>
                                    <p:set>
                                      <p:cBhvr>
                                        <p:cTn dur="1" fill="hold">
                                          <p:stCondLst>
                                            <p:cond delay="0"/>
                                          </p:stCondLst>
                                        </p:cTn>
                                        <p:tgtEl>
                                          <p:spTgt spid="438"/>
                                        </p:tgtEl>
                                        <p:attrNameLst>
                                          <p:attrName>style.visibility</p:attrName>
                                        </p:attrNameLst>
                                      </p:cBhvr>
                                      <p:to>
                                        <p:strVal val="visible"/>
                                      </p:to>
                                    </p:set>
                                    <p:anim calcmode="lin" valueType="num">
                                      <p:cBhvr additive="base">
                                        <p:cTn dur="500"/>
                                        <p:tgtEl>
                                          <p:spTgt spid="438"/>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40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par>
                                <p:cTn fill="hold" nodeType="withEffect" presetClass="entr" presetID="10" presetSubtype="0">
                                  <p:stCondLst>
                                    <p:cond delay="40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7"/>
          <p:cNvSpPr/>
          <p:nvPr/>
        </p:nvSpPr>
        <p:spPr>
          <a:xfrm>
            <a:off x="1234944" y="2470053"/>
            <a:ext cx="2217579" cy="2217579"/>
          </a:xfrm>
          <a:prstGeom prst="blockArc">
            <a:avLst>
              <a:gd fmla="val 10800000" name="adj1"/>
              <a:gd fmla="val 3" name="adj2"/>
              <a:gd fmla="val 15291" name="adj3"/>
            </a:avLst>
          </a:prstGeom>
          <a:solidFill>
            <a:srgbClr val="462313"/>
          </a:solidFill>
          <a:ln cap="flat" cmpd="sng" w="12700">
            <a:solidFill>
              <a:srgbClr val="D8D8D8"/>
            </a:solidFill>
            <a:prstDash val="solid"/>
            <a:miter lim="800000"/>
            <a:headEnd len="sm" w="sm" type="none"/>
            <a:tailEnd len="sm" w="sm" type="none"/>
          </a:ln>
          <a:effectLst>
            <a:outerShdw blurRad="254000" rotWithShape="0" algn="tr" dir="8160000" dist="1270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446" name="Google Shape;446;p27"/>
          <p:cNvSpPr/>
          <p:nvPr/>
        </p:nvSpPr>
        <p:spPr>
          <a:xfrm>
            <a:off x="4987860" y="2470053"/>
            <a:ext cx="2217579" cy="2217579"/>
          </a:xfrm>
          <a:prstGeom prst="blockArc">
            <a:avLst>
              <a:gd fmla="val 10800000" name="adj1"/>
              <a:gd fmla="val 3" name="adj2"/>
              <a:gd fmla="val 15291" name="adj3"/>
            </a:avLst>
          </a:prstGeom>
          <a:solidFill>
            <a:srgbClr val="462313"/>
          </a:solidFill>
          <a:ln cap="flat" cmpd="sng" w="12700">
            <a:solidFill>
              <a:srgbClr val="D8D8D8"/>
            </a:solidFill>
            <a:prstDash val="solid"/>
            <a:miter lim="800000"/>
            <a:headEnd len="sm" w="sm" type="none"/>
            <a:tailEnd len="sm" w="sm" type="none"/>
          </a:ln>
          <a:effectLst>
            <a:outerShdw blurRad="254000" rotWithShape="0" algn="tr" dir="8160000" dist="1270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447" name="Google Shape;447;p27"/>
          <p:cNvSpPr/>
          <p:nvPr/>
        </p:nvSpPr>
        <p:spPr>
          <a:xfrm>
            <a:off x="8740679" y="2470053"/>
            <a:ext cx="2217579" cy="2217579"/>
          </a:xfrm>
          <a:prstGeom prst="blockArc">
            <a:avLst>
              <a:gd fmla="val 10800000" name="adj1"/>
              <a:gd fmla="val 3" name="adj2"/>
              <a:gd fmla="val 15291" name="adj3"/>
            </a:avLst>
          </a:prstGeom>
          <a:solidFill>
            <a:srgbClr val="462313"/>
          </a:solidFill>
          <a:ln cap="flat" cmpd="sng" w="12700">
            <a:solidFill>
              <a:srgbClr val="D8D8D8"/>
            </a:solidFill>
            <a:prstDash val="solid"/>
            <a:miter lim="800000"/>
            <a:headEnd len="sm" w="sm" type="none"/>
            <a:tailEnd len="sm" w="sm" type="none"/>
          </a:ln>
          <a:effectLst>
            <a:outerShdw blurRad="254000" rotWithShape="0" algn="tr" dir="8160000" dist="1270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448" name="Google Shape;448;p27"/>
          <p:cNvSpPr txBox="1"/>
          <p:nvPr/>
        </p:nvSpPr>
        <p:spPr>
          <a:xfrm>
            <a:off x="1894328" y="4492564"/>
            <a:ext cx="852798" cy="28700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865">
                <a:solidFill>
                  <a:srgbClr val="430405"/>
                </a:solidFill>
                <a:latin typeface="Century Gothic"/>
                <a:ea typeface="Century Gothic"/>
                <a:cs typeface="Century Gothic"/>
                <a:sym typeface="Century Gothic"/>
              </a:rPr>
              <a:t>Cancel</a:t>
            </a:r>
            <a:endParaRPr b="1" sz="1865">
              <a:solidFill>
                <a:srgbClr val="430405"/>
              </a:solidFill>
              <a:latin typeface="Century Gothic"/>
              <a:ea typeface="Century Gothic"/>
              <a:cs typeface="Century Gothic"/>
              <a:sym typeface="Century Gothic"/>
            </a:endParaRPr>
          </a:p>
        </p:txBody>
      </p:sp>
      <p:sp>
        <p:nvSpPr>
          <p:cNvPr id="449" name="Google Shape;449;p27"/>
          <p:cNvSpPr txBox="1"/>
          <p:nvPr/>
        </p:nvSpPr>
        <p:spPr>
          <a:xfrm>
            <a:off x="3622704" y="2538816"/>
            <a:ext cx="1139736" cy="28700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865">
                <a:solidFill>
                  <a:srgbClr val="430405"/>
                </a:solidFill>
                <a:latin typeface="Century Gothic"/>
                <a:ea typeface="Century Gothic"/>
                <a:cs typeface="Century Gothic"/>
                <a:sym typeface="Century Gothic"/>
              </a:rPr>
              <a:t>Calculate</a:t>
            </a:r>
            <a:endParaRPr b="1" sz="1865">
              <a:solidFill>
                <a:srgbClr val="430405"/>
              </a:solidFill>
              <a:latin typeface="Century Gothic"/>
              <a:ea typeface="Century Gothic"/>
              <a:cs typeface="Century Gothic"/>
              <a:sym typeface="Century Gothic"/>
            </a:endParaRPr>
          </a:p>
        </p:txBody>
      </p:sp>
      <p:sp>
        <p:nvSpPr>
          <p:cNvPr id="450" name="Google Shape;450;p27"/>
          <p:cNvSpPr txBox="1"/>
          <p:nvPr/>
        </p:nvSpPr>
        <p:spPr>
          <a:xfrm>
            <a:off x="5915547" y="4492564"/>
            <a:ext cx="423193" cy="28700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865">
                <a:solidFill>
                  <a:srgbClr val="430405"/>
                </a:solidFill>
                <a:latin typeface="Century Gothic"/>
                <a:ea typeface="Century Gothic"/>
                <a:cs typeface="Century Gothic"/>
                <a:sym typeface="Century Gothic"/>
              </a:rPr>
              <a:t>Buy</a:t>
            </a:r>
            <a:endParaRPr b="1" sz="1865">
              <a:solidFill>
                <a:srgbClr val="430405"/>
              </a:solidFill>
              <a:latin typeface="Century Gothic"/>
              <a:ea typeface="Century Gothic"/>
              <a:cs typeface="Century Gothic"/>
              <a:sym typeface="Century Gothic"/>
            </a:endParaRPr>
          </a:p>
        </p:txBody>
      </p:sp>
      <p:sp>
        <p:nvSpPr>
          <p:cNvPr id="451" name="Google Shape;451;p27"/>
          <p:cNvSpPr txBox="1"/>
          <p:nvPr/>
        </p:nvSpPr>
        <p:spPr>
          <a:xfrm>
            <a:off x="7554241" y="2538816"/>
            <a:ext cx="849592" cy="28700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865">
                <a:solidFill>
                  <a:srgbClr val="430405"/>
                </a:solidFill>
                <a:latin typeface="Century Gothic"/>
                <a:ea typeface="Century Gothic"/>
                <a:cs typeface="Century Gothic"/>
                <a:sym typeface="Century Gothic"/>
              </a:rPr>
              <a:t>Budget</a:t>
            </a:r>
            <a:endParaRPr b="1" sz="1865">
              <a:solidFill>
                <a:srgbClr val="430405"/>
              </a:solidFill>
              <a:latin typeface="Century Gothic"/>
              <a:ea typeface="Century Gothic"/>
              <a:cs typeface="Century Gothic"/>
              <a:sym typeface="Century Gothic"/>
            </a:endParaRPr>
          </a:p>
        </p:txBody>
      </p:sp>
      <p:sp>
        <p:nvSpPr>
          <p:cNvPr id="452" name="Google Shape;452;p27"/>
          <p:cNvSpPr txBox="1"/>
          <p:nvPr/>
        </p:nvSpPr>
        <p:spPr>
          <a:xfrm>
            <a:off x="9561837" y="4492564"/>
            <a:ext cx="674864" cy="287002"/>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1865">
                <a:solidFill>
                  <a:srgbClr val="430405"/>
                </a:solidFill>
                <a:latin typeface="Century Gothic"/>
                <a:ea typeface="Century Gothic"/>
                <a:cs typeface="Century Gothic"/>
                <a:sym typeface="Century Gothic"/>
              </a:rPr>
              <a:t>Brand</a:t>
            </a:r>
            <a:endParaRPr b="1" sz="1865">
              <a:solidFill>
                <a:srgbClr val="430405"/>
              </a:solidFill>
              <a:latin typeface="Century Gothic"/>
              <a:ea typeface="Century Gothic"/>
              <a:cs typeface="Century Gothic"/>
              <a:sym typeface="Century Gothic"/>
            </a:endParaRPr>
          </a:p>
        </p:txBody>
      </p:sp>
      <p:sp>
        <p:nvSpPr>
          <p:cNvPr id="453" name="Google Shape;453;p27"/>
          <p:cNvSpPr/>
          <p:nvPr/>
        </p:nvSpPr>
        <p:spPr>
          <a:xfrm rot="10800000">
            <a:off x="3110428" y="2467171"/>
            <a:ext cx="2217579" cy="2217579"/>
          </a:xfrm>
          <a:prstGeom prst="blockArc">
            <a:avLst>
              <a:gd fmla="val 10800000" name="adj1"/>
              <a:gd fmla="val 3" name="adj2"/>
              <a:gd fmla="val 15291" name="adj3"/>
            </a:avLst>
          </a:prstGeom>
          <a:solidFill>
            <a:srgbClr val="633017"/>
          </a:solidFill>
          <a:ln cap="flat" cmpd="sng" w="12700">
            <a:solidFill>
              <a:srgbClr val="D8D8D8"/>
            </a:solidFill>
            <a:prstDash val="solid"/>
            <a:miter lim="800000"/>
            <a:headEnd len="sm" w="sm" type="none"/>
            <a:tailEnd len="sm" w="sm" type="none"/>
          </a:ln>
          <a:effectLst>
            <a:outerShdw blurRad="254000" rotWithShape="0" algn="tr" dir="8160000" dist="1270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454" name="Google Shape;454;p27"/>
          <p:cNvSpPr/>
          <p:nvPr/>
        </p:nvSpPr>
        <p:spPr>
          <a:xfrm rot="10800000">
            <a:off x="6863346" y="2467171"/>
            <a:ext cx="2217579" cy="2217579"/>
          </a:xfrm>
          <a:prstGeom prst="blockArc">
            <a:avLst>
              <a:gd fmla="val 10800000" name="adj1"/>
              <a:gd fmla="val 3" name="adj2"/>
              <a:gd fmla="val 15291" name="adj3"/>
            </a:avLst>
          </a:prstGeom>
          <a:solidFill>
            <a:srgbClr val="A97B40"/>
          </a:solidFill>
          <a:ln cap="flat" cmpd="sng" w="12700">
            <a:solidFill>
              <a:srgbClr val="D8D8D8"/>
            </a:solidFill>
            <a:prstDash val="solid"/>
            <a:miter lim="800000"/>
            <a:headEnd len="sm" w="sm" type="none"/>
            <a:tailEnd len="sm" w="sm" type="none"/>
          </a:ln>
          <a:effectLst>
            <a:outerShdw blurRad="254000" rotWithShape="0" algn="tr" dir="8160000" dist="1270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grpSp>
        <p:nvGrpSpPr>
          <p:cNvPr id="455" name="Google Shape;455;p27"/>
          <p:cNvGrpSpPr/>
          <p:nvPr/>
        </p:nvGrpSpPr>
        <p:grpSpPr>
          <a:xfrm>
            <a:off x="1716639" y="2984041"/>
            <a:ext cx="1233652" cy="1233652"/>
            <a:chOff x="1318780" y="2410117"/>
            <a:chExt cx="806358" cy="806358"/>
          </a:xfrm>
        </p:grpSpPr>
        <p:grpSp>
          <p:nvGrpSpPr>
            <p:cNvPr id="456" name="Google Shape;456;p27"/>
            <p:cNvGrpSpPr/>
            <p:nvPr/>
          </p:nvGrpSpPr>
          <p:grpSpPr>
            <a:xfrm>
              <a:off x="1318780" y="2410117"/>
              <a:ext cx="806358" cy="806358"/>
              <a:chOff x="3724322" y="1908536"/>
              <a:chExt cx="1329153" cy="1329153"/>
            </a:xfrm>
          </p:grpSpPr>
          <p:sp>
            <p:nvSpPr>
              <p:cNvPr id="457" name="Google Shape;457;p27"/>
              <p:cNvSpPr/>
              <p:nvPr/>
            </p:nvSpPr>
            <p:spPr>
              <a:xfrm>
                <a:off x="3724322" y="1908536"/>
                <a:ext cx="1329153" cy="1329153"/>
              </a:xfrm>
              <a:prstGeom prst="ellipse">
                <a:avLst/>
              </a:prstGeom>
              <a:gradFill>
                <a:gsLst>
                  <a:gs pos="0">
                    <a:schemeClr val="lt1"/>
                  </a:gs>
                  <a:gs pos="100000">
                    <a:srgbClr val="DDDEDD"/>
                  </a:gs>
                </a:gsLst>
                <a:lin ang="9600000" scaled="0"/>
              </a:gradFill>
              <a:ln cap="flat" cmpd="sng" w="28575">
                <a:solidFill>
                  <a:schemeClr val="lt1"/>
                </a:solidFill>
                <a:prstDash val="solid"/>
                <a:miter lim="800000"/>
                <a:headEnd len="sm" w="sm" type="none"/>
                <a:tailEnd len="sm" w="sm" type="none"/>
              </a:ln>
              <a:effectLst>
                <a:outerShdw blurRad="279400" rotWithShape="0" algn="tr" dir="8100000" dist="254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458" name="Google Shape;458;p27"/>
              <p:cNvSpPr/>
              <p:nvPr/>
            </p:nvSpPr>
            <p:spPr>
              <a:xfrm>
                <a:off x="3839838" y="2024052"/>
                <a:ext cx="1098122" cy="1098122"/>
              </a:xfrm>
              <a:prstGeom prst="ellipse">
                <a:avLst/>
              </a:prstGeom>
              <a:solidFill>
                <a:srgbClr val="A97B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grpSp>
        <p:sp>
          <p:nvSpPr>
            <p:cNvPr id="459" name="Google Shape;459;p27"/>
            <p:cNvSpPr/>
            <p:nvPr/>
          </p:nvSpPr>
          <p:spPr>
            <a:xfrm>
              <a:off x="1497123" y="2652994"/>
              <a:ext cx="397548" cy="320603"/>
            </a:xfrm>
            <a:custGeom>
              <a:rect b="b" l="l" r="r" t="t"/>
              <a:pathLst>
                <a:path extrusionOk="0"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grpSp>
      <p:grpSp>
        <p:nvGrpSpPr>
          <p:cNvPr id="460" name="Google Shape;460;p27"/>
          <p:cNvGrpSpPr/>
          <p:nvPr/>
        </p:nvGrpSpPr>
        <p:grpSpPr>
          <a:xfrm>
            <a:off x="3607470" y="2960546"/>
            <a:ext cx="1233652" cy="1233652"/>
            <a:chOff x="2701342" y="2384716"/>
            <a:chExt cx="925239" cy="925239"/>
          </a:xfrm>
        </p:grpSpPr>
        <p:grpSp>
          <p:nvGrpSpPr>
            <p:cNvPr id="461" name="Google Shape;461;p27"/>
            <p:cNvGrpSpPr/>
            <p:nvPr/>
          </p:nvGrpSpPr>
          <p:grpSpPr>
            <a:xfrm>
              <a:off x="2701342" y="2384716"/>
              <a:ext cx="925239" cy="925239"/>
              <a:chOff x="3724322" y="1908536"/>
              <a:chExt cx="1329153" cy="1329153"/>
            </a:xfrm>
          </p:grpSpPr>
          <p:sp>
            <p:nvSpPr>
              <p:cNvPr id="462" name="Google Shape;462;p27"/>
              <p:cNvSpPr/>
              <p:nvPr/>
            </p:nvSpPr>
            <p:spPr>
              <a:xfrm>
                <a:off x="3724322" y="1908536"/>
                <a:ext cx="1329153" cy="1329153"/>
              </a:xfrm>
              <a:prstGeom prst="ellipse">
                <a:avLst/>
              </a:prstGeom>
              <a:gradFill>
                <a:gsLst>
                  <a:gs pos="0">
                    <a:schemeClr val="lt1"/>
                  </a:gs>
                  <a:gs pos="100000">
                    <a:srgbClr val="DDDEDD"/>
                  </a:gs>
                </a:gsLst>
                <a:lin ang="9600000" scaled="0"/>
              </a:gradFill>
              <a:ln cap="flat" cmpd="sng" w="28575">
                <a:solidFill>
                  <a:schemeClr val="lt1"/>
                </a:solidFill>
                <a:prstDash val="solid"/>
                <a:miter lim="800000"/>
                <a:headEnd len="sm" w="sm" type="none"/>
                <a:tailEnd len="sm" w="sm" type="none"/>
              </a:ln>
              <a:effectLst>
                <a:outerShdw blurRad="279400" rotWithShape="0" algn="tr" dir="8100000" dist="254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463" name="Google Shape;463;p27"/>
              <p:cNvSpPr/>
              <p:nvPr/>
            </p:nvSpPr>
            <p:spPr>
              <a:xfrm>
                <a:off x="3839838" y="2024052"/>
                <a:ext cx="1098122" cy="1098122"/>
              </a:xfrm>
              <a:prstGeom prst="ellipse">
                <a:avLst/>
              </a:prstGeom>
              <a:solidFill>
                <a:srgbClr val="4304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grpSp>
        <p:sp>
          <p:nvSpPr>
            <p:cNvPr id="464" name="Google Shape;464;p27"/>
            <p:cNvSpPr/>
            <p:nvPr/>
          </p:nvSpPr>
          <p:spPr>
            <a:xfrm>
              <a:off x="2943474" y="2657050"/>
              <a:ext cx="433281" cy="427002"/>
            </a:xfrm>
            <a:custGeom>
              <a:rect b="b" l="l" r="r" t="t"/>
              <a:pathLst>
                <a:path extrusionOk="0" h="63" w="64">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grpSp>
      <p:grpSp>
        <p:nvGrpSpPr>
          <p:cNvPr id="465" name="Google Shape;465;p27"/>
          <p:cNvGrpSpPr/>
          <p:nvPr/>
        </p:nvGrpSpPr>
        <p:grpSpPr>
          <a:xfrm>
            <a:off x="7362210" y="2947152"/>
            <a:ext cx="1233652" cy="1233652"/>
            <a:chOff x="5521207" y="2357049"/>
            <a:chExt cx="925239" cy="925239"/>
          </a:xfrm>
        </p:grpSpPr>
        <p:grpSp>
          <p:nvGrpSpPr>
            <p:cNvPr id="466" name="Google Shape;466;p27"/>
            <p:cNvGrpSpPr/>
            <p:nvPr/>
          </p:nvGrpSpPr>
          <p:grpSpPr>
            <a:xfrm>
              <a:off x="5521207" y="2357049"/>
              <a:ext cx="925239" cy="925239"/>
              <a:chOff x="3724322" y="1908536"/>
              <a:chExt cx="1329153" cy="1329153"/>
            </a:xfrm>
          </p:grpSpPr>
          <p:sp>
            <p:nvSpPr>
              <p:cNvPr id="467" name="Google Shape;467;p27"/>
              <p:cNvSpPr/>
              <p:nvPr/>
            </p:nvSpPr>
            <p:spPr>
              <a:xfrm>
                <a:off x="3724322" y="1908536"/>
                <a:ext cx="1329153" cy="1329153"/>
              </a:xfrm>
              <a:prstGeom prst="ellipse">
                <a:avLst/>
              </a:prstGeom>
              <a:gradFill>
                <a:gsLst>
                  <a:gs pos="0">
                    <a:schemeClr val="lt1"/>
                  </a:gs>
                  <a:gs pos="100000">
                    <a:srgbClr val="DDDEDD"/>
                  </a:gs>
                </a:gsLst>
                <a:lin ang="9600000" scaled="0"/>
              </a:gradFill>
              <a:ln cap="flat" cmpd="sng" w="28575">
                <a:solidFill>
                  <a:schemeClr val="lt1"/>
                </a:solidFill>
                <a:prstDash val="solid"/>
                <a:miter lim="800000"/>
                <a:headEnd len="sm" w="sm" type="none"/>
                <a:tailEnd len="sm" w="sm" type="none"/>
              </a:ln>
              <a:effectLst>
                <a:outerShdw blurRad="279400" rotWithShape="0" algn="tr" dir="8100000" dist="254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468" name="Google Shape;468;p27"/>
              <p:cNvSpPr/>
              <p:nvPr/>
            </p:nvSpPr>
            <p:spPr>
              <a:xfrm>
                <a:off x="3839838" y="2024052"/>
                <a:ext cx="1098122" cy="1098122"/>
              </a:xfrm>
              <a:prstGeom prst="ellipse">
                <a:avLst/>
              </a:prstGeom>
              <a:solidFill>
                <a:srgbClr val="63301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grpSp>
        <p:sp>
          <p:nvSpPr>
            <p:cNvPr id="469" name="Google Shape;469;p27"/>
            <p:cNvSpPr/>
            <p:nvPr/>
          </p:nvSpPr>
          <p:spPr>
            <a:xfrm>
              <a:off x="5784023" y="2620287"/>
              <a:ext cx="389255" cy="389255"/>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grpSp>
      <p:grpSp>
        <p:nvGrpSpPr>
          <p:cNvPr id="470" name="Google Shape;470;p27"/>
          <p:cNvGrpSpPr/>
          <p:nvPr/>
        </p:nvGrpSpPr>
        <p:grpSpPr>
          <a:xfrm>
            <a:off x="9247960" y="2956896"/>
            <a:ext cx="1233652" cy="1233652"/>
            <a:chOff x="6935520" y="2364357"/>
            <a:chExt cx="925239" cy="925239"/>
          </a:xfrm>
        </p:grpSpPr>
        <p:grpSp>
          <p:nvGrpSpPr>
            <p:cNvPr id="471" name="Google Shape;471;p27"/>
            <p:cNvGrpSpPr/>
            <p:nvPr/>
          </p:nvGrpSpPr>
          <p:grpSpPr>
            <a:xfrm>
              <a:off x="6935520" y="2364357"/>
              <a:ext cx="925239" cy="925239"/>
              <a:chOff x="3724322" y="1908536"/>
              <a:chExt cx="1329153" cy="1329153"/>
            </a:xfrm>
          </p:grpSpPr>
          <p:sp>
            <p:nvSpPr>
              <p:cNvPr id="472" name="Google Shape;472;p27"/>
              <p:cNvSpPr/>
              <p:nvPr/>
            </p:nvSpPr>
            <p:spPr>
              <a:xfrm>
                <a:off x="3724322" y="1908536"/>
                <a:ext cx="1329153" cy="1329153"/>
              </a:xfrm>
              <a:prstGeom prst="ellipse">
                <a:avLst/>
              </a:prstGeom>
              <a:gradFill>
                <a:gsLst>
                  <a:gs pos="0">
                    <a:schemeClr val="lt1"/>
                  </a:gs>
                  <a:gs pos="100000">
                    <a:srgbClr val="DDDEDD"/>
                  </a:gs>
                </a:gsLst>
                <a:lin ang="9600000" scaled="0"/>
              </a:gradFill>
              <a:ln cap="flat" cmpd="sng" w="28575">
                <a:solidFill>
                  <a:schemeClr val="lt1"/>
                </a:solidFill>
                <a:prstDash val="solid"/>
                <a:miter lim="800000"/>
                <a:headEnd len="sm" w="sm" type="none"/>
                <a:tailEnd len="sm" w="sm" type="none"/>
              </a:ln>
              <a:effectLst>
                <a:outerShdw blurRad="279400" rotWithShape="0" algn="tr" dir="8100000" dist="254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473" name="Google Shape;473;p27"/>
              <p:cNvSpPr/>
              <p:nvPr/>
            </p:nvSpPr>
            <p:spPr>
              <a:xfrm>
                <a:off x="3839838" y="2024052"/>
                <a:ext cx="1098122" cy="1098122"/>
              </a:xfrm>
              <a:prstGeom prst="ellipse">
                <a:avLst/>
              </a:prstGeom>
              <a:solidFill>
                <a:srgbClr val="46231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grpSp>
        <p:sp>
          <p:nvSpPr>
            <p:cNvPr id="474" name="Google Shape;474;p27"/>
            <p:cNvSpPr/>
            <p:nvPr/>
          </p:nvSpPr>
          <p:spPr>
            <a:xfrm>
              <a:off x="7183365" y="2621245"/>
              <a:ext cx="423615" cy="427002"/>
            </a:xfrm>
            <a:custGeom>
              <a:rect b="b" l="l" r="r" t="t"/>
              <a:pathLst>
                <a:path extrusionOk="0" h="58" w="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grpSp>
      <p:grpSp>
        <p:nvGrpSpPr>
          <p:cNvPr id="475" name="Google Shape;475;p27"/>
          <p:cNvGrpSpPr/>
          <p:nvPr/>
        </p:nvGrpSpPr>
        <p:grpSpPr>
          <a:xfrm>
            <a:off x="5477940" y="2991627"/>
            <a:ext cx="1233652" cy="1233652"/>
            <a:chOff x="4313078" y="3516012"/>
            <a:chExt cx="925239" cy="925239"/>
          </a:xfrm>
        </p:grpSpPr>
        <p:grpSp>
          <p:nvGrpSpPr>
            <p:cNvPr id="476" name="Google Shape;476;p27"/>
            <p:cNvGrpSpPr/>
            <p:nvPr/>
          </p:nvGrpSpPr>
          <p:grpSpPr>
            <a:xfrm>
              <a:off x="4313078" y="3516012"/>
              <a:ext cx="925239" cy="925239"/>
              <a:chOff x="3724322" y="1908536"/>
              <a:chExt cx="1329153" cy="1329153"/>
            </a:xfrm>
          </p:grpSpPr>
          <p:sp>
            <p:nvSpPr>
              <p:cNvPr id="477" name="Google Shape;477;p27"/>
              <p:cNvSpPr/>
              <p:nvPr/>
            </p:nvSpPr>
            <p:spPr>
              <a:xfrm>
                <a:off x="3724322" y="1908536"/>
                <a:ext cx="1329153" cy="1329153"/>
              </a:xfrm>
              <a:prstGeom prst="ellipse">
                <a:avLst/>
              </a:prstGeom>
              <a:gradFill>
                <a:gsLst>
                  <a:gs pos="0">
                    <a:schemeClr val="lt1"/>
                  </a:gs>
                  <a:gs pos="100000">
                    <a:srgbClr val="DDDEDD"/>
                  </a:gs>
                </a:gsLst>
                <a:lin ang="9600000" scaled="0"/>
              </a:gradFill>
              <a:ln cap="flat" cmpd="sng" w="28575">
                <a:solidFill>
                  <a:schemeClr val="lt1"/>
                </a:solidFill>
                <a:prstDash val="solid"/>
                <a:miter lim="800000"/>
                <a:headEnd len="sm" w="sm" type="none"/>
                <a:tailEnd len="sm" w="sm" type="none"/>
              </a:ln>
              <a:effectLst>
                <a:outerShdw blurRad="279400" rotWithShape="0" algn="tr" dir="8100000" dist="254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478" name="Google Shape;478;p27"/>
              <p:cNvSpPr/>
              <p:nvPr/>
            </p:nvSpPr>
            <p:spPr>
              <a:xfrm>
                <a:off x="3839838" y="2024052"/>
                <a:ext cx="1098122" cy="1098122"/>
              </a:xfrm>
              <a:prstGeom prst="ellipse">
                <a:avLst/>
              </a:prstGeom>
              <a:solidFill>
                <a:srgbClr val="63301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grpSp>
        <p:sp>
          <p:nvSpPr>
            <p:cNvPr id="479" name="Google Shape;479;p27"/>
            <p:cNvSpPr/>
            <p:nvPr/>
          </p:nvSpPr>
          <p:spPr>
            <a:xfrm>
              <a:off x="4518150" y="3784655"/>
              <a:ext cx="515095" cy="387952"/>
            </a:xfrm>
            <a:custGeom>
              <a:rect b="b" l="l" r="r" t="t"/>
              <a:pathLst>
                <a:path extrusionOk="0" h="119" w="158">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grpSp>
      <p:sp>
        <p:nvSpPr>
          <p:cNvPr id="480" name="Google Shape;480;p27"/>
          <p:cNvSpPr txBox="1"/>
          <p:nvPr/>
        </p:nvSpPr>
        <p:spPr>
          <a:xfrm>
            <a:off x="745675" y="1702445"/>
            <a:ext cx="3081832" cy="4201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65">
                <a:solidFill>
                  <a:srgbClr val="430405"/>
                </a:solidFill>
                <a:latin typeface="Century Gothic"/>
                <a:ea typeface="Century Gothic"/>
                <a:cs typeface="Century Gothic"/>
                <a:sym typeface="Century Gothic"/>
              </a:rPr>
              <a:t>Enter the comprehensive description of the above chart here</a:t>
            </a:r>
            <a:endParaRPr sz="1065">
              <a:solidFill>
                <a:srgbClr val="430405"/>
              </a:solidFill>
              <a:latin typeface="Century Gothic"/>
              <a:ea typeface="Century Gothic"/>
              <a:cs typeface="Century Gothic"/>
              <a:sym typeface="Century Gothic"/>
            </a:endParaRPr>
          </a:p>
        </p:txBody>
      </p:sp>
      <p:sp>
        <p:nvSpPr>
          <p:cNvPr id="481" name="Google Shape;481;p27"/>
          <p:cNvSpPr txBox="1"/>
          <p:nvPr/>
        </p:nvSpPr>
        <p:spPr>
          <a:xfrm>
            <a:off x="4586227" y="1664693"/>
            <a:ext cx="3081832" cy="4201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65">
                <a:solidFill>
                  <a:srgbClr val="430405"/>
                </a:solidFill>
                <a:latin typeface="Century Gothic"/>
                <a:ea typeface="Century Gothic"/>
                <a:cs typeface="Century Gothic"/>
                <a:sym typeface="Century Gothic"/>
              </a:rPr>
              <a:t>The user can make a presentation on a projector or computer</a:t>
            </a:r>
            <a:endParaRPr sz="1065">
              <a:solidFill>
                <a:srgbClr val="430405"/>
              </a:solidFill>
              <a:latin typeface="Century Gothic"/>
              <a:ea typeface="Century Gothic"/>
              <a:cs typeface="Century Gothic"/>
              <a:sym typeface="Century Gothic"/>
            </a:endParaRPr>
          </a:p>
        </p:txBody>
      </p:sp>
      <p:sp>
        <p:nvSpPr>
          <p:cNvPr id="482" name="Google Shape;482;p27"/>
          <p:cNvSpPr txBox="1"/>
          <p:nvPr/>
        </p:nvSpPr>
        <p:spPr>
          <a:xfrm>
            <a:off x="8358353" y="1688396"/>
            <a:ext cx="3081832" cy="4201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65">
                <a:solidFill>
                  <a:srgbClr val="430405"/>
                </a:solidFill>
                <a:latin typeface="Century Gothic"/>
                <a:ea typeface="Century Gothic"/>
                <a:cs typeface="Century Gothic"/>
                <a:sym typeface="Century Gothic"/>
              </a:rPr>
              <a:t>Enter the comprehensive description of the above chart here</a:t>
            </a:r>
            <a:endParaRPr sz="1065">
              <a:solidFill>
                <a:srgbClr val="430405"/>
              </a:solidFill>
              <a:latin typeface="Century Gothic"/>
              <a:ea typeface="Century Gothic"/>
              <a:cs typeface="Century Gothic"/>
              <a:sym typeface="Century Gothic"/>
            </a:endParaRPr>
          </a:p>
        </p:txBody>
      </p:sp>
      <p:sp>
        <p:nvSpPr>
          <p:cNvPr id="483" name="Google Shape;483;p27"/>
          <p:cNvSpPr txBox="1"/>
          <p:nvPr/>
        </p:nvSpPr>
        <p:spPr>
          <a:xfrm>
            <a:off x="2798859" y="4969717"/>
            <a:ext cx="3081832" cy="4201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65">
                <a:solidFill>
                  <a:srgbClr val="430405"/>
                </a:solidFill>
                <a:latin typeface="Century Gothic"/>
                <a:ea typeface="Century Gothic"/>
                <a:cs typeface="Century Gothic"/>
                <a:sym typeface="Century Gothic"/>
              </a:rPr>
              <a:t>The user can make a presentation on a projector or computer</a:t>
            </a:r>
            <a:endParaRPr sz="1065">
              <a:solidFill>
                <a:srgbClr val="430405"/>
              </a:solidFill>
              <a:latin typeface="Century Gothic"/>
              <a:ea typeface="Century Gothic"/>
              <a:cs typeface="Century Gothic"/>
              <a:sym typeface="Century Gothic"/>
            </a:endParaRPr>
          </a:p>
        </p:txBody>
      </p:sp>
      <p:sp>
        <p:nvSpPr>
          <p:cNvPr id="484" name="Google Shape;484;p27"/>
          <p:cNvSpPr txBox="1"/>
          <p:nvPr/>
        </p:nvSpPr>
        <p:spPr>
          <a:xfrm>
            <a:off x="6543511" y="4969717"/>
            <a:ext cx="3081832" cy="4201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65">
                <a:solidFill>
                  <a:srgbClr val="430405"/>
                </a:solidFill>
                <a:latin typeface="Century Gothic"/>
                <a:ea typeface="Century Gothic"/>
                <a:cs typeface="Century Gothic"/>
                <a:sym typeface="Century Gothic"/>
              </a:rPr>
              <a:t>The user can make a presentation on a projector or computer</a:t>
            </a:r>
            <a:endParaRPr sz="1065">
              <a:solidFill>
                <a:srgbClr val="430405"/>
              </a:solidFill>
              <a:latin typeface="Century Gothic"/>
              <a:ea typeface="Century Gothic"/>
              <a:cs typeface="Century Gothic"/>
              <a:sym typeface="Century Gothic"/>
            </a:endParaRPr>
          </a:p>
        </p:txBody>
      </p:sp>
      <p:sp>
        <p:nvSpPr>
          <p:cNvPr id="485" name="Google Shape;485;p27"/>
          <p:cNvSpPr txBox="1"/>
          <p:nvPr/>
        </p:nvSpPr>
        <p:spPr>
          <a:xfrm>
            <a:off x="5098294" y="112607"/>
            <a:ext cx="203172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430405"/>
                </a:solidFill>
                <a:latin typeface="Century Gothic"/>
                <a:ea typeface="Century Gothic"/>
                <a:cs typeface="Century Gothic"/>
                <a:sym typeface="Century Gothic"/>
              </a:rPr>
              <a:t>Services</a:t>
            </a:r>
            <a:endParaRPr b="1" sz="3200">
              <a:solidFill>
                <a:srgbClr val="430405"/>
              </a:solidFill>
              <a:latin typeface="Century Gothic"/>
              <a:ea typeface="Century Gothic"/>
              <a:cs typeface="Century Gothic"/>
              <a:sym typeface="Century Gothic"/>
            </a:endParaRPr>
          </a:p>
        </p:txBody>
      </p:sp>
      <p:cxnSp>
        <p:nvCxnSpPr>
          <p:cNvPr id="486" name="Google Shape;486;p27"/>
          <p:cNvCxnSpPr/>
          <p:nvPr/>
        </p:nvCxnSpPr>
        <p:spPr>
          <a:xfrm>
            <a:off x="7085719" y="421640"/>
            <a:ext cx="1392767" cy="0"/>
          </a:xfrm>
          <a:prstGeom prst="straightConnector1">
            <a:avLst/>
          </a:prstGeom>
          <a:noFill/>
          <a:ln cap="flat" cmpd="sng" w="9525">
            <a:solidFill>
              <a:srgbClr val="633017"/>
            </a:solidFill>
            <a:prstDash val="dash"/>
            <a:miter lim="800000"/>
            <a:headEnd len="sm" w="sm" type="none"/>
            <a:tailEnd len="sm" w="sm" type="none"/>
          </a:ln>
        </p:spPr>
      </p:cxnSp>
      <p:cxnSp>
        <p:nvCxnSpPr>
          <p:cNvPr id="487" name="Google Shape;487;p27"/>
          <p:cNvCxnSpPr/>
          <p:nvPr/>
        </p:nvCxnSpPr>
        <p:spPr>
          <a:xfrm>
            <a:off x="3677885" y="421640"/>
            <a:ext cx="1392767" cy="0"/>
          </a:xfrm>
          <a:prstGeom prst="straightConnector1">
            <a:avLst/>
          </a:prstGeom>
          <a:noFill/>
          <a:ln cap="flat" cmpd="sng" w="9525">
            <a:solidFill>
              <a:srgbClr val="633017"/>
            </a:solidFill>
            <a:prstDash val="dash"/>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55"/>
                                        </p:tgtEl>
                                        <p:attrNameLst>
                                          <p:attrName>style.visibility</p:attrName>
                                        </p:attrNameLst>
                                      </p:cBhvr>
                                      <p:to>
                                        <p:strVal val="visible"/>
                                      </p:to>
                                    </p:set>
                                    <p:anim calcmode="lin" valueType="num">
                                      <p:cBhvr additive="base">
                                        <p:cTn dur="500"/>
                                        <p:tgtEl>
                                          <p:spTgt spid="455"/>
                                        </p:tgtEl>
                                        <p:attrNameLst>
                                          <p:attrName>ppt_w</p:attrName>
                                        </p:attrNameLst>
                                      </p:cBhvr>
                                      <p:tavLst>
                                        <p:tav fmla="" tm="0">
                                          <p:val>
                                            <p:strVal val="0"/>
                                          </p:val>
                                        </p:tav>
                                        <p:tav fmla="" tm="100000">
                                          <p:val>
                                            <p:strVal val="#ppt_w"/>
                                          </p:val>
                                        </p:tav>
                                      </p:tavLst>
                                    </p:anim>
                                    <p:anim calcmode="lin" valueType="num">
                                      <p:cBhvr additive="base">
                                        <p:cTn dur="500"/>
                                        <p:tgtEl>
                                          <p:spTgt spid="45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60"/>
                                        </p:tgtEl>
                                        <p:attrNameLst>
                                          <p:attrName>style.visibility</p:attrName>
                                        </p:attrNameLst>
                                      </p:cBhvr>
                                      <p:to>
                                        <p:strVal val="visible"/>
                                      </p:to>
                                    </p:set>
                                    <p:anim calcmode="lin" valueType="num">
                                      <p:cBhvr additive="base">
                                        <p:cTn dur="500"/>
                                        <p:tgtEl>
                                          <p:spTgt spid="460"/>
                                        </p:tgtEl>
                                        <p:attrNameLst>
                                          <p:attrName>ppt_w</p:attrName>
                                        </p:attrNameLst>
                                      </p:cBhvr>
                                      <p:tavLst>
                                        <p:tav fmla="" tm="0">
                                          <p:val>
                                            <p:strVal val="0"/>
                                          </p:val>
                                        </p:tav>
                                        <p:tav fmla="" tm="100000">
                                          <p:val>
                                            <p:strVal val="#ppt_w"/>
                                          </p:val>
                                        </p:tav>
                                      </p:tavLst>
                                    </p:anim>
                                    <p:anim calcmode="lin" valueType="num">
                                      <p:cBhvr additive="base">
                                        <p:cTn dur="500"/>
                                        <p:tgtEl>
                                          <p:spTgt spid="46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75"/>
                                        </p:tgtEl>
                                        <p:attrNameLst>
                                          <p:attrName>style.visibility</p:attrName>
                                        </p:attrNameLst>
                                      </p:cBhvr>
                                      <p:to>
                                        <p:strVal val="visible"/>
                                      </p:to>
                                    </p:set>
                                    <p:anim calcmode="lin" valueType="num">
                                      <p:cBhvr additive="base">
                                        <p:cTn dur="500"/>
                                        <p:tgtEl>
                                          <p:spTgt spid="475"/>
                                        </p:tgtEl>
                                        <p:attrNameLst>
                                          <p:attrName>ppt_w</p:attrName>
                                        </p:attrNameLst>
                                      </p:cBhvr>
                                      <p:tavLst>
                                        <p:tav fmla="" tm="0">
                                          <p:val>
                                            <p:strVal val="0"/>
                                          </p:val>
                                        </p:tav>
                                        <p:tav fmla="" tm="100000">
                                          <p:val>
                                            <p:strVal val="#ppt_w"/>
                                          </p:val>
                                        </p:tav>
                                      </p:tavLst>
                                    </p:anim>
                                    <p:anim calcmode="lin" valueType="num">
                                      <p:cBhvr additive="base">
                                        <p:cTn dur="500"/>
                                        <p:tgtEl>
                                          <p:spTgt spid="47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65"/>
                                        </p:tgtEl>
                                        <p:attrNameLst>
                                          <p:attrName>style.visibility</p:attrName>
                                        </p:attrNameLst>
                                      </p:cBhvr>
                                      <p:to>
                                        <p:strVal val="visible"/>
                                      </p:to>
                                    </p:set>
                                    <p:anim calcmode="lin" valueType="num">
                                      <p:cBhvr additive="base">
                                        <p:cTn dur="500"/>
                                        <p:tgtEl>
                                          <p:spTgt spid="465"/>
                                        </p:tgtEl>
                                        <p:attrNameLst>
                                          <p:attrName>ppt_w</p:attrName>
                                        </p:attrNameLst>
                                      </p:cBhvr>
                                      <p:tavLst>
                                        <p:tav fmla="" tm="0">
                                          <p:val>
                                            <p:strVal val="0"/>
                                          </p:val>
                                        </p:tav>
                                        <p:tav fmla="" tm="100000">
                                          <p:val>
                                            <p:strVal val="#ppt_w"/>
                                          </p:val>
                                        </p:tav>
                                      </p:tavLst>
                                    </p:anim>
                                    <p:anim calcmode="lin" valueType="num">
                                      <p:cBhvr additive="base">
                                        <p:cTn dur="500"/>
                                        <p:tgtEl>
                                          <p:spTgt spid="46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70"/>
                                        </p:tgtEl>
                                        <p:attrNameLst>
                                          <p:attrName>style.visibility</p:attrName>
                                        </p:attrNameLst>
                                      </p:cBhvr>
                                      <p:to>
                                        <p:strVal val="visible"/>
                                      </p:to>
                                    </p:set>
                                    <p:anim calcmode="lin" valueType="num">
                                      <p:cBhvr additive="base">
                                        <p:cTn dur="500"/>
                                        <p:tgtEl>
                                          <p:spTgt spid="470"/>
                                        </p:tgtEl>
                                        <p:attrNameLst>
                                          <p:attrName>ppt_w</p:attrName>
                                        </p:attrNameLst>
                                      </p:cBhvr>
                                      <p:tavLst>
                                        <p:tav fmla="" tm="0">
                                          <p:val>
                                            <p:strVal val="0"/>
                                          </p:val>
                                        </p:tav>
                                        <p:tav fmla="" tm="100000">
                                          <p:val>
                                            <p:strVal val="#ppt_w"/>
                                          </p:val>
                                        </p:tav>
                                      </p:tavLst>
                                    </p:anim>
                                    <p:anim calcmode="lin" valueType="num">
                                      <p:cBhvr additive="base">
                                        <p:cTn dur="500"/>
                                        <p:tgtEl>
                                          <p:spTgt spid="47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par>
                                <p:cTn fill="hold" nodeType="with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1000"/>
                                        <p:tgtEl>
                                          <p:spTgt spid="483"/>
                                        </p:tgtEl>
                                      </p:cBhvr>
                                    </p:animEffect>
                                  </p:childTnLst>
                                </p:cTn>
                              </p:par>
                              <p:par>
                                <p:cTn fill="hold" nodeType="with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par>
                                <p:cTn fill="hold" nodeType="with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par>
                                <p:cTn fill="hold" nodeType="with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1000"/>
                                        <p:tgtEl>
                                          <p:spTgt spid="482"/>
                                        </p:tgtEl>
                                      </p:cBhvr>
                                    </p:animEffect>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485"/>
                                        </p:tgtEl>
                                        <p:attrNameLst>
                                          <p:attrName>style.visibility</p:attrName>
                                        </p:attrNameLst>
                                      </p:cBhvr>
                                      <p:to>
                                        <p:strVal val="visible"/>
                                      </p:to>
                                    </p:set>
                                    <p:anim calcmode="lin" valueType="num">
                                      <p:cBhvr additive="base">
                                        <p:cTn dur="500"/>
                                        <p:tgtEl>
                                          <p:spTgt spid="485"/>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40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par>
                                <p:cTn fill="hold" nodeType="withEffect" presetClass="entr" presetID="10" presetSubtype="0">
                                  <p:stCondLst>
                                    <p:cond delay="40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28"/>
          <p:cNvSpPr/>
          <p:nvPr/>
        </p:nvSpPr>
        <p:spPr>
          <a:xfrm>
            <a:off x="-16580" y="2175304"/>
            <a:ext cx="3060000" cy="288000"/>
          </a:xfrm>
          <a:prstGeom prst="rect">
            <a:avLst/>
          </a:prstGeom>
          <a:solidFill>
            <a:srgbClr val="4304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Comparison</a:t>
            </a:r>
            <a:endParaRPr/>
          </a:p>
        </p:txBody>
      </p:sp>
      <p:sp>
        <p:nvSpPr>
          <p:cNvPr id="493" name="Google Shape;493;p28"/>
          <p:cNvSpPr/>
          <p:nvPr/>
        </p:nvSpPr>
        <p:spPr>
          <a:xfrm>
            <a:off x="6089848" y="2175304"/>
            <a:ext cx="3060000" cy="288000"/>
          </a:xfrm>
          <a:prstGeom prst="rect">
            <a:avLst/>
          </a:prstGeom>
          <a:solidFill>
            <a:srgbClr val="46231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Certification</a:t>
            </a:r>
            <a:endParaRPr/>
          </a:p>
        </p:txBody>
      </p:sp>
      <p:sp>
        <p:nvSpPr>
          <p:cNvPr id="494" name="Google Shape;494;p28"/>
          <p:cNvSpPr/>
          <p:nvPr/>
        </p:nvSpPr>
        <p:spPr>
          <a:xfrm>
            <a:off x="3036634" y="2175304"/>
            <a:ext cx="3060000" cy="288000"/>
          </a:xfrm>
          <a:prstGeom prst="rect">
            <a:avLst/>
          </a:prstGeom>
          <a:solidFill>
            <a:srgbClr val="63301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Commission</a:t>
            </a:r>
            <a:endParaRPr/>
          </a:p>
        </p:txBody>
      </p:sp>
      <p:sp>
        <p:nvSpPr>
          <p:cNvPr id="495" name="Google Shape;495;p28"/>
          <p:cNvSpPr/>
          <p:nvPr/>
        </p:nvSpPr>
        <p:spPr>
          <a:xfrm>
            <a:off x="9143062" y="2175304"/>
            <a:ext cx="3060000" cy="288000"/>
          </a:xfrm>
          <a:prstGeom prst="rect">
            <a:avLst/>
          </a:prstGeom>
          <a:solidFill>
            <a:srgbClr val="63301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Choose</a:t>
            </a:r>
            <a:endParaRPr/>
          </a:p>
        </p:txBody>
      </p:sp>
      <p:pic>
        <p:nvPicPr>
          <p:cNvPr descr="C:\Users\Administrator\Desktop\室内设计\1.jpg1" id="496" name="Google Shape;496;p28"/>
          <p:cNvPicPr preferRelativeResize="0"/>
          <p:nvPr/>
        </p:nvPicPr>
        <p:blipFill rotWithShape="1">
          <a:blip r:embed="rId3">
            <a:alphaModFix/>
          </a:blip>
          <a:srcRect b="0" l="0" r="0" t="0"/>
          <a:stretch/>
        </p:blipFill>
        <p:spPr>
          <a:xfrm>
            <a:off x="-16862" y="2463165"/>
            <a:ext cx="3079750" cy="2000885"/>
          </a:xfrm>
          <a:prstGeom prst="rect">
            <a:avLst/>
          </a:prstGeom>
          <a:noFill/>
          <a:ln>
            <a:noFill/>
          </a:ln>
        </p:spPr>
      </p:pic>
      <p:pic>
        <p:nvPicPr>
          <p:cNvPr descr="C:\Users\Administrator\Desktop\室内设计\2.jpg2" id="497" name="Google Shape;497;p28"/>
          <p:cNvPicPr preferRelativeResize="0"/>
          <p:nvPr/>
        </p:nvPicPr>
        <p:blipFill rotWithShape="1">
          <a:blip r:embed="rId4">
            <a:alphaModFix/>
          </a:blip>
          <a:srcRect b="0" l="0" r="0" t="0"/>
          <a:stretch/>
        </p:blipFill>
        <p:spPr>
          <a:xfrm>
            <a:off x="3063271" y="2463303"/>
            <a:ext cx="3006725" cy="2000709"/>
          </a:xfrm>
          <a:prstGeom prst="rect">
            <a:avLst/>
          </a:prstGeom>
          <a:noFill/>
          <a:ln>
            <a:noFill/>
          </a:ln>
        </p:spPr>
      </p:pic>
      <p:pic>
        <p:nvPicPr>
          <p:cNvPr descr="C:\Users\Administrator\Desktop\室内设计\3.jpg3" id="498" name="Google Shape;498;p28"/>
          <p:cNvPicPr preferRelativeResize="0"/>
          <p:nvPr/>
        </p:nvPicPr>
        <p:blipFill rotWithShape="1">
          <a:blip r:embed="rId5">
            <a:alphaModFix/>
          </a:blip>
          <a:srcRect b="0" l="0" r="0" t="0"/>
          <a:stretch/>
        </p:blipFill>
        <p:spPr>
          <a:xfrm>
            <a:off x="6070248" y="2460625"/>
            <a:ext cx="3072765" cy="2003425"/>
          </a:xfrm>
          <a:prstGeom prst="rect">
            <a:avLst/>
          </a:prstGeom>
          <a:noFill/>
          <a:ln>
            <a:noFill/>
          </a:ln>
        </p:spPr>
      </p:pic>
      <p:pic>
        <p:nvPicPr>
          <p:cNvPr descr="C:\Users\Administrator\Desktop\室内设计\u=1995482768,4201368183&amp;fm=23&amp;gp=0.jpgu=1995482768,4201368183&amp;fm=23&amp;gp=0" id="499" name="Google Shape;499;p28"/>
          <p:cNvPicPr preferRelativeResize="0"/>
          <p:nvPr/>
        </p:nvPicPr>
        <p:blipFill rotWithShape="1">
          <a:blip r:embed="rId6">
            <a:alphaModFix/>
          </a:blip>
          <a:srcRect b="0" l="0" r="0" t="0"/>
          <a:stretch/>
        </p:blipFill>
        <p:spPr>
          <a:xfrm>
            <a:off x="9149998" y="2460625"/>
            <a:ext cx="3053715" cy="2003425"/>
          </a:xfrm>
          <a:prstGeom prst="rect">
            <a:avLst/>
          </a:prstGeom>
          <a:noFill/>
          <a:ln>
            <a:noFill/>
          </a:ln>
        </p:spPr>
      </p:pic>
      <p:grpSp>
        <p:nvGrpSpPr>
          <p:cNvPr id="500" name="Google Shape;500;p28"/>
          <p:cNvGrpSpPr/>
          <p:nvPr/>
        </p:nvGrpSpPr>
        <p:grpSpPr>
          <a:xfrm>
            <a:off x="265293" y="4660991"/>
            <a:ext cx="2420733" cy="1264430"/>
            <a:chOff x="264410" y="4248150"/>
            <a:chExt cx="2420733" cy="1264430"/>
          </a:xfrm>
        </p:grpSpPr>
        <p:sp>
          <p:nvSpPr>
            <p:cNvPr id="501" name="Google Shape;501;p28"/>
            <p:cNvSpPr txBox="1"/>
            <p:nvPr/>
          </p:nvSpPr>
          <p:spPr>
            <a:xfrm>
              <a:off x="264410" y="4248150"/>
              <a:ext cx="156324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430405"/>
                  </a:solidFill>
                  <a:latin typeface="Century Gothic"/>
                  <a:ea typeface="Century Gothic"/>
                  <a:cs typeface="Century Gothic"/>
                  <a:sym typeface="Century Gothic"/>
                </a:rPr>
                <a:t>Comparison</a:t>
              </a:r>
              <a:endParaRPr/>
            </a:p>
          </p:txBody>
        </p:sp>
        <p:sp>
          <p:nvSpPr>
            <p:cNvPr id="502" name="Google Shape;502;p28"/>
            <p:cNvSpPr/>
            <p:nvPr/>
          </p:nvSpPr>
          <p:spPr>
            <a:xfrm>
              <a:off x="264410" y="4794395"/>
              <a:ext cx="2420733" cy="71818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600">
                  <a:solidFill>
                    <a:srgbClr val="430405"/>
                  </a:solidFill>
                  <a:latin typeface="Century Gothic"/>
                  <a:ea typeface="Century Gothic"/>
                  <a:cs typeface="Century Gothic"/>
                  <a:sym typeface="Century Gothic"/>
                </a:rPr>
                <a:t>We certainly do not forget you as soon as you forget us.</a:t>
              </a:r>
              <a:endParaRPr/>
            </a:p>
          </p:txBody>
        </p:sp>
        <p:cxnSp>
          <p:nvCxnSpPr>
            <p:cNvPr id="503" name="Google Shape;503;p28"/>
            <p:cNvCxnSpPr/>
            <p:nvPr/>
          </p:nvCxnSpPr>
          <p:spPr>
            <a:xfrm>
              <a:off x="363470" y="4668319"/>
              <a:ext cx="675671" cy="0"/>
            </a:xfrm>
            <a:prstGeom prst="straightConnector1">
              <a:avLst/>
            </a:prstGeom>
            <a:noFill/>
            <a:ln cap="flat" cmpd="sng" w="22225">
              <a:solidFill>
                <a:srgbClr val="633017"/>
              </a:solidFill>
              <a:prstDash val="solid"/>
              <a:miter lim="800000"/>
              <a:headEnd len="sm" w="sm" type="none"/>
              <a:tailEnd len="sm" w="sm" type="none"/>
            </a:ln>
          </p:spPr>
        </p:cxnSp>
      </p:grpSp>
      <p:grpSp>
        <p:nvGrpSpPr>
          <p:cNvPr id="504" name="Google Shape;504;p28"/>
          <p:cNvGrpSpPr/>
          <p:nvPr/>
        </p:nvGrpSpPr>
        <p:grpSpPr>
          <a:xfrm>
            <a:off x="3189921" y="4660991"/>
            <a:ext cx="2420733" cy="1664500"/>
            <a:chOff x="3189038" y="4248150"/>
            <a:chExt cx="2420733" cy="1664500"/>
          </a:xfrm>
        </p:grpSpPr>
        <p:sp>
          <p:nvSpPr>
            <p:cNvPr id="505" name="Google Shape;505;p28"/>
            <p:cNvSpPr txBox="1"/>
            <p:nvPr/>
          </p:nvSpPr>
          <p:spPr>
            <a:xfrm>
              <a:off x="3189038" y="4248150"/>
              <a:ext cx="158889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430405"/>
                  </a:solidFill>
                  <a:latin typeface="Century Gothic"/>
                  <a:ea typeface="Century Gothic"/>
                  <a:cs typeface="Century Gothic"/>
                  <a:sym typeface="Century Gothic"/>
                </a:rPr>
                <a:t>Commission</a:t>
              </a:r>
              <a:endParaRPr/>
            </a:p>
          </p:txBody>
        </p:sp>
        <p:sp>
          <p:nvSpPr>
            <p:cNvPr id="506" name="Google Shape;506;p28"/>
            <p:cNvSpPr/>
            <p:nvPr/>
          </p:nvSpPr>
          <p:spPr>
            <a:xfrm>
              <a:off x="3189038" y="4794395"/>
              <a:ext cx="2420733" cy="111825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600">
                  <a:solidFill>
                    <a:srgbClr val="430405"/>
                  </a:solidFill>
                  <a:latin typeface="Century Gothic"/>
                  <a:ea typeface="Century Gothic"/>
                  <a:cs typeface="Century Gothic"/>
                  <a:sym typeface="Century Gothic"/>
                </a:rPr>
                <a:t>It is a very sad thing that nowadays there is so little useless information. Oscar Wilde</a:t>
              </a:r>
              <a:endParaRPr/>
            </a:p>
          </p:txBody>
        </p:sp>
        <p:cxnSp>
          <p:nvCxnSpPr>
            <p:cNvPr id="507" name="Google Shape;507;p28"/>
            <p:cNvCxnSpPr/>
            <p:nvPr/>
          </p:nvCxnSpPr>
          <p:spPr>
            <a:xfrm>
              <a:off x="3288098" y="4668319"/>
              <a:ext cx="675671" cy="0"/>
            </a:xfrm>
            <a:prstGeom prst="straightConnector1">
              <a:avLst/>
            </a:prstGeom>
            <a:noFill/>
            <a:ln cap="flat" cmpd="sng" w="22225">
              <a:solidFill>
                <a:srgbClr val="462313"/>
              </a:solidFill>
              <a:prstDash val="solid"/>
              <a:miter lim="800000"/>
              <a:headEnd len="sm" w="sm" type="none"/>
              <a:tailEnd len="sm" w="sm" type="none"/>
            </a:ln>
          </p:spPr>
        </p:cxnSp>
      </p:grpSp>
      <p:grpSp>
        <p:nvGrpSpPr>
          <p:cNvPr id="508" name="Google Shape;508;p28"/>
          <p:cNvGrpSpPr/>
          <p:nvPr/>
        </p:nvGrpSpPr>
        <p:grpSpPr>
          <a:xfrm>
            <a:off x="6286029" y="4660991"/>
            <a:ext cx="2420733" cy="1264430"/>
            <a:chOff x="6285146" y="4248150"/>
            <a:chExt cx="2420733" cy="1264430"/>
          </a:xfrm>
        </p:grpSpPr>
        <p:sp>
          <p:nvSpPr>
            <p:cNvPr id="509" name="Google Shape;509;p28"/>
            <p:cNvSpPr txBox="1"/>
            <p:nvPr/>
          </p:nvSpPr>
          <p:spPr>
            <a:xfrm>
              <a:off x="6285146" y="4248150"/>
              <a:ext cx="158569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430405"/>
                  </a:solidFill>
                  <a:latin typeface="Century Gothic"/>
                  <a:ea typeface="Century Gothic"/>
                  <a:cs typeface="Century Gothic"/>
                  <a:sym typeface="Century Gothic"/>
                </a:rPr>
                <a:t>Certification</a:t>
              </a:r>
              <a:endParaRPr/>
            </a:p>
          </p:txBody>
        </p:sp>
        <p:sp>
          <p:nvSpPr>
            <p:cNvPr id="510" name="Google Shape;510;p28"/>
            <p:cNvSpPr/>
            <p:nvPr/>
          </p:nvSpPr>
          <p:spPr>
            <a:xfrm>
              <a:off x="6285146" y="4794395"/>
              <a:ext cx="2420733" cy="71818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600">
                  <a:solidFill>
                    <a:srgbClr val="430405"/>
                  </a:solidFill>
                  <a:latin typeface="Century Gothic"/>
                  <a:ea typeface="Century Gothic"/>
                  <a:cs typeface="Century Gothic"/>
                  <a:sym typeface="Century Gothic"/>
                </a:rPr>
                <a:t>We certainly do not forget you as soon as you forget us.</a:t>
              </a:r>
              <a:endParaRPr/>
            </a:p>
          </p:txBody>
        </p:sp>
        <p:cxnSp>
          <p:nvCxnSpPr>
            <p:cNvPr id="511" name="Google Shape;511;p28"/>
            <p:cNvCxnSpPr/>
            <p:nvPr/>
          </p:nvCxnSpPr>
          <p:spPr>
            <a:xfrm>
              <a:off x="6384206" y="4668319"/>
              <a:ext cx="675671" cy="0"/>
            </a:xfrm>
            <a:prstGeom prst="straightConnector1">
              <a:avLst/>
            </a:prstGeom>
            <a:noFill/>
            <a:ln cap="flat" cmpd="sng" w="22225">
              <a:solidFill>
                <a:srgbClr val="462313"/>
              </a:solidFill>
              <a:prstDash val="solid"/>
              <a:miter lim="800000"/>
              <a:headEnd len="sm" w="sm" type="none"/>
              <a:tailEnd len="sm" w="sm" type="none"/>
            </a:ln>
          </p:spPr>
        </p:cxnSp>
      </p:grpSp>
      <p:grpSp>
        <p:nvGrpSpPr>
          <p:cNvPr id="512" name="Google Shape;512;p28"/>
          <p:cNvGrpSpPr/>
          <p:nvPr/>
        </p:nvGrpSpPr>
        <p:grpSpPr>
          <a:xfrm>
            <a:off x="9309613" y="4660991"/>
            <a:ext cx="2420733" cy="1664500"/>
            <a:chOff x="9308730" y="4248150"/>
            <a:chExt cx="2420733" cy="1664500"/>
          </a:xfrm>
        </p:grpSpPr>
        <p:sp>
          <p:nvSpPr>
            <p:cNvPr id="513" name="Google Shape;513;p28"/>
            <p:cNvSpPr txBox="1"/>
            <p:nvPr/>
          </p:nvSpPr>
          <p:spPr>
            <a:xfrm>
              <a:off x="9308730" y="4248150"/>
              <a:ext cx="104547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430405"/>
                  </a:solidFill>
                  <a:latin typeface="Century Gothic"/>
                  <a:ea typeface="Century Gothic"/>
                  <a:cs typeface="Century Gothic"/>
                  <a:sym typeface="Century Gothic"/>
                </a:rPr>
                <a:t>Choose</a:t>
              </a:r>
              <a:endParaRPr/>
            </a:p>
          </p:txBody>
        </p:sp>
        <p:sp>
          <p:nvSpPr>
            <p:cNvPr id="514" name="Google Shape;514;p28"/>
            <p:cNvSpPr/>
            <p:nvPr/>
          </p:nvSpPr>
          <p:spPr>
            <a:xfrm>
              <a:off x="9308730" y="4794395"/>
              <a:ext cx="2420733" cy="111825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600">
                  <a:solidFill>
                    <a:srgbClr val="430405"/>
                  </a:solidFill>
                  <a:latin typeface="Century Gothic"/>
                  <a:ea typeface="Century Gothic"/>
                  <a:cs typeface="Century Gothic"/>
                  <a:sym typeface="Century Gothic"/>
                </a:rPr>
                <a:t>It is a very sad thing that nowadays there is so little useless information. Oscar Wilde</a:t>
              </a:r>
              <a:endParaRPr/>
            </a:p>
          </p:txBody>
        </p:sp>
        <p:cxnSp>
          <p:nvCxnSpPr>
            <p:cNvPr id="515" name="Google Shape;515;p28"/>
            <p:cNvCxnSpPr/>
            <p:nvPr/>
          </p:nvCxnSpPr>
          <p:spPr>
            <a:xfrm>
              <a:off x="9407790" y="4668319"/>
              <a:ext cx="675671" cy="0"/>
            </a:xfrm>
            <a:prstGeom prst="straightConnector1">
              <a:avLst/>
            </a:prstGeom>
            <a:noFill/>
            <a:ln cap="flat" cmpd="sng" w="22225">
              <a:solidFill>
                <a:srgbClr val="633017"/>
              </a:solidFill>
              <a:prstDash val="solid"/>
              <a:miter lim="800000"/>
              <a:headEnd len="sm" w="sm" type="none"/>
              <a:tailEnd len="sm" w="sm" type="none"/>
            </a:ln>
          </p:spPr>
        </p:cxnSp>
      </p:grpSp>
      <p:sp>
        <p:nvSpPr>
          <p:cNvPr id="516" name="Google Shape;516;p28"/>
          <p:cNvSpPr txBox="1"/>
          <p:nvPr/>
        </p:nvSpPr>
        <p:spPr>
          <a:xfrm>
            <a:off x="690748" y="1312531"/>
            <a:ext cx="10812270" cy="683264"/>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600">
                <a:solidFill>
                  <a:srgbClr val="430405"/>
                </a:solidFill>
                <a:latin typeface="Century Gothic"/>
                <a:ea typeface="Century Gothic"/>
                <a:cs typeface="Century Gothic"/>
                <a:sym typeface="Century Gothic"/>
              </a:rPr>
              <a:t>We certainly do not forget you as soon as you forget us. It is, perhaps, our fate rather than our merit. We cannot help ourselves.</a:t>
            </a:r>
            <a:endParaRPr/>
          </a:p>
        </p:txBody>
      </p:sp>
      <p:sp>
        <p:nvSpPr>
          <p:cNvPr id="517" name="Google Shape;517;p28"/>
          <p:cNvSpPr txBox="1"/>
          <p:nvPr/>
        </p:nvSpPr>
        <p:spPr>
          <a:xfrm>
            <a:off x="5098294" y="112607"/>
            <a:ext cx="203172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430405"/>
                </a:solidFill>
                <a:latin typeface="Century Gothic"/>
                <a:ea typeface="Century Gothic"/>
                <a:cs typeface="Century Gothic"/>
                <a:sym typeface="Century Gothic"/>
              </a:rPr>
              <a:t>Services</a:t>
            </a:r>
            <a:endParaRPr b="1" sz="3200">
              <a:solidFill>
                <a:srgbClr val="430405"/>
              </a:solidFill>
              <a:latin typeface="Century Gothic"/>
              <a:ea typeface="Century Gothic"/>
              <a:cs typeface="Century Gothic"/>
              <a:sym typeface="Century Gothic"/>
            </a:endParaRPr>
          </a:p>
        </p:txBody>
      </p:sp>
      <p:cxnSp>
        <p:nvCxnSpPr>
          <p:cNvPr id="518" name="Google Shape;518;p28"/>
          <p:cNvCxnSpPr/>
          <p:nvPr/>
        </p:nvCxnSpPr>
        <p:spPr>
          <a:xfrm>
            <a:off x="7085719" y="421640"/>
            <a:ext cx="1392767" cy="0"/>
          </a:xfrm>
          <a:prstGeom prst="straightConnector1">
            <a:avLst/>
          </a:prstGeom>
          <a:noFill/>
          <a:ln cap="flat" cmpd="sng" w="9525">
            <a:solidFill>
              <a:srgbClr val="633017"/>
            </a:solidFill>
            <a:prstDash val="dash"/>
            <a:miter lim="800000"/>
            <a:headEnd len="sm" w="sm" type="none"/>
            <a:tailEnd len="sm" w="sm" type="none"/>
          </a:ln>
        </p:spPr>
      </p:cxnSp>
      <p:cxnSp>
        <p:nvCxnSpPr>
          <p:cNvPr id="519" name="Google Shape;519;p28"/>
          <p:cNvCxnSpPr/>
          <p:nvPr/>
        </p:nvCxnSpPr>
        <p:spPr>
          <a:xfrm>
            <a:off x="3677885" y="421640"/>
            <a:ext cx="1392767" cy="0"/>
          </a:xfrm>
          <a:prstGeom prst="straightConnector1">
            <a:avLst/>
          </a:prstGeom>
          <a:noFill/>
          <a:ln cap="flat" cmpd="sng" w="9525">
            <a:solidFill>
              <a:srgbClr val="633017"/>
            </a:solidFill>
            <a:prstDash val="dash"/>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500"/>
                                        <p:tgtEl>
                                          <p:spTgt spid="494"/>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par>
                          <p:cTn fill="hold">
                            <p:stCondLst>
                              <p:cond delay="4500"/>
                            </p:stCondLst>
                            <p:childTnLst>
                              <p:par>
                                <p:cTn fill="hold" nodeType="afterEffect" presetClass="entr" presetID="2" presetSubtype="1">
                                  <p:stCondLst>
                                    <p:cond delay="0"/>
                                  </p:stCondLst>
                                  <p:childTnLst>
                                    <p:set>
                                      <p:cBhvr>
                                        <p:cTn dur="1" fill="hold">
                                          <p:stCondLst>
                                            <p:cond delay="0"/>
                                          </p:stCondLst>
                                        </p:cTn>
                                        <p:tgtEl>
                                          <p:spTgt spid="517"/>
                                        </p:tgtEl>
                                        <p:attrNameLst>
                                          <p:attrName>style.visibility</p:attrName>
                                        </p:attrNameLst>
                                      </p:cBhvr>
                                      <p:to>
                                        <p:strVal val="visible"/>
                                      </p:to>
                                    </p:set>
                                    <p:anim calcmode="lin" valueType="num">
                                      <p:cBhvr additive="base">
                                        <p:cTn dur="500"/>
                                        <p:tgtEl>
                                          <p:spTgt spid="517"/>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40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par>
                                <p:cTn fill="hold" nodeType="withEffect" presetClass="entr" presetID="10" presetSubtype="0">
                                  <p:stCondLst>
                                    <p:cond delay="40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29"/>
          <p:cNvSpPr/>
          <p:nvPr/>
        </p:nvSpPr>
        <p:spPr>
          <a:xfrm>
            <a:off x="635" y="2260600"/>
            <a:ext cx="12192000" cy="385318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C:\Users\Administrator\Desktop\室内设计\9087.jpg9087" id="525" name="Google Shape;525;p29"/>
          <p:cNvPicPr preferRelativeResize="0"/>
          <p:nvPr/>
        </p:nvPicPr>
        <p:blipFill rotWithShape="1">
          <a:blip r:embed="rId3">
            <a:alphaModFix/>
          </a:blip>
          <a:srcRect b="0" l="0" r="0" t="0"/>
          <a:stretch/>
        </p:blipFill>
        <p:spPr>
          <a:xfrm>
            <a:off x="959768" y="2520315"/>
            <a:ext cx="2591435" cy="1502410"/>
          </a:xfrm>
          <a:prstGeom prst="rect">
            <a:avLst/>
          </a:prstGeom>
          <a:noFill/>
          <a:ln>
            <a:noFill/>
          </a:ln>
          <a:effectLst>
            <a:outerShdw blurRad="12700" rotWithShape="0" algn="t" dir="5400000" dist="38100">
              <a:srgbClr val="000000">
                <a:alpha val="40000"/>
              </a:srgbClr>
            </a:outerShdw>
          </a:effectLst>
        </p:spPr>
      </p:pic>
      <p:grpSp>
        <p:nvGrpSpPr>
          <p:cNvPr id="526" name="Google Shape;526;p29"/>
          <p:cNvGrpSpPr/>
          <p:nvPr/>
        </p:nvGrpSpPr>
        <p:grpSpPr>
          <a:xfrm>
            <a:off x="905794" y="4457554"/>
            <a:ext cx="1922108" cy="426720"/>
            <a:chOff x="1010227" y="4362304"/>
            <a:chExt cx="1922108" cy="426720"/>
          </a:xfrm>
        </p:grpSpPr>
        <p:sp>
          <p:nvSpPr>
            <p:cNvPr id="527" name="Google Shape;527;p29"/>
            <p:cNvSpPr/>
            <p:nvPr/>
          </p:nvSpPr>
          <p:spPr>
            <a:xfrm>
              <a:off x="1010227" y="4362304"/>
              <a:ext cx="426720" cy="426720"/>
            </a:xfrm>
            <a:prstGeom prst="ellipse">
              <a:avLst/>
            </a:prstGeom>
            <a:solidFill>
              <a:srgbClr val="430405"/>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1" lang="en-US" sz="2000">
                  <a:solidFill>
                    <a:schemeClr val="lt1"/>
                  </a:solidFill>
                  <a:latin typeface="Century Gothic"/>
                  <a:ea typeface="Century Gothic"/>
                  <a:cs typeface="Century Gothic"/>
                  <a:sym typeface="Century Gothic"/>
                </a:rPr>
                <a:t>1</a:t>
              </a:r>
              <a:endParaRPr/>
            </a:p>
          </p:txBody>
        </p:sp>
        <p:sp>
          <p:nvSpPr>
            <p:cNvPr id="528" name="Google Shape;528;p29"/>
            <p:cNvSpPr txBox="1"/>
            <p:nvPr/>
          </p:nvSpPr>
          <p:spPr>
            <a:xfrm>
              <a:off x="1508547" y="4388914"/>
              <a:ext cx="1423788" cy="40011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1" lang="en-US" sz="2000">
                  <a:solidFill>
                    <a:srgbClr val="430405"/>
                  </a:solidFill>
                  <a:latin typeface="Century Gothic"/>
                  <a:ea typeface="Century Gothic"/>
                  <a:cs typeface="Century Gothic"/>
                  <a:sym typeface="Century Gothic"/>
                </a:rPr>
                <a:t>Complete</a:t>
              </a:r>
              <a:endParaRPr/>
            </a:p>
          </p:txBody>
        </p:sp>
      </p:grpSp>
      <p:sp>
        <p:nvSpPr>
          <p:cNvPr id="529" name="Google Shape;529;p29"/>
          <p:cNvSpPr/>
          <p:nvPr/>
        </p:nvSpPr>
        <p:spPr>
          <a:xfrm>
            <a:off x="1054100" y="5091430"/>
            <a:ext cx="2777490" cy="7315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400">
                <a:solidFill>
                  <a:srgbClr val="430405"/>
                </a:solidFill>
                <a:latin typeface="Century Gothic"/>
                <a:ea typeface="Century Gothic"/>
                <a:cs typeface="Century Gothic"/>
                <a:sym typeface="Century Gothic"/>
              </a:rPr>
              <a:t>I believe that people would be alive today if there were a death penalty.</a:t>
            </a:r>
            <a:endParaRPr/>
          </a:p>
        </p:txBody>
      </p:sp>
      <p:pic>
        <p:nvPicPr>
          <p:cNvPr descr="C:\Users\Administrator\Desktop\室内设计\3.jpg3" id="530" name="Google Shape;530;p29"/>
          <p:cNvPicPr preferRelativeResize="0"/>
          <p:nvPr/>
        </p:nvPicPr>
        <p:blipFill rotWithShape="1">
          <a:blip r:embed="rId4">
            <a:alphaModFix/>
          </a:blip>
          <a:srcRect b="0" l="0" r="0" t="0"/>
          <a:stretch/>
        </p:blipFill>
        <p:spPr>
          <a:xfrm>
            <a:off x="4894863" y="2520315"/>
            <a:ext cx="2591435" cy="1502410"/>
          </a:xfrm>
          <a:prstGeom prst="rect">
            <a:avLst/>
          </a:prstGeom>
          <a:noFill/>
          <a:ln>
            <a:noFill/>
          </a:ln>
          <a:effectLst>
            <a:outerShdw blurRad="12700" rotWithShape="0" algn="t" dir="5400000" dist="38100">
              <a:srgbClr val="000000">
                <a:alpha val="40000"/>
              </a:srgbClr>
            </a:outerShdw>
          </a:effectLst>
        </p:spPr>
      </p:pic>
      <p:grpSp>
        <p:nvGrpSpPr>
          <p:cNvPr id="531" name="Google Shape;531;p29"/>
          <p:cNvGrpSpPr/>
          <p:nvPr/>
        </p:nvGrpSpPr>
        <p:grpSpPr>
          <a:xfrm>
            <a:off x="4746596" y="4457554"/>
            <a:ext cx="1822455" cy="426720"/>
            <a:chOff x="1010227" y="4362304"/>
            <a:chExt cx="1822455" cy="426720"/>
          </a:xfrm>
        </p:grpSpPr>
        <p:sp>
          <p:nvSpPr>
            <p:cNvPr id="532" name="Google Shape;532;p29"/>
            <p:cNvSpPr/>
            <p:nvPr/>
          </p:nvSpPr>
          <p:spPr>
            <a:xfrm>
              <a:off x="1010227" y="4362304"/>
              <a:ext cx="426720" cy="426720"/>
            </a:xfrm>
            <a:prstGeom prst="ellipse">
              <a:avLst/>
            </a:prstGeom>
            <a:solidFill>
              <a:srgbClr val="633017"/>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1" lang="en-US" sz="2000">
                  <a:solidFill>
                    <a:schemeClr val="lt1"/>
                  </a:solidFill>
                  <a:latin typeface="Century Gothic"/>
                  <a:ea typeface="Century Gothic"/>
                  <a:cs typeface="Century Gothic"/>
                  <a:sym typeface="Century Gothic"/>
                </a:rPr>
                <a:t>2</a:t>
              </a:r>
              <a:endParaRPr/>
            </a:p>
          </p:txBody>
        </p:sp>
        <p:sp>
          <p:nvSpPr>
            <p:cNvPr id="533" name="Google Shape;533;p29"/>
            <p:cNvSpPr txBox="1"/>
            <p:nvPr/>
          </p:nvSpPr>
          <p:spPr>
            <a:xfrm>
              <a:off x="1428130" y="4388914"/>
              <a:ext cx="1404552" cy="40011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1" lang="en-US" sz="2000">
                  <a:solidFill>
                    <a:srgbClr val="430405"/>
                  </a:solidFill>
                  <a:latin typeface="Century Gothic"/>
                  <a:ea typeface="Century Gothic"/>
                  <a:cs typeface="Century Gothic"/>
                  <a:sym typeface="Century Gothic"/>
                </a:rPr>
                <a:t>Complain</a:t>
              </a:r>
              <a:endParaRPr/>
            </a:p>
          </p:txBody>
        </p:sp>
      </p:grpSp>
      <p:sp>
        <p:nvSpPr>
          <p:cNvPr id="534" name="Google Shape;534;p29"/>
          <p:cNvSpPr/>
          <p:nvPr/>
        </p:nvSpPr>
        <p:spPr>
          <a:xfrm>
            <a:off x="4895215" y="5091430"/>
            <a:ext cx="2777490"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400">
                <a:solidFill>
                  <a:srgbClr val="430405"/>
                </a:solidFill>
                <a:latin typeface="Century Gothic"/>
                <a:ea typeface="Century Gothic"/>
                <a:cs typeface="Century Gothic"/>
                <a:sym typeface="Century Gothic"/>
              </a:rPr>
              <a:t>The time is now, the place is here. Stay in the present.</a:t>
            </a:r>
            <a:endParaRPr/>
          </a:p>
        </p:txBody>
      </p:sp>
      <p:pic>
        <p:nvPicPr>
          <p:cNvPr descr="C:\Users\Administrator\Desktop\室内设计\98.jpg98" id="535" name="Google Shape;535;p29"/>
          <p:cNvPicPr preferRelativeResize="0"/>
          <p:nvPr/>
        </p:nvPicPr>
        <p:blipFill rotWithShape="1">
          <a:blip r:embed="rId5">
            <a:alphaModFix/>
          </a:blip>
          <a:srcRect b="0" l="0" r="0" t="0"/>
          <a:stretch/>
        </p:blipFill>
        <p:spPr>
          <a:xfrm>
            <a:off x="8735978" y="2520315"/>
            <a:ext cx="2695575" cy="1502410"/>
          </a:xfrm>
          <a:prstGeom prst="rect">
            <a:avLst/>
          </a:prstGeom>
          <a:noFill/>
          <a:ln>
            <a:noFill/>
          </a:ln>
          <a:effectLst>
            <a:outerShdw blurRad="12700" rotWithShape="0" algn="t" dir="5400000" dist="38100">
              <a:srgbClr val="000000">
                <a:alpha val="40000"/>
              </a:srgbClr>
            </a:outerShdw>
          </a:effectLst>
        </p:spPr>
      </p:pic>
      <p:grpSp>
        <p:nvGrpSpPr>
          <p:cNvPr id="536" name="Google Shape;536;p29"/>
          <p:cNvGrpSpPr/>
          <p:nvPr/>
        </p:nvGrpSpPr>
        <p:grpSpPr>
          <a:xfrm>
            <a:off x="8587398" y="4457554"/>
            <a:ext cx="2169505" cy="426720"/>
            <a:chOff x="1010227" y="4362304"/>
            <a:chExt cx="2169505" cy="426720"/>
          </a:xfrm>
        </p:grpSpPr>
        <p:sp>
          <p:nvSpPr>
            <p:cNvPr id="537" name="Google Shape;537;p29"/>
            <p:cNvSpPr/>
            <p:nvPr/>
          </p:nvSpPr>
          <p:spPr>
            <a:xfrm>
              <a:off x="1010227" y="4362304"/>
              <a:ext cx="426720" cy="426720"/>
            </a:xfrm>
            <a:prstGeom prst="ellipse">
              <a:avLst/>
            </a:prstGeom>
            <a:solidFill>
              <a:srgbClr val="462313"/>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1" lang="en-US" sz="2000">
                  <a:solidFill>
                    <a:schemeClr val="lt1"/>
                  </a:solidFill>
                  <a:latin typeface="Century Gothic"/>
                  <a:ea typeface="Century Gothic"/>
                  <a:cs typeface="Century Gothic"/>
                  <a:sym typeface="Century Gothic"/>
                </a:rPr>
                <a:t>3</a:t>
              </a:r>
              <a:endParaRPr/>
            </a:p>
          </p:txBody>
        </p:sp>
        <p:sp>
          <p:nvSpPr>
            <p:cNvPr id="538" name="Google Shape;538;p29"/>
            <p:cNvSpPr txBox="1"/>
            <p:nvPr/>
          </p:nvSpPr>
          <p:spPr>
            <a:xfrm>
              <a:off x="1436947" y="4388914"/>
              <a:ext cx="1742785" cy="40011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1" lang="en-US" sz="2000">
                  <a:solidFill>
                    <a:srgbClr val="430405"/>
                  </a:solidFill>
                  <a:latin typeface="Century Gothic"/>
                  <a:ea typeface="Century Gothic"/>
                  <a:cs typeface="Century Gothic"/>
                  <a:sym typeface="Century Gothic"/>
                </a:rPr>
                <a:t>Competition</a:t>
              </a:r>
              <a:endParaRPr/>
            </a:p>
          </p:txBody>
        </p:sp>
      </p:grpSp>
      <p:sp>
        <p:nvSpPr>
          <p:cNvPr id="539" name="Google Shape;539;p29"/>
          <p:cNvSpPr/>
          <p:nvPr/>
        </p:nvSpPr>
        <p:spPr>
          <a:xfrm>
            <a:off x="8735695" y="5091430"/>
            <a:ext cx="2777490" cy="7315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400">
                <a:solidFill>
                  <a:srgbClr val="430405"/>
                </a:solidFill>
                <a:latin typeface="Century Gothic"/>
                <a:ea typeface="Century Gothic"/>
                <a:cs typeface="Century Gothic"/>
                <a:sym typeface="Century Gothic"/>
              </a:rPr>
              <a:t>I believe that people would be alive today if there were a death penalty.</a:t>
            </a:r>
            <a:endParaRPr/>
          </a:p>
        </p:txBody>
      </p:sp>
      <p:sp>
        <p:nvSpPr>
          <p:cNvPr id="540" name="Google Shape;540;p29"/>
          <p:cNvSpPr txBox="1"/>
          <p:nvPr/>
        </p:nvSpPr>
        <p:spPr>
          <a:xfrm>
            <a:off x="690748" y="1509292"/>
            <a:ext cx="10812270" cy="683264"/>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600">
                <a:solidFill>
                  <a:srgbClr val="430405"/>
                </a:solidFill>
                <a:latin typeface="Century Gothic"/>
                <a:ea typeface="Century Gothic"/>
                <a:cs typeface="Century Gothic"/>
                <a:sym typeface="Century Gothic"/>
              </a:rPr>
              <a:t>We certainly do not forget you as soon as you forget us. It is, perhaps, our fate rather than our merit. We cannot help ourselves.</a:t>
            </a:r>
            <a:endParaRPr/>
          </a:p>
        </p:txBody>
      </p:sp>
      <p:sp>
        <p:nvSpPr>
          <p:cNvPr id="541" name="Google Shape;541;p29"/>
          <p:cNvSpPr txBox="1"/>
          <p:nvPr/>
        </p:nvSpPr>
        <p:spPr>
          <a:xfrm>
            <a:off x="5098294" y="112607"/>
            <a:ext cx="203172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430405"/>
                </a:solidFill>
                <a:latin typeface="Century Gothic"/>
                <a:ea typeface="Century Gothic"/>
                <a:cs typeface="Century Gothic"/>
                <a:sym typeface="Century Gothic"/>
              </a:rPr>
              <a:t>Services</a:t>
            </a:r>
            <a:endParaRPr b="1" sz="3200">
              <a:solidFill>
                <a:srgbClr val="430405"/>
              </a:solidFill>
              <a:latin typeface="Century Gothic"/>
              <a:ea typeface="Century Gothic"/>
              <a:cs typeface="Century Gothic"/>
              <a:sym typeface="Century Gothic"/>
            </a:endParaRPr>
          </a:p>
        </p:txBody>
      </p:sp>
      <p:cxnSp>
        <p:nvCxnSpPr>
          <p:cNvPr id="542" name="Google Shape;542;p29"/>
          <p:cNvCxnSpPr/>
          <p:nvPr/>
        </p:nvCxnSpPr>
        <p:spPr>
          <a:xfrm>
            <a:off x="7085719" y="421640"/>
            <a:ext cx="1392767" cy="0"/>
          </a:xfrm>
          <a:prstGeom prst="straightConnector1">
            <a:avLst/>
          </a:prstGeom>
          <a:noFill/>
          <a:ln cap="flat" cmpd="sng" w="9525">
            <a:solidFill>
              <a:srgbClr val="633017"/>
            </a:solidFill>
            <a:prstDash val="dash"/>
            <a:miter lim="800000"/>
            <a:headEnd len="sm" w="sm" type="none"/>
            <a:tailEnd len="sm" w="sm" type="none"/>
          </a:ln>
        </p:spPr>
      </p:cxnSp>
      <p:cxnSp>
        <p:nvCxnSpPr>
          <p:cNvPr id="543" name="Google Shape;543;p29"/>
          <p:cNvCxnSpPr/>
          <p:nvPr/>
        </p:nvCxnSpPr>
        <p:spPr>
          <a:xfrm>
            <a:off x="3677885" y="421640"/>
            <a:ext cx="1392767" cy="0"/>
          </a:xfrm>
          <a:prstGeom prst="straightConnector1">
            <a:avLst/>
          </a:prstGeom>
          <a:noFill/>
          <a:ln cap="flat" cmpd="sng" w="9525">
            <a:solidFill>
              <a:srgbClr val="633017"/>
            </a:solidFill>
            <a:prstDash val="dash"/>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childTnLst>
                          </p:cTn>
                        </p:par>
                        <p:par>
                          <p:cTn fill="hold">
                            <p:stCondLst>
                              <p:cond delay="3500"/>
                            </p:stCondLst>
                            <p:childTnLst>
                              <p:par>
                                <p:cTn fill="hold" nodeType="afterEffect" presetClass="entr" presetID="2" presetSubtype="1">
                                  <p:stCondLst>
                                    <p:cond delay="0"/>
                                  </p:stCondLst>
                                  <p:childTnLst>
                                    <p:set>
                                      <p:cBhvr>
                                        <p:cTn dur="1" fill="hold">
                                          <p:stCondLst>
                                            <p:cond delay="0"/>
                                          </p:stCondLst>
                                        </p:cTn>
                                        <p:tgtEl>
                                          <p:spTgt spid="541"/>
                                        </p:tgtEl>
                                        <p:attrNameLst>
                                          <p:attrName>style.visibility</p:attrName>
                                        </p:attrNameLst>
                                      </p:cBhvr>
                                      <p:to>
                                        <p:strVal val="visible"/>
                                      </p:to>
                                    </p:set>
                                    <p:anim calcmode="lin" valueType="num">
                                      <p:cBhvr additive="base">
                                        <p:cTn dur="500"/>
                                        <p:tgtEl>
                                          <p:spTgt spid="541"/>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40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par>
                                <p:cTn fill="hold" nodeType="withEffect" presetClass="entr" presetID="10" presetSubtype="0">
                                  <p:stCondLst>
                                    <p:cond delay="400"/>
                                  </p:stCondLst>
                                  <p:childTnLst>
                                    <p:set>
                                      <p:cBhvr>
                                        <p:cTn dur="1" fill="hold">
                                          <p:stCondLst>
                                            <p:cond delay="0"/>
                                          </p:stCondLst>
                                        </p:cTn>
                                        <p:tgtEl>
                                          <p:spTgt spid="543"/>
                                        </p:tgtEl>
                                        <p:attrNameLst>
                                          <p:attrName>style.visibility</p:attrName>
                                        </p:attrNameLst>
                                      </p:cBhvr>
                                      <p:to>
                                        <p:strVal val="visible"/>
                                      </p:to>
                                    </p:set>
                                    <p:animEffect filter="fade" transition="in">
                                      <p:cBhvr>
                                        <p:cTn dur="500"/>
                                        <p:tgtEl>
                                          <p:spTgt spid="5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cxnSp>
        <p:nvCxnSpPr>
          <p:cNvPr id="548" name="Google Shape;548;p30"/>
          <p:cNvCxnSpPr/>
          <p:nvPr/>
        </p:nvCxnSpPr>
        <p:spPr>
          <a:xfrm>
            <a:off x="9209371" y="2594853"/>
            <a:ext cx="746064" cy="246239"/>
          </a:xfrm>
          <a:prstGeom prst="straightConnector1">
            <a:avLst/>
          </a:prstGeom>
          <a:noFill/>
          <a:ln cap="flat" cmpd="sng" w="28575">
            <a:solidFill>
              <a:schemeClr val="dk1"/>
            </a:solidFill>
            <a:prstDash val="solid"/>
            <a:miter lim="800000"/>
            <a:headEnd len="sm" w="sm" type="none"/>
            <a:tailEnd len="sm" w="sm" type="none"/>
          </a:ln>
        </p:spPr>
      </p:cxnSp>
      <p:cxnSp>
        <p:nvCxnSpPr>
          <p:cNvPr id="549" name="Google Shape;549;p30"/>
          <p:cNvCxnSpPr/>
          <p:nvPr/>
        </p:nvCxnSpPr>
        <p:spPr>
          <a:xfrm flipH="1" rot="10800000">
            <a:off x="6552228" y="3044581"/>
            <a:ext cx="911623" cy="829559"/>
          </a:xfrm>
          <a:prstGeom prst="straightConnector1">
            <a:avLst/>
          </a:prstGeom>
          <a:noFill/>
          <a:ln cap="flat" cmpd="sng" w="28575">
            <a:solidFill>
              <a:schemeClr val="dk1"/>
            </a:solidFill>
            <a:prstDash val="solid"/>
            <a:miter lim="800000"/>
            <a:headEnd len="sm" w="sm" type="none"/>
            <a:tailEnd len="sm" w="sm" type="none"/>
          </a:ln>
        </p:spPr>
      </p:cxnSp>
      <p:grpSp>
        <p:nvGrpSpPr>
          <p:cNvPr id="550" name="Google Shape;550;p30"/>
          <p:cNvGrpSpPr/>
          <p:nvPr/>
        </p:nvGrpSpPr>
        <p:grpSpPr>
          <a:xfrm>
            <a:off x="7150841" y="1395509"/>
            <a:ext cx="2208008" cy="1970359"/>
            <a:chOff x="5252030" y="2008764"/>
            <a:chExt cx="809336" cy="809336"/>
          </a:xfrm>
        </p:grpSpPr>
        <p:sp>
          <p:nvSpPr>
            <p:cNvPr id="551" name="Google Shape;551;p30"/>
            <p:cNvSpPr/>
            <p:nvPr/>
          </p:nvSpPr>
          <p:spPr>
            <a:xfrm>
              <a:off x="5252030" y="2008764"/>
              <a:ext cx="809336" cy="809336"/>
            </a:xfrm>
            <a:prstGeom prst="hexagon">
              <a:avLst>
                <a:gd fmla="val 25000" name="adj"/>
                <a:gd fmla="val 115470" name="vf"/>
              </a:avLst>
            </a:prstGeom>
            <a:blipFill rotWithShape="1">
              <a:blip r:embed="rId3">
                <a:alphaModFix/>
              </a:blip>
              <a:stretch>
                <a:fillRect b="0" l="0" r="0" t="0"/>
              </a:stretch>
            </a:blipFill>
            <a:ln>
              <a:noFill/>
            </a:ln>
            <a:effectLst>
              <a:outerShdw blurRad="444500" rotWithShape="0" algn="tr" dir="8100000" dist="2540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sp>
          <p:nvSpPr>
            <p:cNvPr id="552" name="Google Shape;552;p30"/>
            <p:cNvSpPr/>
            <p:nvPr/>
          </p:nvSpPr>
          <p:spPr>
            <a:xfrm>
              <a:off x="5269270" y="2029388"/>
              <a:ext cx="769580" cy="769580"/>
            </a:xfrm>
            <a:prstGeom prst="hexagon">
              <a:avLst>
                <a:gd fmla="val 25000" name="adj"/>
                <a:gd fmla="val 115470" name="vf"/>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grpSp>
      <p:grpSp>
        <p:nvGrpSpPr>
          <p:cNvPr id="553" name="Google Shape;553;p30"/>
          <p:cNvGrpSpPr/>
          <p:nvPr/>
        </p:nvGrpSpPr>
        <p:grpSpPr>
          <a:xfrm>
            <a:off x="4487758" y="5306271"/>
            <a:ext cx="687151" cy="613192"/>
            <a:chOff x="5252030" y="2008764"/>
            <a:chExt cx="809336" cy="809336"/>
          </a:xfrm>
        </p:grpSpPr>
        <p:sp>
          <p:nvSpPr>
            <p:cNvPr id="554" name="Google Shape;554;p30"/>
            <p:cNvSpPr/>
            <p:nvPr/>
          </p:nvSpPr>
          <p:spPr>
            <a:xfrm>
              <a:off x="5252030" y="2008764"/>
              <a:ext cx="809336" cy="809336"/>
            </a:xfrm>
            <a:prstGeom prst="hexagon">
              <a:avLst>
                <a:gd fmla="val 25000" name="adj"/>
                <a:gd fmla="val 115470" name="vf"/>
              </a:avLst>
            </a:prstGeom>
            <a:solidFill>
              <a:srgbClr val="462313"/>
            </a:solidFill>
            <a:ln>
              <a:noFill/>
            </a:ln>
            <a:effectLst>
              <a:outerShdw blurRad="444500" rotWithShape="0" algn="tr" dir="8100000" dist="2540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sp>
          <p:nvSpPr>
            <p:cNvPr id="555" name="Google Shape;555;p30"/>
            <p:cNvSpPr/>
            <p:nvPr/>
          </p:nvSpPr>
          <p:spPr>
            <a:xfrm>
              <a:off x="5269270" y="2029388"/>
              <a:ext cx="769580" cy="769580"/>
            </a:xfrm>
            <a:prstGeom prst="hexagon">
              <a:avLst>
                <a:gd fmla="val 25000" name="adj"/>
                <a:gd fmla="val 115470" name="vf"/>
              </a:avLst>
            </a:prstGeom>
            <a:solidFill>
              <a:srgbClr val="46231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grpSp>
      <p:grpSp>
        <p:nvGrpSpPr>
          <p:cNvPr id="556" name="Google Shape;556;p30"/>
          <p:cNvGrpSpPr/>
          <p:nvPr/>
        </p:nvGrpSpPr>
        <p:grpSpPr>
          <a:xfrm>
            <a:off x="3002698" y="2136559"/>
            <a:ext cx="1659227" cy="1480643"/>
            <a:chOff x="5252030" y="2008764"/>
            <a:chExt cx="809336" cy="809336"/>
          </a:xfrm>
        </p:grpSpPr>
        <p:sp>
          <p:nvSpPr>
            <p:cNvPr id="557" name="Google Shape;557;p30"/>
            <p:cNvSpPr/>
            <p:nvPr/>
          </p:nvSpPr>
          <p:spPr>
            <a:xfrm>
              <a:off x="5252030" y="2008764"/>
              <a:ext cx="809336" cy="809336"/>
            </a:xfrm>
            <a:prstGeom prst="hexagon">
              <a:avLst>
                <a:gd fmla="val 25000" name="adj"/>
                <a:gd fmla="val 115470" name="vf"/>
              </a:avLst>
            </a:prstGeom>
            <a:blipFill rotWithShape="1">
              <a:blip r:embed="rId4">
                <a:alphaModFix/>
              </a:blip>
              <a:stretch>
                <a:fillRect b="0" l="0" r="0" t="0"/>
              </a:stretch>
            </a:blipFill>
            <a:ln>
              <a:noFill/>
            </a:ln>
            <a:effectLst>
              <a:outerShdw blurRad="444500" rotWithShape="0" algn="tr" dir="8100000" dist="2540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sp>
          <p:nvSpPr>
            <p:cNvPr id="558" name="Google Shape;558;p30"/>
            <p:cNvSpPr/>
            <p:nvPr/>
          </p:nvSpPr>
          <p:spPr>
            <a:xfrm>
              <a:off x="5269270" y="2029388"/>
              <a:ext cx="769580" cy="769580"/>
            </a:xfrm>
            <a:prstGeom prst="hexagon">
              <a:avLst>
                <a:gd fmla="val 25000" name="adj"/>
                <a:gd fmla="val 115470" name="vf"/>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grpSp>
      <p:cxnSp>
        <p:nvCxnSpPr>
          <p:cNvPr id="559" name="Google Shape;559;p30"/>
          <p:cNvCxnSpPr/>
          <p:nvPr/>
        </p:nvCxnSpPr>
        <p:spPr>
          <a:xfrm flipH="1" rot="10800000">
            <a:off x="2689938" y="3401229"/>
            <a:ext cx="551771" cy="429419"/>
          </a:xfrm>
          <a:prstGeom prst="straightConnector1">
            <a:avLst/>
          </a:prstGeom>
          <a:noFill/>
          <a:ln cap="flat" cmpd="sng" w="28575">
            <a:solidFill>
              <a:schemeClr val="dk1"/>
            </a:solidFill>
            <a:prstDash val="solid"/>
            <a:miter lim="800000"/>
            <a:headEnd len="sm" w="sm" type="none"/>
            <a:tailEnd len="sm" w="sm" type="none"/>
          </a:ln>
        </p:spPr>
      </p:cxnSp>
      <p:cxnSp>
        <p:nvCxnSpPr>
          <p:cNvPr id="560" name="Google Shape;560;p30"/>
          <p:cNvCxnSpPr/>
          <p:nvPr/>
        </p:nvCxnSpPr>
        <p:spPr>
          <a:xfrm>
            <a:off x="4541942" y="3218224"/>
            <a:ext cx="908155" cy="654845"/>
          </a:xfrm>
          <a:prstGeom prst="straightConnector1">
            <a:avLst/>
          </a:prstGeom>
          <a:noFill/>
          <a:ln cap="flat" cmpd="sng" w="28575">
            <a:solidFill>
              <a:schemeClr val="dk1"/>
            </a:solidFill>
            <a:prstDash val="solid"/>
            <a:miter lim="800000"/>
            <a:headEnd len="sm" w="sm" type="none"/>
            <a:tailEnd len="sm" w="sm" type="none"/>
          </a:ln>
        </p:spPr>
      </p:cxnSp>
      <p:cxnSp>
        <p:nvCxnSpPr>
          <p:cNvPr id="561" name="Google Shape;561;p30"/>
          <p:cNvCxnSpPr>
            <a:endCxn id="562" idx="1"/>
          </p:cNvCxnSpPr>
          <p:nvPr/>
        </p:nvCxnSpPr>
        <p:spPr>
          <a:xfrm>
            <a:off x="1393364" y="3545531"/>
            <a:ext cx="1182000" cy="1269300"/>
          </a:xfrm>
          <a:prstGeom prst="straightConnector1">
            <a:avLst/>
          </a:prstGeom>
          <a:noFill/>
          <a:ln cap="flat" cmpd="sng" w="28575">
            <a:solidFill>
              <a:schemeClr val="dk1"/>
            </a:solidFill>
            <a:prstDash val="solid"/>
            <a:miter lim="800000"/>
            <a:headEnd len="sm" w="sm" type="none"/>
            <a:tailEnd len="sm" w="sm" type="none"/>
          </a:ln>
        </p:spPr>
      </p:cxnSp>
      <p:cxnSp>
        <p:nvCxnSpPr>
          <p:cNvPr id="563" name="Google Shape;563;p30"/>
          <p:cNvCxnSpPr/>
          <p:nvPr/>
        </p:nvCxnSpPr>
        <p:spPr>
          <a:xfrm flipH="1" rot="10800000">
            <a:off x="5048188" y="4977728"/>
            <a:ext cx="401907" cy="371039"/>
          </a:xfrm>
          <a:prstGeom prst="straightConnector1">
            <a:avLst/>
          </a:prstGeom>
          <a:noFill/>
          <a:ln cap="flat" cmpd="sng" w="28575">
            <a:solidFill>
              <a:schemeClr val="dk1"/>
            </a:solidFill>
            <a:prstDash val="solid"/>
            <a:miter lim="800000"/>
            <a:headEnd len="sm" w="sm" type="none"/>
            <a:tailEnd len="sm" w="sm" type="none"/>
          </a:ln>
        </p:spPr>
      </p:cxnSp>
      <p:grpSp>
        <p:nvGrpSpPr>
          <p:cNvPr id="564" name="Google Shape;564;p30"/>
          <p:cNvGrpSpPr/>
          <p:nvPr/>
        </p:nvGrpSpPr>
        <p:grpSpPr>
          <a:xfrm>
            <a:off x="9767575" y="2640424"/>
            <a:ext cx="840051" cy="749636"/>
            <a:chOff x="304800" y="673100"/>
            <a:chExt cx="4000500" cy="4000500"/>
          </a:xfrm>
        </p:grpSpPr>
        <p:sp>
          <p:nvSpPr>
            <p:cNvPr id="565" name="Google Shape;565;p30"/>
            <p:cNvSpPr/>
            <p:nvPr/>
          </p:nvSpPr>
          <p:spPr>
            <a:xfrm>
              <a:off x="304800" y="673100"/>
              <a:ext cx="4000500" cy="4000500"/>
            </a:xfrm>
            <a:prstGeom prst="hexagon">
              <a:avLst>
                <a:gd fmla="val 25000" name="adj"/>
                <a:gd fmla="val 115470" name="vf"/>
              </a:avLst>
            </a:prstGeom>
            <a:gradFill>
              <a:gsLst>
                <a:gs pos="0">
                  <a:schemeClr val="lt1"/>
                </a:gs>
                <a:gs pos="55000">
                  <a:srgbClr val="F2F2F2"/>
                </a:gs>
                <a:gs pos="100000">
                  <a:srgbClr val="A5A5A5"/>
                </a:gs>
              </a:gsLst>
              <a:lin ang="8100000" scaled="0"/>
            </a:gradFill>
            <a:ln>
              <a:noFill/>
            </a:ln>
            <a:effectLst>
              <a:outerShdw blurRad="444500" rotWithShape="0" algn="tr" dir="8100000" dist="2540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430405"/>
                </a:solidFill>
                <a:latin typeface="Century Gothic"/>
                <a:ea typeface="Century Gothic"/>
                <a:cs typeface="Century Gothic"/>
                <a:sym typeface="Century Gothic"/>
              </a:endParaRPr>
            </a:p>
          </p:txBody>
        </p:sp>
        <p:sp>
          <p:nvSpPr>
            <p:cNvPr id="566" name="Google Shape;566;p30"/>
            <p:cNvSpPr/>
            <p:nvPr/>
          </p:nvSpPr>
          <p:spPr>
            <a:xfrm>
              <a:off x="392112" y="760412"/>
              <a:ext cx="3825874" cy="3825874"/>
            </a:xfrm>
            <a:prstGeom prst="hexagon">
              <a:avLst>
                <a:gd fmla="val 25000" name="adj"/>
                <a:gd fmla="val 115470" name="vf"/>
              </a:avLst>
            </a:prstGeom>
            <a:solidFill>
              <a:srgbClr val="633017"/>
            </a:solidFill>
            <a:ln>
              <a:noFill/>
            </a:ln>
            <a:effectLst>
              <a:outerShdw blurRad="444500" rotWithShape="0" algn="tr" dir="8100000" dist="2540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430405"/>
                </a:solidFill>
                <a:latin typeface="Century Gothic"/>
                <a:ea typeface="Century Gothic"/>
                <a:cs typeface="Century Gothic"/>
                <a:sym typeface="Century Gothic"/>
              </a:endParaRPr>
            </a:p>
          </p:txBody>
        </p:sp>
      </p:grpSp>
      <p:grpSp>
        <p:nvGrpSpPr>
          <p:cNvPr id="567" name="Google Shape;567;p30"/>
          <p:cNvGrpSpPr/>
          <p:nvPr/>
        </p:nvGrpSpPr>
        <p:grpSpPr>
          <a:xfrm>
            <a:off x="5184240" y="3767684"/>
            <a:ext cx="1634915" cy="1458948"/>
            <a:chOff x="304800" y="673100"/>
            <a:chExt cx="4000500" cy="4000500"/>
          </a:xfrm>
        </p:grpSpPr>
        <p:sp>
          <p:nvSpPr>
            <p:cNvPr id="568" name="Google Shape;568;p30"/>
            <p:cNvSpPr/>
            <p:nvPr/>
          </p:nvSpPr>
          <p:spPr>
            <a:xfrm>
              <a:off x="304800" y="673100"/>
              <a:ext cx="4000500" cy="4000500"/>
            </a:xfrm>
            <a:prstGeom prst="hexagon">
              <a:avLst>
                <a:gd fmla="val 25000" name="adj"/>
                <a:gd fmla="val 115470" name="vf"/>
              </a:avLst>
            </a:prstGeom>
            <a:gradFill>
              <a:gsLst>
                <a:gs pos="0">
                  <a:schemeClr val="lt1"/>
                </a:gs>
                <a:gs pos="55000">
                  <a:srgbClr val="F2F2F2"/>
                </a:gs>
                <a:gs pos="100000">
                  <a:srgbClr val="A5A5A5"/>
                </a:gs>
              </a:gsLst>
              <a:lin ang="8100000" scaled="0"/>
            </a:gradFill>
            <a:ln>
              <a:noFill/>
            </a:ln>
            <a:effectLst>
              <a:outerShdw blurRad="444500" rotWithShape="0" algn="tr" dir="8100000" dist="2540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sp>
          <p:nvSpPr>
            <p:cNvPr id="569" name="Google Shape;569;p30"/>
            <p:cNvSpPr/>
            <p:nvPr/>
          </p:nvSpPr>
          <p:spPr>
            <a:xfrm>
              <a:off x="392112" y="760412"/>
              <a:ext cx="3825874" cy="3825874"/>
            </a:xfrm>
            <a:prstGeom prst="hexagon">
              <a:avLst>
                <a:gd fmla="val 25000" name="adj"/>
                <a:gd fmla="val 115470" name="vf"/>
              </a:avLst>
            </a:prstGeom>
            <a:blipFill rotWithShape="1">
              <a:blip r:embed="rId5">
                <a:alphaModFix/>
              </a:blip>
              <a:stretch>
                <a:fillRect b="0" l="0" r="0" t="0"/>
              </a:stretch>
            </a:blipFill>
            <a:ln>
              <a:noFill/>
            </a:ln>
            <a:effectLst>
              <a:outerShdw blurRad="444500" rotWithShape="0" algn="tr" dir="8100000" dist="2540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grpSp>
      <p:grpSp>
        <p:nvGrpSpPr>
          <p:cNvPr id="570" name="Google Shape;570;p30"/>
          <p:cNvGrpSpPr/>
          <p:nvPr/>
        </p:nvGrpSpPr>
        <p:grpSpPr>
          <a:xfrm>
            <a:off x="1691358" y="3805912"/>
            <a:ext cx="1155835" cy="1031431"/>
            <a:chOff x="304800" y="673100"/>
            <a:chExt cx="4000500" cy="4000500"/>
          </a:xfrm>
        </p:grpSpPr>
        <p:sp>
          <p:nvSpPr>
            <p:cNvPr id="571" name="Google Shape;571;p30"/>
            <p:cNvSpPr/>
            <p:nvPr/>
          </p:nvSpPr>
          <p:spPr>
            <a:xfrm>
              <a:off x="304800" y="673100"/>
              <a:ext cx="4000500" cy="4000500"/>
            </a:xfrm>
            <a:prstGeom prst="hexagon">
              <a:avLst>
                <a:gd fmla="val 25000" name="adj"/>
                <a:gd fmla="val 115470" name="vf"/>
              </a:avLst>
            </a:prstGeom>
            <a:gradFill>
              <a:gsLst>
                <a:gs pos="0">
                  <a:schemeClr val="lt1"/>
                </a:gs>
                <a:gs pos="55000">
                  <a:srgbClr val="F2F2F2"/>
                </a:gs>
                <a:gs pos="100000">
                  <a:srgbClr val="A5A5A5"/>
                </a:gs>
              </a:gsLst>
              <a:lin ang="8100000" scaled="0"/>
            </a:gradFill>
            <a:ln>
              <a:noFill/>
            </a:ln>
            <a:effectLst>
              <a:outerShdw blurRad="444500" rotWithShape="0" algn="tr" dir="8100000" dist="2540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sp>
          <p:nvSpPr>
            <p:cNvPr id="562" name="Google Shape;562;p30"/>
            <p:cNvSpPr/>
            <p:nvPr/>
          </p:nvSpPr>
          <p:spPr>
            <a:xfrm>
              <a:off x="392112" y="760412"/>
              <a:ext cx="3825874" cy="3825874"/>
            </a:xfrm>
            <a:prstGeom prst="hexagon">
              <a:avLst>
                <a:gd fmla="val 25000" name="adj"/>
                <a:gd fmla="val 115470" name="vf"/>
              </a:avLst>
            </a:prstGeom>
            <a:blipFill rotWithShape="1">
              <a:blip r:embed="rId6">
                <a:alphaModFix/>
              </a:blip>
              <a:stretch>
                <a:fillRect b="0" l="0" r="0" t="0"/>
              </a:stretch>
            </a:blipFill>
            <a:ln>
              <a:noFill/>
            </a:ln>
            <a:effectLst>
              <a:outerShdw blurRad="444500" rotWithShape="0" algn="tr" dir="8100000" dist="2540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grpSp>
      <p:sp>
        <p:nvSpPr>
          <p:cNvPr id="572" name="Google Shape;572;p30"/>
          <p:cNvSpPr/>
          <p:nvPr/>
        </p:nvSpPr>
        <p:spPr>
          <a:xfrm>
            <a:off x="1949161" y="4954523"/>
            <a:ext cx="1821427" cy="283732"/>
          </a:xfrm>
          <a:prstGeom prst="rect">
            <a:avLst/>
          </a:prstGeom>
          <a:noFill/>
          <a:ln>
            <a:noFill/>
          </a:ln>
        </p:spPr>
        <p:txBody>
          <a:bodyPr anchorCtr="0" anchor="t" bIns="51575" lIns="103175" spcFirstLastPara="1" rIns="103175" wrap="square" tIns="51575">
            <a:noAutofit/>
          </a:bodyPr>
          <a:lstStyle/>
          <a:p>
            <a:pPr indent="0" lvl="0" marL="0" marR="0" rtl="0" algn="l">
              <a:lnSpc>
                <a:spcPct val="67750"/>
              </a:lnSpc>
              <a:spcBef>
                <a:spcPts val="0"/>
              </a:spcBef>
              <a:spcAft>
                <a:spcPts val="0"/>
              </a:spcAft>
              <a:buClr>
                <a:srgbClr val="430405"/>
              </a:buClr>
              <a:buSzPts val="2000"/>
              <a:buFont typeface="Arial"/>
              <a:buNone/>
            </a:pPr>
            <a:r>
              <a:rPr b="1" lang="en-US" sz="2000">
                <a:solidFill>
                  <a:srgbClr val="430405"/>
                </a:solidFill>
                <a:latin typeface="Century Gothic"/>
                <a:ea typeface="Century Gothic"/>
                <a:cs typeface="Century Gothic"/>
                <a:sym typeface="Century Gothic"/>
              </a:rPr>
              <a:t>Date</a:t>
            </a:r>
            <a:endParaRPr b="1" sz="2000">
              <a:solidFill>
                <a:srgbClr val="430405"/>
              </a:solidFill>
              <a:latin typeface="Century Gothic"/>
              <a:ea typeface="Century Gothic"/>
              <a:cs typeface="Century Gothic"/>
              <a:sym typeface="Century Gothic"/>
            </a:endParaRPr>
          </a:p>
        </p:txBody>
      </p:sp>
      <p:sp>
        <p:nvSpPr>
          <p:cNvPr id="573" name="Google Shape;573;p30"/>
          <p:cNvSpPr/>
          <p:nvPr/>
        </p:nvSpPr>
        <p:spPr>
          <a:xfrm>
            <a:off x="3159884" y="3756895"/>
            <a:ext cx="1821427" cy="283732"/>
          </a:xfrm>
          <a:prstGeom prst="rect">
            <a:avLst/>
          </a:prstGeom>
          <a:noFill/>
          <a:ln>
            <a:noFill/>
          </a:ln>
        </p:spPr>
        <p:txBody>
          <a:bodyPr anchorCtr="0" anchor="t" bIns="51575" lIns="103175" spcFirstLastPara="1" rIns="103175" wrap="square" tIns="51575">
            <a:noAutofit/>
          </a:bodyPr>
          <a:lstStyle/>
          <a:p>
            <a:pPr indent="0" lvl="0" marL="0" marR="0" rtl="0" algn="l">
              <a:lnSpc>
                <a:spcPct val="67750"/>
              </a:lnSpc>
              <a:spcBef>
                <a:spcPts val="0"/>
              </a:spcBef>
              <a:spcAft>
                <a:spcPts val="0"/>
              </a:spcAft>
              <a:buClr>
                <a:srgbClr val="430405"/>
              </a:buClr>
              <a:buSzPts val="2000"/>
              <a:buFont typeface="Arial"/>
              <a:buNone/>
            </a:pPr>
            <a:r>
              <a:rPr b="1" lang="en-US" sz="2000">
                <a:solidFill>
                  <a:srgbClr val="430405"/>
                </a:solidFill>
                <a:latin typeface="Century Gothic"/>
                <a:ea typeface="Century Gothic"/>
                <a:cs typeface="Century Gothic"/>
                <a:sym typeface="Century Gothic"/>
              </a:rPr>
              <a:t>Customer</a:t>
            </a:r>
            <a:endParaRPr b="1" sz="2000">
              <a:solidFill>
                <a:srgbClr val="430405"/>
              </a:solidFill>
              <a:latin typeface="Century Gothic"/>
              <a:ea typeface="Century Gothic"/>
              <a:cs typeface="Century Gothic"/>
              <a:sym typeface="Century Gothic"/>
            </a:endParaRPr>
          </a:p>
        </p:txBody>
      </p:sp>
      <p:sp>
        <p:nvSpPr>
          <p:cNvPr id="574" name="Google Shape;574;p30"/>
          <p:cNvSpPr/>
          <p:nvPr/>
        </p:nvSpPr>
        <p:spPr>
          <a:xfrm>
            <a:off x="5452338" y="5259148"/>
            <a:ext cx="1821427" cy="283732"/>
          </a:xfrm>
          <a:prstGeom prst="rect">
            <a:avLst/>
          </a:prstGeom>
          <a:noFill/>
          <a:ln>
            <a:noFill/>
          </a:ln>
        </p:spPr>
        <p:txBody>
          <a:bodyPr anchorCtr="0" anchor="t" bIns="51575" lIns="103175" spcFirstLastPara="1" rIns="103175" wrap="square" tIns="51575">
            <a:noAutofit/>
          </a:bodyPr>
          <a:lstStyle/>
          <a:p>
            <a:pPr indent="0" lvl="0" marL="0" marR="0" rtl="0" algn="l">
              <a:lnSpc>
                <a:spcPct val="67750"/>
              </a:lnSpc>
              <a:spcBef>
                <a:spcPts val="0"/>
              </a:spcBef>
              <a:spcAft>
                <a:spcPts val="0"/>
              </a:spcAft>
              <a:buClr>
                <a:srgbClr val="430405"/>
              </a:buClr>
              <a:buSzPts val="2000"/>
              <a:buFont typeface="Arial"/>
              <a:buNone/>
            </a:pPr>
            <a:r>
              <a:rPr b="1" lang="en-US" sz="2000">
                <a:solidFill>
                  <a:srgbClr val="430405"/>
                </a:solidFill>
                <a:latin typeface="Century Gothic"/>
                <a:ea typeface="Century Gothic"/>
                <a:cs typeface="Century Gothic"/>
                <a:sym typeface="Century Gothic"/>
              </a:rPr>
              <a:t>Convince</a:t>
            </a:r>
            <a:endParaRPr b="1" sz="2000">
              <a:solidFill>
                <a:srgbClr val="430405"/>
              </a:solidFill>
              <a:latin typeface="Century Gothic"/>
              <a:ea typeface="Century Gothic"/>
              <a:cs typeface="Century Gothic"/>
              <a:sym typeface="Century Gothic"/>
            </a:endParaRPr>
          </a:p>
        </p:txBody>
      </p:sp>
      <p:sp>
        <p:nvSpPr>
          <p:cNvPr id="575" name="Google Shape;575;p30"/>
          <p:cNvSpPr/>
          <p:nvPr/>
        </p:nvSpPr>
        <p:spPr>
          <a:xfrm>
            <a:off x="7795846" y="3538853"/>
            <a:ext cx="1821427" cy="294761"/>
          </a:xfrm>
          <a:prstGeom prst="rect">
            <a:avLst/>
          </a:prstGeom>
          <a:noFill/>
          <a:ln>
            <a:noFill/>
          </a:ln>
        </p:spPr>
        <p:txBody>
          <a:bodyPr anchorCtr="0" anchor="t" bIns="51575" lIns="103175" spcFirstLastPara="1" rIns="103175" wrap="square" tIns="51575">
            <a:noAutofit/>
          </a:bodyPr>
          <a:lstStyle/>
          <a:p>
            <a:pPr indent="0" lvl="0" marL="0" marR="0" rtl="0" algn="l">
              <a:lnSpc>
                <a:spcPct val="67750"/>
              </a:lnSpc>
              <a:spcBef>
                <a:spcPts val="0"/>
              </a:spcBef>
              <a:spcAft>
                <a:spcPts val="0"/>
              </a:spcAft>
              <a:buClr>
                <a:srgbClr val="430405"/>
              </a:buClr>
              <a:buSzPts val="2000"/>
              <a:buFont typeface="Arial"/>
              <a:buNone/>
            </a:pPr>
            <a:r>
              <a:rPr b="1" lang="en-US" sz="2000">
                <a:solidFill>
                  <a:srgbClr val="430405"/>
                </a:solidFill>
                <a:latin typeface="Century Gothic"/>
                <a:ea typeface="Century Gothic"/>
                <a:cs typeface="Century Gothic"/>
                <a:sym typeface="Century Gothic"/>
              </a:rPr>
              <a:t>Confirm</a:t>
            </a:r>
            <a:endParaRPr b="1" sz="2000">
              <a:solidFill>
                <a:srgbClr val="430405"/>
              </a:solidFill>
              <a:latin typeface="Century Gothic"/>
              <a:ea typeface="Century Gothic"/>
              <a:cs typeface="Century Gothic"/>
              <a:sym typeface="Century Gothic"/>
            </a:endParaRPr>
          </a:p>
        </p:txBody>
      </p:sp>
      <p:sp>
        <p:nvSpPr>
          <p:cNvPr id="576" name="Google Shape;576;p30"/>
          <p:cNvSpPr/>
          <p:nvPr/>
        </p:nvSpPr>
        <p:spPr>
          <a:xfrm>
            <a:off x="8334083" y="4472569"/>
            <a:ext cx="3096780" cy="440185"/>
          </a:xfrm>
          <a:prstGeom prst="rect">
            <a:avLst/>
          </a:prstGeom>
          <a:noFill/>
          <a:ln>
            <a:noFill/>
          </a:ln>
        </p:spPr>
        <p:txBody>
          <a:bodyPr anchorCtr="0" anchor="t" bIns="55275" lIns="110550" spcFirstLastPara="1" rIns="110550" wrap="square" tIns="55275">
            <a:noAutofit/>
          </a:bodyPr>
          <a:lstStyle/>
          <a:p>
            <a:pPr indent="0" lvl="0" marL="0" marR="0" rtl="0" algn="r">
              <a:spcBef>
                <a:spcPts val="0"/>
              </a:spcBef>
              <a:spcAft>
                <a:spcPts val="0"/>
              </a:spcAft>
              <a:buClr>
                <a:srgbClr val="430405"/>
              </a:buClr>
              <a:buSzPts val="2135"/>
              <a:buFont typeface="Arial"/>
              <a:buNone/>
            </a:pPr>
            <a:r>
              <a:rPr b="1" lang="en-US" sz="2135">
                <a:solidFill>
                  <a:srgbClr val="430405"/>
                </a:solidFill>
                <a:latin typeface="Century Gothic"/>
                <a:ea typeface="Century Gothic"/>
                <a:cs typeface="Century Gothic"/>
                <a:sym typeface="Century Gothic"/>
              </a:rPr>
              <a:t>Deadline</a:t>
            </a:r>
            <a:endParaRPr b="1" sz="2135">
              <a:solidFill>
                <a:srgbClr val="430405"/>
              </a:solidFill>
              <a:latin typeface="Century Gothic"/>
              <a:ea typeface="Century Gothic"/>
              <a:cs typeface="Century Gothic"/>
              <a:sym typeface="Century Gothic"/>
            </a:endParaRPr>
          </a:p>
        </p:txBody>
      </p:sp>
      <p:sp>
        <p:nvSpPr>
          <p:cNvPr id="577" name="Google Shape;577;p30"/>
          <p:cNvSpPr txBox="1"/>
          <p:nvPr/>
        </p:nvSpPr>
        <p:spPr>
          <a:xfrm>
            <a:off x="7825914" y="4947865"/>
            <a:ext cx="3653059" cy="1321307"/>
          </a:xfrm>
          <a:prstGeom prst="rect">
            <a:avLst/>
          </a:prstGeom>
          <a:noFill/>
          <a:ln>
            <a:noFill/>
          </a:ln>
        </p:spPr>
        <p:txBody>
          <a:bodyPr anchorCtr="0" anchor="t" bIns="43850" lIns="87725" spcFirstLastPara="1" rIns="87725" wrap="square" tIns="43850">
            <a:noAutofit/>
          </a:bodyPr>
          <a:lstStyle/>
          <a:p>
            <a:pPr indent="0" lvl="0" marL="0" marR="0" rtl="0" algn="l">
              <a:lnSpc>
                <a:spcPct val="120000"/>
              </a:lnSpc>
              <a:spcBef>
                <a:spcPts val="0"/>
              </a:spcBef>
              <a:spcAft>
                <a:spcPts val="0"/>
              </a:spcAft>
              <a:buClr>
                <a:srgbClr val="430405"/>
              </a:buClr>
              <a:buSzPts val="1335"/>
              <a:buFont typeface="Century Gothic"/>
              <a:buNone/>
            </a:pPr>
            <a:r>
              <a:rPr lang="en-US" sz="1335">
                <a:solidFill>
                  <a:srgbClr val="430405"/>
                </a:solidFill>
                <a:latin typeface="Century Gothic"/>
                <a:ea typeface="Century Gothic"/>
                <a:cs typeface="Century Gothic"/>
                <a:sym typeface="Century Gothic"/>
              </a:rPr>
              <a:t>The time is now, the place is here. Stay in the present. You can do nothing to change the past, and the future will never come exactly as you plan or hope for. Dan Millman</a:t>
            </a:r>
            <a:endParaRPr sz="1335">
              <a:solidFill>
                <a:srgbClr val="430405"/>
              </a:solidFill>
              <a:latin typeface="Century Gothic"/>
              <a:ea typeface="Century Gothic"/>
              <a:cs typeface="Century Gothic"/>
              <a:sym typeface="Century Gothic"/>
            </a:endParaRPr>
          </a:p>
        </p:txBody>
      </p:sp>
      <p:grpSp>
        <p:nvGrpSpPr>
          <p:cNvPr id="578" name="Google Shape;578;p30"/>
          <p:cNvGrpSpPr/>
          <p:nvPr/>
        </p:nvGrpSpPr>
        <p:grpSpPr>
          <a:xfrm>
            <a:off x="887915" y="3164644"/>
            <a:ext cx="561107" cy="500715"/>
            <a:chOff x="5252030" y="2008764"/>
            <a:chExt cx="809336" cy="809336"/>
          </a:xfrm>
        </p:grpSpPr>
        <p:sp>
          <p:nvSpPr>
            <p:cNvPr id="579" name="Google Shape;579;p30"/>
            <p:cNvSpPr/>
            <p:nvPr/>
          </p:nvSpPr>
          <p:spPr>
            <a:xfrm>
              <a:off x="5252030" y="2008764"/>
              <a:ext cx="809336" cy="809336"/>
            </a:xfrm>
            <a:prstGeom prst="hexagon">
              <a:avLst>
                <a:gd fmla="val 25000" name="adj"/>
                <a:gd fmla="val 115470" name="vf"/>
              </a:avLst>
            </a:prstGeom>
            <a:solidFill>
              <a:srgbClr val="A97B40"/>
            </a:solidFill>
            <a:ln>
              <a:noFill/>
            </a:ln>
            <a:effectLst>
              <a:outerShdw blurRad="444500" rotWithShape="0" algn="tr" dir="8100000" dist="254000">
                <a:srgbClr val="000000">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sp>
          <p:nvSpPr>
            <p:cNvPr id="580" name="Google Shape;580;p30"/>
            <p:cNvSpPr/>
            <p:nvPr/>
          </p:nvSpPr>
          <p:spPr>
            <a:xfrm>
              <a:off x="5269270" y="2029388"/>
              <a:ext cx="769580" cy="769580"/>
            </a:xfrm>
            <a:prstGeom prst="hexagon">
              <a:avLst>
                <a:gd fmla="val 25000" name="adj"/>
                <a:gd fmla="val 115470" name="vf"/>
              </a:avLst>
            </a:prstGeom>
            <a:solidFill>
              <a:srgbClr val="A97B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grpSp>
      <p:sp>
        <p:nvSpPr>
          <p:cNvPr id="581" name="Google Shape;581;p30"/>
          <p:cNvSpPr txBox="1"/>
          <p:nvPr/>
        </p:nvSpPr>
        <p:spPr>
          <a:xfrm>
            <a:off x="5098294" y="112607"/>
            <a:ext cx="203172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430405"/>
                </a:solidFill>
                <a:latin typeface="Century Gothic"/>
                <a:ea typeface="Century Gothic"/>
                <a:cs typeface="Century Gothic"/>
                <a:sym typeface="Century Gothic"/>
              </a:rPr>
              <a:t>Services</a:t>
            </a:r>
            <a:endParaRPr b="1" sz="3200">
              <a:solidFill>
                <a:srgbClr val="430405"/>
              </a:solidFill>
              <a:latin typeface="Century Gothic"/>
              <a:ea typeface="Century Gothic"/>
              <a:cs typeface="Century Gothic"/>
              <a:sym typeface="Century Gothic"/>
            </a:endParaRPr>
          </a:p>
        </p:txBody>
      </p:sp>
      <p:cxnSp>
        <p:nvCxnSpPr>
          <p:cNvPr id="582" name="Google Shape;582;p30"/>
          <p:cNvCxnSpPr/>
          <p:nvPr/>
        </p:nvCxnSpPr>
        <p:spPr>
          <a:xfrm>
            <a:off x="7085719" y="421640"/>
            <a:ext cx="1392767" cy="0"/>
          </a:xfrm>
          <a:prstGeom prst="straightConnector1">
            <a:avLst/>
          </a:prstGeom>
          <a:noFill/>
          <a:ln cap="flat" cmpd="sng" w="9525">
            <a:solidFill>
              <a:srgbClr val="633017"/>
            </a:solidFill>
            <a:prstDash val="dash"/>
            <a:miter lim="800000"/>
            <a:headEnd len="sm" w="sm" type="none"/>
            <a:tailEnd len="sm" w="sm" type="none"/>
          </a:ln>
        </p:spPr>
      </p:cxnSp>
      <p:cxnSp>
        <p:nvCxnSpPr>
          <p:cNvPr id="583" name="Google Shape;583;p30"/>
          <p:cNvCxnSpPr/>
          <p:nvPr/>
        </p:nvCxnSpPr>
        <p:spPr>
          <a:xfrm>
            <a:off x="3677885" y="421640"/>
            <a:ext cx="1392767" cy="0"/>
          </a:xfrm>
          <a:prstGeom prst="straightConnector1">
            <a:avLst/>
          </a:prstGeom>
          <a:noFill/>
          <a:ln cap="flat" cmpd="sng" w="9525">
            <a:solidFill>
              <a:srgbClr val="633017"/>
            </a:solidFill>
            <a:prstDash val="dash"/>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78"/>
                                        </p:tgtEl>
                                        <p:attrNameLst>
                                          <p:attrName>style.visibility</p:attrName>
                                        </p:attrNameLst>
                                      </p:cBhvr>
                                      <p:to>
                                        <p:strVal val="visible"/>
                                      </p:to>
                                    </p:set>
                                    <p:anim calcmode="lin" valueType="num">
                                      <p:cBhvr additive="base">
                                        <p:cTn dur="500"/>
                                        <p:tgtEl>
                                          <p:spTgt spid="578"/>
                                        </p:tgtEl>
                                        <p:attrNameLst>
                                          <p:attrName>ppt_w</p:attrName>
                                        </p:attrNameLst>
                                      </p:cBhvr>
                                      <p:tavLst>
                                        <p:tav fmla="" tm="0">
                                          <p:val>
                                            <p:strVal val="0"/>
                                          </p:val>
                                        </p:tav>
                                        <p:tav fmla="" tm="100000">
                                          <p:val>
                                            <p:strVal val="#ppt_w"/>
                                          </p:val>
                                        </p:tav>
                                      </p:tavLst>
                                    </p:anim>
                                    <p:anim calcmode="lin" valueType="num">
                                      <p:cBhvr additive="base">
                                        <p:cTn dur="500"/>
                                        <p:tgtEl>
                                          <p:spTgt spid="578"/>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500"/>
                                        <p:tgtEl>
                                          <p:spTgt spid="561"/>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570"/>
                                        </p:tgtEl>
                                        <p:attrNameLst>
                                          <p:attrName>style.visibility</p:attrName>
                                        </p:attrNameLst>
                                      </p:cBhvr>
                                      <p:to>
                                        <p:strVal val="visible"/>
                                      </p:to>
                                    </p:set>
                                    <p:anim calcmode="lin" valueType="num">
                                      <p:cBhvr additive="base">
                                        <p:cTn dur="500"/>
                                        <p:tgtEl>
                                          <p:spTgt spid="570"/>
                                        </p:tgtEl>
                                        <p:attrNameLst>
                                          <p:attrName>ppt_w</p:attrName>
                                        </p:attrNameLst>
                                      </p:cBhvr>
                                      <p:tavLst>
                                        <p:tav fmla="" tm="0">
                                          <p:val>
                                            <p:strVal val="0"/>
                                          </p:val>
                                        </p:tav>
                                        <p:tav fmla="" tm="100000">
                                          <p:val>
                                            <p:strVal val="#ppt_w"/>
                                          </p:val>
                                        </p:tav>
                                      </p:tavLst>
                                    </p:anim>
                                    <p:anim calcmode="lin" valueType="num">
                                      <p:cBhvr additive="base">
                                        <p:cTn dur="500"/>
                                        <p:tgtEl>
                                          <p:spTgt spid="570"/>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556"/>
                                        </p:tgtEl>
                                        <p:attrNameLst>
                                          <p:attrName>style.visibility</p:attrName>
                                        </p:attrNameLst>
                                      </p:cBhvr>
                                      <p:to>
                                        <p:strVal val="visible"/>
                                      </p:to>
                                    </p:set>
                                    <p:anim calcmode="lin" valueType="num">
                                      <p:cBhvr additive="base">
                                        <p:cTn dur="500"/>
                                        <p:tgtEl>
                                          <p:spTgt spid="556"/>
                                        </p:tgtEl>
                                        <p:attrNameLst>
                                          <p:attrName>ppt_w</p:attrName>
                                        </p:attrNameLst>
                                      </p:cBhvr>
                                      <p:tavLst>
                                        <p:tav fmla="" tm="0">
                                          <p:val>
                                            <p:strVal val="0"/>
                                          </p:val>
                                        </p:tav>
                                        <p:tav fmla="" tm="100000">
                                          <p:val>
                                            <p:strVal val="#ppt_w"/>
                                          </p:val>
                                        </p:tav>
                                      </p:tavLst>
                                    </p:anim>
                                    <p:anim calcmode="lin" valueType="num">
                                      <p:cBhvr additive="base">
                                        <p:cTn dur="500"/>
                                        <p:tgtEl>
                                          <p:spTgt spid="556"/>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567"/>
                                        </p:tgtEl>
                                        <p:attrNameLst>
                                          <p:attrName>style.visibility</p:attrName>
                                        </p:attrNameLst>
                                      </p:cBhvr>
                                      <p:to>
                                        <p:strVal val="visible"/>
                                      </p:to>
                                    </p:set>
                                    <p:anim calcmode="lin" valueType="num">
                                      <p:cBhvr additive="base">
                                        <p:cTn dur="500"/>
                                        <p:tgtEl>
                                          <p:spTgt spid="567"/>
                                        </p:tgtEl>
                                        <p:attrNameLst>
                                          <p:attrName>ppt_w</p:attrName>
                                        </p:attrNameLst>
                                      </p:cBhvr>
                                      <p:tavLst>
                                        <p:tav fmla="" tm="0">
                                          <p:val>
                                            <p:strVal val="0"/>
                                          </p:val>
                                        </p:tav>
                                        <p:tav fmla="" tm="100000">
                                          <p:val>
                                            <p:strVal val="#ppt_w"/>
                                          </p:val>
                                        </p:tav>
                                      </p:tavLst>
                                    </p:anim>
                                    <p:anim calcmode="lin" valueType="num">
                                      <p:cBhvr additive="base">
                                        <p:cTn dur="500"/>
                                        <p:tgtEl>
                                          <p:spTgt spid="567"/>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553"/>
                                        </p:tgtEl>
                                        <p:attrNameLst>
                                          <p:attrName>style.visibility</p:attrName>
                                        </p:attrNameLst>
                                      </p:cBhvr>
                                      <p:to>
                                        <p:strVal val="visible"/>
                                      </p:to>
                                    </p:set>
                                    <p:anim calcmode="lin" valueType="num">
                                      <p:cBhvr additive="base">
                                        <p:cTn dur="500"/>
                                        <p:tgtEl>
                                          <p:spTgt spid="553"/>
                                        </p:tgtEl>
                                        <p:attrNameLst>
                                          <p:attrName>ppt_w</p:attrName>
                                        </p:attrNameLst>
                                      </p:cBhvr>
                                      <p:tavLst>
                                        <p:tav fmla="" tm="0">
                                          <p:val>
                                            <p:strVal val="0"/>
                                          </p:val>
                                        </p:tav>
                                        <p:tav fmla="" tm="100000">
                                          <p:val>
                                            <p:strVal val="#ppt_w"/>
                                          </p:val>
                                        </p:tav>
                                      </p:tavLst>
                                    </p:anim>
                                    <p:anim calcmode="lin" valueType="num">
                                      <p:cBhvr additive="base">
                                        <p:cTn dur="500"/>
                                        <p:tgtEl>
                                          <p:spTgt spid="55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50"/>
                                        </p:tgtEl>
                                        <p:attrNameLst>
                                          <p:attrName>style.visibility</p:attrName>
                                        </p:attrNameLst>
                                      </p:cBhvr>
                                      <p:to>
                                        <p:strVal val="visible"/>
                                      </p:to>
                                    </p:set>
                                    <p:anim calcmode="lin" valueType="num">
                                      <p:cBhvr additive="base">
                                        <p:cTn dur="500"/>
                                        <p:tgtEl>
                                          <p:spTgt spid="550"/>
                                        </p:tgtEl>
                                        <p:attrNameLst>
                                          <p:attrName>ppt_w</p:attrName>
                                        </p:attrNameLst>
                                      </p:cBhvr>
                                      <p:tavLst>
                                        <p:tav fmla="" tm="0">
                                          <p:val>
                                            <p:strVal val="0"/>
                                          </p:val>
                                        </p:tav>
                                        <p:tav fmla="" tm="100000">
                                          <p:val>
                                            <p:strVal val="#ppt_w"/>
                                          </p:val>
                                        </p:tav>
                                      </p:tavLst>
                                    </p:anim>
                                    <p:anim calcmode="lin" valueType="num">
                                      <p:cBhvr additive="base">
                                        <p:cTn dur="500"/>
                                        <p:tgtEl>
                                          <p:spTgt spid="550"/>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564"/>
                                        </p:tgtEl>
                                        <p:attrNameLst>
                                          <p:attrName>style.visibility</p:attrName>
                                        </p:attrNameLst>
                                      </p:cBhvr>
                                      <p:to>
                                        <p:strVal val="visible"/>
                                      </p:to>
                                    </p:set>
                                    <p:anim calcmode="lin" valueType="num">
                                      <p:cBhvr additive="base">
                                        <p:cTn dur="500"/>
                                        <p:tgtEl>
                                          <p:spTgt spid="564"/>
                                        </p:tgtEl>
                                        <p:attrNameLst>
                                          <p:attrName>ppt_w</p:attrName>
                                        </p:attrNameLst>
                                      </p:cBhvr>
                                      <p:tavLst>
                                        <p:tav fmla="" tm="0">
                                          <p:val>
                                            <p:strVal val="0"/>
                                          </p:val>
                                        </p:tav>
                                        <p:tav fmla="" tm="100000">
                                          <p:val>
                                            <p:strVal val="#ppt_w"/>
                                          </p:val>
                                        </p:tav>
                                      </p:tavLst>
                                    </p:anim>
                                    <p:anim calcmode="lin" valueType="num">
                                      <p:cBhvr additive="base">
                                        <p:cTn dur="500"/>
                                        <p:tgtEl>
                                          <p:spTgt spid="56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50"/>
                                  </p:stCondLst>
                                  <p:childTnLst>
                                    <p:set>
                                      <p:cBhvr>
                                        <p:cTn dur="1" fill="hold">
                                          <p:stCondLst>
                                            <p:cond delay="0"/>
                                          </p:stCondLst>
                                        </p:cTn>
                                        <p:tgtEl>
                                          <p:spTgt spid="572"/>
                                        </p:tgtEl>
                                        <p:attrNameLst>
                                          <p:attrName>style.visibility</p:attrName>
                                        </p:attrNameLst>
                                      </p:cBhvr>
                                      <p:to>
                                        <p:strVal val="visible"/>
                                      </p:to>
                                    </p:set>
                                    <p:animEffect filter="fade" transition="in">
                                      <p:cBhvr>
                                        <p:cTn dur="400"/>
                                        <p:tgtEl>
                                          <p:spTgt spid="572"/>
                                        </p:tgtEl>
                                      </p:cBhvr>
                                    </p:animEffect>
                                  </p:childTnLst>
                                </p:cTn>
                              </p:par>
                              <p:par>
                                <p:cTn fill="hold" nodeType="withEffect" presetClass="entr" presetID="10" presetSubtype="0">
                                  <p:stCondLst>
                                    <p:cond delay="250"/>
                                  </p:stCondLst>
                                  <p:childTnLst>
                                    <p:set>
                                      <p:cBhvr>
                                        <p:cTn dur="1" fill="hold">
                                          <p:stCondLst>
                                            <p:cond delay="0"/>
                                          </p:stCondLst>
                                        </p:cTn>
                                        <p:tgtEl>
                                          <p:spTgt spid="573"/>
                                        </p:tgtEl>
                                        <p:attrNameLst>
                                          <p:attrName>style.visibility</p:attrName>
                                        </p:attrNameLst>
                                      </p:cBhvr>
                                      <p:to>
                                        <p:strVal val="visible"/>
                                      </p:to>
                                    </p:set>
                                    <p:animEffect filter="fade" transition="in">
                                      <p:cBhvr>
                                        <p:cTn dur="500"/>
                                        <p:tgtEl>
                                          <p:spTgt spid="573"/>
                                        </p:tgtEl>
                                      </p:cBhvr>
                                    </p:animEffect>
                                  </p:childTnLst>
                                </p:cTn>
                              </p:par>
                              <p:par>
                                <p:cTn fill="hold" nodeType="withEffect" presetClass="entr" presetID="10" presetSubtype="0">
                                  <p:stCondLst>
                                    <p:cond delay="250"/>
                                  </p:stCondLst>
                                  <p:childTnLst>
                                    <p:set>
                                      <p:cBhvr>
                                        <p:cTn dur="1" fill="hold">
                                          <p:stCondLst>
                                            <p:cond delay="0"/>
                                          </p:stCondLst>
                                        </p:cTn>
                                        <p:tgtEl>
                                          <p:spTgt spid="574"/>
                                        </p:tgtEl>
                                        <p:attrNameLst>
                                          <p:attrName>style.visibility</p:attrName>
                                        </p:attrNameLst>
                                      </p:cBhvr>
                                      <p:to>
                                        <p:strVal val="visible"/>
                                      </p:to>
                                    </p:set>
                                    <p:animEffect filter="fade" transition="in">
                                      <p:cBhvr>
                                        <p:cTn dur="400"/>
                                        <p:tgtEl>
                                          <p:spTgt spid="574"/>
                                        </p:tgtEl>
                                      </p:cBhvr>
                                    </p:animEffect>
                                  </p:childTnLst>
                                </p:cTn>
                              </p:par>
                              <p:par>
                                <p:cTn fill="hold" nodeType="withEffect" presetClass="entr" presetID="10" presetSubtype="0">
                                  <p:stCondLst>
                                    <p:cond delay="250"/>
                                  </p:stCondLst>
                                  <p:childTnLst>
                                    <p:set>
                                      <p:cBhvr>
                                        <p:cTn dur="1" fill="hold">
                                          <p:stCondLst>
                                            <p:cond delay="0"/>
                                          </p:stCondLst>
                                        </p:cTn>
                                        <p:tgtEl>
                                          <p:spTgt spid="575"/>
                                        </p:tgtEl>
                                        <p:attrNameLst>
                                          <p:attrName>style.visibility</p:attrName>
                                        </p:attrNameLst>
                                      </p:cBhvr>
                                      <p:to>
                                        <p:strVal val="visible"/>
                                      </p:to>
                                    </p:set>
                                    <p:animEffect filter="fade" transition="in">
                                      <p:cBhvr>
                                        <p:cTn dur="500"/>
                                        <p:tgtEl>
                                          <p:spTgt spid="575"/>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500"/>
                                        <p:tgtEl>
                                          <p:spTgt spid="576"/>
                                        </p:tgtEl>
                                      </p:cBhvr>
                                    </p:animEffect>
                                  </p:childTnLst>
                                </p:cTn>
                              </p:par>
                              <p:par>
                                <p:cTn fill="hold" nodeType="with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750"/>
                                        <p:tgtEl>
                                          <p:spTgt spid="577"/>
                                        </p:tgtEl>
                                      </p:cBhvr>
                                    </p:animEffect>
                                  </p:childTnLst>
                                </p:cTn>
                              </p:par>
                            </p:childTnLst>
                          </p:cTn>
                        </p:par>
                        <p:par>
                          <p:cTn fill="hold">
                            <p:stCondLst>
                              <p:cond delay="6250"/>
                            </p:stCondLst>
                            <p:childTnLst>
                              <p:par>
                                <p:cTn fill="hold" nodeType="afterEffect" presetClass="entr" presetID="2" presetSubtype="1">
                                  <p:stCondLst>
                                    <p:cond delay="0"/>
                                  </p:stCondLst>
                                  <p:childTnLst>
                                    <p:set>
                                      <p:cBhvr>
                                        <p:cTn dur="1" fill="hold">
                                          <p:stCondLst>
                                            <p:cond delay="0"/>
                                          </p:stCondLst>
                                        </p:cTn>
                                        <p:tgtEl>
                                          <p:spTgt spid="581"/>
                                        </p:tgtEl>
                                        <p:attrNameLst>
                                          <p:attrName>style.visibility</p:attrName>
                                        </p:attrNameLst>
                                      </p:cBhvr>
                                      <p:to>
                                        <p:strVal val="visible"/>
                                      </p:to>
                                    </p:set>
                                    <p:anim calcmode="lin" valueType="num">
                                      <p:cBhvr additive="base">
                                        <p:cTn dur="500"/>
                                        <p:tgtEl>
                                          <p:spTgt spid="581"/>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400"/>
                                  </p:stCondLst>
                                  <p:childTnLst>
                                    <p:set>
                                      <p:cBhvr>
                                        <p:cTn dur="1" fill="hold">
                                          <p:stCondLst>
                                            <p:cond delay="0"/>
                                          </p:stCondLst>
                                        </p:cTn>
                                        <p:tgtEl>
                                          <p:spTgt spid="582"/>
                                        </p:tgtEl>
                                        <p:attrNameLst>
                                          <p:attrName>style.visibility</p:attrName>
                                        </p:attrNameLst>
                                      </p:cBhvr>
                                      <p:to>
                                        <p:strVal val="visible"/>
                                      </p:to>
                                    </p:set>
                                    <p:animEffect filter="fade" transition="in">
                                      <p:cBhvr>
                                        <p:cTn dur="500"/>
                                        <p:tgtEl>
                                          <p:spTgt spid="582"/>
                                        </p:tgtEl>
                                      </p:cBhvr>
                                    </p:animEffect>
                                  </p:childTnLst>
                                </p:cTn>
                              </p:par>
                              <p:par>
                                <p:cTn fill="hold" nodeType="withEffect" presetClass="entr" presetID="10" presetSubtype="0">
                                  <p:stCondLst>
                                    <p:cond delay="400"/>
                                  </p:stCondLst>
                                  <p:childTnLst>
                                    <p:set>
                                      <p:cBhvr>
                                        <p:cTn dur="1" fill="hold">
                                          <p:stCondLst>
                                            <p:cond delay="0"/>
                                          </p:stCondLst>
                                        </p:cTn>
                                        <p:tgtEl>
                                          <p:spTgt spid="583"/>
                                        </p:tgtEl>
                                        <p:attrNameLst>
                                          <p:attrName>style.visibility</p:attrName>
                                        </p:attrNameLst>
                                      </p:cBhvr>
                                      <p:to>
                                        <p:strVal val="visible"/>
                                      </p:to>
                                    </p:set>
                                    <p:animEffect filter="fade" transition="in">
                                      <p:cBhvr>
                                        <p:cTn dur="500"/>
                                        <p:tgtEl>
                                          <p:spTgt spid="5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3"/>
          <p:cNvSpPr/>
          <p:nvPr/>
        </p:nvSpPr>
        <p:spPr>
          <a:xfrm>
            <a:off x="-1270" y="3436620"/>
            <a:ext cx="12248516" cy="75565"/>
          </a:xfrm>
          <a:prstGeom prst="rect">
            <a:avLst/>
          </a:prstGeom>
          <a:solidFill>
            <a:srgbClr val="46231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6" name="Google Shape;96;p13"/>
          <p:cNvSpPr/>
          <p:nvPr/>
        </p:nvSpPr>
        <p:spPr>
          <a:xfrm>
            <a:off x="4512424" y="-27384"/>
            <a:ext cx="3167443" cy="1340768"/>
          </a:xfrm>
          <a:custGeom>
            <a:rect b="b" l="l" r="r" t="t"/>
            <a:pathLst>
              <a:path extrusionOk="0" h="513429" w="1212931">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46231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7" name="Google Shape;97;p13"/>
          <p:cNvSpPr txBox="1"/>
          <p:nvPr/>
        </p:nvSpPr>
        <p:spPr>
          <a:xfrm>
            <a:off x="4439961" y="78670"/>
            <a:ext cx="3312368"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Century Gothic"/>
                <a:ea typeface="Century Gothic"/>
                <a:cs typeface="Century Gothic"/>
                <a:sym typeface="Century Gothic"/>
              </a:rPr>
              <a:t>CONTENTS</a:t>
            </a:r>
            <a:endParaRPr/>
          </a:p>
        </p:txBody>
      </p:sp>
      <p:sp>
        <p:nvSpPr>
          <p:cNvPr id="98" name="Google Shape;98;p13"/>
          <p:cNvSpPr/>
          <p:nvPr/>
        </p:nvSpPr>
        <p:spPr>
          <a:xfrm>
            <a:off x="2605886" y="2927102"/>
            <a:ext cx="1183990" cy="1067501"/>
          </a:xfrm>
          <a:custGeom>
            <a:rect b="b" l="l" r="r" t="t"/>
            <a:pathLst>
              <a:path extrusionOk="0"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6231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3CCCC7"/>
              </a:solidFill>
              <a:latin typeface="Century Gothic"/>
              <a:ea typeface="Century Gothic"/>
              <a:cs typeface="Century Gothic"/>
              <a:sym typeface="Century Gothic"/>
            </a:endParaRPr>
          </a:p>
        </p:txBody>
      </p:sp>
      <p:sp>
        <p:nvSpPr>
          <p:cNvPr id="99" name="Google Shape;99;p13"/>
          <p:cNvSpPr/>
          <p:nvPr/>
        </p:nvSpPr>
        <p:spPr>
          <a:xfrm>
            <a:off x="4571561" y="2927102"/>
            <a:ext cx="1183640" cy="1067501"/>
          </a:xfrm>
          <a:custGeom>
            <a:rect b="b" l="l" r="r" t="t"/>
            <a:pathLst>
              <a:path extrusionOk="0"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3301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3CCCC7"/>
              </a:solidFill>
              <a:latin typeface="Century Gothic"/>
              <a:ea typeface="Century Gothic"/>
              <a:cs typeface="Century Gothic"/>
              <a:sym typeface="Century Gothic"/>
            </a:endParaRPr>
          </a:p>
        </p:txBody>
      </p:sp>
      <p:sp>
        <p:nvSpPr>
          <p:cNvPr id="100" name="Google Shape;100;p13"/>
          <p:cNvSpPr/>
          <p:nvPr/>
        </p:nvSpPr>
        <p:spPr>
          <a:xfrm>
            <a:off x="6536886" y="2927102"/>
            <a:ext cx="1183640" cy="1067501"/>
          </a:xfrm>
          <a:custGeom>
            <a:rect b="b" l="l" r="r" t="t"/>
            <a:pathLst>
              <a:path extrusionOk="0"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3040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1" name="Google Shape;101;p13"/>
          <p:cNvSpPr/>
          <p:nvPr/>
        </p:nvSpPr>
        <p:spPr>
          <a:xfrm>
            <a:off x="8503078" y="2915672"/>
            <a:ext cx="1183640" cy="1067501"/>
          </a:xfrm>
          <a:custGeom>
            <a:rect b="b" l="l" r="r" t="t"/>
            <a:pathLst>
              <a:path extrusionOk="0"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3301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3CCCC7"/>
              </a:solidFill>
              <a:latin typeface="Century Gothic"/>
              <a:ea typeface="Century Gothic"/>
              <a:cs typeface="Century Gothic"/>
              <a:sym typeface="Century Gothic"/>
            </a:endParaRPr>
          </a:p>
        </p:txBody>
      </p:sp>
      <p:sp>
        <p:nvSpPr>
          <p:cNvPr id="102" name="Google Shape;102;p13"/>
          <p:cNvSpPr/>
          <p:nvPr/>
        </p:nvSpPr>
        <p:spPr>
          <a:xfrm>
            <a:off x="4879179" y="3239975"/>
            <a:ext cx="599607" cy="457301"/>
          </a:xfrm>
          <a:custGeom>
            <a:rect b="b" l="l" r="r" t="t"/>
            <a:pathLst>
              <a:path extrusionOk="0"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C666E"/>
              </a:solidFill>
              <a:latin typeface="Century Gothic"/>
              <a:ea typeface="Century Gothic"/>
              <a:cs typeface="Century Gothic"/>
              <a:sym typeface="Century Gothic"/>
            </a:endParaRPr>
          </a:p>
        </p:txBody>
      </p:sp>
      <p:sp>
        <p:nvSpPr>
          <p:cNvPr id="103" name="Google Shape;103;p13"/>
          <p:cNvSpPr/>
          <p:nvPr/>
        </p:nvSpPr>
        <p:spPr>
          <a:xfrm>
            <a:off x="6805489" y="3183473"/>
            <a:ext cx="587524" cy="581650"/>
          </a:xfrm>
          <a:custGeom>
            <a:rect b="b" l="l" r="r" t="t"/>
            <a:pathLst>
              <a:path extrusionOk="0"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C666E"/>
              </a:solidFill>
              <a:latin typeface="Century Gothic"/>
              <a:ea typeface="Century Gothic"/>
              <a:cs typeface="Century Gothic"/>
              <a:sym typeface="Century Gothic"/>
            </a:endParaRPr>
          </a:p>
        </p:txBody>
      </p:sp>
      <p:sp>
        <p:nvSpPr>
          <p:cNvPr id="104" name="Google Shape;104;p13"/>
          <p:cNvSpPr/>
          <p:nvPr/>
        </p:nvSpPr>
        <p:spPr>
          <a:xfrm>
            <a:off x="8834636" y="3190220"/>
            <a:ext cx="519253" cy="519253"/>
          </a:xfrm>
          <a:custGeom>
            <a:rect b="b" l="l" r="r" t="t"/>
            <a:pathLst>
              <a:path extrusionOk="0"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5" name="Google Shape;105;p13"/>
          <p:cNvSpPr/>
          <p:nvPr/>
        </p:nvSpPr>
        <p:spPr>
          <a:xfrm>
            <a:off x="2917716" y="3238787"/>
            <a:ext cx="585667" cy="444130"/>
          </a:xfrm>
          <a:custGeom>
            <a:rect b="b" l="l" r="r" t="t"/>
            <a:pathLst>
              <a:path extrusionOk="0" h="2303463" w="3040062">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6" name="Google Shape;106;p13"/>
          <p:cNvSpPr/>
          <p:nvPr/>
        </p:nvSpPr>
        <p:spPr>
          <a:xfrm>
            <a:off x="2644684" y="4105911"/>
            <a:ext cx="1106393"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430405"/>
                </a:solidFill>
                <a:latin typeface="Century Gothic"/>
                <a:ea typeface="Century Gothic"/>
                <a:cs typeface="Century Gothic"/>
                <a:sym typeface="Century Gothic"/>
              </a:rPr>
              <a:t>Future</a:t>
            </a:r>
            <a:endParaRPr b="1" sz="1200">
              <a:solidFill>
                <a:srgbClr val="430405"/>
              </a:solidFill>
              <a:latin typeface="Century Gothic"/>
              <a:ea typeface="Century Gothic"/>
              <a:cs typeface="Century Gothic"/>
              <a:sym typeface="Century Gothic"/>
            </a:endParaRPr>
          </a:p>
        </p:txBody>
      </p:sp>
      <p:sp>
        <p:nvSpPr>
          <p:cNvPr id="107" name="Google Shape;107;p13"/>
          <p:cNvSpPr/>
          <p:nvPr/>
        </p:nvSpPr>
        <p:spPr>
          <a:xfrm>
            <a:off x="4461907" y="4105911"/>
            <a:ext cx="140294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430405"/>
                </a:solidFill>
                <a:latin typeface="Century Gothic"/>
                <a:ea typeface="Century Gothic"/>
                <a:cs typeface="Century Gothic"/>
                <a:sym typeface="Century Gothic"/>
              </a:rPr>
              <a:t>Timeline</a:t>
            </a:r>
            <a:endParaRPr b="1" sz="1200">
              <a:solidFill>
                <a:srgbClr val="430405"/>
              </a:solidFill>
              <a:latin typeface="Century Gothic"/>
              <a:ea typeface="Century Gothic"/>
              <a:cs typeface="Century Gothic"/>
              <a:sym typeface="Century Gothic"/>
            </a:endParaRPr>
          </a:p>
        </p:txBody>
      </p:sp>
      <p:sp>
        <p:nvSpPr>
          <p:cNvPr id="108" name="Google Shape;108;p13"/>
          <p:cNvSpPr/>
          <p:nvPr/>
        </p:nvSpPr>
        <p:spPr>
          <a:xfrm>
            <a:off x="6420820" y="4105911"/>
            <a:ext cx="1415772"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430405"/>
                </a:solidFill>
                <a:latin typeface="Century Gothic"/>
                <a:ea typeface="Century Gothic"/>
                <a:cs typeface="Century Gothic"/>
                <a:sym typeface="Century Gothic"/>
              </a:rPr>
              <a:t>Services</a:t>
            </a:r>
            <a:endParaRPr b="1" sz="1200">
              <a:solidFill>
                <a:srgbClr val="430405"/>
              </a:solidFill>
              <a:latin typeface="Century Gothic"/>
              <a:ea typeface="Century Gothic"/>
              <a:cs typeface="Century Gothic"/>
              <a:sym typeface="Century Gothic"/>
            </a:endParaRPr>
          </a:p>
        </p:txBody>
      </p:sp>
      <p:sp>
        <p:nvSpPr>
          <p:cNvPr id="109" name="Google Shape;109;p13"/>
          <p:cNvSpPr/>
          <p:nvPr/>
        </p:nvSpPr>
        <p:spPr>
          <a:xfrm>
            <a:off x="8541867" y="4105911"/>
            <a:ext cx="110479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430405"/>
                </a:solidFill>
                <a:latin typeface="Century Gothic"/>
                <a:ea typeface="Century Gothic"/>
                <a:cs typeface="Century Gothic"/>
                <a:sym typeface="Century Gothic"/>
              </a:rPr>
              <a:t>Forum</a:t>
            </a:r>
            <a:endParaRPr b="1" sz="1200">
              <a:solidFill>
                <a:srgbClr val="430405"/>
              </a:solidFill>
              <a:latin typeface="Century Gothic"/>
              <a:ea typeface="Century Gothic"/>
              <a:cs typeface="Century Gothic"/>
              <a:sym typeface="Century Gothic"/>
            </a:endParaRPr>
          </a:p>
        </p:txBody>
      </p:sp>
      <p:sp>
        <p:nvSpPr>
          <p:cNvPr id="110" name="Google Shape;110;p13"/>
          <p:cNvSpPr/>
          <p:nvPr/>
        </p:nvSpPr>
        <p:spPr>
          <a:xfrm>
            <a:off x="-987" y="6021785"/>
            <a:ext cx="12195175" cy="863599"/>
          </a:xfrm>
          <a:custGeom>
            <a:rect b="b" l="l" r="r" t="t"/>
            <a:pathLst>
              <a:path extrusionOk="0" h="863599" w="12195175">
                <a:moveTo>
                  <a:pt x="0" y="458935"/>
                </a:moveTo>
                <a:lnTo>
                  <a:pt x="6052457" y="0"/>
                </a:lnTo>
                <a:lnTo>
                  <a:pt x="12195175" y="458935"/>
                </a:lnTo>
                <a:lnTo>
                  <a:pt x="12195175" y="863599"/>
                </a:lnTo>
                <a:lnTo>
                  <a:pt x="0" y="863599"/>
                </a:lnTo>
                <a:lnTo>
                  <a:pt x="0" y="458935"/>
                </a:lnTo>
                <a:close/>
              </a:path>
            </a:pathLst>
          </a:custGeom>
          <a:solidFill>
            <a:srgbClr val="A97B40">
              <a:alpha val="4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11" name="Google Shape;111;p13"/>
          <p:cNvSpPr/>
          <p:nvPr/>
        </p:nvSpPr>
        <p:spPr>
          <a:xfrm>
            <a:off x="-987" y="6291024"/>
            <a:ext cx="12195175" cy="594360"/>
          </a:xfrm>
          <a:custGeom>
            <a:rect b="b" l="l" r="r" t="t"/>
            <a:pathLst>
              <a:path extrusionOk="0" h="863599" w="12195175">
                <a:moveTo>
                  <a:pt x="0" y="458935"/>
                </a:moveTo>
                <a:lnTo>
                  <a:pt x="6052457" y="0"/>
                </a:lnTo>
                <a:lnTo>
                  <a:pt x="12195175" y="458935"/>
                </a:lnTo>
                <a:lnTo>
                  <a:pt x="12195175" y="863599"/>
                </a:lnTo>
                <a:lnTo>
                  <a:pt x="0" y="863599"/>
                </a:lnTo>
                <a:lnTo>
                  <a:pt x="0" y="458935"/>
                </a:lnTo>
                <a:close/>
              </a:path>
            </a:pathLst>
          </a:custGeom>
          <a:solidFill>
            <a:srgbClr val="46231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2" presetSubtype="8">
                                  <p:stCondLst>
                                    <p:cond delay="100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500"/>
                                        <p:tgtEl>
                                          <p:spTgt spid="9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p:tgtEl>
                                          <p:spTgt spid="9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750"/>
                                  </p:stCondLst>
                                  <p:childTnLst>
                                    <p:set>
                                      <p:cBhvr>
                                        <p:cTn dur="1" fill="hold">
                                          <p:stCondLst>
                                            <p:cond delay="0"/>
                                          </p:stCondLst>
                                        </p:cTn>
                                        <p:tgtEl>
                                          <p:spTgt spid="105"/>
                                        </p:tgtEl>
                                        <p:attrNameLst>
                                          <p:attrName>style.visibility</p:attrName>
                                        </p:attrNameLst>
                                      </p:cBhvr>
                                      <p:to>
                                        <p:strVal val="visible"/>
                                      </p:to>
                                    </p:set>
                                    <p:animEffect filter="fade" transition="in">
                                      <p:cBhvr>
                                        <p:cTn dur="2000"/>
                                        <p:tgtEl>
                                          <p:spTgt spid="105"/>
                                        </p:tgtEl>
                                      </p:cBhvr>
                                    </p:animEffect>
                                  </p:childTnLst>
                                </p:cTn>
                              </p:par>
                              <p:par>
                                <p:cTn fill="hold" nodeType="withEffect" presetClass="entr" presetID="10" presetSubtype="0">
                                  <p:stCondLst>
                                    <p:cond delay="1750"/>
                                  </p:stCondLst>
                                  <p:childTnLst>
                                    <p:set>
                                      <p:cBhvr>
                                        <p:cTn dur="1" fill="hold">
                                          <p:stCondLst>
                                            <p:cond delay="0"/>
                                          </p:stCondLst>
                                        </p:cTn>
                                        <p:tgtEl>
                                          <p:spTgt spid="102"/>
                                        </p:tgtEl>
                                        <p:attrNameLst>
                                          <p:attrName>style.visibility</p:attrName>
                                        </p:attrNameLst>
                                      </p:cBhvr>
                                      <p:to>
                                        <p:strVal val="visible"/>
                                      </p:to>
                                    </p:set>
                                    <p:animEffect filter="fade" transition="in">
                                      <p:cBhvr>
                                        <p:cTn dur="2000"/>
                                        <p:tgtEl>
                                          <p:spTgt spid="102"/>
                                        </p:tgtEl>
                                      </p:cBhvr>
                                    </p:animEffect>
                                  </p:childTnLst>
                                </p:cTn>
                              </p:par>
                              <p:par>
                                <p:cTn fill="hold" nodeType="withEffect" presetClass="entr" presetID="10" presetSubtype="0">
                                  <p:stCondLst>
                                    <p:cond delay="1750"/>
                                  </p:stCondLst>
                                  <p:childTnLst>
                                    <p:set>
                                      <p:cBhvr>
                                        <p:cTn dur="1" fill="hold">
                                          <p:stCondLst>
                                            <p:cond delay="0"/>
                                          </p:stCondLst>
                                        </p:cTn>
                                        <p:tgtEl>
                                          <p:spTgt spid="103"/>
                                        </p:tgtEl>
                                        <p:attrNameLst>
                                          <p:attrName>style.visibility</p:attrName>
                                        </p:attrNameLst>
                                      </p:cBhvr>
                                      <p:to>
                                        <p:strVal val="visible"/>
                                      </p:to>
                                    </p:set>
                                    <p:animEffect filter="fade" transition="in">
                                      <p:cBhvr>
                                        <p:cTn dur="2000"/>
                                        <p:tgtEl>
                                          <p:spTgt spid="103"/>
                                        </p:tgtEl>
                                      </p:cBhvr>
                                    </p:animEffect>
                                  </p:childTnLst>
                                </p:cTn>
                              </p:par>
                              <p:par>
                                <p:cTn fill="hold" nodeType="withEffect" presetClass="entr" presetID="10" presetSubtype="0">
                                  <p:stCondLst>
                                    <p:cond delay="1750"/>
                                  </p:stCondLst>
                                  <p:childTnLst>
                                    <p:set>
                                      <p:cBhvr>
                                        <p:cTn dur="1" fill="hold">
                                          <p:stCondLst>
                                            <p:cond delay="0"/>
                                          </p:stCondLst>
                                        </p:cTn>
                                        <p:tgtEl>
                                          <p:spTgt spid="104"/>
                                        </p:tgtEl>
                                        <p:attrNameLst>
                                          <p:attrName>style.visibility</p:attrName>
                                        </p:attrNameLst>
                                      </p:cBhvr>
                                      <p:to>
                                        <p:strVal val="visible"/>
                                      </p:to>
                                    </p:set>
                                    <p:animEffect filter="fade" transition="in">
                                      <p:cBhvr>
                                        <p:cTn dur="2000"/>
                                        <p:tgtEl>
                                          <p:spTgt spid="10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7" name="Shape 587"/>
        <p:cNvGrpSpPr/>
        <p:nvPr/>
      </p:nvGrpSpPr>
      <p:grpSpPr>
        <a:xfrm>
          <a:off x="0" y="0"/>
          <a:ext cx="0" cy="0"/>
          <a:chOff x="0" y="0"/>
          <a:chExt cx="0" cy="0"/>
        </a:xfrm>
      </p:grpSpPr>
      <p:sp>
        <p:nvSpPr>
          <p:cNvPr id="588" name="Google Shape;588;p31"/>
          <p:cNvSpPr/>
          <p:nvPr/>
        </p:nvSpPr>
        <p:spPr>
          <a:xfrm>
            <a:off x="-6985" y="-12700"/>
            <a:ext cx="12205336" cy="6883400"/>
          </a:xfrm>
          <a:prstGeom prst="rect">
            <a:avLst/>
          </a:prstGeom>
          <a:solidFill>
            <a:srgbClr val="633017">
              <a:alpha val="7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89" name="Google Shape;589;p31"/>
          <p:cNvSpPr/>
          <p:nvPr/>
        </p:nvSpPr>
        <p:spPr>
          <a:xfrm flipH="1" rot="5400000">
            <a:off x="4234952" y="1498134"/>
            <a:ext cx="3554040" cy="3605770"/>
          </a:xfrm>
          <a:custGeom>
            <a:rect b="b" l="l" r="r" t="t"/>
            <a:pathLst>
              <a:path extrusionOk="0" h="938" w="1104">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chemeClr val="lt1">
              <a:alpha val="2196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590" name="Google Shape;590;p31"/>
          <p:cNvGrpSpPr/>
          <p:nvPr/>
        </p:nvGrpSpPr>
        <p:grpSpPr>
          <a:xfrm>
            <a:off x="3518783" y="2459642"/>
            <a:ext cx="5156200" cy="1691443"/>
            <a:chOff x="3517900" y="2053243"/>
            <a:chExt cx="5156200" cy="1691443"/>
          </a:xfrm>
        </p:grpSpPr>
        <p:sp>
          <p:nvSpPr>
            <p:cNvPr id="591" name="Google Shape;591;p31"/>
            <p:cNvSpPr/>
            <p:nvPr/>
          </p:nvSpPr>
          <p:spPr>
            <a:xfrm>
              <a:off x="3517900" y="2053243"/>
              <a:ext cx="5156200" cy="1691443"/>
            </a:xfrm>
            <a:prstGeom prst="rect">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92" name="Google Shape;592;p31"/>
            <p:cNvSpPr txBox="1"/>
            <p:nvPr/>
          </p:nvSpPr>
          <p:spPr>
            <a:xfrm>
              <a:off x="4208204" y="2391700"/>
              <a:ext cx="3775591" cy="110799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6600">
                  <a:solidFill>
                    <a:schemeClr val="lt1"/>
                  </a:solidFill>
                  <a:latin typeface="Century Gothic"/>
                  <a:ea typeface="Century Gothic"/>
                  <a:cs typeface="Century Gothic"/>
                  <a:sym typeface="Century Gothic"/>
                </a:rPr>
                <a:t>FORUM</a:t>
              </a:r>
              <a:endParaRPr b="1" sz="6600">
                <a:solidFill>
                  <a:schemeClr val="lt1"/>
                </a:solidFill>
                <a:latin typeface="Century Gothic"/>
                <a:ea typeface="Century Gothic"/>
                <a:cs typeface="Century Gothic"/>
                <a:sym typeface="Century Gothic"/>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par>
                                <p:cTn fill="hold" nodeType="with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1000"/>
                                        <p:tgtEl>
                                          <p:spTgt spid="5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pic>
        <p:nvPicPr>
          <p:cNvPr descr="C:\Users\Administrator\Desktop\室内设计\7.jpg7" id="597" name="Google Shape;597;p32"/>
          <p:cNvPicPr preferRelativeResize="0"/>
          <p:nvPr/>
        </p:nvPicPr>
        <p:blipFill rotWithShape="1">
          <a:blip r:embed="rId3">
            <a:alphaModFix/>
          </a:blip>
          <a:srcRect b="0" l="0" r="0" t="0"/>
          <a:stretch/>
        </p:blipFill>
        <p:spPr>
          <a:xfrm>
            <a:off x="6253763" y="1264920"/>
            <a:ext cx="5514975" cy="3155950"/>
          </a:xfrm>
          <a:prstGeom prst="rect">
            <a:avLst/>
          </a:prstGeom>
          <a:noFill/>
          <a:ln>
            <a:noFill/>
          </a:ln>
          <a:effectLst>
            <a:outerShdw blurRad="12700" rotWithShape="0" algn="t" dir="5400000" dist="38100">
              <a:srgbClr val="000000">
                <a:alpha val="40000"/>
              </a:srgbClr>
            </a:outerShdw>
          </a:effectLst>
        </p:spPr>
      </p:pic>
      <p:pic>
        <p:nvPicPr>
          <p:cNvPr descr="C:\Users\Administrator\Desktop\室内设计\3.jpg3" id="598" name="Google Shape;598;p32"/>
          <p:cNvPicPr preferRelativeResize="0"/>
          <p:nvPr/>
        </p:nvPicPr>
        <p:blipFill rotWithShape="1">
          <a:blip r:embed="rId4">
            <a:alphaModFix/>
          </a:blip>
          <a:srcRect b="0" l="0" r="0" t="0"/>
          <a:stretch/>
        </p:blipFill>
        <p:spPr>
          <a:xfrm>
            <a:off x="411763" y="1264920"/>
            <a:ext cx="5511800" cy="3155950"/>
          </a:xfrm>
          <a:prstGeom prst="rect">
            <a:avLst/>
          </a:prstGeom>
          <a:noFill/>
          <a:ln>
            <a:noFill/>
          </a:ln>
          <a:effectLst>
            <a:outerShdw blurRad="12700" rotWithShape="0" algn="t" dir="5400000" dist="38100">
              <a:srgbClr val="000000">
                <a:alpha val="40000"/>
              </a:srgbClr>
            </a:outerShdw>
          </a:effectLst>
        </p:spPr>
      </p:pic>
      <p:sp>
        <p:nvSpPr>
          <p:cNvPr id="599" name="Google Shape;599;p32"/>
          <p:cNvSpPr txBox="1"/>
          <p:nvPr/>
        </p:nvSpPr>
        <p:spPr>
          <a:xfrm>
            <a:off x="430517" y="4729437"/>
            <a:ext cx="5491969" cy="683264"/>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en-US" sz="1600">
                <a:solidFill>
                  <a:srgbClr val="430405"/>
                </a:solidFill>
                <a:latin typeface="Century Gothic"/>
                <a:ea typeface="Century Gothic"/>
                <a:cs typeface="Century Gothic"/>
                <a:sym typeface="Century Gothic"/>
              </a:rPr>
              <a:t>I feel very strongly that change is good because it stirs up the system. Ann Richards</a:t>
            </a:r>
            <a:endParaRPr/>
          </a:p>
        </p:txBody>
      </p:sp>
      <p:cxnSp>
        <p:nvCxnSpPr>
          <p:cNvPr id="600" name="Google Shape;600;p32"/>
          <p:cNvCxnSpPr/>
          <p:nvPr/>
        </p:nvCxnSpPr>
        <p:spPr>
          <a:xfrm>
            <a:off x="522933" y="5808984"/>
            <a:ext cx="1386706" cy="0"/>
          </a:xfrm>
          <a:prstGeom prst="straightConnector1">
            <a:avLst/>
          </a:prstGeom>
          <a:noFill/>
          <a:ln cap="flat" cmpd="sng" w="15875">
            <a:solidFill>
              <a:srgbClr val="462313"/>
            </a:solidFill>
            <a:prstDash val="solid"/>
            <a:miter lim="800000"/>
            <a:headEnd len="sm" w="sm" type="none"/>
            <a:tailEnd len="sm" w="sm" type="none"/>
          </a:ln>
          <a:effectLst>
            <a:outerShdw blurRad="25400" rotWithShape="0" algn="t" dir="5400000" dist="12700">
              <a:srgbClr val="000000">
                <a:alpha val="40000"/>
              </a:srgbClr>
            </a:outerShdw>
          </a:effectLst>
        </p:spPr>
      </p:cxnSp>
      <p:sp>
        <p:nvSpPr>
          <p:cNvPr id="601" name="Google Shape;601;p32"/>
          <p:cNvSpPr txBox="1"/>
          <p:nvPr/>
        </p:nvSpPr>
        <p:spPr>
          <a:xfrm>
            <a:off x="421288" y="5925185"/>
            <a:ext cx="3641725" cy="353943"/>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None/>
            </a:pPr>
            <a:r>
              <a:rPr b="1" lang="en-US" sz="2000">
                <a:solidFill>
                  <a:srgbClr val="430405"/>
                </a:solidFill>
                <a:latin typeface="Century Gothic"/>
                <a:ea typeface="Century Gothic"/>
                <a:cs typeface="Century Gothic"/>
                <a:sym typeface="Century Gothic"/>
              </a:rPr>
              <a:t>Decision</a:t>
            </a:r>
            <a:endParaRPr/>
          </a:p>
        </p:txBody>
      </p:sp>
      <p:sp>
        <p:nvSpPr>
          <p:cNvPr id="602" name="Google Shape;602;p32"/>
          <p:cNvSpPr txBox="1"/>
          <p:nvPr/>
        </p:nvSpPr>
        <p:spPr>
          <a:xfrm>
            <a:off x="6280804" y="4729437"/>
            <a:ext cx="5491969" cy="683264"/>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en-US" sz="1600">
                <a:solidFill>
                  <a:srgbClr val="430405"/>
                </a:solidFill>
                <a:latin typeface="Century Gothic"/>
                <a:ea typeface="Century Gothic"/>
                <a:cs typeface="Century Gothic"/>
                <a:sym typeface="Century Gothic"/>
              </a:rPr>
              <a:t>Genius hath electric power which earth can never tame. Lydia M. Child</a:t>
            </a:r>
            <a:endParaRPr/>
          </a:p>
        </p:txBody>
      </p:sp>
      <p:cxnSp>
        <p:nvCxnSpPr>
          <p:cNvPr id="603" name="Google Shape;603;p32"/>
          <p:cNvCxnSpPr/>
          <p:nvPr/>
        </p:nvCxnSpPr>
        <p:spPr>
          <a:xfrm>
            <a:off x="6373220" y="5808984"/>
            <a:ext cx="1386706" cy="0"/>
          </a:xfrm>
          <a:prstGeom prst="straightConnector1">
            <a:avLst/>
          </a:prstGeom>
          <a:noFill/>
          <a:ln cap="flat" cmpd="sng" w="15875">
            <a:solidFill>
              <a:srgbClr val="462313"/>
            </a:solidFill>
            <a:prstDash val="solid"/>
            <a:miter lim="800000"/>
            <a:headEnd len="sm" w="sm" type="none"/>
            <a:tailEnd len="sm" w="sm" type="none"/>
          </a:ln>
          <a:effectLst>
            <a:outerShdw blurRad="25400" rotWithShape="0" algn="t" dir="5400000" dist="12700">
              <a:srgbClr val="000000">
                <a:alpha val="40000"/>
              </a:srgbClr>
            </a:outerShdw>
          </a:effectLst>
        </p:spPr>
      </p:cxnSp>
      <p:sp>
        <p:nvSpPr>
          <p:cNvPr id="604" name="Google Shape;604;p32"/>
          <p:cNvSpPr txBox="1"/>
          <p:nvPr/>
        </p:nvSpPr>
        <p:spPr>
          <a:xfrm>
            <a:off x="6271543" y="5925185"/>
            <a:ext cx="3641725" cy="353943"/>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None/>
            </a:pPr>
            <a:r>
              <a:rPr b="1" lang="en-US" sz="2000">
                <a:solidFill>
                  <a:srgbClr val="430405"/>
                </a:solidFill>
                <a:latin typeface="Century Gothic"/>
                <a:ea typeface="Century Gothic"/>
                <a:cs typeface="Century Gothic"/>
                <a:sym typeface="Century Gothic"/>
              </a:rPr>
              <a:t>Decide</a:t>
            </a:r>
            <a:endParaRPr/>
          </a:p>
        </p:txBody>
      </p:sp>
      <p:sp>
        <p:nvSpPr>
          <p:cNvPr id="605" name="Google Shape;605;p32"/>
          <p:cNvSpPr txBox="1"/>
          <p:nvPr/>
        </p:nvSpPr>
        <p:spPr>
          <a:xfrm>
            <a:off x="5098294" y="112607"/>
            <a:ext cx="203172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430405"/>
                </a:solidFill>
                <a:latin typeface="Century Gothic"/>
                <a:ea typeface="Century Gothic"/>
                <a:cs typeface="Century Gothic"/>
                <a:sym typeface="Century Gothic"/>
              </a:rPr>
              <a:t>Forum</a:t>
            </a:r>
            <a:endParaRPr b="1" sz="3200">
              <a:solidFill>
                <a:srgbClr val="430405"/>
              </a:solidFill>
              <a:latin typeface="Century Gothic"/>
              <a:ea typeface="Century Gothic"/>
              <a:cs typeface="Century Gothic"/>
              <a:sym typeface="Century Gothic"/>
            </a:endParaRPr>
          </a:p>
        </p:txBody>
      </p:sp>
      <p:cxnSp>
        <p:nvCxnSpPr>
          <p:cNvPr id="606" name="Google Shape;606;p32"/>
          <p:cNvCxnSpPr/>
          <p:nvPr/>
        </p:nvCxnSpPr>
        <p:spPr>
          <a:xfrm>
            <a:off x="7085719" y="421640"/>
            <a:ext cx="1392767" cy="0"/>
          </a:xfrm>
          <a:prstGeom prst="straightConnector1">
            <a:avLst/>
          </a:prstGeom>
          <a:noFill/>
          <a:ln cap="flat" cmpd="sng" w="9525">
            <a:solidFill>
              <a:srgbClr val="633017"/>
            </a:solidFill>
            <a:prstDash val="dash"/>
            <a:miter lim="800000"/>
            <a:headEnd len="sm" w="sm" type="none"/>
            <a:tailEnd len="sm" w="sm" type="none"/>
          </a:ln>
        </p:spPr>
      </p:cxnSp>
      <p:cxnSp>
        <p:nvCxnSpPr>
          <p:cNvPr id="607" name="Google Shape;607;p32"/>
          <p:cNvCxnSpPr/>
          <p:nvPr/>
        </p:nvCxnSpPr>
        <p:spPr>
          <a:xfrm>
            <a:off x="3677885" y="421640"/>
            <a:ext cx="1392767" cy="0"/>
          </a:xfrm>
          <a:prstGeom prst="straightConnector1">
            <a:avLst/>
          </a:prstGeom>
          <a:noFill/>
          <a:ln cap="flat" cmpd="sng" w="9525">
            <a:solidFill>
              <a:srgbClr val="633017"/>
            </a:solidFill>
            <a:prstDash val="dash"/>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98"/>
                                        </p:tgtEl>
                                        <p:attrNameLst>
                                          <p:attrName>style.visibility</p:attrName>
                                        </p:attrNameLst>
                                      </p:cBhvr>
                                      <p:to>
                                        <p:strVal val="visible"/>
                                      </p:to>
                                    </p:set>
                                    <p:anim calcmode="lin" valueType="num">
                                      <p:cBhvr additive="base">
                                        <p:cTn dur="500"/>
                                        <p:tgtEl>
                                          <p:spTgt spid="598"/>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597"/>
                                        </p:tgtEl>
                                        <p:attrNameLst>
                                          <p:attrName>style.visibility</p:attrName>
                                        </p:attrNameLst>
                                      </p:cBhvr>
                                      <p:to>
                                        <p:strVal val="visible"/>
                                      </p:to>
                                    </p:set>
                                    <p:anim calcmode="lin" valueType="num">
                                      <p:cBhvr additive="base">
                                        <p:cTn dur="500"/>
                                        <p:tgtEl>
                                          <p:spTgt spid="597"/>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childTnLst>
                          </p:cTn>
                        </p:par>
                        <p:par>
                          <p:cTn fill="hold">
                            <p:stCondLst>
                              <p:cond delay="4000"/>
                            </p:stCondLst>
                            <p:childTnLst>
                              <p:par>
                                <p:cTn fill="hold" nodeType="afterEffect" presetClass="entr" presetID="2" presetSubtype="1">
                                  <p:stCondLst>
                                    <p:cond delay="0"/>
                                  </p:stCondLst>
                                  <p:childTnLst>
                                    <p:set>
                                      <p:cBhvr>
                                        <p:cTn dur="1" fill="hold">
                                          <p:stCondLst>
                                            <p:cond delay="0"/>
                                          </p:stCondLst>
                                        </p:cTn>
                                        <p:tgtEl>
                                          <p:spTgt spid="605"/>
                                        </p:tgtEl>
                                        <p:attrNameLst>
                                          <p:attrName>style.visibility</p:attrName>
                                        </p:attrNameLst>
                                      </p:cBhvr>
                                      <p:to>
                                        <p:strVal val="visible"/>
                                      </p:to>
                                    </p:set>
                                    <p:anim calcmode="lin" valueType="num">
                                      <p:cBhvr additive="base">
                                        <p:cTn dur="500"/>
                                        <p:tgtEl>
                                          <p:spTgt spid="605"/>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40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par>
                                <p:cTn fill="hold" nodeType="withEffect" presetClass="entr" presetID="10" presetSubtype="0">
                                  <p:stCondLst>
                                    <p:cond delay="40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33"/>
          <p:cNvSpPr/>
          <p:nvPr/>
        </p:nvSpPr>
        <p:spPr>
          <a:xfrm>
            <a:off x="1874500" y="2097470"/>
            <a:ext cx="2690937" cy="2066456"/>
          </a:xfrm>
          <a:custGeom>
            <a:rect b="b" l="l" r="r" t="t"/>
            <a:pathLst>
              <a:path extrusionOk="0" h="2919663" w="3801979">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rgbClr val="633017"/>
          </a:solidFill>
          <a:ln>
            <a:noFill/>
          </a:ln>
          <a:effectLst>
            <a:outerShdw blurRad="152400" rotWithShape="0" algn="tl" dir="8100000" dist="635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13" name="Google Shape;613;p33"/>
          <p:cNvSpPr/>
          <p:nvPr/>
        </p:nvSpPr>
        <p:spPr>
          <a:xfrm>
            <a:off x="5146647" y="2097470"/>
            <a:ext cx="2690937" cy="2066456"/>
          </a:xfrm>
          <a:custGeom>
            <a:rect b="b" l="l" r="r" t="t"/>
            <a:pathLst>
              <a:path extrusionOk="0" h="2919663" w="3801979">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rgbClr val="430405"/>
          </a:solidFill>
          <a:ln>
            <a:noFill/>
          </a:ln>
          <a:effectLst>
            <a:outerShdw blurRad="152400" rotWithShape="0" algn="tl" dir="8100000" dist="635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14" name="Google Shape;614;p33"/>
          <p:cNvSpPr/>
          <p:nvPr/>
        </p:nvSpPr>
        <p:spPr>
          <a:xfrm>
            <a:off x="8418794" y="2097470"/>
            <a:ext cx="2690937" cy="2066456"/>
          </a:xfrm>
          <a:custGeom>
            <a:rect b="b" l="l" r="r" t="t"/>
            <a:pathLst>
              <a:path extrusionOk="0" h="2919663" w="3801979">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rgbClr val="633017"/>
          </a:solidFill>
          <a:ln>
            <a:noFill/>
          </a:ln>
          <a:effectLst>
            <a:outerShdw blurRad="152400" rotWithShape="0" algn="tl" dir="8100000" dist="635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grpSp>
        <p:nvGrpSpPr>
          <p:cNvPr id="615" name="Google Shape;615;p33"/>
          <p:cNvGrpSpPr/>
          <p:nvPr/>
        </p:nvGrpSpPr>
        <p:grpSpPr>
          <a:xfrm>
            <a:off x="1099193" y="2568664"/>
            <a:ext cx="1010799" cy="1010800"/>
            <a:chOff x="4565675" y="907548"/>
            <a:chExt cx="1794376" cy="1794376"/>
          </a:xfrm>
        </p:grpSpPr>
        <p:sp>
          <p:nvSpPr>
            <p:cNvPr id="616" name="Google Shape;616;p33"/>
            <p:cNvSpPr/>
            <p:nvPr/>
          </p:nvSpPr>
          <p:spPr>
            <a:xfrm>
              <a:off x="4565675" y="907548"/>
              <a:ext cx="1794376" cy="1794376"/>
            </a:xfrm>
            <a:prstGeom prst="ellipse">
              <a:avLst/>
            </a:prstGeom>
            <a:gradFill>
              <a:gsLst>
                <a:gs pos="0">
                  <a:schemeClr val="lt1"/>
                </a:gs>
                <a:gs pos="20000">
                  <a:schemeClr val="lt1"/>
                </a:gs>
                <a:gs pos="92000">
                  <a:srgbClr val="C7C8C4"/>
                </a:gs>
                <a:gs pos="100000">
                  <a:srgbClr val="C7C8C4"/>
                </a:gs>
              </a:gsLst>
              <a:lin ang="8400000" scaled="0"/>
            </a:gradFill>
            <a:ln>
              <a:noFill/>
            </a:ln>
            <a:effectLst>
              <a:outerShdw blurRad="165100" rotWithShape="0" algn="tr" dir="8100000" dist="762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17" name="Google Shape;617;p33"/>
            <p:cNvSpPr/>
            <p:nvPr/>
          </p:nvSpPr>
          <p:spPr>
            <a:xfrm>
              <a:off x="4776826" y="1118698"/>
              <a:ext cx="1372075" cy="1372076"/>
            </a:xfrm>
            <a:prstGeom prst="ellipse">
              <a:avLst/>
            </a:prstGeom>
            <a:solidFill>
              <a:srgbClr val="633017"/>
            </a:solidFill>
            <a:ln cap="flat" cmpd="sng" w="1587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grpSp>
      <p:grpSp>
        <p:nvGrpSpPr>
          <p:cNvPr id="618" name="Google Shape;618;p33"/>
          <p:cNvGrpSpPr/>
          <p:nvPr/>
        </p:nvGrpSpPr>
        <p:grpSpPr>
          <a:xfrm>
            <a:off x="4296091" y="2583269"/>
            <a:ext cx="1010799" cy="1010800"/>
            <a:chOff x="4565675" y="907548"/>
            <a:chExt cx="1794376" cy="1794376"/>
          </a:xfrm>
        </p:grpSpPr>
        <p:sp>
          <p:nvSpPr>
            <p:cNvPr id="619" name="Google Shape;619;p33"/>
            <p:cNvSpPr/>
            <p:nvPr/>
          </p:nvSpPr>
          <p:spPr>
            <a:xfrm>
              <a:off x="4565675" y="907548"/>
              <a:ext cx="1794376" cy="1794376"/>
            </a:xfrm>
            <a:prstGeom prst="ellipse">
              <a:avLst/>
            </a:prstGeom>
            <a:gradFill>
              <a:gsLst>
                <a:gs pos="0">
                  <a:schemeClr val="lt1"/>
                </a:gs>
                <a:gs pos="20000">
                  <a:schemeClr val="lt1"/>
                </a:gs>
                <a:gs pos="92000">
                  <a:srgbClr val="C7C8C4"/>
                </a:gs>
                <a:gs pos="100000">
                  <a:srgbClr val="C7C8C4"/>
                </a:gs>
              </a:gsLst>
              <a:lin ang="8400000" scaled="0"/>
            </a:gradFill>
            <a:ln>
              <a:noFill/>
            </a:ln>
            <a:effectLst>
              <a:outerShdw blurRad="165100" rotWithShape="0" algn="tr" dir="8100000" dist="762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20" name="Google Shape;620;p33"/>
            <p:cNvSpPr/>
            <p:nvPr/>
          </p:nvSpPr>
          <p:spPr>
            <a:xfrm>
              <a:off x="4776826" y="1118698"/>
              <a:ext cx="1372075" cy="1372076"/>
            </a:xfrm>
            <a:prstGeom prst="ellipse">
              <a:avLst/>
            </a:prstGeom>
            <a:solidFill>
              <a:srgbClr val="430405"/>
            </a:solidFill>
            <a:ln cap="flat" cmpd="sng" w="1587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grpSp>
      <p:grpSp>
        <p:nvGrpSpPr>
          <p:cNvPr id="621" name="Google Shape;621;p33"/>
          <p:cNvGrpSpPr/>
          <p:nvPr/>
        </p:nvGrpSpPr>
        <p:grpSpPr>
          <a:xfrm>
            <a:off x="7589192" y="2595334"/>
            <a:ext cx="1010799" cy="1010800"/>
            <a:chOff x="4565675" y="907548"/>
            <a:chExt cx="1794376" cy="1794376"/>
          </a:xfrm>
        </p:grpSpPr>
        <p:sp>
          <p:nvSpPr>
            <p:cNvPr id="622" name="Google Shape;622;p33"/>
            <p:cNvSpPr/>
            <p:nvPr/>
          </p:nvSpPr>
          <p:spPr>
            <a:xfrm>
              <a:off x="4565675" y="907548"/>
              <a:ext cx="1794376" cy="1794376"/>
            </a:xfrm>
            <a:prstGeom prst="ellipse">
              <a:avLst/>
            </a:prstGeom>
            <a:gradFill>
              <a:gsLst>
                <a:gs pos="0">
                  <a:schemeClr val="lt1"/>
                </a:gs>
                <a:gs pos="20000">
                  <a:schemeClr val="lt1"/>
                </a:gs>
                <a:gs pos="92000">
                  <a:srgbClr val="C7C8C4"/>
                </a:gs>
                <a:gs pos="100000">
                  <a:srgbClr val="C7C8C4"/>
                </a:gs>
              </a:gsLst>
              <a:lin ang="8400000" scaled="0"/>
            </a:gradFill>
            <a:ln>
              <a:noFill/>
            </a:ln>
            <a:effectLst>
              <a:outerShdw blurRad="165100" rotWithShape="0" algn="tr" dir="8100000" dist="762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23" name="Google Shape;623;p33"/>
            <p:cNvSpPr/>
            <p:nvPr/>
          </p:nvSpPr>
          <p:spPr>
            <a:xfrm>
              <a:off x="4776826" y="1118698"/>
              <a:ext cx="1372075" cy="1372076"/>
            </a:xfrm>
            <a:prstGeom prst="ellipse">
              <a:avLst/>
            </a:prstGeom>
            <a:solidFill>
              <a:srgbClr val="633017"/>
            </a:solidFill>
            <a:ln cap="flat" cmpd="sng" w="1587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grpSp>
      <p:grpSp>
        <p:nvGrpSpPr>
          <p:cNvPr id="624" name="Google Shape;624;p33"/>
          <p:cNvGrpSpPr/>
          <p:nvPr/>
        </p:nvGrpSpPr>
        <p:grpSpPr>
          <a:xfrm>
            <a:off x="1703582" y="1583136"/>
            <a:ext cx="2977997" cy="521970"/>
            <a:chOff x="1703707" y="2072537"/>
            <a:chExt cx="2977997" cy="521970"/>
          </a:xfrm>
        </p:grpSpPr>
        <p:sp>
          <p:nvSpPr>
            <p:cNvPr id="625" name="Google Shape;625;p33"/>
            <p:cNvSpPr txBox="1"/>
            <p:nvPr/>
          </p:nvSpPr>
          <p:spPr>
            <a:xfrm>
              <a:off x="1703707" y="2072537"/>
              <a:ext cx="1030515" cy="52197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rgbClr val="430405"/>
                  </a:solidFill>
                  <a:latin typeface="Century Gothic"/>
                  <a:ea typeface="Century Gothic"/>
                  <a:cs typeface="Century Gothic"/>
                  <a:sym typeface="Century Gothic"/>
                </a:rPr>
                <a:t>01</a:t>
              </a:r>
              <a:endParaRPr/>
            </a:p>
          </p:txBody>
        </p:sp>
        <p:sp>
          <p:nvSpPr>
            <p:cNvPr id="626" name="Google Shape;626;p33"/>
            <p:cNvSpPr txBox="1"/>
            <p:nvPr/>
          </p:nvSpPr>
          <p:spPr>
            <a:xfrm>
              <a:off x="2385682" y="2077312"/>
              <a:ext cx="229602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430405"/>
                  </a:solidFill>
                  <a:latin typeface="Century Gothic"/>
                  <a:ea typeface="Century Gothic"/>
                  <a:cs typeface="Century Gothic"/>
                  <a:sym typeface="Century Gothic"/>
                </a:rPr>
                <a:t>Description</a:t>
              </a:r>
              <a:endParaRPr b="1" sz="2400">
                <a:solidFill>
                  <a:srgbClr val="430405"/>
                </a:solidFill>
                <a:latin typeface="Century Gothic"/>
                <a:ea typeface="Century Gothic"/>
                <a:cs typeface="Century Gothic"/>
                <a:sym typeface="Century Gothic"/>
              </a:endParaRPr>
            </a:p>
          </p:txBody>
        </p:sp>
      </p:grpSp>
      <p:grpSp>
        <p:nvGrpSpPr>
          <p:cNvPr id="627" name="Google Shape;627;p33"/>
          <p:cNvGrpSpPr/>
          <p:nvPr/>
        </p:nvGrpSpPr>
        <p:grpSpPr>
          <a:xfrm>
            <a:off x="5011559" y="1583136"/>
            <a:ext cx="2767968" cy="521970"/>
            <a:chOff x="1703707" y="2072537"/>
            <a:chExt cx="2767968" cy="521970"/>
          </a:xfrm>
        </p:grpSpPr>
        <p:sp>
          <p:nvSpPr>
            <p:cNvPr id="628" name="Google Shape;628;p33"/>
            <p:cNvSpPr txBox="1"/>
            <p:nvPr/>
          </p:nvSpPr>
          <p:spPr>
            <a:xfrm>
              <a:off x="1703707" y="2072537"/>
              <a:ext cx="1030515" cy="52197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rgbClr val="430405"/>
                  </a:solidFill>
                  <a:latin typeface="Century Gothic"/>
                  <a:ea typeface="Century Gothic"/>
                  <a:cs typeface="Century Gothic"/>
                  <a:sym typeface="Century Gothic"/>
                </a:rPr>
                <a:t>02</a:t>
              </a:r>
              <a:endParaRPr/>
            </a:p>
          </p:txBody>
        </p:sp>
        <p:sp>
          <p:nvSpPr>
            <p:cNvPr id="629" name="Google Shape;629;p33"/>
            <p:cNvSpPr txBox="1"/>
            <p:nvPr/>
          </p:nvSpPr>
          <p:spPr>
            <a:xfrm>
              <a:off x="2385682" y="2077312"/>
              <a:ext cx="2085993"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430405"/>
                  </a:solidFill>
                  <a:latin typeface="Century Gothic"/>
                  <a:ea typeface="Century Gothic"/>
                  <a:cs typeface="Century Gothic"/>
                  <a:sym typeface="Century Gothic"/>
                </a:rPr>
                <a:t>Department</a:t>
              </a:r>
              <a:endParaRPr b="1" sz="2400">
                <a:solidFill>
                  <a:srgbClr val="430405"/>
                </a:solidFill>
                <a:latin typeface="Century Gothic"/>
                <a:ea typeface="Century Gothic"/>
                <a:cs typeface="Century Gothic"/>
                <a:sym typeface="Century Gothic"/>
              </a:endParaRPr>
            </a:p>
          </p:txBody>
        </p:sp>
      </p:grpSp>
      <p:grpSp>
        <p:nvGrpSpPr>
          <p:cNvPr id="630" name="Google Shape;630;p33"/>
          <p:cNvGrpSpPr/>
          <p:nvPr/>
        </p:nvGrpSpPr>
        <p:grpSpPr>
          <a:xfrm>
            <a:off x="8268527" y="1583136"/>
            <a:ext cx="2767968" cy="521970"/>
            <a:chOff x="1703707" y="2072537"/>
            <a:chExt cx="2767968" cy="521970"/>
          </a:xfrm>
        </p:grpSpPr>
        <p:sp>
          <p:nvSpPr>
            <p:cNvPr id="631" name="Google Shape;631;p33"/>
            <p:cNvSpPr txBox="1"/>
            <p:nvPr/>
          </p:nvSpPr>
          <p:spPr>
            <a:xfrm>
              <a:off x="1703707" y="2072537"/>
              <a:ext cx="1030515" cy="52197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rgbClr val="430405"/>
                  </a:solidFill>
                  <a:latin typeface="Century Gothic"/>
                  <a:ea typeface="Century Gothic"/>
                  <a:cs typeface="Century Gothic"/>
                  <a:sym typeface="Century Gothic"/>
                </a:rPr>
                <a:t>03</a:t>
              </a:r>
              <a:endParaRPr/>
            </a:p>
          </p:txBody>
        </p:sp>
        <p:sp>
          <p:nvSpPr>
            <p:cNvPr id="632" name="Google Shape;632;p33"/>
            <p:cNvSpPr txBox="1"/>
            <p:nvPr/>
          </p:nvSpPr>
          <p:spPr>
            <a:xfrm>
              <a:off x="2385682" y="2077312"/>
              <a:ext cx="2085993" cy="4572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400">
                  <a:solidFill>
                    <a:srgbClr val="430405"/>
                  </a:solidFill>
                  <a:latin typeface="Century Gothic"/>
                  <a:ea typeface="Century Gothic"/>
                  <a:cs typeface="Century Gothic"/>
                  <a:sym typeface="Century Gothic"/>
                </a:rPr>
                <a:t>Deliver</a:t>
              </a:r>
              <a:endParaRPr b="1" sz="2400">
                <a:solidFill>
                  <a:srgbClr val="430405"/>
                </a:solidFill>
                <a:latin typeface="Century Gothic"/>
                <a:ea typeface="Century Gothic"/>
                <a:cs typeface="Century Gothic"/>
                <a:sym typeface="Century Gothic"/>
              </a:endParaRPr>
            </a:p>
          </p:txBody>
        </p:sp>
      </p:grpSp>
      <p:grpSp>
        <p:nvGrpSpPr>
          <p:cNvPr id="633" name="Google Shape;633;p33"/>
          <p:cNvGrpSpPr/>
          <p:nvPr/>
        </p:nvGrpSpPr>
        <p:grpSpPr>
          <a:xfrm>
            <a:off x="1425958" y="2930838"/>
            <a:ext cx="382345" cy="337559"/>
            <a:chOff x="10044251" y="4522834"/>
            <a:chExt cx="745082" cy="657806"/>
          </a:xfrm>
        </p:grpSpPr>
        <p:sp>
          <p:nvSpPr>
            <p:cNvPr id="634" name="Google Shape;634;p33"/>
            <p:cNvSpPr/>
            <p:nvPr/>
          </p:nvSpPr>
          <p:spPr>
            <a:xfrm>
              <a:off x="10603243" y="4610108"/>
              <a:ext cx="173829" cy="201237"/>
            </a:xfrm>
            <a:prstGeom prst="ellipse">
              <a:avLst/>
            </a:pr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35" name="Google Shape;635;p33"/>
            <p:cNvSpPr/>
            <p:nvPr/>
          </p:nvSpPr>
          <p:spPr>
            <a:xfrm>
              <a:off x="10567179" y="4817837"/>
              <a:ext cx="222154" cy="298610"/>
            </a:xfrm>
            <a:custGeom>
              <a:rect b="b" l="l" r="r" t="t"/>
              <a:pathLst>
                <a:path extrusionOk="0" h="175" w="130">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36" name="Google Shape;636;p33"/>
            <p:cNvSpPr/>
            <p:nvPr/>
          </p:nvSpPr>
          <p:spPr>
            <a:xfrm>
              <a:off x="10229620" y="5001763"/>
              <a:ext cx="362082" cy="178877"/>
            </a:xfrm>
            <a:custGeom>
              <a:rect b="b" l="l" r="r" t="t"/>
              <a:pathLst>
                <a:path extrusionOk="0" h="105" w="212">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37" name="Google Shape;637;p33"/>
            <p:cNvSpPr/>
            <p:nvPr/>
          </p:nvSpPr>
          <p:spPr>
            <a:xfrm>
              <a:off x="10275782" y="4701711"/>
              <a:ext cx="283463" cy="256054"/>
            </a:xfrm>
            <a:custGeom>
              <a:rect b="b" l="l" r="r" t="t"/>
              <a:pathLst>
                <a:path extrusionOk="0" h="150" w="166">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38" name="Google Shape;638;p33"/>
            <p:cNvSpPr/>
            <p:nvPr/>
          </p:nvSpPr>
          <p:spPr>
            <a:xfrm>
              <a:off x="10345746" y="4522834"/>
              <a:ext cx="143535" cy="167337"/>
            </a:xfrm>
            <a:prstGeom prst="ellipse">
              <a:avLst/>
            </a:pr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39" name="Google Shape;639;p33"/>
            <p:cNvSpPr/>
            <p:nvPr/>
          </p:nvSpPr>
          <p:spPr>
            <a:xfrm>
              <a:off x="10044251" y="4816394"/>
              <a:ext cx="219990" cy="297889"/>
            </a:xfrm>
            <a:custGeom>
              <a:rect b="b" l="l" r="r" t="t"/>
              <a:pathLst>
                <a:path extrusionOk="0" h="175" w="129">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40" name="Google Shape;640;p33"/>
            <p:cNvSpPr/>
            <p:nvPr/>
          </p:nvSpPr>
          <p:spPr>
            <a:xfrm>
              <a:off x="10055791" y="4607944"/>
              <a:ext cx="173829" cy="203401"/>
            </a:xfrm>
            <a:prstGeom prst="ellipse">
              <a:avLst/>
            </a:pr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grpSp>
      <p:grpSp>
        <p:nvGrpSpPr>
          <p:cNvPr id="641" name="Google Shape;641;p33"/>
          <p:cNvGrpSpPr/>
          <p:nvPr/>
        </p:nvGrpSpPr>
        <p:grpSpPr>
          <a:xfrm>
            <a:off x="4609034" y="2915412"/>
            <a:ext cx="372723" cy="337931"/>
            <a:chOff x="10054349" y="2685014"/>
            <a:chExt cx="726327" cy="658528"/>
          </a:xfrm>
        </p:grpSpPr>
        <p:sp>
          <p:nvSpPr>
            <p:cNvPr id="642" name="Google Shape;642;p33"/>
            <p:cNvSpPr/>
            <p:nvPr/>
          </p:nvSpPr>
          <p:spPr>
            <a:xfrm>
              <a:off x="10639307" y="2954772"/>
              <a:ext cx="132715" cy="155075"/>
            </a:xfrm>
            <a:prstGeom prst="ellipse">
              <a:avLst/>
            </a:pr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43" name="Google Shape;643;p33"/>
            <p:cNvSpPr/>
            <p:nvPr/>
          </p:nvSpPr>
          <p:spPr>
            <a:xfrm>
              <a:off x="10606849" y="2685014"/>
              <a:ext cx="119011" cy="119732"/>
            </a:xfrm>
            <a:custGeom>
              <a:rect b="b" l="l" r="r" t="t"/>
              <a:pathLst>
                <a:path extrusionOk="0" h="70" w="70">
                  <a:moveTo>
                    <a:pt x="55" y="70"/>
                  </a:moveTo>
                  <a:cubicBezTo>
                    <a:pt x="70" y="70"/>
                    <a:pt x="70" y="70"/>
                    <a:pt x="70" y="70"/>
                  </a:cubicBezTo>
                  <a:cubicBezTo>
                    <a:pt x="70" y="31"/>
                    <a:pt x="39" y="0"/>
                    <a:pt x="0" y="0"/>
                  </a:cubicBezTo>
                  <a:cubicBezTo>
                    <a:pt x="0" y="14"/>
                    <a:pt x="0" y="14"/>
                    <a:pt x="0" y="14"/>
                  </a:cubicBezTo>
                  <a:cubicBezTo>
                    <a:pt x="31" y="14"/>
                    <a:pt x="55" y="39"/>
                    <a:pt x="55" y="70"/>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44" name="Google Shape;644;p33"/>
            <p:cNvSpPr/>
            <p:nvPr/>
          </p:nvSpPr>
          <p:spPr>
            <a:xfrm>
              <a:off x="10606849" y="2727569"/>
              <a:ext cx="76456" cy="77177"/>
            </a:xfrm>
            <a:custGeom>
              <a:rect b="b" l="l" r="r" t="t"/>
              <a:pathLst>
                <a:path extrusionOk="0" h="45" w="45">
                  <a:moveTo>
                    <a:pt x="33" y="45"/>
                  </a:moveTo>
                  <a:cubicBezTo>
                    <a:pt x="45" y="45"/>
                    <a:pt x="45" y="45"/>
                    <a:pt x="45" y="45"/>
                  </a:cubicBezTo>
                  <a:cubicBezTo>
                    <a:pt x="45" y="20"/>
                    <a:pt x="25" y="0"/>
                    <a:pt x="0" y="0"/>
                  </a:cubicBezTo>
                  <a:cubicBezTo>
                    <a:pt x="0" y="12"/>
                    <a:pt x="0" y="12"/>
                    <a:pt x="0" y="12"/>
                  </a:cubicBezTo>
                  <a:cubicBezTo>
                    <a:pt x="18" y="12"/>
                    <a:pt x="33" y="27"/>
                    <a:pt x="33" y="45"/>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45" name="Google Shape;645;p33"/>
            <p:cNvSpPr/>
            <p:nvPr/>
          </p:nvSpPr>
          <p:spPr>
            <a:xfrm>
              <a:off x="10606849" y="2762190"/>
              <a:ext cx="42556" cy="42556"/>
            </a:xfrm>
            <a:custGeom>
              <a:rect b="b" l="l" r="r" t="t"/>
              <a:pathLst>
                <a:path extrusionOk="0" h="25" w="25">
                  <a:moveTo>
                    <a:pt x="13" y="25"/>
                  </a:moveTo>
                  <a:cubicBezTo>
                    <a:pt x="25" y="25"/>
                    <a:pt x="25" y="25"/>
                    <a:pt x="25" y="25"/>
                  </a:cubicBezTo>
                  <a:cubicBezTo>
                    <a:pt x="25" y="11"/>
                    <a:pt x="14" y="0"/>
                    <a:pt x="0" y="0"/>
                  </a:cubicBezTo>
                  <a:cubicBezTo>
                    <a:pt x="0" y="12"/>
                    <a:pt x="0" y="12"/>
                    <a:pt x="0" y="12"/>
                  </a:cubicBezTo>
                  <a:cubicBezTo>
                    <a:pt x="7" y="12"/>
                    <a:pt x="13" y="18"/>
                    <a:pt x="13" y="25"/>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46" name="Google Shape;646;p33"/>
            <p:cNvSpPr/>
            <p:nvPr/>
          </p:nvSpPr>
          <p:spPr>
            <a:xfrm>
              <a:off x="10611898" y="3114896"/>
              <a:ext cx="168779" cy="228646"/>
            </a:xfrm>
            <a:custGeom>
              <a:rect b="b" l="l" r="r" t="t"/>
              <a:pathLst>
                <a:path extrusionOk="0" h="134" w="99">
                  <a:moveTo>
                    <a:pt x="49" y="2"/>
                  </a:moveTo>
                  <a:cubicBezTo>
                    <a:pt x="40" y="68"/>
                    <a:pt x="40" y="68"/>
                    <a:pt x="40" y="68"/>
                  </a:cubicBezTo>
                  <a:cubicBezTo>
                    <a:pt x="10" y="87"/>
                    <a:pt x="10" y="87"/>
                    <a:pt x="10" y="87"/>
                  </a:cubicBezTo>
                  <a:cubicBezTo>
                    <a:pt x="10" y="60"/>
                    <a:pt x="10" y="60"/>
                    <a:pt x="10" y="60"/>
                  </a:cubicBezTo>
                  <a:cubicBezTo>
                    <a:pt x="49" y="2"/>
                    <a:pt x="49" y="2"/>
                    <a:pt x="49" y="2"/>
                  </a:cubicBezTo>
                  <a:cubicBezTo>
                    <a:pt x="11" y="2"/>
                    <a:pt x="0" y="68"/>
                    <a:pt x="0" y="68"/>
                  </a:cubicBezTo>
                  <a:cubicBezTo>
                    <a:pt x="0" y="68"/>
                    <a:pt x="0" y="90"/>
                    <a:pt x="0" y="106"/>
                  </a:cubicBezTo>
                  <a:cubicBezTo>
                    <a:pt x="0" y="122"/>
                    <a:pt x="5" y="134"/>
                    <a:pt x="49" y="134"/>
                  </a:cubicBezTo>
                  <a:cubicBezTo>
                    <a:pt x="94" y="134"/>
                    <a:pt x="99" y="115"/>
                    <a:pt x="99" y="115"/>
                  </a:cubicBezTo>
                  <a:cubicBezTo>
                    <a:pt x="99" y="115"/>
                    <a:pt x="99" y="69"/>
                    <a:pt x="99" y="35"/>
                  </a:cubicBezTo>
                  <a:cubicBezTo>
                    <a:pt x="99" y="0"/>
                    <a:pt x="49" y="2"/>
                    <a:pt x="49" y="2"/>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47" name="Google Shape;647;p33"/>
            <p:cNvSpPr/>
            <p:nvPr/>
          </p:nvSpPr>
          <p:spPr>
            <a:xfrm>
              <a:off x="10344303" y="3058636"/>
              <a:ext cx="170222" cy="22360"/>
            </a:xfrm>
            <a:custGeom>
              <a:rect b="b" l="l" r="r" t="t"/>
              <a:pathLst>
                <a:path extrusionOk="0" h="13" w="100">
                  <a:moveTo>
                    <a:pt x="94" y="0"/>
                  </a:moveTo>
                  <a:cubicBezTo>
                    <a:pt x="7" y="0"/>
                    <a:pt x="7" y="0"/>
                    <a:pt x="7" y="0"/>
                  </a:cubicBezTo>
                  <a:cubicBezTo>
                    <a:pt x="5" y="0"/>
                    <a:pt x="4" y="0"/>
                    <a:pt x="2" y="2"/>
                  </a:cubicBezTo>
                  <a:cubicBezTo>
                    <a:pt x="1" y="3"/>
                    <a:pt x="0" y="4"/>
                    <a:pt x="0" y="6"/>
                  </a:cubicBezTo>
                  <a:cubicBezTo>
                    <a:pt x="0" y="10"/>
                    <a:pt x="3" y="13"/>
                    <a:pt x="7" y="13"/>
                  </a:cubicBezTo>
                  <a:cubicBezTo>
                    <a:pt x="94" y="13"/>
                    <a:pt x="94" y="13"/>
                    <a:pt x="94" y="13"/>
                  </a:cubicBezTo>
                  <a:cubicBezTo>
                    <a:pt x="97" y="13"/>
                    <a:pt x="100" y="10"/>
                    <a:pt x="100" y="6"/>
                  </a:cubicBezTo>
                  <a:cubicBezTo>
                    <a:pt x="100" y="3"/>
                    <a:pt x="97" y="0"/>
                    <a:pt x="94" y="0"/>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48" name="Google Shape;648;p33"/>
            <p:cNvSpPr/>
            <p:nvPr/>
          </p:nvSpPr>
          <p:spPr>
            <a:xfrm>
              <a:off x="10465478" y="2847301"/>
              <a:ext cx="56260" cy="64915"/>
            </a:xfrm>
            <a:custGeom>
              <a:rect b="b" l="l" r="r" t="t"/>
              <a:pathLst>
                <a:path extrusionOk="0" h="38" w="33">
                  <a:moveTo>
                    <a:pt x="17" y="38"/>
                  </a:moveTo>
                  <a:cubicBezTo>
                    <a:pt x="24" y="38"/>
                    <a:pt x="31" y="32"/>
                    <a:pt x="33" y="24"/>
                  </a:cubicBezTo>
                  <a:cubicBezTo>
                    <a:pt x="33" y="22"/>
                    <a:pt x="33" y="21"/>
                    <a:pt x="33" y="19"/>
                  </a:cubicBezTo>
                  <a:cubicBezTo>
                    <a:pt x="33" y="9"/>
                    <a:pt x="26" y="0"/>
                    <a:pt x="18" y="0"/>
                  </a:cubicBezTo>
                  <a:cubicBezTo>
                    <a:pt x="17" y="0"/>
                    <a:pt x="17" y="0"/>
                    <a:pt x="17" y="0"/>
                  </a:cubicBezTo>
                  <a:cubicBezTo>
                    <a:pt x="7" y="0"/>
                    <a:pt x="0" y="8"/>
                    <a:pt x="0" y="19"/>
                  </a:cubicBezTo>
                  <a:cubicBezTo>
                    <a:pt x="0" y="30"/>
                    <a:pt x="7" y="38"/>
                    <a:pt x="17" y="38"/>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49" name="Google Shape;649;p33"/>
            <p:cNvSpPr/>
            <p:nvPr/>
          </p:nvSpPr>
          <p:spPr>
            <a:xfrm>
              <a:off x="10434463" y="2918708"/>
              <a:ext cx="117569" cy="68522"/>
            </a:xfrm>
            <a:custGeom>
              <a:rect b="b" l="l" r="r" t="t"/>
              <a:pathLst>
                <a:path extrusionOk="0" h="40" w="69">
                  <a:moveTo>
                    <a:pt x="50" y="0"/>
                  </a:moveTo>
                  <a:cubicBezTo>
                    <a:pt x="36" y="5"/>
                    <a:pt x="36" y="5"/>
                    <a:pt x="36" y="5"/>
                  </a:cubicBezTo>
                  <a:cubicBezTo>
                    <a:pt x="42" y="25"/>
                    <a:pt x="42" y="25"/>
                    <a:pt x="42" y="25"/>
                  </a:cubicBezTo>
                  <a:cubicBezTo>
                    <a:pt x="36" y="35"/>
                    <a:pt x="36" y="35"/>
                    <a:pt x="36" y="35"/>
                  </a:cubicBezTo>
                  <a:cubicBezTo>
                    <a:pt x="29" y="25"/>
                    <a:pt x="29" y="25"/>
                    <a:pt x="29" y="25"/>
                  </a:cubicBezTo>
                  <a:cubicBezTo>
                    <a:pt x="36" y="5"/>
                    <a:pt x="36" y="5"/>
                    <a:pt x="36" y="5"/>
                  </a:cubicBezTo>
                  <a:cubicBezTo>
                    <a:pt x="19" y="0"/>
                    <a:pt x="19" y="0"/>
                    <a:pt x="19" y="0"/>
                  </a:cubicBezTo>
                  <a:cubicBezTo>
                    <a:pt x="10" y="3"/>
                    <a:pt x="0" y="8"/>
                    <a:pt x="0" y="20"/>
                  </a:cubicBezTo>
                  <a:cubicBezTo>
                    <a:pt x="0" y="40"/>
                    <a:pt x="0" y="40"/>
                    <a:pt x="0" y="40"/>
                  </a:cubicBezTo>
                  <a:cubicBezTo>
                    <a:pt x="32" y="40"/>
                    <a:pt x="32" y="40"/>
                    <a:pt x="32" y="40"/>
                  </a:cubicBezTo>
                  <a:cubicBezTo>
                    <a:pt x="37" y="40"/>
                    <a:pt x="37" y="40"/>
                    <a:pt x="37" y="40"/>
                  </a:cubicBezTo>
                  <a:cubicBezTo>
                    <a:pt x="69" y="40"/>
                    <a:pt x="69" y="40"/>
                    <a:pt x="69" y="40"/>
                  </a:cubicBezTo>
                  <a:cubicBezTo>
                    <a:pt x="69" y="40"/>
                    <a:pt x="69" y="40"/>
                    <a:pt x="69" y="20"/>
                  </a:cubicBezTo>
                  <a:cubicBezTo>
                    <a:pt x="69" y="8"/>
                    <a:pt x="59" y="3"/>
                    <a:pt x="50" y="0"/>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50" name="Google Shape;650;p33"/>
            <p:cNvSpPr/>
            <p:nvPr/>
          </p:nvSpPr>
          <p:spPr>
            <a:xfrm>
              <a:off x="10280831" y="2814844"/>
              <a:ext cx="119732" cy="196188"/>
            </a:xfrm>
            <a:custGeom>
              <a:rect b="b" l="l" r="r" t="t"/>
              <a:pathLst>
                <a:path extrusionOk="0" h="115" w="70">
                  <a:moveTo>
                    <a:pt x="66" y="0"/>
                  </a:moveTo>
                  <a:cubicBezTo>
                    <a:pt x="63" y="0"/>
                    <a:pt x="61" y="2"/>
                    <a:pt x="61" y="4"/>
                  </a:cubicBezTo>
                  <a:cubicBezTo>
                    <a:pt x="61" y="56"/>
                    <a:pt x="61" y="56"/>
                    <a:pt x="61" y="56"/>
                  </a:cubicBezTo>
                  <a:cubicBezTo>
                    <a:pt x="3" y="56"/>
                    <a:pt x="3" y="56"/>
                    <a:pt x="3" y="56"/>
                  </a:cubicBezTo>
                  <a:cubicBezTo>
                    <a:pt x="2" y="56"/>
                    <a:pt x="1" y="57"/>
                    <a:pt x="1" y="57"/>
                  </a:cubicBezTo>
                  <a:cubicBezTo>
                    <a:pt x="0" y="58"/>
                    <a:pt x="0" y="59"/>
                    <a:pt x="0" y="61"/>
                  </a:cubicBezTo>
                  <a:cubicBezTo>
                    <a:pt x="0" y="63"/>
                    <a:pt x="1" y="65"/>
                    <a:pt x="3" y="65"/>
                  </a:cubicBezTo>
                  <a:cubicBezTo>
                    <a:pt x="29" y="65"/>
                    <a:pt x="29" y="65"/>
                    <a:pt x="29" y="65"/>
                  </a:cubicBezTo>
                  <a:cubicBezTo>
                    <a:pt x="61" y="65"/>
                    <a:pt x="61" y="65"/>
                    <a:pt x="61" y="65"/>
                  </a:cubicBezTo>
                  <a:cubicBezTo>
                    <a:pt x="61" y="111"/>
                    <a:pt x="61" y="111"/>
                    <a:pt x="61" y="111"/>
                  </a:cubicBezTo>
                  <a:cubicBezTo>
                    <a:pt x="61" y="112"/>
                    <a:pt x="62" y="113"/>
                    <a:pt x="63" y="114"/>
                  </a:cubicBezTo>
                  <a:cubicBezTo>
                    <a:pt x="63" y="115"/>
                    <a:pt x="65" y="115"/>
                    <a:pt x="66" y="115"/>
                  </a:cubicBezTo>
                  <a:cubicBezTo>
                    <a:pt x="68" y="115"/>
                    <a:pt x="70" y="113"/>
                    <a:pt x="70" y="111"/>
                  </a:cubicBezTo>
                  <a:cubicBezTo>
                    <a:pt x="70" y="61"/>
                    <a:pt x="70" y="61"/>
                    <a:pt x="70" y="61"/>
                  </a:cubicBezTo>
                  <a:cubicBezTo>
                    <a:pt x="70" y="4"/>
                    <a:pt x="70" y="4"/>
                    <a:pt x="70" y="4"/>
                  </a:cubicBezTo>
                  <a:cubicBezTo>
                    <a:pt x="70" y="3"/>
                    <a:pt x="70" y="2"/>
                    <a:pt x="69" y="1"/>
                  </a:cubicBezTo>
                  <a:cubicBezTo>
                    <a:pt x="68" y="0"/>
                    <a:pt x="67" y="0"/>
                    <a:pt x="66" y="0"/>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51" name="Google Shape;651;p33"/>
            <p:cNvSpPr/>
            <p:nvPr/>
          </p:nvSpPr>
          <p:spPr>
            <a:xfrm>
              <a:off x="10298141" y="2974968"/>
              <a:ext cx="62752" cy="37507"/>
            </a:xfrm>
            <a:custGeom>
              <a:rect b="b" l="l" r="r" t="t"/>
              <a:pathLst>
                <a:path extrusionOk="0" h="22" w="37">
                  <a:moveTo>
                    <a:pt x="27" y="0"/>
                  </a:moveTo>
                  <a:cubicBezTo>
                    <a:pt x="19" y="3"/>
                    <a:pt x="19" y="3"/>
                    <a:pt x="19" y="3"/>
                  </a:cubicBezTo>
                  <a:cubicBezTo>
                    <a:pt x="23" y="14"/>
                    <a:pt x="23" y="14"/>
                    <a:pt x="23" y="14"/>
                  </a:cubicBezTo>
                  <a:cubicBezTo>
                    <a:pt x="19" y="19"/>
                    <a:pt x="19" y="19"/>
                    <a:pt x="19" y="19"/>
                  </a:cubicBezTo>
                  <a:cubicBezTo>
                    <a:pt x="15" y="14"/>
                    <a:pt x="15" y="14"/>
                    <a:pt x="15" y="14"/>
                  </a:cubicBezTo>
                  <a:cubicBezTo>
                    <a:pt x="19" y="3"/>
                    <a:pt x="19" y="3"/>
                    <a:pt x="19" y="3"/>
                  </a:cubicBezTo>
                  <a:cubicBezTo>
                    <a:pt x="15" y="2"/>
                    <a:pt x="15" y="2"/>
                    <a:pt x="15" y="2"/>
                  </a:cubicBezTo>
                  <a:cubicBezTo>
                    <a:pt x="10" y="0"/>
                    <a:pt x="10" y="0"/>
                    <a:pt x="10" y="0"/>
                  </a:cubicBezTo>
                  <a:cubicBezTo>
                    <a:pt x="5" y="2"/>
                    <a:pt x="0" y="5"/>
                    <a:pt x="0" y="11"/>
                  </a:cubicBezTo>
                  <a:cubicBezTo>
                    <a:pt x="0" y="22"/>
                    <a:pt x="0" y="22"/>
                    <a:pt x="0" y="22"/>
                  </a:cubicBezTo>
                  <a:cubicBezTo>
                    <a:pt x="17" y="22"/>
                    <a:pt x="17" y="22"/>
                    <a:pt x="17" y="22"/>
                  </a:cubicBezTo>
                  <a:cubicBezTo>
                    <a:pt x="19" y="22"/>
                    <a:pt x="19" y="22"/>
                    <a:pt x="19" y="22"/>
                  </a:cubicBezTo>
                  <a:cubicBezTo>
                    <a:pt x="20" y="22"/>
                    <a:pt x="20" y="22"/>
                    <a:pt x="20" y="22"/>
                  </a:cubicBezTo>
                  <a:cubicBezTo>
                    <a:pt x="37" y="22"/>
                    <a:pt x="37" y="22"/>
                    <a:pt x="37" y="22"/>
                  </a:cubicBezTo>
                  <a:cubicBezTo>
                    <a:pt x="37" y="22"/>
                    <a:pt x="37" y="22"/>
                    <a:pt x="37" y="11"/>
                  </a:cubicBezTo>
                  <a:cubicBezTo>
                    <a:pt x="37" y="5"/>
                    <a:pt x="32" y="2"/>
                    <a:pt x="27" y="0"/>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52" name="Google Shape;652;p33"/>
            <p:cNvSpPr/>
            <p:nvPr/>
          </p:nvSpPr>
          <p:spPr>
            <a:xfrm>
              <a:off x="10313288" y="2936019"/>
              <a:ext cx="32458" cy="35343"/>
            </a:xfrm>
            <a:custGeom>
              <a:rect b="b" l="l" r="r" t="t"/>
              <a:pathLst>
                <a:path extrusionOk="0" h="21" w="19">
                  <a:moveTo>
                    <a:pt x="8" y="21"/>
                  </a:moveTo>
                  <a:cubicBezTo>
                    <a:pt x="8" y="21"/>
                    <a:pt x="9" y="21"/>
                    <a:pt x="10" y="21"/>
                  </a:cubicBezTo>
                  <a:cubicBezTo>
                    <a:pt x="15" y="21"/>
                    <a:pt x="19" y="16"/>
                    <a:pt x="19" y="10"/>
                  </a:cubicBezTo>
                  <a:cubicBezTo>
                    <a:pt x="19" y="4"/>
                    <a:pt x="15" y="0"/>
                    <a:pt x="10" y="0"/>
                  </a:cubicBezTo>
                  <a:cubicBezTo>
                    <a:pt x="4" y="0"/>
                    <a:pt x="0" y="4"/>
                    <a:pt x="0" y="10"/>
                  </a:cubicBezTo>
                  <a:cubicBezTo>
                    <a:pt x="0" y="15"/>
                    <a:pt x="3" y="20"/>
                    <a:pt x="8" y="21"/>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53" name="Google Shape;653;p33"/>
            <p:cNvSpPr/>
            <p:nvPr/>
          </p:nvSpPr>
          <p:spPr>
            <a:xfrm>
              <a:off x="10313288" y="2816286"/>
              <a:ext cx="31015" cy="37507"/>
            </a:xfrm>
            <a:prstGeom prst="ellipse">
              <a:avLst/>
            </a:pr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54" name="Google Shape;654;p33"/>
            <p:cNvSpPr/>
            <p:nvPr/>
          </p:nvSpPr>
          <p:spPr>
            <a:xfrm>
              <a:off x="10296699" y="2857399"/>
              <a:ext cx="64194" cy="36064"/>
            </a:xfrm>
            <a:custGeom>
              <a:rect b="b" l="l" r="r" t="t"/>
              <a:pathLst>
                <a:path extrusionOk="0" h="21" w="38">
                  <a:moveTo>
                    <a:pt x="20" y="21"/>
                  </a:moveTo>
                  <a:cubicBezTo>
                    <a:pt x="20" y="21"/>
                    <a:pt x="20" y="21"/>
                    <a:pt x="20" y="21"/>
                  </a:cubicBezTo>
                  <a:cubicBezTo>
                    <a:pt x="38" y="21"/>
                    <a:pt x="38" y="21"/>
                    <a:pt x="38" y="21"/>
                  </a:cubicBezTo>
                  <a:cubicBezTo>
                    <a:pt x="38" y="21"/>
                    <a:pt x="38" y="21"/>
                    <a:pt x="38" y="10"/>
                  </a:cubicBezTo>
                  <a:cubicBezTo>
                    <a:pt x="38" y="4"/>
                    <a:pt x="32" y="1"/>
                    <a:pt x="28" y="0"/>
                  </a:cubicBezTo>
                  <a:cubicBezTo>
                    <a:pt x="20" y="3"/>
                    <a:pt x="20" y="3"/>
                    <a:pt x="20" y="3"/>
                  </a:cubicBezTo>
                  <a:cubicBezTo>
                    <a:pt x="23" y="13"/>
                    <a:pt x="23" y="13"/>
                    <a:pt x="23" y="13"/>
                  </a:cubicBezTo>
                  <a:cubicBezTo>
                    <a:pt x="20" y="19"/>
                    <a:pt x="20" y="19"/>
                    <a:pt x="20" y="19"/>
                  </a:cubicBezTo>
                  <a:cubicBezTo>
                    <a:pt x="16" y="13"/>
                    <a:pt x="16" y="13"/>
                    <a:pt x="16" y="13"/>
                  </a:cubicBezTo>
                  <a:cubicBezTo>
                    <a:pt x="20" y="3"/>
                    <a:pt x="20" y="3"/>
                    <a:pt x="20" y="3"/>
                  </a:cubicBezTo>
                  <a:cubicBezTo>
                    <a:pt x="10" y="0"/>
                    <a:pt x="10" y="0"/>
                    <a:pt x="10" y="0"/>
                  </a:cubicBezTo>
                  <a:cubicBezTo>
                    <a:pt x="6" y="1"/>
                    <a:pt x="0" y="4"/>
                    <a:pt x="0" y="10"/>
                  </a:cubicBezTo>
                  <a:cubicBezTo>
                    <a:pt x="0" y="21"/>
                    <a:pt x="0" y="21"/>
                    <a:pt x="0" y="21"/>
                  </a:cubicBezTo>
                  <a:cubicBezTo>
                    <a:pt x="18" y="21"/>
                    <a:pt x="18" y="21"/>
                    <a:pt x="18" y="21"/>
                  </a:cubicBezTo>
                  <a:lnTo>
                    <a:pt x="20" y="21"/>
                  </a:ln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55" name="Google Shape;655;p33"/>
            <p:cNvSpPr/>
            <p:nvPr/>
          </p:nvSpPr>
          <p:spPr>
            <a:xfrm>
              <a:off x="10238275" y="2785993"/>
              <a:ext cx="383721" cy="262546"/>
            </a:xfrm>
            <a:custGeom>
              <a:rect b="b" l="l" r="r" t="t"/>
              <a:pathLst>
                <a:path extrusionOk="0" h="154" w="225">
                  <a:moveTo>
                    <a:pt x="225" y="137"/>
                  </a:moveTo>
                  <a:cubicBezTo>
                    <a:pt x="225" y="80"/>
                    <a:pt x="225" y="80"/>
                    <a:pt x="225" y="80"/>
                  </a:cubicBezTo>
                  <a:cubicBezTo>
                    <a:pt x="225" y="66"/>
                    <a:pt x="225" y="66"/>
                    <a:pt x="225" y="66"/>
                  </a:cubicBezTo>
                  <a:cubicBezTo>
                    <a:pt x="225" y="56"/>
                    <a:pt x="225" y="56"/>
                    <a:pt x="225" y="56"/>
                  </a:cubicBezTo>
                  <a:cubicBezTo>
                    <a:pt x="225" y="42"/>
                    <a:pt x="225" y="42"/>
                    <a:pt x="225" y="42"/>
                  </a:cubicBezTo>
                  <a:cubicBezTo>
                    <a:pt x="225" y="35"/>
                    <a:pt x="225" y="35"/>
                    <a:pt x="225" y="35"/>
                  </a:cubicBezTo>
                  <a:cubicBezTo>
                    <a:pt x="225" y="21"/>
                    <a:pt x="225" y="21"/>
                    <a:pt x="225" y="21"/>
                  </a:cubicBezTo>
                  <a:cubicBezTo>
                    <a:pt x="225" y="18"/>
                    <a:pt x="225" y="18"/>
                    <a:pt x="225" y="18"/>
                  </a:cubicBezTo>
                  <a:cubicBezTo>
                    <a:pt x="225" y="15"/>
                    <a:pt x="224" y="13"/>
                    <a:pt x="223" y="11"/>
                  </a:cubicBezTo>
                  <a:cubicBezTo>
                    <a:pt x="222" y="7"/>
                    <a:pt x="219" y="5"/>
                    <a:pt x="216" y="3"/>
                  </a:cubicBezTo>
                  <a:cubicBezTo>
                    <a:pt x="214" y="1"/>
                    <a:pt x="212" y="1"/>
                    <a:pt x="209" y="0"/>
                  </a:cubicBezTo>
                  <a:cubicBezTo>
                    <a:pt x="208" y="0"/>
                    <a:pt x="208" y="0"/>
                    <a:pt x="207" y="0"/>
                  </a:cubicBezTo>
                  <a:cubicBezTo>
                    <a:pt x="193" y="0"/>
                    <a:pt x="193" y="0"/>
                    <a:pt x="193" y="0"/>
                  </a:cubicBezTo>
                  <a:cubicBezTo>
                    <a:pt x="185" y="0"/>
                    <a:pt x="185" y="0"/>
                    <a:pt x="185" y="0"/>
                  </a:cubicBezTo>
                  <a:cubicBezTo>
                    <a:pt x="172" y="0"/>
                    <a:pt x="172" y="0"/>
                    <a:pt x="172" y="0"/>
                  </a:cubicBezTo>
                  <a:cubicBezTo>
                    <a:pt x="161" y="0"/>
                    <a:pt x="161" y="0"/>
                    <a:pt x="161" y="0"/>
                  </a:cubicBezTo>
                  <a:cubicBezTo>
                    <a:pt x="147" y="0"/>
                    <a:pt x="147" y="0"/>
                    <a:pt x="147" y="0"/>
                  </a:cubicBezTo>
                  <a:cubicBezTo>
                    <a:pt x="18" y="0"/>
                    <a:pt x="18" y="0"/>
                    <a:pt x="18" y="0"/>
                  </a:cubicBezTo>
                  <a:cubicBezTo>
                    <a:pt x="8" y="0"/>
                    <a:pt x="0" y="8"/>
                    <a:pt x="0" y="18"/>
                  </a:cubicBezTo>
                  <a:cubicBezTo>
                    <a:pt x="0" y="137"/>
                    <a:pt x="0" y="137"/>
                    <a:pt x="0" y="137"/>
                  </a:cubicBezTo>
                  <a:cubicBezTo>
                    <a:pt x="0" y="146"/>
                    <a:pt x="8" y="154"/>
                    <a:pt x="18" y="154"/>
                  </a:cubicBezTo>
                  <a:cubicBezTo>
                    <a:pt x="207" y="154"/>
                    <a:pt x="207" y="154"/>
                    <a:pt x="207" y="154"/>
                  </a:cubicBezTo>
                  <a:cubicBezTo>
                    <a:pt x="217" y="154"/>
                    <a:pt x="225" y="146"/>
                    <a:pt x="225" y="137"/>
                  </a:cubicBezTo>
                  <a:close/>
                  <a:moveTo>
                    <a:pt x="211" y="126"/>
                  </a:moveTo>
                  <a:cubicBezTo>
                    <a:pt x="211" y="135"/>
                    <a:pt x="204" y="141"/>
                    <a:pt x="196" y="141"/>
                  </a:cubicBezTo>
                  <a:cubicBezTo>
                    <a:pt x="55" y="141"/>
                    <a:pt x="55" y="141"/>
                    <a:pt x="55" y="141"/>
                  </a:cubicBezTo>
                  <a:cubicBezTo>
                    <a:pt x="29" y="141"/>
                    <a:pt x="29" y="141"/>
                    <a:pt x="29" y="141"/>
                  </a:cubicBezTo>
                  <a:cubicBezTo>
                    <a:pt x="20" y="141"/>
                    <a:pt x="13" y="135"/>
                    <a:pt x="13" y="126"/>
                  </a:cubicBezTo>
                  <a:cubicBezTo>
                    <a:pt x="13" y="26"/>
                    <a:pt x="13" y="26"/>
                    <a:pt x="13" y="26"/>
                  </a:cubicBezTo>
                  <a:cubicBezTo>
                    <a:pt x="13" y="18"/>
                    <a:pt x="20" y="11"/>
                    <a:pt x="29" y="11"/>
                  </a:cubicBezTo>
                  <a:cubicBezTo>
                    <a:pt x="91" y="11"/>
                    <a:pt x="91" y="11"/>
                    <a:pt x="91" y="11"/>
                  </a:cubicBezTo>
                  <a:cubicBezTo>
                    <a:pt x="146" y="11"/>
                    <a:pt x="146" y="11"/>
                    <a:pt x="146" y="11"/>
                  </a:cubicBezTo>
                  <a:cubicBezTo>
                    <a:pt x="160" y="11"/>
                    <a:pt x="160" y="11"/>
                    <a:pt x="160" y="11"/>
                  </a:cubicBezTo>
                  <a:cubicBezTo>
                    <a:pt x="170" y="11"/>
                    <a:pt x="170" y="11"/>
                    <a:pt x="170" y="11"/>
                  </a:cubicBezTo>
                  <a:cubicBezTo>
                    <a:pt x="183" y="11"/>
                    <a:pt x="183" y="11"/>
                    <a:pt x="183" y="11"/>
                  </a:cubicBezTo>
                  <a:cubicBezTo>
                    <a:pt x="191" y="11"/>
                    <a:pt x="191" y="11"/>
                    <a:pt x="191" y="11"/>
                  </a:cubicBezTo>
                  <a:cubicBezTo>
                    <a:pt x="196" y="11"/>
                    <a:pt x="196" y="11"/>
                    <a:pt x="196" y="11"/>
                  </a:cubicBezTo>
                  <a:cubicBezTo>
                    <a:pt x="198" y="11"/>
                    <a:pt x="201" y="12"/>
                    <a:pt x="203" y="13"/>
                  </a:cubicBezTo>
                  <a:cubicBezTo>
                    <a:pt x="207" y="15"/>
                    <a:pt x="210" y="19"/>
                    <a:pt x="211" y="23"/>
                  </a:cubicBezTo>
                  <a:cubicBezTo>
                    <a:pt x="211" y="24"/>
                    <a:pt x="211" y="25"/>
                    <a:pt x="211" y="26"/>
                  </a:cubicBezTo>
                  <a:cubicBezTo>
                    <a:pt x="211" y="36"/>
                    <a:pt x="211" y="36"/>
                    <a:pt x="211" y="36"/>
                  </a:cubicBezTo>
                  <a:cubicBezTo>
                    <a:pt x="211" y="43"/>
                    <a:pt x="211" y="43"/>
                    <a:pt x="211" y="43"/>
                  </a:cubicBezTo>
                  <a:cubicBezTo>
                    <a:pt x="211" y="57"/>
                    <a:pt x="211" y="57"/>
                    <a:pt x="211" y="57"/>
                  </a:cubicBezTo>
                  <a:cubicBezTo>
                    <a:pt x="211" y="66"/>
                    <a:pt x="211" y="66"/>
                    <a:pt x="211" y="66"/>
                  </a:cubicBezTo>
                  <a:cubicBezTo>
                    <a:pt x="211" y="81"/>
                    <a:pt x="211" y="81"/>
                    <a:pt x="211" y="81"/>
                  </a:cubicBezTo>
                  <a:lnTo>
                    <a:pt x="211" y="126"/>
                  </a:ln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56" name="Google Shape;656;p33"/>
            <p:cNvSpPr/>
            <p:nvPr/>
          </p:nvSpPr>
          <p:spPr>
            <a:xfrm>
              <a:off x="10054349" y="3114896"/>
              <a:ext cx="168779" cy="228646"/>
            </a:xfrm>
            <a:custGeom>
              <a:rect b="b" l="l" r="r" t="t"/>
              <a:pathLst>
                <a:path extrusionOk="0" h="134" w="99">
                  <a:moveTo>
                    <a:pt x="50" y="2"/>
                  </a:moveTo>
                  <a:cubicBezTo>
                    <a:pt x="89" y="59"/>
                    <a:pt x="89" y="59"/>
                    <a:pt x="89" y="59"/>
                  </a:cubicBezTo>
                  <a:cubicBezTo>
                    <a:pt x="89" y="86"/>
                    <a:pt x="89" y="86"/>
                    <a:pt x="89" y="86"/>
                  </a:cubicBezTo>
                  <a:cubicBezTo>
                    <a:pt x="59" y="68"/>
                    <a:pt x="59" y="68"/>
                    <a:pt x="59" y="68"/>
                  </a:cubicBezTo>
                  <a:cubicBezTo>
                    <a:pt x="50" y="2"/>
                    <a:pt x="50" y="2"/>
                    <a:pt x="50" y="2"/>
                  </a:cubicBezTo>
                  <a:cubicBezTo>
                    <a:pt x="50" y="2"/>
                    <a:pt x="0" y="0"/>
                    <a:pt x="0" y="34"/>
                  </a:cubicBezTo>
                  <a:cubicBezTo>
                    <a:pt x="0" y="68"/>
                    <a:pt x="0" y="114"/>
                    <a:pt x="0" y="114"/>
                  </a:cubicBezTo>
                  <a:cubicBezTo>
                    <a:pt x="0" y="114"/>
                    <a:pt x="5" y="134"/>
                    <a:pt x="50" y="134"/>
                  </a:cubicBezTo>
                  <a:cubicBezTo>
                    <a:pt x="94" y="134"/>
                    <a:pt x="99" y="121"/>
                    <a:pt x="99" y="105"/>
                  </a:cubicBezTo>
                  <a:cubicBezTo>
                    <a:pt x="99" y="89"/>
                    <a:pt x="99" y="68"/>
                    <a:pt x="99" y="68"/>
                  </a:cubicBezTo>
                  <a:cubicBezTo>
                    <a:pt x="99" y="68"/>
                    <a:pt x="88" y="2"/>
                    <a:pt x="50" y="2"/>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57" name="Google Shape;657;p33"/>
            <p:cNvSpPr/>
            <p:nvPr/>
          </p:nvSpPr>
          <p:spPr>
            <a:xfrm>
              <a:off x="10063004" y="2954772"/>
              <a:ext cx="132715" cy="155075"/>
            </a:xfrm>
            <a:prstGeom prst="ellipse">
              <a:avLst/>
            </a:pr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grpSp>
      <p:grpSp>
        <p:nvGrpSpPr>
          <p:cNvPr id="658" name="Google Shape;658;p33"/>
          <p:cNvGrpSpPr/>
          <p:nvPr/>
        </p:nvGrpSpPr>
        <p:grpSpPr>
          <a:xfrm>
            <a:off x="7942252" y="2896656"/>
            <a:ext cx="271565" cy="405923"/>
            <a:chOff x="10182016" y="3597432"/>
            <a:chExt cx="481093" cy="719115"/>
          </a:xfrm>
        </p:grpSpPr>
        <p:sp>
          <p:nvSpPr>
            <p:cNvPr id="659" name="Google Shape;659;p33"/>
            <p:cNvSpPr/>
            <p:nvPr/>
          </p:nvSpPr>
          <p:spPr>
            <a:xfrm>
              <a:off x="10274339" y="3841224"/>
              <a:ext cx="388770" cy="347657"/>
            </a:xfrm>
            <a:custGeom>
              <a:rect b="b" l="l" r="r" t="t"/>
              <a:pathLst>
                <a:path extrusionOk="0" h="204" w="228">
                  <a:moveTo>
                    <a:pt x="148" y="0"/>
                  </a:moveTo>
                  <a:cubicBezTo>
                    <a:pt x="148" y="0"/>
                    <a:pt x="148" y="0"/>
                    <a:pt x="148" y="0"/>
                  </a:cubicBezTo>
                  <a:cubicBezTo>
                    <a:pt x="114" y="13"/>
                    <a:pt x="114" y="13"/>
                    <a:pt x="114" y="13"/>
                  </a:cubicBezTo>
                  <a:cubicBezTo>
                    <a:pt x="80" y="0"/>
                    <a:pt x="80" y="0"/>
                    <a:pt x="80" y="0"/>
                  </a:cubicBezTo>
                  <a:cubicBezTo>
                    <a:pt x="50" y="9"/>
                    <a:pt x="0" y="30"/>
                    <a:pt x="0" y="80"/>
                  </a:cubicBezTo>
                  <a:cubicBezTo>
                    <a:pt x="0" y="87"/>
                    <a:pt x="0" y="92"/>
                    <a:pt x="0" y="98"/>
                  </a:cubicBezTo>
                  <a:cubicBezTo>
                    <a:pt x="5" y="90"/>
                    <a:pt x="7" y="84"/>
                    <a:pt x="7" y="84"/>
                  </a:cubicBezTo>
                  <a:cubicBezTo>
                    <a:pt x="17" y="84"/>
                    <a:pt x="17" y="84"/>
                    <a:pt x="17" y="84"/>
                  </a:cubicBezTo>
                  <a:cubicBezTo>
                    <a:pt x="17" y="84"/>
                    <a:pt x="33" y="137"/>
                    <a:pt x="93" y="137"/>
                  </a:cubicBezTo>
                  <a:cubicBezTo>
                    <a:pt x="93" y="204"/>
                    <a:pt x="93" y="204"/>
                    <a:pt x="93" y="204"/>
                  </a:cubicBezTo>
                  <a:cubicBezTo>
                    <a:pt x="97" y="204"/>
                    <a:pt x="100" y="204"/>
                    <a:pt x="104" y="204"/>
                  </a:cubicBezTo>
                  <a:cubicBezTo>
                    <a:pt x="124" y="204"/>
                    <a:pt x="124" y="204"/>
                    <a:pt x="124" y="204"/>
                  </a:cubicBezTo>
                  <a:cubicBezTo>
                    <a:pt x="225" y="204"/>
                    <a:pt x="228" y="167"/>
                    <a:pt x="228" y="167"/>
                  </a:cubicBezTo>
                  <a:cubicBezTo>
                    <a:pt x="228" y="167"/>
                    <a:pt x="228" y="154"/>
                    <a:pt x="228" y="80"/>
                  </a:cubicBezTo>
                  <a:cubicBezTo>
                    <a:pt x="228" y="30"/>
                    <a:pt x="178" y="9"/>
                    <a:pt x="148" y="0"/>
                  </a:cubicBezTo>
                  <a:close/>
                  <a:moveTo>
                    <a:pt x="114" y="151"/>
                  </a:moveTo>
                  <a:cubicBezTo>
                    <a:pt x="101" y="132"/>
                    <a:pt x="101" y="132"/>
                    <a:pt x="101" y="132"/>
                  </a:cubicBezTo>
                  <a:cubicBezTo>
                    <a:pt x="87" y="112"/>
                    <a:pt x="87" y="112"/>
                    <a:pt x="87" y="112"/>
                  </a:cubicBezTo>
                  <a:cubicBezTo>
                    <a:pt x="114" y="13"/>
                    <a:pt x="114" y="13"/>
                    <a:pt x="114" y="13"/>
                  </a:cubicBezTo>
                  <a:cubicBezTo>
                    <a:pt x="141" y="112"/>
                    <a:pt x="141" y="112"/>
                    <a:pt x="141" y="112"/>
                  </a:cubicBezTo>
                  <a:lnTo>
                    <a:pt x="114" y="151"/>
                  </a:ln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60" name="Google Shape;660;p33"/>
            <p:cNvSpPr/>
            <p:nvPr/>
          </p:nvSpPr>
          <p:spPr>
            <a:xfrm>
              <a:off x="10371712" y="3597432"/>
              <a:ext cx="195467" cy="227924"/>
            </a:xfrm>
            <a:prstGeom prst="ellipse">
              <a:avLst/>
            </a:pr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61" name="Google Shape;661;p33"/>
            <p:cNvSpPr/>
            <p:nvPr/>
          </p:nvSpPr>
          <p:spPr>
            <a:xfrm>
              <a:off x="10241882" y="4125408"/>
              <a:ext cx="108913" cy="109634"/>
            </a:xfrm>
            <a:custGeom>
              <a:rect b="b" l="l" r="r" t="t"/>
              <a:pathLst>
                <a:path extrusionOk="0" h="64" w="64">
                  <a:moveTo>
                    <a:pt x="20" y="2"/>
                  </a:moveTo>
                  <a:cubicBezTo>
                    <a:pt x="8" y="7"/>
                    <a:pt x="0" y="18"/>
                    <a:pt x="0" y="32"/>
                  </a:cubicBezTo>
                  <a:cubicBezTo>
                    <a:pt x="0" y="49"/>
                    <a:pt x="14" y="64"/>
                    <a:pt x="32" y="64"/>
                  </a:cubicBezTo>
                  <a:cubicBezTo>
                    <a:pt x="50" y="64"/>
                    <a:pt x="64" y="49"/>
                    <a:pt x="64" y="32"/>
                  </a:cubicBezTo>
                  <a:cubicBezTo>
                    <a:pt x="64" y="32"/>
                    <a:pt x="64" y="31"/>
                    <a:pt x="64" y="31"/>
                  </a:cubicBezTo>
                  <a:cubicBezTo>
                    <a:pt x="64" y="14"/>
                    <a:pt x="49" y="0"/>
                    <a:pt x="32" y="0"/>
                  </a:cubicBezTo>
                  <a:cubicBezTo>
                    <a:pt x="28" y="0"/>
                    <a:pt x="24" y="1"/>
                    <a:pt x="20" y="2"/>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sp>
          <p:nvSpPr>
            <p:cNvPr id="662" name="Google Shape;662;p33"/>
            <p:cNvSpPr/>
            <p:nvPr/>
          </p:nvSpPr>
          <p:spPr>
            <a:xfrm>
              <a:off x="10182016" y="4011446"/>
              <a:ext cx="228646" cy="305101"/>
            </a:xfrm>
            <a:custGeom>
              <a:rect b="b" l="l" r="r" t="t"/>
              <a:pathLst>
                <a:path extrusionOk="0" h="179" w="134">
                  <a:moveTo>
                    <a:pt x="66" y="0"/>
                  </a:moveTo>
                  <a:cubicBezTo>
                    <a:pt x="66" y="0"/>
                    <a:pt x="62" y="9"/>
                    <a:pt x="54" y="18"/>
                  </a:cubicBezTo>
                  <a:cubicBezTo>
                    <a:pt x="44" y="30"/>
                    <a:pt x="27" y="45"/>
                    <a:pt x="0" y="48"/>
                  </a:cubicBezTo>
                  <a:cubicBezTo>
                    <a:pt x="0" y="117"/>
                    <a:pt x="0" y="117"/>
                    <a:pt x="0" y="117"/>
                  </a:cubicBezTo>
                  <a:cubicBezTo>
                    <a:pt x="0" y="153"/>
                    <a:pt x="66" y="179"/>
                    <a:pt x="66" y="179"/>
                  </a:cubicBezTo>
                  <a:cubicBezTo>
                    <a:pt x="124" y="164"/>
                    <a:pt x="134" y="116"/>
                    <a:pt x="134" y="116"/>
                  </a:cubicBezTo>
                  <a:cubicBezTo>
                    <a:pt x="134" y="104"/>
                    <a:pt x="134" y="104"/>
                    <a:pt x="134" y="104"/>
                  </a:cubicBezTo>
                  <a:cubicBezTo>
                    <a:pt x="134" y="48"/>
                    <a:pt x="134" y="48"/>
                    <a:pt x="134" y="48"/>
                  </a:cubicBezTo>
                  <a:cubicBezTo>
                    <a:pt x="81" y="46"/>
                    <a:pt x="66" y="0"/>
                    <a:pt x="66" y="0"/>
                  </a:cubicBezTo>
                  <a:close/>
                  <a:moveTo>
                    <a:pt x="107" y="99"/>
                  </a:moveTo>
                  <a:cubicBezTo>
                    <a:pt x="107" y="99"/>
                    <a:pt x="107" y="100"/>
                    <a:pt x="107" y="100"/>
                  </a:cubicBezTo>
                  <a:cubicBezTo>
                    <a:pt x="106" y="122"/>
                    <a:pt x="89" y="139"/>
                    <a:pt x="67" y="139"/>
                  </a:cubicBezTo>
                  <a:cubicBezTo>
                    <a:pt x="45" y="139"/>
                    <a:pt x="27" y="121"/>
                    <a:pt x="27" y="99"/>
                  </a:cubicBezTo>
                  <a:cubicBezTo>
                    <a:pt x="27" y="81"/>
                    <a:pt x="38" y="66"/>
                    <a:pt x="54" y="60"/>
                  </a:cubicBezTo>
                  <a:cubicBezTo>
                    <a:pt x="58" y="59"/>
                    <a:pt x="63" y="58"/>
                    <a:pt x="67" y="58"/>
                  </a:cubicBezTo>
                  <a:cubicBezTo>
                    <a:pt x="89" y="58"/>
                    <a:pt x="107" y="76"/>
                    <a:pt x="107" y="99"/>
                  </a:cubicBezTo>
                  <a:close/>
                </a:path>
              </a:pathLst>
            </a:custGeom>
            <a:solidFill>
              <a:schemeClr val="lt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1865">
                <a:solidFill>
                  <a:srgbClr val="430405"/>
                </a:solidFill>
                <a:latin typeface="Century Gothic"/>
                <a:ea typeface="Century Gothic"/>
                <a:cs typeface="Century Gothic"/>
                <a:sym typeface="Century Gothic"/>
              </a:endParaRPr>
            </a:p>
          </p:txBody>
        </p:sp>
      </p:grpSp>
      <p:sp>
        <p:nvSpPr>
          <p:cNvPr id="663" name="Google Shape;663;p33"/>
          <p:cNvSpPr txBox="1"/>
          <p:nvPr/>
        </p:nvSpPr>
        <p:spPr>
          <a:xfrm>
            <a:off x="2316236" y="2639532"/>
            <a:ext cx="1742449"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430405"/>
                </a:solidFill>
                <a:latin typeface="Century Gothic"/>
                <a:ea typeface="Century Gothic"/>
                <a:cs typeface="Century Gothic"/>
                <a:sym typeface="Century Gothic"/>
              </a:rPr>
              <a:t>The time is now, the place is here. Stay in the present. </a:t>
            </a:r>
            <a:endParaRPr sz="1465">
              <a:solidFill>
                <a:srgbClr val="430405"/>
              </a:solidFill>
              <a:latin typeface="Century Gothic"/>
              <a:ea typeface="Century Gothic"/>
              <a:cs typeface="Century Gothic"/>
              <a:sym typeface="Century Gothic"/>
            </a:endParaRPr>
          </a:p>
        </p:txBody>
      </p:sp>
      <p:sp>
        <p:nvSpPr>
          <p:cNvPr id="664" name="Google Shape;664;p33"/>
          <p:cNvSpPr txBox="1"/>
          <p:nvPr/>
        </p:nvSpPr>
        <p:spPr>
          <a:xfrm>
            <a:off x="5609803" y="2341360"/>
            <a:ext cx="1742449" cy="1600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rgbClr val="430405"/>
                </a:solidFill>
                <a:latin typeface="Century Gothic"/>
                <a:ea typeface="Century Gothic"/>
                <a:cs typeface="Century Gothic"/>
                <a:sym typeface="Century Gothic"/>
              </a:rPr>
              <a:t>You can do nothing to change the past, and the future will never come exactly as you plan or hope for.</a:t>
            </a:r>
            <a:endParaRPr sz="1465">
              <a:solidFill>
                <a:srgbClr val="430405"/>
              </a:solidFill>
              <a:latin typeface="Century Gothic"/>
              <a:ea typeface="Century Gothic"/>
              <a:cs typeface="Century Gothic"/>
              <a:sym typeface="Century Gothic"/>
            </a:endParaRPr>
          </a:p>
        </p:txBody>
      </p:sp>
      <p:sp>
        <p:nvSpPr>
          <p:cNvPr id="665" name="Google Shape;665;p33"/>
          <p:cNvSpPr txBox="1"/>
          <p:nvPr/>
        </p:nvSpPr>
        <p:spPr>
          <a:xfrm>
            <a:off x="8899914" y="2639532"/>
            <a:ext cx="1742449" cy="11695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entury Gothic"/>
                <a:ea typeface="Century Gothic"/>
                <a:cs typeface="Century Gothic"/>
                <a:sym typeface="Century Gothic"/>
              </a:rPr>
              <a:t>Education is the most powerful weapon which you can use to change the world</a:t>
            </a:r>
            <a:endParaRPr sz="1400">
              <a:solidFill>
                <a:schemeClr val="dk1"/>
              </a:solidFill>
              <a:latin typeface="Century Gothic"/>
              <a:ea typeface="Century Gothic"/>
              <a:cs typeface="Century Gothic"/>
              <a:sym typeface="Century Gothic"/>
            </a:endParaRPr>
          </a:p>
        </p:txBody>
      </p:sp>
      <p:cxnSp>
        <p:nvCxnSpPr>
          <p:cNvPr id="666" name="Google Shape;666;p33"/>
          <p:cNvCxnSpPr/>
          <p:nvPr/>
        </p:nvCxnSpPr>
        <p:spPr>
          <a:xfrm>
            <a:off x="1710791" y="4393658"/>
            <a:ext cx="8771621" cy="0"/>
          </a:xfrm>
          <a:prstGeom prst="straightConnector1">
            <a:avLst/>
          </a:prstGeom>
          <a:noFill/>
          <a:ln cap="flat" cmpd="sng" w="19050">
            <a:solidFill>
              <a:srgbClr val="595959"/>
            </a:solidFill>
            <a:prstDash val="dot"/>
            <a:miter lim="800000"/>
            <a:headEnd len="sm" w="sm" type="none"/>
            <a:tailEnd len="sm" w="sm" type="none"/>
          </a:ln>
        </p:spPr>
      </p:cxnSp>
      <p:sp>
        <p:nvSpPr>
          <p:cNvPr id="667" name="Google Shape;667;p33"/>
          <p:cNvSpPr/>
          <p:nvPr/>
        </p:nvSpPr>
        <p:spPr>
          <a:xfrm>
            <a:off x="2628064" y="4680729"/>
            <a:ext cx="8014047" cy="503215"/>
          </a:xfrm>
          <a:prstGeom prst="rect">
            <a:avLst/>
          </a:prstGeom>
          <a:noFill/>
          <a:ln>
            <a:noFill/>
          </a:ln>
        </p:spPr>
        <p:txBody>
          <a:bodyPr anchorCtr="0" anchor="t" bIns="45700" lIns="91425" spcFirstLastPara="1" rIns="91425" wrap="square" tIns="45700">
            <a:noAutofit/>
          </a:bodyPr>
          <a:lstStyle/>
          <a:p>
            <a:pPr indent="-84772" lvl="0" marL="0" marR="0" rtl="0" algn="ctr">
              <a:spcBef>
                <a:spcPts val="0"/>
              </a:spcBef>
              <a:spcAft>
                <a:spcPts val="0"/>
              </a:spcAft>
              <a:buClr>
                <a:srgbClr val="430405"/>
              </a:buClr>
              <a:buSzPts val="1335"/>
              <a:buFont typeface="Arial"/>
              <a:buChar char="•"/>
            </a:pPr>
            <a:r>
              <a:rPr lang="en-US" sz="1335">
                <a:solidFill>
                  <a:srgbClr val="430405"/>
                </a:solidFill>
                <a:latin typeface="Century Gothic"/>
                <a:ea typeface="Century Gothic"/>
                <a:cs typeface="Century Gothic"/>
                <a:sym typeface="Century Gothic"/>
              </a:rPr>
              <a:t>A large income is the best recipe for happiness I ever heard of. Mansfield Park A large income is the best recipe for happiness I ever heard of. Mansfield Park</a:t>
            </a:r>
            <a:endParaRPr sz="1335">
              <a:solidFill>
                <a:srgbClr val="430405"/>
              </a:solidFill>
              <a:latin typeface="Century Gothic"/>
              <a:ea typeface="Century Gothic"/>
              <a:cs typeface="Century Gothic"/>
              <a:sym typeface="Century Gothic"/>
            </a:endParaRPr>
          </a:p>
        </p:txBody>
      </p:sp>
      <p:sp>
        <p:nvSpPr>
          <p:cNvPr id="668" name="Google Shape;668;p33"/>
          <p:cNvSpPr txBox="1"/>
          <p:nvPr/>
        </p:nvSpPr>
        <p:spPr>
          <a:xfrm>
            <a:off x="5098294" y="112607"/>
            <a:ext cx="203172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430405"/>
                </a:solidFill>
                <a:latin typeface="Century Gothic"/>
                <a:ea typeface="Century Gothic"/>
                <a:cs typeface="Century Gothic"/>
                <a:sym typeface="Century Gothic"/>
              </a:rPr>
              <a:t>Forum</a:t>
            </a:r>
            <a:endParaRPr b="1" sz="3200">
              <a:solidFill>
                <a:srgbClr val="430405"/>
              </a:solidFill>
              <a:latin typeface="Century Gothic"/>
              <a:ea typeface="Century Gothic"/>
              <a:cs typeface="Century Gothic"/>
              <a:sym typeface="Century Gothic"/>
            </a:endParaRPr>
          </a:p>
        </p:txBody>
      </p:sp>
      <p:cxnSp>
        <p:nvCxnSpPr>
          <p:cNvPr id="669" name="Google Shape;669;p33"/>
          <p:cNvCxnSpPr/>
          <p:nvPr/>
        </p:nvCxnSpPr>
        <p:spPr>
          <a:xfrm>
            <a:off x="7085719" y="421640"/>
            <a:ext cx="1392767" cy="0"/>
          </a:xfrm>
          <a:prstGeom prst="straightConnector1">
            <a:avLst/>
          </a:prstGeom>
          <a:noFill/>
          <a:ln cap="flat" cmpd="sng" w="9525">
            <a:solidFill>
              <a:srgbClr val="633017"/>
            </a:solidFill>
            <a:prstDash val="dash"/>
            <a:miter lim="800000"/>
            <a:headEnd len="sm" w="sm" type="none"/>
            <a:tailEnd len="sm" w="sm" type="none"/>
          </a:ln>
        </p:spPr>
      </p:cxnSp>
      <p:cxnSp>
        <p:nvCxnSpPr>
          <p:cNvPr id="670" name="Google Shape;670;p33"/>
          <p:cNvCxnSpPr/>
          <p:nvPr/>
        </p:nvCxnSpPr>
        <p:spPr>
          <a:xfrm>
            <a:off x="3677885" y="421640"/>
            <a:ext cx="1392767" cy="0"/>
          </a:xfrm>
          <a:prstGeom prst="straightConnector1">
            <a:avLst/>
          </a:prstGeom>
          <a:noFill/>
          <a:ln cap="flat" cmpd="sng" w="9525">
            <a:solidFill>
              <a:srgbClr val="633017"/>
            </a:solidFill>
            <a:prstDash val="dash"/>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12"/>
                                        </p:tgtEl>
                                        <p:attrNameLst>
                                          <p:attrName>style.visibility</p:attrName>
                                        </p:attrNameLst>
                                      </p:cBhvr>
                                      <p:to>
                                        <p:strVal val="visible"/>
                                      </p:to>
                                    </p:set>
                                    <p:anim calcmode="lin" valueType="num">
                                      <p:cBhvr additive="base">
                                        <p:cTn dur="500"/>
                                        <p:tgtEl>
                                          <p:spTgt spid="61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613"/>
                                        </p:tgtEl>
                                        <p:attrNameLst>
                                          <p:attrName>style.visibility</p:attrName>
                                        </p:attrNameLst>
                                      </p:cBhvr>
                                      <p:to>
                                        <p:strVal val="visible"/>
                                      </p:to>
                                    </p:set>
                                    <p:anim calcmode="lin" valueType="num">
                                      <p:cBhvr additive="base">
                                        <p:cTn dur="500"/>
                                        <p:tgtEl>
                                          <p:spTgt spid="61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614"/>
                                        </p:tgtEl>
                                        <p:attrNameLst>
                                          <p:attrName>style.visibility</p:attrName>
                                        </p:attrNameLst>
                                      </p:cBhvr>
                                      <p:to>
                                        <p:strVal val="visible"/>
                                      </p:to>
                                    </p:set>
                                    <p:anim calcmode="lin" valueType="num">
                                      <p:cBhvr additive="base">
                                        <p:cTn dur="500"/>
                                        <p:tgtEl>
                                          <p:spTgt spid="61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615"/>
                                        </p:tgtEl>
                                        <p:attrNameLst>
                                          <p:attrName>style.visibility</p:attrName>
                                        </p:attrNameLst>
                                      </p:cBhvr>
                                      <p:to>
                                        <p:strVal val="visible"/>
                                      </p:to>
                                    </p:set>
                                    <p:anim calcmode="lin" valueType="num">
                                      <p:cBhvr additive="base">
                                        <p:cTn dur="500"/>
                                        <p:tgtEl>
                                          <p:spTgt spid="61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618"/>
                                        </p:tgtEl>
                                        <p:attrNameLst>
                                          <p:attrName>style.visibility</p:attrName>
                                        </p:attrNameLst>
                                      </p:cBhvr>
                                      <p:to>
                                        <p:strVal val="visible"/>
                                      </p:to>
                                    </p:set>
                                    <p:anim calcmode="lin" valueType="num">
                                      <p:cBhvr additive="base">
                                        <p:cTn dur="500"/>
                                        <p:tgtEl>
                                          <p:spTgt spid="61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621"/>
                                        </p:tgtEl>
                                        <p:attrNameLst>
                                          <p:attrName>style.visibility</p:attrName>
                                        </p:attrNameLst>
                                      </p:cBhvr>
                                      <p:to>
                                        <p:strVal val="visible"/>
                                      </p:to>
                                    </p:set>
                                    <p:anim calcmode="lin" valueType="num">
                                      <p:cBhvr additive="base">
                                        <p:cTn dur="500"/>
                                        <p:tgtEl>
                                          <p:spTgt spid="62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624"/>
                                        </p:tgtEl>
                                        <p:attrNameLst>
                                          <p:attrName>style.visibility</p:attrName>
                                        </p:attrNameLst>
                                      </p:cBhvr>
                                      <p:to>
                                        <p:strVal val="visible"/>
                                      </p:to>
                                    </p:set>
                                    <p:anim calcmode="lin" valueType="num">
                                      <p:cBhvr additive="base">
                                        <p:cTn dur="500"/>
                                        <p:tgtEl>
                                          <p:spTgt spid="62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627"/>
                                        </p:tgtEl>
                                        <p:attrNameLst>
                                          <p:attrName>style.visibility</p:attrName>
                                        </p:attrNameLst>
                                      </p:cBhvr>
                                      <p:to>
                                        <p:strVal val="visible"/>
                                      </p:to>
                                    </p:set>
                                    <p:anim calcmode="lin" valueType="num">
                                      <p:cBhvr additive="base">
                                        <p:cTn dur="500"/>
                                        <p:tgtEl>
                                          <p:spTgt spid="62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630"/>
                                        </p:tgtEl>
                                        <p:attrNameLst>
                                          <p:attrName>style.visibility</p:attrName>
                                        </p:attrNameLst>
                                      </p:cBhvr>
                                      <p:to>
                                        <p:strVal val="visible"/>
                                      </p:to>
                                    </p:set>
                                    <p:anim calcmode="lin" valueType="num">
                                      <p:cBhvr additive="base">
                                        <p:cTn dur="500"/>
                                        <p:tgtEl>
                                          <p:spTgt spid="63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633"/>
                                        </p:tgtEl>
                                        <p:attrNameLst>
                                          <p:attrName>style.visibility</p:attrName>
                                        </p:attrNameLst>
                                      </p:cBhvr>
                                      <p:to>
                                        <p:strVal val="visible"/>
                                      </p:to>
                                    </p:set>
                                    <p:anim calcmode="lin" valueType="num">
                                      <p:cBhvr additive="base">
                                        <p:cTn dur="500"/>
                                        <p:tgtEl>
                                          <p:spTgt spid="63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641"/>
                                        </p:tgtEl>
                                        <p:attrNameLst>
                                          <p:attrName>style.visibility</p:attrName>
                                        </p:attrNameLst>
                                      </p:cBhvr>
                                      <p:to>
                                        <p:strVal val="visible"/>
                                      </p:to>
                                    </p:set>
                                    <p:anim calcmode="lin" valueType="num">
                                      <p:cBhvr additive="base">
                                        <p:cTn dur="500"/>
                                        <p:tgtEl>
                                          <p:spTgt spid="64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658"/>
                                        </p:tgtEl>
                                        <p:attrNameLst>
                                          <p:attrName>style.visibility</p:attrName>
                                        </p:attrNameLst>
                                      </p:cBhvr>
                                      <p:to>
                                        <p:strVal val="visible"/>
                                      </p:to>
                                    </p:set>
                                    <p:anim calcmode="lin" valueType="num">
                                      <p:cBhvr additive="base">
                                        <p:cTn dur="500"/>
                                        <p:tgtEl>
                                          <p:spTgt spid="65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663"/>
                                        </p:tgtEl>
                                        <p:attrNameLst>
                                          <p:attrName>style.visibility</p:attrName>
                                        </p:attrNameLst>
                                      </p:cBhvr>
                                      <p:to>
                                        <p:strVal val="visible"/>
                                      </p:to>
                                    </p:set>
                                    <p:anim calcmode="lin" valueType="num">
                                      <p:cBhvr additive="base">
                                        <p:cTn dur="500"/>
                                        <p:tgtEl>
                                          <p:spTgt spid="66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664"/>
                                        </p:tgtEl>
                                        <p:attrNameLst>
                                          <p:attrName>style.visibility</p:attrName>
                                        </p:attrNameLst>
                                      </p:cBhvr>
                                      <p:to>
                                        <p:strVal val="visible"/>
                                      </p:to>
                                    </p:set>
                                    <p:anim calcmode="lin" valueType="num">
                                      <p:cBhvr additive="base">
                                        <p:cTn dur="500"/>
                                        <p:tgtEl>
                                          <p:spTgt spid="66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665"/>
                                        </p:tgtEl>
                                        <p:attrNameLst>
                                          <p:attrName>style.visibility</p:attrName>
                                        </p:attrNameLst>
                                      </p:cBhvr>
                                      <p:to>
                                        <p:strVal val="visible"/>
                                      </p:to>
                                    </p:set>
                                    <p:anim calcmode="lin" valueType="num">
                                      <p:cBhvr additive="base">
                                        <p:cTn dur="500"/>
                                        <p:tgtEl>
                                          <p:spTgt spid="66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500"/>
                                        <p:tgtEl>
                                          <p:spTgt spid="666"/>
                                        </p:tgtEl>
                                      </p:cBhvr>
                                    </p:animEffect>
                                  </p:childTnLst>
                                </p:cTn>
                              </p:par>
                              <p:par>
                                <p:cTn fill="hold" nodeType="withEffect" presetClass="entr" presetID="2" presetSubtype="8">
                                  <p:stCondLst>
                                    <p:cond delay="0"/>
                                  </p:stCondLst>
                                  <p:childTnLst>
                                    <p:set>
                                      <p:cBhvr>
                                        <p:cTn dur="1" fill="hold">
                                          <p:stCondLst>
                                            <p:cond delay="0"/>
                                          </p:stCondLst>
                                        </p:cTn>
                                        <p:tgtEl>
                                          <p:spTgt spid="667"/>
                                        </p:tgtEl>
                                        <p:attrNameLst>
                                          <p:attrName>style.visibility</p:attrName>
                                        </p:attrNameLst>
                                      </p:cBhvr>
                                      <p:to>
                                        <p:strVal val="visible"/>
                                      </p:to>
                                    </p:set>
                                    <p:anim calcmode="lin" valueType="num">
                                      <p:cBhvr additive="base">
                                        <p:cTn dur="500"/>
                                        <p:tgtEl>
                                          <p:spTgt spid="667"/>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1">
                                  <p:stCondLst>
                                    <p:cond delay="0"/>
                                  </p:stCondLst>
                                  <p:childTnLst>
                                    <p:set>
                                      <p:cBhvr>
                                        <p:cTn dur="1" fill="hold">
                                          <p:stCondLst>
                                            <p:cond delay="0"/>
                                          </p:stCondLst>
                                        </p:cTn>
                                        <p:tgtEl>
                                          <p:spTgt spid="668"/>
                                        </p:tgtEl>
                                        <p:attrNameLst>
                                          <p:attrName>style.visibility</p:attrName>
                                        </p:attrNameLst>
                                      </p:cBhvr>
                                      <p:to>
                                        <p:strVal val="visible"/>
                                      </p:to>
                                    </p:set>
                                    <p:anim calcmode="lin" valueType="num">
                                      <p:cBhvr additive="base">
                                        <p:cTn dur="500"/>
                                        <p:tgtEl>
                                          <p:spTgt spid="668"/>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400"/>
                                  </p:stCondLst>
                                  <p:childTnLst>
                                    <p:set>
                                      <p:cBhvr>
                                        <p:cTn dur="1" fill="hold">
                                          <p:stCondLst>
                                            <p:cond delay="0"/>
                                          </p:stCondLst>
                                        </p:cTn>
                                        <p:tgtEl>
                                          <p:spTgt spid="669"/>
                                        </p:tgtEl>
                                        <p:attrNameLst>
                                          <p:attrName>style.visibility</p:attrName>
                                        </p:attrNameLst>
                                      </p:cBhvr>
                                      <p:to>
                                        <p:strVal val="visible"/>
                                      </p:to>
                                    </p:set>
                                    <p:animEffect filter="fade" transition="in">
                                      <p:cBhvr>
                                        <p:cTn dur="500"/>
                                        <p:tgtEl>
                                          <p:spTgt spid="669"/>
                                        </p:tgtEl>
                                      </p:cBhvr>
                                    </p:animEffect>
                                  </p:childTnLst>
                                </p:cTn>
                              </p:par>
                              <p:par>
                                <p:cTn fill="hold" nodeType="withEffect" presetClass="entr" presetID="10" presetSubtype="0">
                                  <p:stCondLst>
                                    <p:cond delay="40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pic>
        <p:nvPicPr>
          <p:cNvPr descr="C:\Users\Administrator\Desktop\室内设计\u=3178880023,4071943407&amp;fm=23&amp;gp=0.jpgu=3178880023,4071943407&amp;fm=23&amp;gp=0" id="675" name="Google Shape;675;p34"/>
          <p:cNvPicPr preferRelativeResize="0"/>
          <p:nvPr/>
        </p:nvPicPr>
        <p:blipFill rotWithShape="1">
          <a:blip r:embed="rId3">
            <a:alphaModFix/>
          </a:blip>
          <a:srcRect b="0" l="0" r="0" t="0"/>
          <a:stretch/>
        </p:blipFill>
        <p:spPr>
          <a:xfrm>
            <a:off x="625123" y="1249680"/>
            <a:ext cx="3890645" cy="5306060"/>
          </a:xfrm>
          <a:prstGeom prst="rect">
            <a:avLst/>
          </a:prstGeom>
          <a:noFill/>
          <a:ln>
            <a:noFill/>
          </a:ln>
        </p:spPr>
      </p:pic>
      <p:sp>
        <p:nvSpPr>
          <p:cNvPr id="676" name="Google Shape;676;p34"/>
          <p:cNvSpPr/>
          <p:nvPr/>
        </p:nvSpPr>
        <p:spPr>
          <a:xfrm>
            <a:off x="883" y="4175760"/>
            <a:ext cx="4514955" cy="1836000"/>
          </a:xfrm>
          <a:prstGeom prst="rect">
            <a:avLst/>
          </a:prstGeom>
          <a:solidFill>
            <a:srgbClr val="A97B40">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77" name="Google Shape;677;p34"/>
          <p:cNvSpPr/>
          <p:nvPr/>
        </p:nvSpPr>
        <p:spPr>
          <a:xfrm>
            <a:off x="4515839" y="4175760"/>
            <a:ext cx="7677044" cy="1836000"/>
          </a:xfrm>
          <a:prstGeom prst="rect">
            <a:avLst/>
          </a:prstGeom>
          <a:solidFill>
            <a:srgbClr val="63301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C:\Users\Administrator\Desktop\室内设计\9087.jpg9087" id="678" name="Google Shape;678;p34"/>
          <p:cNvPicPr preferRelativeResize="0"/>
          <p:nvPr/>
        </p:nvPicPr>
        <p:blipFill rotWithShape="1">
          <a:blip r:embed="rId4">
            <a:alphaModFix/>
          </a:blip>
          <a:srcRect b="0" l="0" r="0" t="0"/>
          <a:stretch/>
        </p:blipFill>
        <p:spPr>
          <a:xfrm>
            <a:off x="4931693" y="1249045"/>
            <a:ext cx="1943735" cy="2680335"/>
          </a:xfrm>
          <a:prstGeom prst="rect">
            <a:avLst/>
          </a:prstGeom>
          <a:noFill/>
          <a:ln>
            <a:noFill/>
          </a:ln>
        </p:spPr>
      </p:pic>
      <p:pic>
        <p:nvPicPr>
          <p:cNvPr descr="C:\Users\Administrator\Desktop\室内设计\u=2219587684,2938919766&amp;fm=23&amp;gp=0.jpgu=2219587684,2938919766&amp;fm=23&amp;gp=0" id="679" name="Google Shape;679;p34"/>
          <p:cNvPicPr preferRelativeResize="0"/>
          <p:nvPr/>
        </p:nvPicPr>
        <p:blipFill rotWithShape="1">
          <a:blip r:embed="rId5">
            <a:alphaModFix/>
          </a:blip>
          <a:srcRect b="0" l="0" r="0" t="0"/>
          <a:stretch/>
        </p:blipFill>
        <p:spPr>
          <a:xfrm>
            <a:off x="9652918" y="1249680"/>
            <a:ext cx="1943735" cy="2679700"/>
          </a:xfrm>
          <a:prstGeom prst="rect">
            <a:avLst/>
          </a:prstGeom>
          <a:noFill/>
          <a:ln>
            <a:noFill/>
          </a:ln>
        </p:spPr>
      </p:pic>
      <p:pic>
        <p:nvPicPr>
          <p:cNvPr descr="C:\Users\Administrator\Desktop\室内设计\u=1995482768,4201368183&amp;fm=23&amp;gp=0.jpgu=1995482768,4201368183&amp;fm=23&amp;gp=0" id="680" name="Google Shape;680;p34"/>
          <p:cNvPicPr preferRelativeResize="0"/>
          <p:nvPr/>
        </p:nvPicPr>
        <p:blipFill rotWithShape="1">
          <a:blip r:embed="rId6">
            <a:alphaModFix/>
          </a:blip>
          <a:srcRect b="0" l="0" r="0" t="0"/>
          <a:stretch/>
        </p:blipFill>
        <p:spPr>
          <a:xfrm>
            <a:off x="7292623" y="1249680"/>
            <a:ext cx="1943735" cy="2679700"/>
          </a:xfrm>
          <a:prstGeom prst="rect">
            <a:avLst/>
          </a:prstGeom>
          <a:noFill/>
          <a:ln>
            <a:noFill/>
          </a:ln>
        </p:spPr>
      </p:pic>
      <p:sp>
        <p:nvSpPr>
          <p:cNvPr id="681" name="Google Shape;681;p34"/>
          <p:cNvSpPr/>
          <p:nvPr/>
        </p:nvSpPr>
        <p:spPr>
          <a:xfrm>
            <a:off x="4931650" y="4877254"/>
            <a:ext cx="6622680" cy="608885"/>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US" sz="1600">
                <a:solidFill>
                  <a:schemeClr val="lt1"/>
                </a:solidFill>
                <a:latin typeface="Century Gothic"/>
                <a:ea typeface="Century Gothic"/>
                <a:cs typeface="Century Gothic"/>
                <a:sym typeface="Century Gothic"/>
              </a:rPr>
              <a:t>Be an encourager, the world has enough critics already. Always give your best never worry for results. </a:t>
            </a:r>
            <a:endParaRPr sz="1600">
              <a:solidFill>
                <a:schemeClr val="lt1"/>
              </a:solidFill>
              <a:latin typeface="Century Gothic"/>
              <a:ea typeface="Century Gothic"/>
              <a:cs typeface="Century Gothic"/>
              <a:sym typeface="Century Gothic"/>
            </a:endParaRPr>
          </a:p>
        </p:txBody>
      </p:sp>
      <p:sp>
        <p:nvSpPr>
          <p:cNvPr id="682" name="Google Shape;682;p34"/>
          <p:cNvSpPr txBox="1"/>
          <p:nvPr/>
        </p:nvSpPr>
        <p:spPr>
          <a:xfrm>
            <a:off x="4931650" y="4398381"/>
            <a:ext cx="1643463"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Develop</a:t>
            </a:r>
            <a:endParaRPr/>
          </a:p>
        </p:txBody>
      </p:sp>
      <p:sp>
        <p:nvSpPr>
          <p:cNvPr id="683" name="Google Shape;683;p34"/>
          <p:cNvSpPr txBox="1"/>
          <p:nvPr/>
        </p:nvSpPr>
        <p:spPr>
          <a:xfrm>
            <a:off x="5098294" y="112607"/>
            <a:ext cx="203172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430405"/>
                </a:solidFill>
                <a:latin typeface="Century Gothic"/>
                <a:ea typeface="Century Gothic"/>
                <a:cs typeface="Century Gothic"/>
                <a:sym typeface="Century Gothic"/>
              </a:rPr>
              <a:t>Forum</a:t>
            </a:r>
            <a:endParaRPr b="1" sz="3200">
              <a:solidFill>
                <a:srgbClr val="430405"/>
              </a:solidFill>
              <a:latin typeface="Century Gothic"/>
              <a:ea typeface="Century Gothic"/>
              <a:cs typeface="Century Gothic"/>
              <a:sym typeface="Century Gothic"/>
            </a:endParaRPr>
          </a:p>
        </p:txBody>
      </p:sp>
      <p:cxnSp>
        <p:nvCxnSpPr>
          <p:cNvPr id="684" name="Google Shape;684;p34"/>
          <p:cNvCxnSpPr/>
          <p:nvPr/>
        </p:nvCxnSpPr>
        <p:spPr>
          <a:xfrm>
            <a:off x="7085719" y="421640"/>
            <a:ext cx="1392767" cy="0"/>
          </a:xfrm>
          <a:prstGeom prst="straightConnector1">
            <a:avLst/>
          </a:prstGeom>
          <a:noFill/>
          <a:ln cap="flat" cmpd="sng" w="9525">
            <a:solidFill>
              <a:srgbClr val="633017"/>
            </a:solidFill>
            <a:prstDash val="dash"/>
            <a:miter lim="800000"/>
            <a:headEnd len="sm" w="sm" type="none"/>
            <a:tailEnd len="sm" w="sm" type="none"/>
          </a:ln>
        </p:spPr>
      </p:cxnSp>
      <p:cxnSp>
        <p:nvCxnSpPr>
          <p:cNvPr id="685" name="Google Shape;685;p34"/>
          <p:cNvCxnSpPr/>
          <p:nvPr/>
        </p:nvCxnSpPr>
        <p:spPr>
          <a:xfrm>
            <a:off x="3677885" y="421640"/>
            <a:ext cx="1392767" cy="0"/>
          </a:xfrm>
          <a:prstGeom prst="straightConnector1">
            <a:avLst/>
          </a:prstGeom>
          <a:noFill/>
          <a:ln cap="flat" cmpd="sng" w="9525">
            <a:solidFill>
              <a:srgbClr val="633017"/>
            </a:solidFill>
            <a:prstDash val="dash"/>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675"/>
                                        </p:tgtEl>
                                        <p:attrNameLst>
                                          <p:attrName>style.visibility</p:attrName>
                                        </p:attrNameLst>
                                      </p:cBhvr>
                                      <p:to>
                                        <p:strVal val="visible"/>
                                      </p:to>
                                    </p:set>
                                    <p:anim calcmode="lin" valueType="num">
                                      <p:cBhvr additive="base">
                                        <p:cTn dur="500"/>
                                        <p:tgtEl>
                                          <p:spTgt spid="675"/>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par>
                                <p:cTn fill="hold" nodeType="with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500"/>
                                        <p:tgtEl>
                                          <p:spTgt spid="676"/>
                                        </p:tgtEl>
                                      </p:cBhvr>
                                    </p:animEffect>
                                  </p:childTnLst>
                                </p:cTn>
                              </p:par>
                              <p:par>
                                <p:cTn fill="hold" nodeType="withEffect" presetClass="entr" presetID="10" presetSubtype="0">
                                  <p:stCondLst>
                                    <p:cond delay="25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par>
                                <p:cTn fill="hold" nodeType="withEffect" presetClass="entr" presetID="10" presetSubtype="0">
                                  <p:stCondLst>
                                    <p:cond delay="500"/>
                                  </p:stCondLst>
                                  <p:childTnLst>
                                    <p:set>
                                      <p:cBhvr>
                                        <p:cTn dur="1" fill="hold">
                                          <p:stCondLst>
                                            <p:cond delay="0"/>
                                          </p:stCondLst>
                                        </p:cTn>
                                        <p:tgtEl>
                                          <p:spTgt spid="679"/>
                                        </p:tgtEl>
                                        <p:attrNameLst>
                                          <p:attrName>style.visibility</p:attrName>
                                        </p:attrNameLst>
                                      </p:cBhvr>
                                      <p:to>
                                        <p:strVal val="visible"/>
                                      </p:to>
                                    </p:set>
                                    <p:animEffect filter="fade" transition="in">
                                      <p:cBhvr>
                                        <p:cTn dur="500"/>
                                        <p:tgtEl>
                                          <p:spTgt spid="67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500"/>
                                        <p:tgtEl>
                                          <p:spTgt spid="681"/>
                                        </p:tgtEl>
                                      </p:cBhvr>
                                    </p:animEffect>
                                  </p:childTnLst>
                                </p:cTn>
                              </p:par>
                            </p:childTnLst>
                          </p:cTn>
                        </p:par>
                        <p:par>
                          <p:cTn fill="hold">
                            <p:stCondLst>
                              <p:cond delay="2500"/>
                            </p:stCondLst>
                            <p:childTnLst>
                              <p:par>
                                <p:cTn fill="hold" nodeType="afterEffect" presetClass="entr" presetID="2" presetSubtype="1">
                                  <p:stCondLst>
                                    <p:cond delay="0"/>
                                  </p:stCondLst>
                                  <p:childTnLst>
                                    <p:set>
                                      <p:cBhvr>
                                        <p:cTn dur="1" fill="hold">
                                          <p:stCondLst>
                                            <p:cond delay="0"/>
                                          </p:stCondLst>
                                        </p:cTn>
                                        <p:tgtEl>
                                          <p:spTgt spid="683"/>
                                        </p:tgtEl>
                                        <p:attrNameLst>
                                          <p:attrName>style.visibility</p:attrName>
                                        </p:attrNameLst>
                                      </p:cBhvr>
                                      <p:to>
                                        <p:strVal val="visible"/>
                                      </p:to>
                                    </p:set>
                                    <p:anim calcmode="lin" valueType="num">
                                      <p:cBhvr additive="base">
                                        <p:cTn dur="500"/>
                                        <p:tgtEl>
                                          <p:spTgt spid="683"/>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40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par>
                                <p:cTn fill="hold" nodeType="withEffect" presetClass="entr" presetID="10" presetSubtype="0">
                                  <p:stCondLst>
                                    <p:cond delay="40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grpSp>
        <p:nvGrpSpPr>
          <p:cNvPr id="690" name="Google Shape;690;p35"/>
          <p:cNvGrpSpPr/>
          <p:nvPr/>
        </p:nvGrpSpPr>
        <p:grpSpPr>
          <a:xfrm>
            <a:off x="3849514" y="1489470"/>
            <a:ext cx="4329040" cy="3901998"/>
            <a:chOff x="2740422" y="1163894"/>
            <a:chExt cx="3812778" cy="3436663"/>
          </a:xfrm>
        </p:grpSpPr>
        <p:sp>
          <p:nvSpPr>
            <p:cNvPr id="691" name="Google Shape;691;p35"/>
            <p:cNvSpPr/>
            <p:nvPr/>
          </p:nvSpPr>
          <p:spPr>
            <a:xfrm>
              <a:off x="2740422" y="1975975"/>
              <a:ext cx="1579315" cy="2020938"/>
            </a:xfrm>
            <a:custGeom>
              <a:rect b="b" l="l" r="r" t="t"/>
              <a:pathLst>
                <a:path extrusionOk="0" h="1051" w="821">
                  <a:moveTo>
                    <a:pt x="821" y="0"/>
                  </a:moveTo>
                  <a:cubicBezTo>
                    <a:pt x="701" y="2"/>
                    <a:pt x="539" y="17"/>
                    <a:pt x="387" y="66"/>
                  </a:cubicBezTo>
                  <a:cubicBezTo>
                    <a:pt x="269" y="104"/>
                    <a:pt x="173" y="165"/>
                    <a:pt x="101" y="248"/>
                  </a:cubicBezTo>
                  <a:cubicBezTo>
                    <a:pt x="48" y="310"/>
                    <a:pt x="27" y="363"/>
                    <a:pt x="25" y="371"/>
                  </a:cubicBezTo>
                  <a:cubicBezTo>
                    <a:pt x="0" y="450"/>
                    <a:pt x="9" y="550"/>
                    <a:pt x="45" y="613"/>
                  </a:cubicBezTo>
                  <a:cubicBezTo>
                    <a:pt x="298" y="1051"/>
                    <a:pt x="298" y="1051"/>
                    <a:pt x="298" y="1051"/>
                  </a:cubicBezTo>
                  <a:cubicBezTo>
                    <a:pt x="285" y="978"/>
                    <a:pt x="283" y="889"/>
                    <a:pt x="306" y="783"/>
                  </a:cubicBezTo>
                  <a:cubicBezTo>
                    <a:pt x="371" y="478"/>
                    <a:pt x="564" y="209"/>
                    <a:pt x="585" y="179"/>
                  </a:cubicBezTo>
                  <a:cubicBezTo>
                    <a:pt x="644" y="96"/>
                    <a:pt x="727" y="34"/>
                    <a:pt x="821" y="0"/>
                  </a:cubicBezTo>
                </a:path>
              </a:pathLst>
            </a:custGeom>
            <a:solidFill>
              <a:srgbClr val="A97B40"/>
            </a:solidFill>
            <a:ln cap="flat" cmpd="sng" w="12700">
              <a:solidFill>
                <a:srgbClr val="D8D8D8"/>
              </a:solidFill>
              <a:prstDash val="solid"/>
              <a:miter lim="800000"/>
              <a:headEnd len="sm" w="sm" type="none"/>
              <a:tailEnd len="sm" w="sm" type="none"/>
            </a:ln>
            <a:effectLst>
              <a:outerShdw blurRad="254000" rotWithShape="0" algn="tr" dir="8160000" dist="1270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sp>
          <p:nvSpPr>
            <p:cNvPr id="692" name="Google Shape;692;p35"/>
            <p:cNvSpPr/>
            <p:nvPr/>
          </p:nvSpPr>
          <p:spPr>
            <a:xfrm>
              <a:off x="3007540" y="1163894"/>
              <a:ext cx="2254910" cy="1119169"/>
            </a:xfrm>
            <a:custGeom>
              <a:rect b="b" l="l" r="r" t="t"/>
              <a:pathLst>
                <a:path extrusionOk="0" h="582" w="1172">
                  <a:moveTo>
                    <a:pt x="507" y="0"/>
                  </a:moveTo>
                  <a:cubicBezTo>
                    <a:pt x="477" y="0"/>
                    <a:pt x="457" y="4"/>
                    <a:pt x="453" y="4"/>
                  </a:cubicBezTo>
                  <a:cubicBezTo>
                    <a:pt x="372" y="23"/>
                    <a:pt x="290" y="80"/>
                    <a:pt x="254" y="143"/>
                  </a:cubicBezTo>
                  <a:cubicBezTo>
                    <a:pt x="0" y="582"/>
                    <a:pt x="0" y="582"/>
                    <a:pt x="0" y="582"/>
                  </a:cubicBezTo>
                  <a:cubicBezTo>
                    <a:pt x="57" y="534"/>
                    <a:pt x="134" y="487"/>
                    <a:pt x="237" y="454"/>
                  </a:cubicBezTo>
                  <a:cubicBezTo>
                    <a:pt x="411" y="397"/>
                    <a:pt x="596" y="386"/>
                    <a:pt x="721" y="386"/>
                  </a:cubicBezTo>
                  <a:cubicBezTo>
                    <a:pt x="812" y="386"/>
                    <a:pt x="879" y="392"/>
                    <a:pt x="898" y="394"/>
                  </a:cubicBezTo>
                  <a:cubicBezTo>
                    <a:pt x="1000" y="403"/>
                    <a:pt x="1095" y="444"/>
                    <a:pt x="1172" y="508"/>
                  </a:cubicBezTo>
                  <a:cubicBezTo>
                    <a:pt x="1108" y="403"/>
                    <a:pt x="1015" y="272"/>
                    <a:pt x="898" y="166"/>
                  </a:cubicBezTo>
                  <a:cubicBezTo>
                    <a:pt x="739" y="22"/>
                    <a:pt x="585" y="0"/>
                    <a:pt x="507" y="0"/>
                  </a:cubicBezTo>
                </a:path>
              </a:pathLst>
            </a:custGeom>
            <a:solidFill>
              <a:srgbClr val="633017"/>
            </a:solidFill>
            <a:ln cap="flat" cmpd="sng" w="12700">
              <a:solidFill>
                <a:srgbClr val="D8D8D8"/>
              </a:solidFill>
              <a:prstDash val="solid"/>
              <a:miter lim="800000"/>
              <a:headEnd len="sm" w="sm" type="none"/>
              <a:tailEnd len="sm" w="sm" type="none"/>
            </a:ln>
            <a:effectLst>
              <a:outerShdw blurRad="254000" rotWithShape="0" algn="tr" dir="8160000" dist="1270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sp>
          <p:nvSpPr>
            <p:cNvPr id="693" name="Google Shape;693;p35"/>
            <p:cNvSpPr/>
            <p:nvPr/>
          </p:nvSpPr>
          <p:spPr>
            <a:xfrm>
              <a:off x="4339235" y="1172858"/>
              <a:ext cx="1607587" cy="1879580"/>
            </a:xfrm>
            <a:custGeom>
              <a:rect b="b" l="l" r="r" t="t"/>
              <a:pathLst>
                <a:path extrusionOk="0" h="977" w="836">
                  <a:moveTo>
                    <a:pt x="508" y="0"/>
                  </a:moveTo>
                  <a:cubicBezTo>
                    <a:pt x="0" y="0"/>
                    <a:pt x="0" y="0"/>
                    <a:pt x="0" y="0"/>
                  </a:cubicBezTo>
                  <a:cubicBezTo>
                    <a:pt x="70" y="25"/>
                    <a:pt x="150" y="68"/>
                    <a:pt x="230" y="141"/>
                  </a:cubicBezTo>
                  <a:cubicBezTo>
                    <a:pt x="443" y="333"/>
                    <a:pt x="574" y="598"/>
                    <a:pt x="609" y="675"/>
                  </a:cubicBezTo>
                  <a:cubicBezTo>
                    <a:pt x="642" y="743"/>
                    <a:pt x="658" y="816"/>
                    <a:pt x="658" y="892"/>
                  </a:cubicBezTo>
                  <a:cubicBezTo>
                    <a:pt x="658" y="921"/>
                    <a:pt x="656" y="949"/>
                    <a:pt x="651" y="977"/>
                  </a:cubicBezTo>
                  <a:cubicBezTo>
                    <a:pt x="711" y="869"/>
                    <a:pt x="777" y="724"/>
                    <a:pt x="810" y="570"/>
                  </a:cubicBezTo>
                  <a:cubicBezTo>
                    <a:pt x="836" y="448"/>
                    <a:pt x="831" y="334"/>
                    <a:pt x="796" y="231"/>
                  </a:cubicBezTo>
                  <a:cubicBezTo>
                    <a:pt x="769" y="154"/>
                    <a:pt x="733" y="110"/>
                    <a:pt x="728" y="104"/>
                  </a:cubicBezTo>
                  <a:cubicBezTo>
                    <a:pt x="671" y="43"/>
                    <a:pt x="581" y="0"/>
                    <a:pt x="508" y="0"/>
                  </a:cubicBezTo>
                </a:path>
              </a:pathLst>
            </a:custGeom>
            <a:solidFill>
              <a:srgbClr val="462313"/>
            </a:solidFill>
            <a:ln cap="flat" cmpd="sng" w="12700">
              <a:solidFill>
                <a:srgbClr val="D8D8D8"/>
              </a:solidFill>
              <a:prstDash val="solid"/>
              <a:miter lim="800000"/>
              <a:headEnd len="sm" w="sm" type="none"/>
              <a:tailEnd len="sm" w="sm" type="none"/>
            </a:ln>
            <a:effectLst>
              <a:outerShdw blurRad="254000" rotWithShape="0" algn="tr" dir="8160000" dist="1270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sp>
          <p:nvSpPr>
            <p:cNvPr id="694" name="Google Shape;694;p35"/>
            <p:cNvSpPr/>
            <p:nvPr/>
          </p:nvSpPr>
          <p:spPr>
            <a:xfrm>
              <a:off x="4975835" y="1752726"/>
              <a:ext cx="1577365" cy="2022888"/>
            </a:xfrm>
            <a:custGeom>
              <a:rect b="b" l="l" r="r" t="t"/>
              <a:pathLst>
                <a:path extrusionOk="0" h="1052" w="820">
                  <a:moveTo>
                    <a:pt x="522" y="0"/>
                  </a:moveTo>
                  <a:cubicBezTo>
                    <a:pt x="535" y="74"/>
                    <a:pt x="537" y="163"/>
                    <a:pt x="515" y="269"/>
                  </a:cubicBezTo>
                  <a:cubicBezTo>
                    <a:pt x="449" y="574"/>
                    <a:pt x="257" y="843"/>
                    <a:pt x="235" y="873"/>
                  </a:cubicBezTo>
                  <a:cubicBezTo>
                    <a:pt x="176" y="956"/>
                    <a:pt x="93" y="1018"/>
                    <a:pt x="0" y="1052"/>
                  </a:cubicBezTo>
                  <a:cubicBezTo>
                    <a:pt x="119" y="1050"/>
                    <a:pt x="281" y="1035"/>
                    <a:pt x="433" y="986"/>
                  </a:cubicBezTo>
                  <a:cubicBezTo>
                    <a:pt x="715" y="895"/>
                    <a:pt x="791" y="694"/>
                    <a:pt x="796" y="681"/>
                  </a:cubicBezTo>
                  <a:cubicBezTo>
                    <a:pt x="820" y="602"/>
                    <a:pt x="812" y="502"/>
                    <a:pt x="775" y="439"/>
                  </a:cubicBezTo>
                  <a:cubicBezTo>
                    <a:pt x="522" y="0"/>
                    <a:pt x="522" y="0"/>
                    <a:pt x="522" y="0"/>
                  </a:cubicBezTo>
                </a:path>
              </a:pathLst>
            </a:custGeom>
            <a:solidFill>
              <a:srgbClr val="A97B40"/>
            </a:solidFill>
            <a:ln cap="flat" cmpd="sng" w="12700">
              <a:solidFill>
                <a:srgbClr val="D8D8D8"/>
              </a:solidFill>
              <a:prstDash val="solid"/>
              <a:miter lim="800000"/>
              <a:headEnd len="sm" w="sm" type="none"/>
              <a:tailEnd len="sm" w="sm" type="none"/>
            </a:ln>
            <a:effectLst>
              <a:outerShdw blurRad="254000" rotWithShape="0" algn="tr" dir="8160000" dist="1270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sp>
          <p:nvSpPr>
            <p:cNvPr id="695" name="Google Shape;695;p35"/>
            <p:cNvSpPr/>
            <p:nvPr/>
          </p:nvSpPr>
          <p:spPr>
            <a:xfrm>
              <a:off x="3277584" y="2712013"/>
              <a:ext cx="1676804" cy="1879580"/>
            </a:xfrm>
            <a:custGeom>
              <a:rect b="b" l="l" r="r" t="t"/>
              <a:pathLst>
                <a:path extrusionOk="0" h="977" w="872">
                  <a:moveTo>
                    <a:pt x="221" y="0"/>
                  </a:moveTo>
                  <a:cubicBezTo>
                    <a:pt x="162" y="108"/>
                    <a:pt x="95" y="253"/>
                    <a:pt x="62" y="407"/>
                  </a:cubicBezTo>
                  <a:cubicBezTo>
                    <a:pt x="0" y="697"/>
                    <a:pt x="136" y="863"/>
                    <a:pt x="145" y="873"/>
                  </a:cubicBezTo>
                  <a:cubicBezTo>
                    <a:pt x="201" y="934"/>
                    <a:pt x="292" y="977"/>
                    <a:pt x="365" y="977"/>
                  </a:cubicBezTo>
                  <a:cubicBezTo>
                    <a:pt x="872" y="977"/>
                    <a:pt x="872" y="977"/>
                    <a:pt x="872" y="977"/>
                  </a:cubicBezTo>
                  <a:cubicBezTo>
                    <a:pt x="802" y="952"/>
                    <a:pt x="723" y="909"/>
                    <a:pt x="642" y="836"/>
                  </a:cubicBezTo>
                  <a:cubicBezTo>
                    <a:pt x="429" y="644"/>
                    <a:pt x="298" y="379"/>
                    <a:pt x="263" y="302"/>
                  </a:cubicBezTo>
                  <a:cubicBezTo>
                    <a:pt x="230" y="234"/>
                    <a:pt x="214" y="161"/>
                    <a:pt x="214" y="85"/>
                  </a:cubicBezTo>
                  <a:cubicBezTo>
                    <a:pt x="214" y="56"/>
                    <a:pt x="216" y="28"/>
                    <a:pt x="221" y="0"/>
                  </a:cubicBezTo>
                </a:path>
              </a:pathLst>
            </a:custGeom>
            <a:solidFill>
              <a:srgbClr val="633017"/>
            </a:solidFill>
            <a:ln cap="flat" cmpd="sng" w="12700">
              <a:solidFill>
                <a:srgbClr val="D8D8D8"/>
              </a:solidFill>
              <a:prstDash val="solid"/>
              <a:miter lim="800000"/>
              <a:headEnd len="sm" w="sm" type="none"/>
              <a:tailEnd len="sm" w="sm" type="none"/>
            </a:ln>
            <a:effectLst>
              <a:outerShdw blurRad="254000" rotWithShape="0" algn="tr" dir="8160000" dist="1270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sp>
          <p:nvSpPr>
            <p:cNvPr id="696" name="Google Shape;696;p35"/>
            <p:cNvSpPr/>
            <p:nvPr/>
          </p:nvSpPr>
          <p:spPr>
            <a:xfrm>
              <a:off x="4031171" y="3481388"/>
              <a:ext cx="2253936" cy="1119169"/>
            </a:xfrm>
            <a:custGeom>
              <a:rect b="b" l="l" r="r" t="t"/>
              <a:pathLst>
                <a:path extrusionOk="0" h="582" w="1172">
                  <a:moveTo>
                    <a:pt x="1172" y="0"/>
                  </a:moveTo>
                  <a:cubicBezTo>
                    <a:pt x="1115" y="48"/>
                    <a:pt x="1038" y="95"/>
                    <a:pt x="936" y="128"/>
                  </a:cubicBezTo>
                  <a:cubicBezTo>
                    <a:pt x="761" y="185"/>
                    <a:pt x="576" y="196"/>
                    <a:pt x="451" y="196"/>
                  </a:cubicBezTo>
                  <a:cubicBezTo>
                    <a:pt x="360" y="196"/>
                    <a:pt x="293" y="190"/>
                    <a:pt x="275" y="188"/>
                  </a:cubicBezTo>
                  <a:cubicBezTo>
                    <a:pt x="173" y="179"/>
                    <a:pt x="77" y="138"/>
                    <a:pt x="0" y="74"/>
                  </a:cubicBezTo>
                  <a:cubicBezTo>
                    <a:pt x="64" y="179"/>
                    <a:pt x="157" y="310"/>
                    <a:pt x="274" y="416"/>
                  </a:cubicBezTo>
                  <a:cubicBezTo>
                    <a:pt x="434" y="560"/>
                    <a:pt x="588" y="582"/>
                    <a:pt x="665" y="582"/>
                  </a:cubicBezTo>
                  <a:cubicBezTo>
                    <a:pt x="695" y="582"/>
                    <a:pt x="715" y="578"/>
                    <a:pt x="719" y="578"/>
                  </a:cubicBezTo>
                  <a:cubicBezTo>
                    <a:pt x="800" y="559"/>
                    <a:pt x="882" y="502"/>
                    <a:pt x="919" y="439"/>
                  </a:cubicBezTo>
                  <a:cubicBezTo>
                    <a:pt x="1172" y="0"/>
                    <a:pt x="1172" y="0"/>
                    <a:pt x="1172" y="0"/>
                  </a:cubicBezTo>
                </a:path>
              </a:pathLst>
            </a:custGeom>
            <a:solidFill>
              <a:srgbClr val="430405"/>
            </a:solidFill>
            <a:ln cap="flat" cmpd="sng" w="12700">
              <a:solidFill>
                <a:srgbClr val="D8D8D8"/>
              </a:solidFill>
              <a:prstDash val="solid"/>
              <a:miter lim="800000"/>
              <a:headEnd len="sm" w="sm" type="none"/>
              <a:tailEnd len="sm" w="sm" type="none"/>
            </a:ln>
            <a:effectLst>
              <a:outerShdw blurRad="254000" rotWithShape="0" algn="tr" dir="8160000" dist="127000">
                <a:srgbClr val="000000">
                  <a:alpha val="3372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grpSp>
          <p:nvGrpSpPr>
            <p:cNvPr id="697" name="Google Shape;697;p35"/>
            <p:cNvGrpSpPr/>
            <p:nvPr/>
          </p:nvGrpSpPr>
          <p:grpSpPr>
            <a:xfrm>
              <a:off x="5262450" y="1408206"/>
              <a:ext cx="417494" cy="418208"/>
              <a:chOff x="9145588" y="4435475"/>
              <a:chExt cx="464344" cy="465138"/>
            </a:xfrm>
          </p:grpSpPr>
          <p:sp>
            <p:nvSpPr>
              <p:cNvPr id="698" name="Google Shape;698;p35"/>
              <p:cNvSpPr/>
              <p:nvPr/>
            </p:nvSpPr>
            <p:spPr>
              <a:xfrm>
                <a:off x="9145588" y="4435475"/>
                <a:ext cx="464344" cy="465138"/>
              </a:xfrm>
              <a:custGeom>
                <a:rect b="b" l="l" r="r" t="t"/>
                <a:pathLst>
                  <a:path extrusionOk="0"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sp>
            <p:nvSpPr>
              <p:cNvPr id="699" name="Google Shape;699;p35"/>
              <p:cNvSpPr/>
              <p:nvPr/>
            </p:nvSpPr>
            <p:spPr>
              <a:xfrm>
                <a:off x="9348788" y="4638675"/>
                <a:ext cx="57944" cy="57944"/>
              </a:xfrm>
              <a:custGeom>
                <a:rect b="b" l="l" r="r" t="t"/>
                <a:pathLst>
                  <a:path extrusionOk="0"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sp>
            <p:nvSpPr>
              <p:cNvPr id="700" name="Google Shape;700;p35"/>
              <p:cNvSpPr/>
              <p:nvPr/>
            </p:nvSpPr>
            <p:spPr>
              <a:xfrm>
                <a:off x="9290050" y="4580732"/>
                <a:ext cx="174625" cy="174625"/>
              </a:xfrm>
              <a:custGeom>
                <a:rect b="b" l="l" r="r" t="t"/>
                <a:pathLst>
                  <a:path extrusionOk="0"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sp>
            <p:nvSpPr>
              <p:cNvPr id="701" name="Google Shape;701;p35"/>
              <p:cNvSpPr/>
              <p:nvPr/>
            </p:nvSpPr>
            <p:spPr>
              <a:xfrm>
                <a:off x="9406732" y="4696619"/>
                <a:ext cx="72231" cy="74613"/>
              </a:xfrm>
              <a:custGeom>
                <a:rect b="b" l="l" r="r" t="t"/>
                <a:pathLst>
                  <a:path extrusionOk="0"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sp>
            <p:nvSpPr>
              <p:cNvPr id="702" name="Google Shape;702;p35"/>
              <p:cNvSpPr/>
              <p:nvPr/>
            </p:nvSpPr>
            <p:spPr>
              <a:xfrm>
                <a:off x="9435307" y="4725988"/>
                <a:ext cx="103981" cy="106363"/>
              </a:xfrm>
              <a:custGeom>
                <a:rect b="b" l="l" r="r" t="t"/>
                <a:pathLst>
                  <a:path extrusionOk="0"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sp>
            <p:nvSpPr>
              <p:cNvPr id="703" name="Google Shape;703;p35"/>
              <p:cNvSpPr/>
              <p:nvPr/>
            </p:nvSpPr>
            <p:spPr>
              <a:xfrm>
                <a:off x="9421019" y="4711700"/>
                <a:ext cx="88106" cy="89694"/>
              </a:xfrm>
              <a:custGeom>
                <a:rect b="b" l="l" r="r" t="t"/>
                <a:pathLst>
                  <a:path extrusionOk="0"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sp>
            <p:nvSpPr>
              <p:cNvPr id="704" name="Google Shape;704;p35"/>
              <p:cNvSpPr/>
              <p:nvPr/>
            </p:nvSpPr>
            <p:spPr>
              <a:xfrm>
                <a:off x="9275763" y="4566444"/>
                <a:ext cx="73025" cy="73819"/>
              </a:xfrm>
              <a:custGeom>
                <a:rect b="b" l="l" r="r" t="t"/>
                <a:pathLst>
                  <a:path extrusionOk="0"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sp>
            <p:nvSpPr>
              <p:cNvPr id="705" name="Google Shape;705;p35"/>
              <p:cNvSpPr/>
              <p:nvPr/>
            </p:nvSpPr>
            <p:spPr>
              <a:xfrm>
                <a:off x="9217819" y="4508500"/>
                <a:ext cx="103981" cy="105569"/>
              </a:xfrm>
              <a:custGeom>
                <a:rect b="b" l="l" r="r" t="t"/>
                <a:pathLst>
                  <a:path extrusionOk="0"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sp>
            <p:nvSpPr>
              <p:cNvPr id="706" name="Google Shape;706;p35"/>
              <p:cNvSpPr/>
              <p:nvPr/>
            </p:nvSpPr>
            <p:spPr>
              <a:xfrm>
                <a:off x="9247188" y="4537075"/>
                <a:ext cx="88107" cy="90488"/>
              </a:xfrm>
              <a:custGeom>
                <a:rect b="b" l="l" r="r" t="t"/>
                <a:pathLst>
                  <a:path extrusionOk="0"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grpSp>
        <p:grpSp>
          <p:nvGrpSpPr>
            <p:cNvPr id="707" name="Google Shape;707;p35"/>
            <p:cNvGrpSpPr/>
            <p:nvPr/>
          </p:nvGrpSpPr>
          <p:grpSpPr>
            <a:xfrm>
              <a:off x="5971868" y="2724050"/>
              <a:ext cx="417494" cy="405362"/>
              <a:chOff x="8216107" y="4449763"/>
              <a:chExt cx="464344" cy="450850"/>
            </a:xfrm>
          </p:grpSpPr>
          <p:sp>
            <p:nvSpPr>
              <p:cNvPr id="708" name="Google Shape;708;p35"/>
              <p:cNvSpPr/>
              <p:nvPr/>
            </p:nvSpPr>
            <p:spPr>
              <a:xfrm>
                <a:off x="8448675" y="4696619"/>
                <a:ext cx="57944" cy="58738"/>
              </a:xfrm>
              <a:custGeom>
                <a:rect b="b" l="l" r="r" t="t"/>
                <a:pathLst>
                  <a:path extrusionOk="0" h="21600" w="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sp>
            <p:nvSpPr>
              <p:cNvPr id="709" name="Google Shape;709;p35"/>
              <p:cNvSpPr/>
              <p:nvPr/>
            </p:nvSpPr>
            <p:spPr>
              <a:xfrm>
                <a:off x="8216107" y="4449763"/>
                <a:ext cx="464344" cy="450850"/>
              </a:xfrm>
              <a:custGeom>
                <a:rect b="b" l="l" r="r" t="t"/>
                <a:pathLst>
                  <a:path extrusionOk="0" h="21600" w="20946">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grpSp>
        <p:grpSp>
          <p:nvGrpSpPr>
            <p:cNvPr id="710" name="Google Shape;710;p35"/>
            <p:cNvGrpSpPr/>
            <p:nvPr/>
          </p:nvGrpSpPr>
          <p:grpSpPr>
            <a:xfrm>
              <a:off x="5104730" y="4072266"/>
              <a:ext cx="418208" cy="351837"/>
              <a:chOff x="5368132" y="2625725"/>
              <a:chExt cx="465138" cy="391319"/>
            </a:xfrm>
          </p:grpSpPr>
          <p:sp>
            <p:nvSpPr>
              <p:cNvPr id="711" name="Google Shape;711;p35"/>
              <p:cNvSpPr/>
              <p:nvPr/>
            </p:nvSpPr>
            <p:spPr>
              <a:xfrm>
                <a:off x="5484813" y="2727325"/>
                <a:ext cx="231775" cy="231775"/>
              </a:xfrm>
              <a:custGeom>
                <a:rect b="b" l="l" r="r" t="t"/>
                <a:pathLst>
                  <a:path extrusionOk="0"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sp>
            <p:nvSpPr>
              <p:cNvPr id="712" name="Google Shape;712;p35"/>
              <p:cNvSpPr/>
              <p:nvPr/>
            </p:nvSpPr>
            <p:spPr>
              <a:xfrm>
                <a:off x="5542757" y="2785269"/>
                <a:ext cx="65088" cy="65088"/>
              </a:xfrm>
              <a:custGeom>
                <a:rect b="b" l="l" r="r" t="t"/>
                <a:pathLst>
                  <a:path extrusionOk="0"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sp>
            <p:nvSpPr>
              <p:cNvPr id="713" name="Google Shape;713;p35"/>
              <p:cNvSpPr/>
              <p:nvPr/>
            </p:nvSpPr>
            <p:spPr>
              <a:xfrm>
                <a:off x="5368132" y="2625725"/>
                <a:ext cx="465138" cy="391319"/>
              </a:xfrm>
              <a:custGeom>
                <a:rect b="b" l="l" r="r" t="t"/>
                <a:pathLst>
                  <a:path extrusionOk="0"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grpSp>
        <p:grpSp>
          <p:nvGrpSpPr>
            <p:cNvPr id="714" name="Google Shape;714;p35"/>
            <p:cNvGrpSpPr/>
            <p:nvPr/>
          </p:nvGrpSpPr>
          <p:grpSpPr>
            <a:xfrm>
              <a:off x="3613677" y="3918874"/>
              <a:ext cx="417494" cy="417494"/>
              <a:chOff x="4439444" y="2582069"/>
              <a:chExt cx="464344" cy="464344"/>
            </a:xfrm>
          </p:grpSpPr>
          <p:sp>
            <p:nvSpPr>
              <p:cNvPr id="715" name="Google Shape;715;p35"/>
              <p:cNvSpPr/>
              <p:nvPr/>
            </p:nvSpPr>
            <p:spPr>
              <a:xfrm>
                <a:off x="4439444" y="2582069"/>
                <a:ext cx="464344" cy="464344"/>
              </a:xfrm>
              <a:custGeom>
                <a:rect b="b" l="l" r="r" t="t"/>
                <a:pathLst>
                  <a:path extrusionOk="0"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sp>
            <p:nvSpPr>
              <p:cNvPr id="716" name="Google Shape;716;p35"/>
              <p:cNvSpPr/>
              <p:nvPr/>
            </p:nvSpPr>
            <p:spPr>
              <a:xfrm>
                <a:off x="4570413" y="2712244"/>
                <a:ext cx="203200" cy="203200"/>
              </a:xfrm>
              <a:custGeom>
                <a:rect b="b" l="l" r="r" t="t"/>
                <a:pathLst>
                  <a:path extrusionOk="0"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sp>
            <p:nvSpPr>
              <p:cNvPr id="717" name="Google Shape;717;p35"/>
              <p:cNvSpPr/>
              <p:nvPr/>
            </p:nvSpPr>
            <p:spPr>
              <a:xfrm>
                <a:off x="4613275" y="2755900"/>
                <a:ext cx="116682" cy="116682"/>
              </a:xfrm>
              <a:custGeom>
                <a:rect b="b" l="l" r="r" t="t"/>
                <a:pathLst>
                  <a:path extrusionOk="0"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grpSp>
        <p:grpSp>
          <p:nvGrpSpPr>
            <p:cNvPr id="718" name="Google Shape;718;p35"/>
            <p:cNvGrpSpPr/>
            <p:nvPr/>
          </p:nvGrpSpPr>
          <p:grpSpPr>
            <a:xfrm>
              <a:off x="2918494" y="2646273"/>
              <a:ext cx="417494" cy="417494"/>
              <a:chOff x="4439444" y="1652588"/>
              <a:chExt cx="464344" cy="464344"/>
            </a:xfrm>
          </p:grpSpPr>
          <p:sp>
            <p:nvSpPr>
              <p:cNvPr id="719" name="Google Shape;719;p35"/>
              <p:cNvSpPr/>
              <p:nvPr/>
            </p:nvSpPr>
            <p:spPr>
              <a:xfrm>
                <a:off x="4686300" y="1710532"/>
                <a:ext cx="152400" cy="152400"/>
              </a:xfrm>
              <a:custGeom>
                <a:rect b="b" l="l" r="r" t="t"/>
                <a:pathLst>
                  <a:path extrusionOk="0"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sp>
            <p:nvSpPr>
              <p:cNvPr id="720" name="Google Shape;720;p35"/>
              <p:cNvSpPr/>
              <p:nvPr/>
            </p:nvSpPr>
            <p:spPr>
              <a:xfrm>
                <a:off x="4439444" y="1652588"/>
                <a:ext cx="464344" cy="464344"/>
              </a:xfrm>
              <a:custGeom>
                <a:rect b="b" l="l" r="r" t="t"/>
                <a:pathLst>
                  <a:path extrusionOk="0"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sp>
            <p:nvSpPr>
              <p:cNvPr id="721" name="Google Shape;721;p35"/>
              <p:cNvSpPr/>
              <p:nvPr/>
            </p:nvSpPr>
            <p:spPr>
              <a:xfrm>
                <a:off x="4686300" y="1652588"/>
                <a:ext cx="217488" cy="217488"/>
              </a:xfrm>
              <a:custGeom>
                <a:rect b="b" l="l" r="r" t="t"/>
                <a:pathLst>
                  <a:path extrusionOk="0"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1865">
                  <a:solidFill>
                    <a:schemeClr val="dk1"/>
                  </a:solidFill>
                  <a:latin typeface="Century Gothic"/>
                  <a:ea typeface="Century Gothic"/>
                  <a:cs typeface="Century Gothic"/>
                  <a:sym typeface="Century Gothic"/>
                </a:endParaRPr>
              </a:p>
            </p:txBody>
          </p:sp>
        </p:grpSp>
        <p:grpSp>
          <p:nvGrpSpPr>
            <p:cNvPr id="722" name="Google Shape;722;p35"/>
            <p:cNvGrpSpPr/>
            <p:nvPr/>
          </p:nvGrpSpPr>
          <p:grpSpPr>
            <a:xfrm>
              <a:off x="3768545" y="1369668"/>
              <a:ext cx="417494" cy="326145"/>
              <a:chOff x="2581275" y="1710532"/>
              <a:chExt cx="464344" cy="362744"/>
            </a:xfrm>
          </p:grpSpPr>
          <p:sp>
            <p:nvSpPr>
              <p:cNvPr id="723" name="Google Shape;723;p35"/>
              <p:cNvSpPr/>
              <p:nvPr/>
            </p:nvSpPr>
            <p:spPr>
              <a:xfrm>
                <a:off x="2639219" y="1768475"/>
                <a:ext cx="290513" cy="235744"/>
              </a:xfrm>
              <a:custGeom>
                <a:rect b="b" l="l" r="r" t="t"/>
                <a:pathLst>
                  <a:path extrusionOk="0"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sp>
            <p:nvSpPr>
              <p:cNvPr id="724" name="Google Shape;724;p35"/>
              <p:cNvSpPr/>
              <p:nvPr/>
            </p:nvSpPr>
            <p:spPr>
              <a:xfrm>
                <a:off x="2581275" y="1710532"/>
                <a:ext cx="464344" cy="362744"/>
              </a:xfrm>
              <a:custGeom>
                <a:rect b="b" l="l" r="r" t="t"/>
                <a:pathLst>
                  <a:path extrusionOk="0"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sp>
            <p:nvSpPr>
              <p:cNvPr id="725" name="Google Shape;725;p35"/>
              <p:cNvSpPr/>
              <p:nvPr/>
            </p:nvSpPr>
            <p:spPr>
              <a:xfrm>
                <a:off x="2944019" y="1783557"/>
                <a:ext cx="43656" cy="42863"/>
              </a:xfrm>
              <a:custGeom>
                <a:rect b="b" l="l" r="r" t="t"/>
                <a:pathLst>
                  <a:path extrusionOk="0"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sp>
            <p:nvSpPr>
              <p:cNvPr id="726" name="Google Shape;726;p35"/>
              <p:cNvSpPr/>
              <p:nvPr/>
            </p:nvSpPr>
            <p:spPr>
              <a:xfrm>
                <a:off x="2929732" y="1971675"/>
                <a:ext cx="57944" cy="15082"/>
              </a:xfrm>
              <a:custGeom>
                <a:rect b="b" l="l" r="r" t="t"/>
                <a:pathLst>
                  <a:path extrusionOk="0"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sp>
            <p:nvSpPr>
              <p:cNvPr id="727" name="Google Shape;727;p35"/>
              <p:cNvSpPr/>
              <p:nvPr/>
            </p:nvSpPr>
            <p:spPr>
              <a:xfrm>
                <a:off x="2944019" y="1928019"/>
                <a:ext cx="58738" cy="15081"/>
              </a:xfrm>
              <a:custGeom>
                <a:rect b="b" l="l" r="r" t="t"/>
                <a:pathLst>
                  <a:path extrusionOk="0"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sp>
            <p:nvSpPr>
              <p:cNvPr id="728" name="Google Shape;728;p35"/>
              <p:cNvSpPr/>
              <p:nvPr/>
            </p:nvSpPr>
            <p:spPr>
              <a:xfrm>
                <a:off x="2944019" y="1885157"/>
                <a:ext cx="58738" cy="14288"/>
              </a:xfrm>
              <a:custGeom>
                <a:rect b="b" l="l" r="r" t="t"/>
                <a:pathLst>
                  <a:path extrusionOk="0"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sp>
            <p:nvSpPr>
              <p:cNvPr id="729" name="Google Shape;729;p35"/>
              <p:cNvSpPr/>
              <p:nvPr/>
            </p:nvSpPr>
            <p:spPr>
              <a:xfrm>
                <a:off x="2697957" y="1826419"/>
                <a:ext cx="86519" cy="61119"/>
              </a:xfrm>
              <a:custGeom>
                <a:rect b="b" l="l" r="r" t="t"/>
                <a:pathLst>
                  <a:path extrusionOk="0"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lt1"/>
              </a:solidFill>
              <a:ln>
                <a:noFill/>
              </a:ln>
            </p:spPr>
            <p:txBody>
              <a:bodyPr anchorCtr="0" anchor="ctr" bIns="25400" lIns="25400" spcFirstLastPara="1" rIns="25400" wrap="square" tIns="25400">
                <a:noAutofit/>
              </a:bodyPr>
              <a:lstStyle/>
              <a:p>
                <a:pPr indent="0" lvl="0" marL="0" marR="0" rtl="0" algn="ctr">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grpSp>
        <p:sp>
          <p:nvSpPr>
            <p:cNvPr id="730" name="Google Shape;730;p35"/>
            <p:cNvSpPr txBox="1"/>
            <p:nvPr/>
          </p:nvSpPr>
          <p:spPr>
            <a:xfrm>
              <a:off x="4265281" y="3188878"/>
              <a:ext cx="764085" cy="44252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665">
                  <a:solidFill>
                    <a:schemeClr val="dk1"/>
                  </a:solidFill>
                  <a:latin typeface="Century Gothic"/>
                  <a:ea typeface="Century Gothic"/>
                  <a:cs typeface="Century Gothic"/>
                  <a:sym typeface="Century Gothic"/>
                </a:rPr>
                <a:t>标题</a:t>
              </a:r>
              <a:endParaRPr/>
            </a:p>
          </p:txBody>
        </p:sp>
        <p:sp>
          <p:nvSpPr>
            <p:cNvPr id="731" name="Google Shape;731;p35"/>
            <p:cNvSpPr/>
            <p:nvPr/>
          </p:nvSpPr>
          <p:spPr>
            <a:xfrm>
              <a:off x="4215758" y="2340044"/>
              <a:ext cx="862107" cy="879847"/>
            </a:xfrm>
            <a:custGeom>
              <a:rect b="b" l="l" r="r" t="t"/>
              <a:pathLst>
                <a:path extrusionOk="0" h="6400800" w="6400801">
                  <a:moveTo>
                    <a:pt x="2938779" y="4069139"/>
                  </a:moveTo>
                  <a:cubicBezTo>
                    <a:pt x="2956231" y="4067140"/>
                    <a:pt x="2974014" y="4067638"/>
                    <a:pt x="2991556" y="4070755"/>
                  </a:cubicBezTo>
                  <a:cubicBezTo>
                    <a:pt x="3014946" y="4074909"/>
                    <a:pt x="3037908" y="4083720"/>
                    <a:pt x="3059084" y="4097472"/>
                  </a:cubicBezTo>
                  <a:cubicBezTo>
                    <a:pt x="3143792" y="4152481"/>
                    <a:pt x="3167866" y="4265744"/>
                    <a:pt x="3112857" y="4350451"/>
                  </a:cubicBezTo>
                  <a:lnTo>
                    <a:pt x="2988352" y="4542172"/>
                  </a:lnTo>
                  <a:cubicBezTo>
                    <a:pt x="2933343" y="4626878"/>
                    <a:pt x="2820081" y="4650954"/>
                    <a:pt x="2735373" y="4595945"/>
                  </a:cubicBezTo>
                  <a:cubicBezTo>
                    <a:pt x="2650665" y="4540935"/>
                    <a:pt x="2626590" y="4427672"/>
                    <a:pt x="2681600" y="4342965"/>
                  </a:cubicBezTo>
                  <a:lnTo>
                    <a:pt x="2806105" y="4151244"/>
                  </a:lnTo>
                  <a:cubicBezTo>
                    <a:pt x="2837048" y="4103596"/>
                    <a:pt x="2886422" y="4075134"/>
                    <a:pt x="2938779" y="4069139"/>
                  </a:cubicBezTo>
                  <a:close/>
                  <a:moveTo>
                    <a:pt x="5599195" y="3955694"/>
                  </a:moveTo>
                  <a:lnTo>
                    <a:pt x="6310324" y="3955694"/>
                  </a:lnTo>
                  <a:cubicBezTo>
                    <a:pt x="5971594" y="5358821"/>
                    <a:pt x="4707682" y="6400800"/>
                    <a:pt x="3200402" y="6400800"/>
                  </a:cubicBezTo>
                  <a:cubicBezTo>
                    <a:pt x="1795855" y="6400800"/>
                    <a:pt x="602631" y="5496018"/>
                    <a:pt x="174768" y="4236478"/>
                  </a:cubicBezTo>
                  <a:lnTo>
                    <a:pt x="911006" y="4236478"/>
                  </a:lnTo>
                  <a:cubicBezTo>
                    <a:pt x="1303909" y="5108844"/>
                    <a:pt x="2181368" y="5715000"/>
                    <a:pt x="3200402" y="5715000"/>
                  </a:cubicBezTo>
                  <a:cubicBezTo>
                    <a:pt x="4325971" y="5715000"/>
                    <a:pt x="5278816" y="4975478"/>
                    <a:pt x="5599195" y="3955694"/>
                  </a:cubicBezTo>
                  <a:close/>
                  <a:moveTo>
                    <a:pt x="1486918" y="3748003"/>
                  </a:moveTo>
                  <a:cubicBezTo>
                    <a:pt x="1504370" y="3746005"/>
                    <a:pt x="1522154" y="3746503"/>
                    <a:pt x="1539696" y="3749619"/>
                  </a:cubicBezTo>
                  <a:cubicBezTo>
                    <a:pt x="1563086" y="3753774"/>
                    <a:pt x="1586048" y="3762584"/>
                    <a:pt x="1607224" y="3776337"/>
                  </a:cubicBezTo>
                  <a:cubicBezTo>
                    <a:pt x="1691932" y="3831346"/>
                    <a:pt x="1716006" y="3944609"/>
                    <a:pt x="1660997" y="4029316"/>
                  </a:cubicBezTo>
                  <a:lnTo>
                    <a:pt x="1536492" y="4221036"/>
                  </a:lnTo>
                  <a:cubicBezTo>
                    <a:pt x="1481483" y="4305744"/>
                    <a:pt x="1368220" y="4329819"/>
                    <a:pt x="1283513" y="4274809"/>
                  </a:cubicBezTo>
                  <a:cubicBezTo>
                    <a:pt x="1198805" y="4219799"/>
                    <a:pt x="1174730" y="4106537"/>
                    <a:pt x="1229740" y="4021829"/>
                  </a:cubicBezTo>
                  <a:lnTo>
                    <a:pt x="1354245" y="3830109"/>
                  </a:lnTo>
                  <a:cubicBezTo>
                    <a:pt x="1385188" y="3782461"/>
                    <a:pt x="1434563" y="3753997"/>
                    <a:pt x="1486918" y="3748003"/>
                  </a:cubicBezTo>
                  <a:close/>
                  <a:moveTo>
                    <a:pt x="2583225" y="3741166"/>
                  </a:moveTo>
                  <a:cubicBezTo>
                    <a:pt x="2600677" y="3739167"/>
                    <a:pt x="2618461" y="3739666"/>
                    <a:pt x="2636003" y="3742783"/>
                  </a:cubicBezTo>
                  <a:cubicBezTo>
                    <a:pt x="2659393" y="3746937"/>
                    <a:pt x="2682355" y="3755747"/>
                    <a:pt x="2703532" y="3769499"/>
                  </a:cubicBezTo>
                  <a:cubicBezTo>
                    <a:pt x="2788239" y="3824509"/>
                    <a:pt x="2812314" y="3937772"/>
                    <a:pt x="2757304" y="4022479"/>
                  </a:cubicBezTo>
                  <a:lnTo>
                    <a:pt x="2458493" y="4482607"/>
                  </a:lnTo>
                  <a:cubicBezTo>
                    <a:pt x="2403484" y="4567315"/>
                    <a:pt x="2290221" y="4591390"/>
                    <a:pt x="2205514" y="4536380"/>
                  </a:cubicBezTo>
                  <a:cubicBezTo>
                    <a:pt x="2120806" y="4481370"/>
                    <a:pt x="2096732" y="4368108"/>
                    <a:pt x="2151741" y="4283400"/>
                  </a:cubicBezTo>
                  <a:lnTo>
                    <a:pt x="2450552" y="3823272"/>
                  </a:lnTo>
                  <a:cubicBezTo>
                    <a:pt x="2481495" y="3775625"/>
                    <a:pt x="2530870" y="3747161"/>
                    <a:pt x="2583225" y="3741166"/>
                  </a:cubicBezTo>
                  <a:close/>
                  <a:moveTo>
                    <a:pt x="2180840" y="3483954"/>
                  </a:moveTo>
                  <a:cubicBezTo>
                    <a:pt x="2198293" y="3481957"/>
                    <a:pt x="2216075" y="3482455"/>
                    <a:pt x="2233618" y="3485571"/>
                  </a:cubicBezTo>
                  <a:cubicBezTo>
                    <a:pt x="2257008" y="3489726"/>
                    <a:pt x="2279970" y="3498537"/>
                    <a:pt x="2301147" y="3512288"/>
                  </a:cubicBezTo>
                  <a:cubicBezTo>
                    <a:pt x="2385854" y="3567298"/>
                    <a:pt x="2409929" y="3680560"/>
                    <a:pt x="2354918" y="3765268"/>
                  </a:cubicBezTo>
                  <a:lnTo>
                    <a:pt x="1956504" y="4378773"/>
                  </a:lnTo>
                  <a:cubicBezTo>
                    <a:pt x="1901495" y="4463479"/>
                    <a:pt x="1788232" y="4487555"/>
                    <a:pt x="1703524" y="4432545"/>
                  </a:cubicBezTo>
                  <a:cubicBezTo>
                    <a:pt x="1618818" y="4377535"/>
                    <a:pt x="1594743" y="4264272"/>
                    <a:pt x="1649752" y="4179565"/>
                  </a:cubicBezTo>
                  <a:lnTo>
                    <a:pt x="2048167" y="3566060"/>
                  </a:lnTo>
                  <a:cubicBezTo>
                    <a:pt x="2079109" y="3518413"/>
                    <a:pt x="2128484" y="3489950"/>
                    <a:pt x="2180840" y="3483954"/>
                  </a:cubicBezTo>
                  <a:close/>
                  <a:moveTo>
                    <a:pt x="1956920" y="2161748"/>
                  </a:moveTo>
                  <a:cubicBezTo>
                    <a:pt x="1979525" y="2163726"/>
                    <a:pt x="2001374" y="2174326"/>
                    <a:pt x="2017112" y="2193079"/>
                  </a:cubicBezTo>
                  <a:cubicBezTo>
                    <a:pt x="2046159" y="2227697"/>
                    <a:pt x="2044230" y="2277999"/>
                    <a:pt x="2013153" y="2309251"/>
                  </a:cubicBezTo>
                  <a:lnTo>
                    <a:pt x="2014245" y="2310464"/>
                  </a:lnTo>
                  <a:lnTo>
                    <a:pt x="2008427" y="2315176"/>
                  </a:lnTo>
                  <a:cubicBezTo>
                    <a:pt x="2007986" y="2316444"/>
                    <a:pt x="2007094" y="2317222"/>
                    <a:pt x="2006184" y="2317986"/>
                  </a:cubicBezTo>
                  <a:lnTo>
                    <a:pt x="1806882" y="2485219"/>
                  </a:lnTo>
                  <a:cubicBezTo>
                    <a:pt x="1704191" y="2599553"/>
                    <a:pt x="1697282" y="2774681"/>
                    <a:pt x="1797185" y="2898050"/>
                  </a:cubicBezTo>
                  <a:cubicBezTo>
                    <a:pt x="1908420" y="3035413"/>
                    <a:pt x="2109946" y="3056594"/>
                    <a:pt x="2247309" y="2945360"/>
                  </a:cubicBezTo>
                  <a:lnTo>
                    <a:pt x="2338616" y="2871422"/>
                  </a:lnTo>
                  <a:lnTo>
                    <a:pt x="2338630" y="2871437"/>
                  </a:lnTo>
                  <a:lnTo>
                    <a:pt x="2338945" y="2871156"/>
                  </a:lnTo>
                  <a:lnTo>
                    <a:pt x="2602621" y="2657635"/>
                  </a:lnTo>
                  <a:cubicBezTo>
                    <a:pt x="2608606" y="2652788"/>
                    <a:pt x="2614369" y="2647772"/>
                    <a:pt x="2618891" y="2641505"/>
                  </a:cubicBezTo>
                  <a:cubicBezTo>
                    <a:pt x="2716015" y="2580063"/>
                    <a:pt x="2827312" y="2544504"/>
                    <a:pt x="2944280" y="2540144"/>
                  </a:cubicBezTo>
                  <a:cubicBezTo>
                    <a:pt x="2997945" y="2538144"/>
                    <a:pt x="3049962" y="2542817"/>
                    <a:pt x="3099337" y="2555009"/>
                  </a:cubicBezTo>
                  <a:cubicBezTo>
                    <a:pt x="3099582" y="2554669"/>
                    <a:pt x="3099830" y="2554330"/>
                    <a:pt x="3099955" y="2553895"/>
                  </a:cubicBezTo>
                  <a:lnTo>
                    <a:pt x="3507123" y="2641827"/>
                  </a:lnTo>
                  <a:lnTo>
                    <a:pt x="3840287" y="2720589"/>
                  </a:lnTo>
                  <a:lnTo>
                    <a:pt x="3839574" y="2722689"/>
                  </a:lnTo>
                  <a:cubicBezTo>
                    <a:pt x="3918505" y="2742806"/>
                    <a:pt x="3992686" y="2774673"/>
                    <a:pt x="4059647" y="2818014"/>
                  </a:cubicBezTo>
                  <a:lnTo>
                    <a:pt x="4436081" y="3181533"/>
                  </a:lnTo>
                  <a:lnTo>
                    <a:pt x="4492118" y="3242741"/>
                  </a:lnTo>
                  <a:cubicBezTo>
                    <a:pt x="4502616" y="3245767"/>
                    <a:pt x="4510658" y="3252516"/>
                    <a:pt x="4518205" y="3260063"/>
                  </a:cubicBezTo>
                  <a:lnTo>
                    <a:pt x="5035468" y="3777326"/>
                  </a:lnTo>
                  <a:cubicBezTo>
                    <a:pt x="5106887" y="3848745"/>
                    <a:pt x="5106887" y="3964538"/>
                    <a:pt x="5035467" y="4035957"/>
                  </a:cubicBezTo>
                  <a:cubicBezTo>
                    <a:pt x="4964049" y="4107377"/>
                    <a:pt x="4848256" y="4107377"/>
                    <a:pt x="4776836" y="4035958"/>
                  </a:cubicBezTo>
                  <a:lnTo>
                    <a:pt x="4355415" y="3614535"/>
                  </a:lnTo>
                  <a:lnTo>
                    <a:pt x="4354368" y="3615620"/>
                  </a:lnTo>
                  <a:cubicBezTo>
                    <a:pt x="4331787" y="3604156"/>
                    <a:pt x="4303602" y="3608170"/>
                    <a:pt x="4284681" y="3627089"/>
                  </a:cubicBezTo>
                  <a:cubicBezTo>
                    <a:pt x="4267674" y="3644096"/>
                    <a:pt x="4262713" y="3668585"/>
                    <a:pt x="4272546" y="3688883"/>
                  </a:cubicBezTo>
                  <a:cubicBezTo>
                    <a:pt x="4293541" y="3697118"/>
                    <a:pt x="4312939" y="3710026"/>
                    <a:pt x="4329850" y="3726936"/>
                  </a:cubicBezTo>
                  <a:lnTo>
                    <a:pt x="4847114" y="4244199"/>
                  </a:lnTo>
                  <a:cubicBezTo>
                    <a:pt x="4918533" y="4315619"/>
                    <a:pt x="4918535" y="4431412"/>
                    <a:pt x="4847114" y="4502830"/>
                  </a:cubicBezTo>
                  <a:cubicBezTo>
                    <a:pt x="4775693" y="4574249"/>
                    <a:pt x="4659901" y="4574249"/>
                    <a:pt x="4588482" y="4502831"/>
                  </a:cubicBezTo>
                  <a:lnTo>
                    <a:pt x="4071219" y="3985568"/>
                  </a:lnTo>
                  <a:lnTo>
                    <a:pt x="4041024" y="3940095"/>
                  </a:lnTo>
                  <a:lnTo>
                    <a:pt x="4040360" y="3940782"/>
                  </a:lnTo>
                  <a:cubicBezTo>
                    <a:pt x="4017254" y="3924832"/>
                    <a:pt x="3985516" y="3927706"/>
                    <a:pt x="3964843" y="3948379"/>
                  </a:cubicBezTo>
                  <a:cubicBezTo>
                    <a:pt x="3944472" y="3968751"/>
                    <a:pt x="3941381" y="3999857"/>
                    <a:pt x="3957437" y="4022240"/>
                  </a:cubicBezTo>
                  <a:lnTo>
                    <a:pt x="4411220" y="4476023"/>
                  </a:lnTo>
                  <a:cubicBezTo>
                    <a:pt x="4482639" y="4547442"/>
                    <a:pt x="4482640" y="4663235"/>
                    <a:pt x="4411220" y="4734654"/>
                  </a:cubicBezTo>
                  <a:cubicBezTo>
                    <a:pt x="4339801" y="4806074"/>
                    <a:pt x="4224009" y="4806074"/>
                    <a:pt x="4152588" y="4734654"/>
                  </a:cubicBezTo>
                  <a:lnTo>
                    <a:pt x="3693759" y="4275824"/>
                  </a:lnTo>
                  <a:cubicBezTo>
                    <a:pt x="3674507" y="4266207"/>
                    <a:pt x="3651523" y="4271480"/>
                    <a:pt x="3635327" y="4287674"/>
                  </a:cubicBezTo>
                  <a:cubicBezTo>
                    <a:pt x="3616352" y="4306648"/>
                    <a:pt x="3612370" y="4334938"/>
                    <a:pt x="3624934" y="4356886"/>
                  </a:cubicBezTo>
                  <a:cubicBezTo>
                    <a:pt x="3635049" y="4359778"/>
                    <a:pt x="3642739" y="4366280"/>
                    <a:pt x="3649973" y="4373515"/>
                  </a:cubicBezTo>
                  <a:lnTo>
                    <a:pt x="3908605" y="4632146"/>
                  </a:lnTo>
                  <a:cubicBezTo>
                    <a:pt x="3980025" y="4703566"/>
                    <a:pt x="3980024" y="4819358"/>
                    <a:pt x="3908605" y="4890778"/>
                  </a:cubicBezTo>
                  <a:cubicBezTo>
                    <a:pt x="3837186" y="4962196"/>
                    <a:pt x="3721393" y="4962197"/>
                    <a:pt x="3649973" y="4890777"/>
                  </a:cubicBezTo>
                  <a:lnTo>
                    <a:pt x="3391342" y="4632145"/>
                  </a:lnTo>
                  <a:lnTo>
                    <a:pt x="3383755" y="4620718"/>
                  </a:lnTo>
                  <a:lnTo>
                    <a:pt x="3380889" y="4623684"/>
                  </a:lnTo>
                  <a:lnTo>
                    <a:pt x="3174745" y="4424613"/>
                  </a:lnTo>
                  <a:lnTo>
                    <a:pt x="3205723" y="4376911"/>
                  </a:lnTo>
                  <a:cubicBezTo>
                    <a:pt x="3288238" y="4249850"/>
                    <a:pt x="3252126" y="4079956"/>
                    <a:pt x="3125065" y="3997443"/>
                  </a:cubicBezTo>
                  <a:cubicBezTo>
                    <a:pt x="3050998" y="3949342"/>
                    <a:pt x="2962377" y="3941552"/>
                    <a:pt x="2885364" y="3969651"/>
                  </a:cubicBezTo>
                  <a:cubicBezTo>
                    <a:pt x="2904562" y="3864147"/>
                    <a:pt x="2860444" y="3752656"/>
                    <a:pt x="2764879" y="3690594"/>
                  </a:cubicBezTo>
                  <a:cubicBezTo>
                    <a:pt x="2675680" y="3632668"/>
                    <a:pt x="2565374" y="3633204"/>
                    <a:pt x="2479613" y="3683683"/>
                  </a:cubicBezTo>
                  <a:cubicBezTo>
                    <a:pt x="2491746" y="3584340"/>
                    <a:pt x="2447375" y="3482413"/>
                    <a:pt x="2357597" y="3424112"/>
                  </a:cubicBezTo>
                  <a:cubicBezTo>
                    <a:pt x="2230536" y="3341596"/>
                    <a:pt x="2060642" y="3377708"/>
                    <a:pt x="1978127" y="3504770"/>
                  </a:cubicBezTo>
                  <a:lnTo>
                    <a:pt x="1773143" y="3820415"/>
                  </a:lnTo>
                  <a:cubicBezTo>
                    <a:pt x="1771585" y="3822815"/>
                    <a:pt x="1770069" y="3825230"/>
                    <a:pt x="1769218" y="3828038"/>
                  </a:cubicBezTo>
                  <a:cubicBezTo>
                    <a:pt x="1752743" y="3768112"/>
                    <a:pt x="1714307" y="3714419"/>
                    <a:pt x="1658027" y="3677872"/>
                  </a:cubicBezTo>
                  <a:cubicBezTo>
                    <a:pt x="1530967" y="3595356"/>
                    <a:pt x="1361072" y="3631468"/>
                    <a:pt x="1278558" y="3758529"/>
                  </a:cubicBezTo>
                  <a:lnTo>
                    <a:pt x="1214041" y="3857878"/>
                  </a:lnTo>
                  <a:cubicBezTo>
                    <a:pt x="1129847" y="4012173"/>
                    <a:pt x="965736" y="4115631"/>
                    <a:pt x="777460" y="4115631"/>
                  </a:cubicBezTo>
                  <a:lnTo>
                    <a:pt x="770030" y="4114882"/>
                  </a:lnTo>
                  <a:lnTo>
                    <a:pt x="133314" y="4114882"/>
                  </a:lnTo>
                  <a:cubicBezTo>
                    <a:pt x="46334" y="3825273"/>
                    <a:pt x="0" y="3518249"/>
                    <a:pt x="0" y="3200402"/>
                  </a:cubicBezTo>
                  <a:cubicBezTo>
                    <a:pt x="-1" y="2981216"/>
                    <a:pt x="22034" y="2767175"/>
                    <a:pt x="64130" y="2560401"/>
                  </a:cubicBezTo>
                  <a:lnTo>
                    <a:pt x="1002249" y="2560400"/>
                  </a:lnTo>
                  <a:lnTo>
                    <a:pt x="1891037" y="2183134"/>
                  </a:lnTo>
                  <a:lnTo>
                    <a:pt x="1892205" y="2182154"/>
                  </a:lnTo>
                  <a:cubicBezTo>
                    <a:pt x="1910959" y="2166416"/>
                    <a:pt x="1934318" y="2159770"/>
                    <a:pt x="1956920" y="2161748"/>
                  </a:cubicBezTo>
                  <a:close/>
                  <a:moveTo>
                    <a:pt x="3656858" y="1633115"/>
                  </a:moveTo>
                  <a:cubicBezTo>
                    <a:pt x="3684170" y="1634110"/>
                    <a:pt x="3710479" y="1635996"/>
                    <a:pt x="3735468" y="1640302"/>
                  </a:cubicBezTo>
                  <a:cubicBezTo>
                    <a:pt x="3736801" y="1640168"/>
                    <a:pt x="3738134" y="1640167"/>
                    <a:pt x="3739468" y="1640167"/>
                  </a:cubicBezTo>
                  <a:cubicBezTo>
                    <a:pt x="4305222" y="1640169"/>
                    <a:pt x="4816641" y="1846440"/>
                    <a:pt x="5181704" y="2180522"/>
                  </a:cubicBezTo>
                  <a:lnTo>
                    <a:pt x="5182750" y="2177646"/>
                  </a:lnTo>
                  <a:cubicBezTo>
                    <a:pt x="5259259" y="2244293"/>
                    <a:pt x="5359072" y="2283923"/>
                    <a:pt x="5468110" y="2284801"/>
                  </a:cubicBezTo>
                  <a:lnTo>
                    <a:pt x="5467703" y="2285921"/>
                  </a:lnTo>
                  <a:lnTo>
                    <a:pt x="6267485" y="2285921"/>
                  </a:lnTo>
                  <a:cubicBezTo>
                    <a:pt x="6354465" y="2575530"/>
                    <a:pt x="6400801" y="2882555"/>
                    <a:pt x="6400801" y="3200402"/>
                  </a:cubicBezTo>
                  <a:cubicBezTo>
                    <a:pt x="6400800" y="3419588"/>
                    <a:pt x="6378766" y="3633626"/>
                    <a:pt x="6336672" y="3840401"/>
                  </a:cubicBezTo>
                  <a:lnTo>
                    <a:pt x="5704421" y="3840400"/>
                  </a:lnTo>
                  <a:lnTo>
                    <a:pt x="5517569" y="3840400"/>
                  </a:lnTo>
                  <a:cubicBezTo>
                    <a:pt x="5516068" y="3840851"/>
                    <a:pt x="5514564" y="3840855"/>
                    <a:pt x="5513058" y="3840856"/>
                  </a:cubicBezTo>
                  <a:cubicBezTo>
                    <a:pt x="5346942" y="3840856"/>
                    <a:pt x="5196620" y="3773228"/>
                    <a:pt x="5088259" y="3663870"/>
                  </a:cubicBezTo>
                  <a:lnTo>
                    <a:pt x="5088088" y="3664207"/>
                  </a:lnTo>
                  <a:lnTo>
                    <a:pt x="4240840" y="2816960"/>
                  </a:lnTo>
                  <a:cubicBezTo>
                    <a:pt x="4240396" y="2817661"/>
                    <a:pt x="4239784" y="2818172"/>
                    <a:pt x="4239171" y="2818678"/>
                  </a:cubicBezTo>
                  <a:cubicBezTo>
                    <a:pt x="4135954" y="2720312"/>
                    <a:pt x="4008137" y="2648478"/>
                    <a:pt x="3866360" y="2610767"/>
                  </a:cubicBezTo>
                  <a:lnTo>
                    <a:pt x="3866992" y="2608888"/>
                  </a:lnTo>
                  <a:lnTo>
                    <a:pt x="3535264" y="2526178"/>
                  </a:lnTo>
                  <a:lnTo>
                    <a:pt x="3130135" y="2432647"/>
                  </a:lnTo>
                  <a:cubicBezTo>
                    <a:pt x="3130024" y="2433039"/>
                    <a:pt x="3129793" y="2433339"/>
                    <a:pt x="3129562" y="2433637"/>
                  </a:cubicBezTo>
                  <a:cubicBezTo>
                    <a:pt x="3080383" y="2420910"/>
                    <a:pt x="3028848" y="2414912"/>
                    <a:pt x="2975908" y="2414912"/>
                  </a:cubicBezTo>
                  <a:cubicBezTo>
                    <a:pt x="2811943" y="2414912"/>
                    <a:pt x="2661415" y="2472455"/>
                    <a:pt x="2545396" y="2570876"/>
                  </a:cubicBezTo>
                  <a:lnTo>
                    <a:pt x="2543573" y="2569717"/>
                  </a:lnTo>
                  <a:lnTo>
                    <a:pt x="2193720" y="2853022"/>
                  </a:lnTo>
                  <a:cubicBezTo>
                    <a:pt x="2105416" y="2924529"/>
                    <a:pt x="1975860" y="2910914"/>
                    <a:pt x="1904353" y="2822609"/>
                  </a:cubicBezTo>
                  <a:cubicBezTo>
                    <a:pt x="1832844" y="2734303"/>
                    <a:pt x="1846461" y="2604750"/>
                    <a:pt x="1934767" y="2533243"/>
                  </a:cubicBezTo>
                  <a:lnTo>
                    <a:pt x="2350832" y="2196320"/>
                  </a:lnTo>
                  <a:lnTo>
                    <a:pt x="2704088" y="1899903"/>
                  </a:lnTo>
                  <a:cubicBezTo>
                    <a:pt x="2709938" y="1893802"/>
                    <a:pt x="2716509" y="1888323"/>
                    <a:pt x="2723713" y="1883435"/>
                  </a:cubicBezTo>
                  <a:lnTo>
                    <a:pt x="2732397" y="1876148"/>
                  </a:lnTo>
                  <a:lnTo>
                    <a:pt x="2741152" y="1870710"/>
                  </a:lnTo>
                  <a:cubicBezTo>
                    <a:pt x="2794071" y="1830023"/>
                    <a:pt x="2859630" y="1794650"/>
                    <a:pt x="2933347" y="1767819"/>
                  </a:cubicBezTo>
                  <a:lnTo>
                    <a:pt x="3001298" y="1748265"/>
                  </a:lnTo>
                  <a:cubicBezTo>
                    <a:pt x="3071697" y="1720366"/>
                    <a:pt x="3148660" y="1697120"/>
                    <a:pt x="3229866" y="1678372"/>
                  </a:cubicBezTo>
                  <a:cubicBezTo>
                    <a:pt x="3383705" y="1642856"/>
                    <a:pt x="3530928" y="1628523"/>
                    <a:pt x="3656858" y="1633115"/>
                  </a:cubicBezTo>
                  <a:close/>
                  <a:moveTo>
                    <a:pt x="3200402" y="0"/>
                  </a:moveTo>
                  <a:cubicBezTo>
                    <a:pt x="4604889" y="0"/>
                    <a:pt x="5798071" y="904705"/>
                    <a:pt x="6225978" y="2164162"/>
                  </a:cubicBezTo>
                  <a:lnTo>
                    <a:pt x="5489721" y="2164162"/>
                  </a:lnTo>
                  <a:cubicBezTo>
                    <a:pt x="5096787" y="1291881"/>
                    <a:pt x="4219373" y="685800"/>
                    <a:pt x="3200402" y="685800"/>
                  </a:cubicBezTo>
                  <a:cubicBezTo>
                    <a:pt x="2074893" y="685800"/>
                    <a:pt x="1122090" y="1425244"/>
                    <a:pt x="801668" y="2444946"/>
                  </a:cubicBezTo>
                  <a:lnTo>
                    <a:pt x="90517" y="2444946"/>
                  </a:lnTo>
                  <a:cubicBezTo>
                    <a:pt x="429306" y="1041901"/>
                    <a:pt x="1693180" y="0"/>
                    <a:pt x="3200402" y="0"/>
                  </a:cubicBezTo>
                  <a:close/>
                </a:path>
              </a:pathLst>
            </a:custGeom>
            <a:solidFill>
              <a:srgbClr val="633017"/>
            </a:solidFill>
            <a:ln>
              <a:noFill/>
            </a:ln>
          </p:spPr>
          <p:txBody>
            <a:bodyPr anchorCtr="0" anchor="ctr" bIns="62150" lIns="124325" spcFirstLastPara="1" rIns="124325" wrap="square" tIns="62150">
              <a:noAutofit/>
            </a:bodyPr>
            <a:lstStyle/>
            <a:p>
              <a:pPr indent="0" lvl="0" marL="0" marR="0" rtl="0" algn="ctr">
                <a:lnSpc>
                  <a:spcPct val="90000"/>
                </a:lnSpc>
                <a:spcBef>
                  <a:spcPts val="0"/>
                </a:spcBef>
                <a:spcAft>
                  <a:spcPts val="0"/>
                </a:spcAft>
                <a:buNone/>
              </a:pPr>
              <a:r>
                <a:t/>
              </a:r>
              <a:endParaRPr sz="2935">
                <a:solidFill>
                  <a:schemeClr val="dk1"/>
                </a:solidFill>
                <a:latin typeface="Century Gothic"/>
                <a:ea typeface="Century Gothic"/>
                <a:cs typeface="Century Gothic"/>
                <a:sym typeface="Century Gothic"/>
              </a:endParaRPr>
            </a:p>
          </p:txBody>
        </p:sp>
      </p:grpSp>
      <p:grpSp>
        <p:nvGrpSpPr>
          <p:cNvPr id="732" name="Google Shape;732;p35"/>
          <p:cNvGrpSpPr/>
          <p:nvPr/>
        </p:nvGrpSpPr>
        <p:grpSpPr>
          <a:xfrm>
            <a:off x="970512" y="1434431"/>
            <a:ext cx="2565023" cy="1086120"/>
            <a:chOff x="1072034" y="1719065"/>
            <a:chExt cx="1923767" cy="814590"/>
          </a:xfrm>
        </p:grpSpPr>
        <p:sp>
          <p:nvSpPr>
            <p:cNvPr id="733" name="Google Shape;733;p35"/>
            <p:cNvSpPr txBox="1"/>
            <p:nvPr/>
          </p:nvSpPr>
          <p:spPr>
            <a:xfrm>
              <a:off x="1072034" y="2087885"/>
              <a:ext cx="1923767" cy="445770"/>
            </a:xfrm>
            <a:prstGeom prst="rect">
              <a:avLst/>
            </a:prstGeom>
            <a:noFill/>
            <a:ln>
              <a:noFill/>
            </a:ln>
          </p:spPr>
          <p:txBody>
            <a:bodyPr anchorCtr="0" anchor="t" bIns="45700" lIns="0" spcFirstLastPara="1" rIns="91425" wrap="square" tIns="0">
              <a:noAutofit/>
            </a:bodyPr>
            <a:lstStyle/>
            <a:p>
              <a:pPr indent="0" lvl="0" marL="0" marR="0" rtl="0" algn="l">
                <a:spcBef>
                  <a:spcPts val="0"/>
                </a:spcBef>
                <a:spcAft>
                  <a:spcPts val="0"/>
                </a:spcAft>
                <a:buNone/>
              </a:pPr>
              <a:r>
                <a:rPr lang="en-US" sz="1200">
                  <a:solidFill>
                    <a:schemeClr val="dk1"/>
                  </a:solidFill>
                  <a:latin typeface="Century Gothic"/>
                  <a:ea typeface="Century Gothic"/>
                  <a:cs typeface="Century Gothic"/>
                  <a:sym typeface="Century Gothic"/>
                </a:rPr>
                <a:t>God sometimes removes people from your life to protect you. Do not run after them.</a:t>
              </a:r>
              <a:endParaRPr sz="1200">
                <a:solidFill>
                  <a:schemeClr val="dk1"/>
                </a:solidFill>
                <a:latin typeface="Century Gothic"/>
                <a:ea typeface="Century Gothic"/>
                <a:cs typeface="Century Gothic"/>
                <a:sym typeface="Century Gothic"/>
              </a:endParaRPr>
            </a:p>
          </p:txBody>
        </p:sp>
        <p:sp>
          <p:nvSpPr>
            <p:cNvPr id="734" name="Google Shape;734;p35"/>
            <p:cNvSpPr txBox="1"/>
            <p:nvPr/>
          </p:nvSpPr>
          <p:spPr>
            <a:xfrm>
              <a:off x="2133415" y="1719065"/>
              <a:ext cx="758332" cy="24641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135">
                  <a:solidFill>
                    <a:schemeClr val="dk1"/>
                  </a:solidFill>
                  <a:latin typeface="Century Gothic"/>
                  <a:ea typeface="Century Gothic"/>
                  <a:cs typeface="Century Gothic"/>
                  <a:sym typeface="Century Gothic"/>
                </a:rPr>
                <a:t>Employ</a:t>
              </a:r>
              <a:endParaRPr b="1" sz="2135">
                <a:solidFill>
                  <a:schemeClr val="dk1"/>
                </a:solidFill>
                <a:latin typeface="Century Gothic"/>
                <a:ea typeface="Century Gothic"/>
                <a:cs typeface="Century Gothic"/>
                <a:sym typeface="Century Gothic"/>
              </a:endParaRPr>
            </a:p>
          </p:txBody>
        </p:sp>
      </p:grpSp>
      <p:grpSp>
        <p:nvGrpSpPr>
          <p:cNvPr id="735" name="Google Shape;735;p35"/>
          <p:cNvGrpSpPr/>
          <p:nvPr/>
        </p:nvGrpSpPr>
        <p:grpSpPr>
          <a:xfrm>
            <a:off x="970512" y="2793718"/>
            <a:ext cx="2565023" cy="948591"/>
            <a:chOff x="1072034" y="1688066"/>
            <a:chExt cx="1923767" cy="711443"/>
          </a:xfrm>
        </p:grpSpPr>
        <p:sp>
          <p:nvSpPr>
            <p:cNvPr id="736" name="Google Shape;736;p35"/>
            <p:cNvSpPr txBox="1"/>
            <p:nvPr/>
          </p:nvSpPr>
          <p:spPr>
            <a:xfrm>
              <a:off x="1072034" y="2087885"/>
              <a:ext cx="1923767" cy="311624"/>
            </a:xfrm>
            <a:prstGeom prst="rect">
              <a:avLst/>
            </a:prstGeom>
            <a:noFill/>
            <a:ln>
              <a:noFill/>
            </a:ln>
          </p:spPr>
          <p:txBody>
            <a:bodyPr anchorCtr="0" anchor="t" bIns="45700" lIns="0" spcFirstLastPara="1" rIns="91425" wrap="square" tIns="0">
              <a:noAutofit/>
            </a:bodyPr>
            <a:lstStyle/>
            <a:p>
              <a:pPr indent="0" lvl="0" marL="0" marR="0" rtl="0" algn="l">
                <a:spcBef>
                  <a:spcPts val="0"/>
                </a:spcBef>
                <a:spcAft>
                  <a:spcPts val="0"/>
                </a:spcAft>
                <a:buNone/>
              </a:pPr>
              <a:r>
                <a:rPr lang="en-US" sz="1200">
                  <a:solidFill>
                    <a:schemeClr val="dk1"/>
                  </a:solidFill>
                  <a:latin typeface="Century Gothic"/>
                  <a:ea typeface="Century Gothic"/>
                  <a:cs typeface="Century Gothic"/>
                  <a:sym typeface="Century Gothic"/>
                </a:rPr>
                <a:t>Always give your best never worry for results.</a:t>
              </a:r>
              <a:endParaRPr sz="1200">
                <a:solidFill>
                  <a:schemeClr val="dk1"/>
                </a:solidFill>
                <a:latin typeface="Century Gothic"/>
                <a:ea typeface="Century Gothic"/>
                <a:cs typeface="Century Gothic"/>
                <a:sym typeface="Century Gothic"/>
              </a:endParaRPr>
            </a:p>
          </p:txBody>
        </p:sp>
        <p:sp>
          <p:nvSpPr>
            <p:cNvPr id="737" name="Google Shape;737;p35"/>
            <p:cNvSpPr txBox="1"/>
            <p:nvPr/>
          </p:nvSpPr>
          <p:spPr>
            <a:xfrm>
              <a:off x="1910256" y="1688066"/>
              <a:ext cx="1009891" cy="24641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135">
                  <a:solidFill>
                    <a:schemeClr val="dk1"/>
                  </a:solidFill>
                  <a:latin typeface="Century Gothic"/>
                  <a:ea typeface="Century Gothic"/>
                  <a:cs typeface="Century Gothic"/>
                  <a:sym typeface="Century Gothic"/>
                </a:rPr>
                <a:t>Education</a:t>
              </a:r>
              <a:endParaRPr b="1" sz="2135">
                <a:solidFill>
                  <a:schemeClr val="dk1"/>
                </a:solidFill>
                <a:latin typeface="Century Gothic"/>
                <a:ea typeface="Century Gothic"/>
                <a:cs typeface="Century Gothic"/>
                <a:sym typeface="Century Gothic"/>
              </a:endParaRPr>
            </a:p>
          </p:txBody>
        </p:sp>
      </p:grpSp>
      <p:grpSp>
        <p:nvGrpSpPr>
          <p:cNvPr id="738" name="Google Shape;738;p35"/>
          <p:cNvGrpSpPr/>
          <p:nvPr/>
        </p:nvGrpSpPr>
        <p:grpSpPr>
          <a:xfrm>
            <a:off x="970512" y="4302683"/>
            <a:ext cx="2565023" cy="1088664"/>
            <a:chOff x="1072034" y="1726682"/>
            <a:chExt cx="1923767" cy="816498"/>
          </a:xfrm>
        </p:grpSpPr>
        <p:sp>
          <p:nvSpPr>
            <p:cNvPr id="739" name="Google Shape;739;p35"/>
            <p:cNvSpPr txBox="1"/>
            <p:nvPr/>
          </p:nvSpPr>
          <p:spPr>
            <a:xfrm>
              <a:off x="1072034" y="2087885"/>
              <a:ext cx="1923767" cy="455295"/>
            </a:xfrm>
            <a:prstGeom prst="rect">
              <a:avLst/>
            </a:prstGeom>
            <a:noFill/>
            <a:ln>
              <a:noFill/>
            </a:ln>
          </p:spPr>
          <p:txBody>
            <a:bodyPr anchorCtr="0" anchor="t" bIns="45700" lIns="0" spcFirstLastPara="1" rIns="91425" wrap="square" tIns="0">
              <a:noAutofit/>
            </a:bodyPr>
            <a:lstStyle/>
            <a:p>
              <a:pPr indent="0" lvl="0" marL="0" marR="0" rtl="0" algn="l">
                <a:spcBef>
                  <a:spcPts val="0"/>
                </a:spcBef>
                <a:spcAft>
                  <a:spcPts val="0"/>
                </a:spcAft>
                <a:buNone/>
              </a:pPr>
              <a:r>
                <a:rPr lang="en-US" sz="1200">
                  <a:solidFill>
                    <a:schemeClr val="dk1"/>
                  </a:solidFill>
                  <a:latin typeface="Century Gothic"/>
                  <a:ea typeface="Century Gothic"/>
                  <a:cs typeface="Century Gothic"/>
                  <a:sym typeface="Century Gothic"/>
                </a:rPr>
                <a:t>Education is the most powerful weapon which you can use to change the world</a:t>
              </a:r>
              <a:endParaRPr sz="1200">
                <a:solidFill>
                  <a:schemeClr val="dk1"/>
                </a:solidFill>
                <a:latin typeface="Century Gothic"/>
                <a:ea typeface="Century Gothic"/>
                <a:cs typeface="Century Gothic"/>
                <a:sym typeface="Century Gothic"/>
              </a:endParaRPr>
            </a:p>
          </p:txBody>
        </p:sp>
        <p:sp>
          <p:nvSpPr>
            <p:cNvPr id="740" name="Google Shape;740;p35"/>
            <p:cNvSpPr txBox="1"/>
            <p:nvPr/>
          </p:nvSpPr>
          <p:spPr>
            <a:xfrm>
              <a:off x="1958346" y="1726682"/>
              <a:ext cx="911307" cy="24641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135">
                  <a:solidFill>
                    <a:schemeClr val="dk1"/>
                  </a:solidFill>
                  <a:latin typeface="Century Gothic"/>
                  <a:ea typeface="Century Gothic"/>
                  <a:cs typeface="Century Gothic"/>
                  <a:sym typeface="Century Gothic"/>
                </a:rPr>
                <a:t>Distribute</a:t>
              </a:r>
              <a:endParaRPr b="1" sz="2135">
                <a:solidFill>
                  <a:schemeClr val="dk1"/>
                </a:solidFill>
                <a:latin typeface="Century Gothic"/>
                <a:ea typeface="Century Gothic"/>
                <a:cs typeface="Century Gothic"/>
                <a:sym typeface="Century Gothic"/>
              </a:endParaRPr>
            </a:p>
          </p:txBody>
        </p:sp>
      </p:grpSp>
      <p:grpSp>
        <p:nvGrpSpPr>
          <p:cNvPr id="741" name="Google Shape;741;p35"/>
          <p:cNvGrpSpPr/>
          <p:nvPr/>
        </p:nvGrpSpPr>
        <p:grpSpPr>
          <a:xfrm>
            <a:off x="8702616" y="1406917"/>
            <a:ext cx="2565023" cy="1118321"/>
            <a:chOff x="1072034" y="1694914"/>
            <a:chExt cx="1923767" cy="838741"/>
          </a:xfrm>
        </p:grpSpPr>
        <p:sp>
          <p:nvSpPr>
            <p:cNvPr id="742" name="Google Shape;742;p35"/>
            <p:cNvSpPr txBox="1"/>
            <p:nvPr/>
          </p:nvSpPr>
          <p:spPr>
            <a:xfrm>
              <a:off x="1072034" y="2087885"/>
              <a:ext cx="1923767" cy="445770"/>
            </a:xfrm>
            <a:prstGeom prst="rect">
              <a:avLst/>
            </a:prstGeom>
            <a:noFill/>
            <a:ln>
              <a:noFill/>
            </a:ln>
          </p:spPr>
          <p:txBody>
            <a:bodyPr anchorCtr="0" anchor="t" bIns="45700" lIns="0" spcFirstLastPara="1" rIns="91425" wrap="square" tIns="0">
              <a:noAutofit/>
            </a:bodyPr>
            <a:lstStyle/>
            <a:p>
              <a:pPr indent="0" lvl="0" marL="0" marR="0" rtl="0" algn="l">
                <a:spcBef>
                  <a:spcPts val="0"/>
                </a:spcBef>
                <a:spcAft>
                  <a:spcPts val="0"/>
                </a:spcAft>
                <a:buNone/>
              </a:pPr>
              <a:r>
                <a:rPr lang="en-US" sz="1200">
                  <a:solidFill>
                    <a:schemeClr val="dk1"/>
                  </a:solidFill>
                  <a:latin typeface="Century Gothic"/>
                  <a:ea typeface="Century Gothic"/>
                  <a:cs typeface="Century Gothic"/>
                  <a:sym typeface="Century Gothic"/>
                </a:rPr>
                <a:t>Education is the most powerful weapon which you can use to change the world</a:t>
              </a:r>
              <a:endParaRPr sz="1200">
                <a:solidFill>
                  <a:schemeClr val="dk1"/>
                </a:solidFill>
                <a:latin typeface="Century Gothic"/>
                <a:ea typeface="Century Gothic"/>
                <a:cs typeface="Century Gothic"/>
                <a:sym typeface="Century Gothic"/>
              </a:endParaRPr>
            </a:p>
          </p:txBody>
        </p:sp>
        <p:sp>
          <p:nvSpPr>
            <p:cNvPr id="743" name="Google Shape;743;p35"/>
            <p:cNvSpPr txBox="1"/>
            <p:nvPr/>
          </p:nvSpPr>
          <p:spPr>
            <a:xfrm>
              <a:off x="1072034" y="1694914"/>
              <a:ext cx="890869" cy="24641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135">
                  <a:solidFill>
                    <a:schemeClr val="dk1"/>
                  </a:solidFill>
                  <a:latin typeface="Century Gothic"/>
                  <a:ea typeface="Century Gothic"/>
                  <a:cs typeface="Century Gothic"/>
                  <a:sym typeface="Century Gothic"/>
                </a:rPr>
                <a:t>Dispatch</a:t>
              </a:r>
              <a:endParaRPr b="1" sz="2135">
                <a:solidFill>
                  <a:schemeClr val="dk1"/>
                </a:solidFill>
                <a:latin typeface="Century Gothic"/>
                <a:ea typeface="Century Gothic"/>
                <a:cs typeface="Century Gothic"/>
                <a:sym typeface="Century Gothic"/>
              </a:endParaRPr>
            </a:p>
          </p:txBody>
        </p:sp>
      </p:grpSp>
      <p:grpSp>
        <p:nvGrpSpPr>
          <p:cNvPr id="744" name="Google Shape;744;p35"/>
          <p:cNvGrpSpPr/>
          <p:nvPr/>
        </p:nvGrpSpPr>
        <p:grpSpPr>
          <a:xfrm>
            <a:off x="8702616" y="2929422"/>
            <a:ext cx="2565023" cy="874431"/>
            <a:chOff x="1072034" y="1743685"/>
            <a:chExt cx="1923767" cy="655824"/>
          </a:xfrm>
        </p:grpSpPr>
        <p:sp>
          <p:nvSpPr>
            <p:cNvPr id="745" name="Google Shape;745;p35"/>
            <p:cNvSpPr txBox="1"/>
            <p:nvPr/>
          </p:nvSpPr>
          <p:spPr>
            <a:xfrm>
              <a:off x="1072034" y="2087885"/>
              <a:ext cx="1923767" cy="311624"/>
            </a:xfrm>
            <a:prstGeom prst="rect">
              <a:avLst/>
            </a:prstGeom>
            <a:noFill/>
            <a:ln>
              <a:noFill/>
            </a:ln>
          </p:spPr>
          <p:txBody>
            <a:bodyPr anchorCtr="0" anchor="t" bIns="45700" lIns="0" spcFirstLastPara="1" rIns="91425" wrap="square" tIns="0">
              <a:noAutofit/>
            </a:bodyPr>
            <a:lstStyle/>
            <a:p>
              <a:pPr indent="0" lvl="0" marL="0" marR="0" rtl="0" algn="l">
                <a:spcBef>
                  <a:spcPts val="0"/>
                </a:spcBef>
                <a:spcAft>
                  <a:spcPts val="0"/>
                </a:spcAft>
                <a:buNone/>
              </a:pPr>
              <a:r>
                <a:rPr lang="en-US" sz="1200">
                  <a:solidFill>
                    <a:schemeClr val="dk1"/>
                  </a:solidFill>
                  <a:latin typeface="Century Gothic"/>
                  <a:ea typeface="Century Gothic"/>
                  <a:cs typeface="Century Gothic"/>
                  <a:sym typeface="Century Gothic"/>
                </a:rPr>
                <a:t>Always give your best never worry for results.</a:t>
              </a:r>
              <a:endParaRPr sz="1200">
                <a:solidFill>
                  <a:schemeClr val="dk1"/>
                </a:solidFill>
                <a:latin typeface="Century Gothic"/>
                <a:ea typeface="Century Gothic"/>
                <a:cs typeface="Century Gothic"/>
                <a:sym typeface="Century Gothic"/>
              </a:endParaRPr>
            </a:p>
          </p:txBody>
        </p:sp>
        <p:sp>
          <p:nvSpPr>
            <p:cNvPr id="746" name="Google Shape;746;p35"/>
            <p:cNvSpPr txBox="1"/>
            <p:nvPr/>
          </p:nvSpPr>
          <p:spPr>
            <a:xfrm>
              <a:off x="1128940" y="1743685"/>
              <a:ext cx="706924" cy="246414"/>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135">
                  <a:solidFill>
                    <a:schemeClr val="dk1"/>
                  </a:solidFill>
                  <a:latin typeface="Century Gothic"/>
                  <a:ea typeface="Century Gothic"/>
                  <a:cs typeface="Century Gothic"/>
                  <a:sym typeface="Century Gothic"/>
                </a:rPr>
                <a:t>Dismiss</a:t>
              </a:r>
              <a:endParaRPr b="1" sz="2135">
                <a:solidFill>
                  <a:schemeClr val="dk1"/>
                </a:solidFill>
                <a:latin typeface="Century Gothic"/>
                <a:ea typeface="Century Gothic"/>
                <a:cs typeface="Century Gothic"/>
                <a:sym typeface="Century Gothic"/>
              </a:endParaRPr>
            </a:p>
          </p:txBody>
        </p:sp>
      </p:grpSp>
      <p:grpSp>
        <p:nvGrpSpPr>
          <p:cNvPr id="747" name="Google Shape;747;p35"/>
          <p:cNvGrpSpPr/>
          <p:nvPr/>
        </p:nvGrpSpPr>
        <p:grpSpPr>
          <a:xfrm>
            <a:off x="8652543" y="4224271"/>
            <a:ext cx="2615097" cy="1062388"/>
            <a:chOff x="1034479" y="1746389"/>
            <a:chExt cx="1961322" cy="796791"/>
          </a:xfrm>
        </p:grpSpPr>
        <p:sp>
          <p:nvSpPr>
            <p:cNvPr id="748" name="Google Shape;748;p35"/>
            <p:cNvSpPr txBox="1"/>
            <p:nvPr/>
          </p:nvSpPr>
          <p:spPr>
            <a:xfrm>
              <a:off x="1072034" y="2087885"/>
              <a:ext cx="1923767" cy="455295"/>
            </a:xfrm>
            <a:prstGeom prst="rect">
              <a:avLst/>
            </a:prstGeom>
            <a:noFill/>
            <a:ln>
              <a:noFill/>
            </a:ln>
          </p:spPr>
          <p:txBody>
            <a:bodyPr anchorCtr="0" anchor="t" bIns="45700" lIns="0" spcFirstLastPara="1" rIns="91425" wrap="square" tIns="0">
              <a:noAutofit/>
            </a:bodyPr>
            <a:lstStyle/>
            <a:p>
              <a:pPr indent="0" lvl="0" marL="0" marR="0" rtl="0" algn="l">
                <a:spcBef>
                  <a:spcPts val="0"/>
                </a:spcBef>
                <a:spcAft>
                  <a:spcPts val="0"/>
                </a:spcAft>
                <a:buNone/>
              </a:pPr>
              <a:r>
                <a:rPr lang="en-US" sz="1200">
                  <a:solidFill>
                    <a:schemeClr val="dk1"/>
                  </a:solidFill>
                  <a:latin typeface="Century Gothic"/>
                  <a:ea typeface="Century Gothic"/>
                  <a:cs typeface="Century Gothic"/>
                  <a:sym typeface="Century Gothic"/>
                </a:rPr>
                <a:t>God sometimes removes people from your life to protect you. Do not run after them.</a:t>
              </a:r>
              <a:endParaRPr sz="1200">
                <a:solidFill>
                  <a:schemeClr val="dk1"/>
                </a:solidFill>
                <a:latin typeface="Century Gothic"/>
                <a:ea typeface="Century Gothic"/>
                <a:cs typeface="Century Gothic"/>
                <a:sym typeface="Century Gothic"/>
              </a:endParaRPr>
            </a:p>
          </p:txBody>
        </p:sp>
        <p:sp>
          <p:nvSpPr>
            <p:cNvPr id="749" name="Google Shape;749;p35"/>
            <p:cNvSpPr txBox="1"/>
            <p:nvPr/>
          </p:nvSpPr>
          <p:spPr>
            <a:xfrm>
              <a:off x="1034479" y="1746389"/>
              <a:ext cx="1051971" cy="24641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2135">
                  <a:solidFill>
                    <a:schemeClr val="dk1"/>
                  </a:solidFill>
                  <a:latin typeface="Century Gothic"/>
                  <a:ea typeface="Century Gothic"/>
                  <a:cs typeface="Century Gothic"/>
                  <a:sym typeface="Century Gothic"/>
                </a:rPr>
                <a:t>Difference</a:t>
              </a:r>
              <a:endParaRPr b="1" sz="2135">
                <a:solidFill>
                  <a:schemeClr val="dk1"/>
                </a:solidFill>
                <a:latin typeface="Century Gothic"/>
                <a:ea typeface="Century Gothic"/>
                <a:cs typeface="Century Gothic"/>
                <a:sym typeface="Century Gothic"/>
              </a:endParaRPr>
            </a:p>
          </p:txBody>
        </p:sp>
      </p:grpSp>
      <p:sp>
        <p:nvSpPr>
          <p:cNvPr id="750" name="Google Shape;750;p35"/>
          <p:cNvSpPr txBox="1"/>
          <p:nvPr/>
        </p:nvSpPr>
        <p:spPr>
          <a:xfrm>
            <a:off x="5098294" y="112607"/>
            <a:ext cx="203172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430405"/>
                </a:solidFill>
                <a:latin typeface="Century Gothic"/>
                <a:ea typeface="Century Gothic"/>
                <a:cs typeface="Century Gothic"/>
                <a:sym typeface="Century Gothic"/>
              </a:rPr>
              <a:t>Forum</a:t>
            </a:r>
            <a:endParaRPr b="1" sz="3200">
              <a:solidFill>
                <a:srgbClr val="430405"/>
              </a:solidFill>
              <a:latin typeface="Century Gothic"/>
              <a:ea typeface="Century Gothic"/>
              <a:cs typeface="Century Gothic"/>
              <a:sym typeface="Century Gothic"/>
            </a:endParaRPr>
          </a:p>
        </p:txBody>
      </p:sp>
      <p:cxnSp>
        <p:nvCxnSpPr>
          <p:cNvPr id="751" name="Google Shape;751;p35"/>
          <p:cNvCxnSpPr/>
          <p:nvPr/>
        </p:nvCxnSpPr>
        <p:spPr>
          <a:xfrm>
            <a:off x="7085719" y="421640"/>
            <a:ext cx="1392767" cy="0"/>
          </a:xfrm>
          <a:prstGeom prst="straightConnector1">
            <a:avLst/>
          </a:prstGeom>
          <a:noFill/>
          <a:ln cap="flat" cmpd="sng" w="9525">
            <a:solidFill>
              <a:srgbClr val="633017"/>
            </a:solidFill>
            <a:prstDash val="dash"/>
            <a:miter lim="800000"/>
            <a:headEnd len="sm" w="sm" type="none"/>
            <a:tailEnd len="sm" w="sm" type="none"/>
          </a:ln>
        </p:spPr>
      </p:cxnSp>
      <p:cxnSp>
        <p:nvCxnSpPr>
          <p:cNvPr id="752" name="Google Shape;752;p35"/>
          <p:cNvCxnSpPr/>
          <p:nvPr/>
        </p:nvCxnSpPr>
        <p:spPr>
          <a:xfrm>
            <a:off x="3677885" y="421640"/>
            <a:ext cx="1392767" cy="0"/>
          </a:xfrm>
          <a:prstGeom prst="straightConnector1">
            <a:avLst/>
          </a:prstGeom>
          <a:noFill/>
          <a:ln cap="flat" cmpd="sng" w="9525">
            <a:solidFill>
              <a:srgbClr val="633017"/>
            </a:solidFill>
            <a:prstDash val="dash"/>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90"/>
                                        </p:tgtEl>
                                        <p:attrNameLst>
                                          <p:attrName>style.visibility</p:attrName>
                                        </p:attrNameLst>
                                      </p:cBhvr>
                                      <p:to>
                                        <p:strVal val="visible"/>
                                      </p:to>
                                    </p:set>
                                    <p:anim calcmode="lin" valueType="num">
                                      <p:cBhvr additive="base">
                                        <p:cTn dur="500"/>
                                        <p:tgtEl>
                                          <p:spTgt spid="690"/>
                                        </p:tgtEl>
                                        <p:attrNameLst>
                                          <p:attrName>ppt_w</p:attrName>
                                        </p:attrNameLst>
                                      </p:cBhvr>
                                      <p:tavLst>
                                        <p:tav fmla="" tm="0">
                                          <p:val>
                                            <p:strVal val="0"/>
                                          </p:val>
                                        </p:tav>
                                        <p:tav fmla="" tm="100000">
                                          <p:val>
                                            <p:strVal val="#ppt_w"/>
                                          </p:val>
                                        </p:tav>
                                      </p:tavLst>
                                    </p:anim>
                                    <p:anim calcmode="lin" valueType="num">
                                      <p:cBhvr additive="base">
                                        <p:cTn dur="500"/>
                                        <p:tgtEl>
                                          <p:spTgt spid="69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32"/>
                                        </p:tgtEl>
                                        <p:attrNameLst>
                                          <p:attrName>style.visibility</p:attrName>
                                        </p:attrNameLst>
                                      </p:cBhvr>
                                      <p:to>
                                        <p:strVal val="visible"/>
                                      </p:to>
                                    </p:set>
                                    <p:anim calcmode="lin" valueType="num">
                                      <p:cBhvr additive="base">
                                        <p:cTn dur="500"/>
                                        <p:tgtEl>
                                          <p:spTgt spid="73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35"/>
                                        </p:tgtEl>
                                        <p:attrNameLst>
                                          <p:attrName>style.visibility</p:attrName>
                                        </p:attrNameLst>
                                      </p:cBhvr>
                                      <p:to>
                                        <p:strVal val="visible"/>
                                      </p:to>
                                    </p:set>
                                    <p:anim calcmode="lin" valueType="num">
                                      <p:cBhvr additive="base">
                                        <p:cTn dur="500"/>
                                        <p:tgtEl>
                                          <p:spTgt spid="73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38"/>
                                        </p:tgtEl>
                                        <p:attrNameLst>
                                          <p:attrName>style.visibility</p:attrName>
                                        </p:attrNameLst>
                                      </p:cBhvr>
                                      <p:to>
                                        <p:strVal val="visible"/>
                                      </p:to>
                                    </p:set>
                                    <p:anim calcmode="lin" valueType="num">
                                      <p:cBhvr additive="base">
                                        <p:cTn dur="500"/>
                                        <p:tgtEl>
                                          <p:spTgt spid="73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741"/>
                                        </p:tgtEl>
                                        <p:attrNameLst>
                                          <p:attrName>style.visibility</p:attrName>
                                        </p:attrNameLst>
                                      </p:cBhvr>
                                      <p:to>
                                        <p:strVal val="visible"/>
                                      </p:to>
                                    </p:set>
                                    <p:anim calcmode="lin" valueType="num">
                                      <p:cBhvr additive="base">
                                        <p:cTn dur="500"/>
                                        <p:tgtEl>
                                          <p:spTgt spid="74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44"/>
                                        </p:tgtEl>
                                        <p:attrNameLst>
                                          <p:attrName>style.visibility</p:attrName>
                                        </p:attrNameLst>
                                      </p:cBhvr>
                                      <p:to>
                                        <p:strVal val="visible"/>
                                      </p:to>
                                    </p:set>
                                    <p:anim calcmode="lin" valueType="num">
                                      <p:cBhvr additive="base">
                                        <p:cTn dur="500"/>
                                        <p:tgtEl>
                                          <p:spTgt spid="74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47"/>
                                        </p:tgtEl>
                                        <p:attrNameLst>
                                          <p:attrName>style.visibility</p:attrName>
                                        </p:attrNameLst>
                                      </p:cBhvr>
                                      <p:to>
                                        <p:strVal val="visible"/>
                                      </p:to>
                                    </p:set>
                                    <p:anim calcmode="lin" valueType="num">
                                      <p:cBhvr additive="base">
                                        <p:cTn dur="500"/>
                                        <p:tgtEl>
                                          <p:spTgt spid="747"/>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1">
                                  <p:stCondLst>
                                    <p:cond delay="0"/>
                                  </p:stCondLst>
                                  <p:childTnLst>
                                    <p:set>
                                      <p:cBhvr>
                                        <p:cTn dur="1" fill="hold">
                                          <p:stCondLst>
                                            <p:cond delay="0"/>
                                          </p:stCondLst>
                                        </p:cTn>
                                        <p:tgtEl>
                                          <p:spTgt spid="750"/>
                                        </p:tgtEl>
                                        <p:attrNameLst>
                                          <p:attrName>style.visibility</p:attrName>
                                        </p:attrNameLst>
                                      </p:cBhvr>
                                      <p:to>
                                        <p:strVal val="visible"/>
                                      </p:to>
                                    </p:set>
                                    <p:anim calcmode="lin" valueType="num">
                                      <p:cBhvr additive="base">
                                        <p:cTn dur="500"/>
                                        <p:tgtEl>
                                          <p:spTgt spid="750"/>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400"/>
                                  </p:stCondLst>
                                  <p:childTnLst>
                                    <p:set>
                                      <p:cBhvr>
                                        <p:cTn dur="1" fill="hold">
                                          <p:stCondLst>
                                            <p:cond delay="0"/>
                                          </p:stCondLst>
                                        </p:cTn>
                                        <p:tgtEl>
                                          <p:spTgt spid="751"/>
                                        </p:tgtEl>
                                        <p:attrNameLst>
                                          <p:attrName>style.visibility</p:attrName>
                                        </p:attrNameLst>
                                      </p:cBhvr>
                                      <p:to>
                                        <p:strVal val="visible"/>
                                      </p:to>
                                    </p:set>
                                    <p:animEffect filter="fade" transition="in">
                                      <p:cBhvr>
                                        <p:cTn dur="500"/>
                                        <p:tgtEl>
                                          <p:spTgt spid="751"/>
                                        </p:tgtEl>
                                      </p:cBhvr>
                                    </p:animEffect>
                                  </p:childTnLst>
                                </p:cTn>
                              </p:par>
                              <p:par>
                                <p:cTn fill="hold" nodeType="withEffect" presetClass="entr" presetID="10" presetSubtype="0">
                                  <p:stCondLst>
                                    <p:cond delay="400"/>
                                  </p:stCondLst>
                                  <p:childTnLst>
                                    <p:set>
                                      <p:cBhvr>
                                        <p:cTn dur="1" fill="hold">
                                          <p:stCondLst>
                                            <p:cond delay="0"/>
                                          </p:stCondLst>
                                        </p:cTn>
                                        <p:tgtEl>
                                          <p:spTgt spid="752"/>
                                        </p:tgtEl>
                                        <p:attrNameLst>
                                          <p:attrName>style.visibility</p:attrName>
                                        </p:attrNameLst>
                                      </p:cBhvr>
                                      <p:to>
                                        <p:strVal val="visible"/>
                                      </p:to>
                                    </p:set>
                                    <p:animEffect filter="fade" transition="in">
                                      <p:cBhvr>
                                        <p:cTn dur="500"/>
                                        <p:tgtEl>
                                          <p:spTgt spid="7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36"/>
          <p:cNvSpPr/>
          <p:nvPr/>
        </p:nvSpPr>
        <p:spPr>
          <a:xfrm>
            <a:off x="783763" y="1454787"/>
            <a:ext cx="1978662" cy="1978662"/>
          </a:xfrm>
          <a:prstGeom prst="ellipse">
            <a:avLst/>
          </a:prstGeom>
          <a:blipFill rotWithShape="1">
            <a:blip r:embed="rId3">
              <a:alphaModFix/>
            </a:blip>
            <a:stretch>
              <a:fillRect b="0" l="0" r="0" t="0"/>
            </a:stretch>
          </a:blipFill>
          <a:ln cap="flat" cmpd="sng" w="635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430405"/>
              </a:solidFill>
              <a:latin typeface="Century Gothic"/>
              <a:ea typeface="Century Gothic"/>
              <a:cs typeface="Century Gothic"/>
              <a:sym typeface="Century Gothic"/>
            </a:endParaRPr>
          </a:p>
        </p:txBody>
      </p:sp>
      <p:cxnSp>
        <p:nvCxnSpPr>
          <p:cNvPr id="758" name="Google Shape;758;p36"/>
          <p:cNvCxnSpPr/>
          <p:nvPr/>
        </p:nvCxnSpPr>
        <p:spPr>
          <a:xfrm>
            <a:off x="1772240" y="3553120"/>
            <a:ext cx="0" cy="448281"/>
          </a:xfrm>
          <a:prstGeom prst="straightConnector1">
            <a:avLst/>
          </a:prstGeom>
          <a:noFill/>
          <a:ln cap="flat" cmpd="sng" w="19050">
            <a:solidFill>
              <a:srgbClr val="BFBFBF"/>
            </a:solidFill>
            <a:prstDash val="dot"/>
            <a:miter lim="800000"/>
            <a:headEnd len="med" w="med" type="oval"/>
            <a:tailEnd len="sm" w="sm" type="none"/>
          </a:ln>
        </p:spPr>
      </p:cxnSp>
      <p:sp>
        <p:nvSpPr>
          <p:cNvPr id="759" name="Google Shape;759;p36"/>
          <p:cNvSpPr txBox="1"/>
          <p:nvPr/>
        </p:nvSpPr>
        <p:spPr>
          <a:xfrm>
            <a:off x="691538" y="3959145"/>
            <a:ext cx="2163112" cy="103067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430405"/>
              </a:buClr>
              <a:buSzPts val="1200"/>
              <a:buFont typeface="Century Gothic"/>
              <a:buNone/>
            </a:pPr>
            <a:r>
              <a:rPr b="0" lang="en-US" sz="1200">
                <a:solidFill>
                  <a:srgbClr val="430405"/>
                </a:solidFill>
                <a:latin typeface="Century Gothic"/>
                <a:ea typeface="Century Gothic"/>
                <a:cs typeface="Century Gothic"/>
                <a:sym typeface="Century Gothic"/>
              </a:rPr>
              <a:t>Always give your best never worry for results.</a:t>
            </a:r>
            <a:endParaRPr b="0" sz="1200">
              <a:solidFill>
                <a:srgbClr val="430405"/>
              </a:solidFill>
              <a:latin typeface="Century Gothic"/>
              <a:ea typeface="Century Gothic"/>
              <a:cs typeface="Century Gothic"/>
              <a:sym typeface="Century Gothic"/>
            </a:endParaRPr>
          </a:p>
        </p:txBody>
      </p:sp>
      <p:sp>
        <p:nvSpPr>
          <p:cNvPr id="760" name="Google Shape;760;p36"/>
          <p:cNvSpPr/>
          <p:nvPr/>
        </p:nvSpPr>
        <p:spPr>
          <a:xfrm>
            <a:off x="2945658" y="2661759"/>
            <a:ext cx="1978662" cy="1978662"/>
          </a:xfrm>
          <a:prstGeom prst="ellipse">
            <a:avLst/>
          </a:prstGeom>
          <a:blipFill rotWithShape="1">
            <a:blip r:embed="rId4">
              <a:alphaModFix/>
            </a:blip>
            <a:stretch>
              <a:fillRect b="0" l="0" r="0" t="0"/>
            </a:stretch>
          </a:blipFill>
          <a:ln cap="flat" cmpd="sng" w="635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430405"/>
              </a:solidFill>
              <a:latin typeface="Century Gothic"/>
              <a:ea typeface="Century Gothic"/>
              <a:cs typeface="Century Gothic"/>
              <a:sym typeface="Century Gothic"/>
            </a:endParaRPr>
          </a:p>
        </p:txBody>
      </p:sp>
      <p:cxnSp>
        <p:nvCxnSpPr>
          <p:cNvPr id="761" name="Google Shape;761;p36"/>
          <p:cNvCxnSpPr/>
          <p:nvPr/>
        </p:nvCxnSpPr>
        <p:spPr>
          <a:xfrm>
            <a:off x="3934135" y="4802347"/>
            <a:ext cx="0" cy="448281"/>
          </a:xfrm>
          <a:prstGeom prst="straightConnector1">
            <a:avLst/>
          </a:prstGeom>
          <a:noFill/>
          <a:ln cap="flat" cmpd="sng" w="19050">
            <a:solidFill>
              <a:srgbClr val="BFBFBF"/>
            </a:solidFill>
            <a:prstDash val="dot"/>
            <a:miter lim="800000"/>
            <a:headEnd len="med" w="med" type="oval"/>
            <a:tailEnd len="sm" w="sm" type="none"/>
          </a:ln>
        </p:spPr>
      </p:cxnSp>
      <p:sp>
        <p:nvSpPr>
          <p:cNvPr id="762" name="Google Shape;762;p36"/>
          <p:cNvSpPr txBox="1"/>
          <p:nvPr/>
        </p:nvSpPr>
        <p:spPr>
          <a:xfrm>
            <a:off x="2853433" y="5208373"/>
            <a:ext cx="2163112" cy="103067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430405"/>
              </a:buClr>
              <a:buSzPts val="1200"/>
              <a:buFont typeface="Century Gothic"/>
              <a:buNone/>
            </a:pPr>
            <a:r>
              <a:rPr b="0" lang="en-US" sz="1200">
                <a:solidFill>
                  <a:srgbClr val="430405"/>
                </a:solidFill>
                <a:latin typeface="Century Gothic"/>
                <a:ea typeface="Century Gothic"/>
                <a:cs typeface="Century Gothic"/>
                <a:sym typeface="Century Gothic"/>
              </a:rPr>
              <a:t>Education is the most powerful weapon which you can use to change the world.</a:t>
            </a:r>
            <a:endParaRPr b="0" sz="1200">
              <a:solidFill>
                <a:srgbClr val="430405"/>
              </a:solidFill>
              <a:latin typeface="Century Gothic"/>
              <a:ea typeface="Century Gothic"/>
              <a:cs typeface="Century Gothic"/>
              <a:sym typeface="Century Gothic"/>
            </a:endParaRPr>
          </a:p>
        </p:txBody>
      </p:sp>
      <p:sp>
        <p:nvSpPr>
          <p:cNvPr id="763" name="Google Shape;763;p36"/>
          <p:cNvSpPr/>
          <p:nvPr/>
        </p:nvSpPr>
        <p:spPr>
          <a:xfrm>
            <a:off x="5105845" y="1433659"/>
            <a:ext cx="1978662" cy="1978662"/>
          </a:xfrm>
          <a:prstGeom prst="ellipse">
            <a:avLst/>
          </a:prstGeom>
          <a:blipFill rotWithShape="1">
            <a:blip r:embed="rId5">
              <a:alphaModFix/>
            </a:blip>
            <a:stretch>
              <a:fillRect b="0" l="0" r="0" t="0"/>
            </a:stretch>
          </a:blipFill>
          <a:ln cap="flat" cmpd="sng" w="635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430405"/>
              </a:solidFill>
              <a:latin typeface="Century Gothic"/>
              <a:ea typeface="Century Gothic"/>
              <a:cs typeface="Century Gothic"/>
              <a:sym typeface="Century Gothic"/>
            </a:endParaRPr>
          </a:p>
        </p:txBody>
      </p:sp>
      <p:cxnSp>
        <p:nvCxnSpPr>
          <p:cNvPr id="764" name="Google Shape;764;p36"/>
          <p:cNvCxnSpPr/>
          <p:nvPr/>
        </p:nvCxnSpPr>
        <p:spPr>
          <a:xfrm>
            <a:off x="6092614" y="3574247"/>
            <a:ext cx="0" cy="448281"/>
          </a:xfrm>
          <a:prstGeom prst="straightConnector1">
            <a:avLst/>
          </a:prstGeom>
          <a:noFill/>
          <a:ln cap="flat" cmpd="sng" w="19050">
            <a:solidFill>
              <a:srgbClr val="BFBFBF"/>
            </a:solidFill>
            <a:prstDash val="dot"/>
            <a:miter lim="800000"/>
            <a:headEnd len="med" w="med" type="oval"/>
            <a:tailEnd len="sm" w="sm" type="none"/>
          </a:ln>
        </p:spPr>
      </p:cxnSp>
      <p:sp>
        <p:nvSpPr>
          <p:cNvPr id="765" name="Google Shape;765;p36"/>
          <p:cNvSpPr txBox="1"/>
          <p:nvPr/>
        </p:nvSpPr>
        <p:spPr>
          <a:xfrm>
            <a:off x="5011912" y="3980273"/>
            <a:ext cx="2163112" cy="103067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430405"/>
              </a:buClr>
              <a:buSzPts val="1200"/>
              <a:buFont typeface="Century Gothic"/>
              <a:buNone/>
            </a:pPr>
            <a:r>
              <a:rPr b="0" lang="en-US" sz="1200">
                <a:solidFill>
                  <a:srgbClr val="430405"/>
                </a:solidFill>
                <a:latin typeface="Century Gothic"/>
                <a:ea typeface="Century Gothic"/>
                <a:cs typeface="Century Gothic"/>
                <a:sym typeface="Century Gothic"/>
              </a:rPr>
              <a:t>Be an encourager, the world has enough critics already.</a:t>
            </a:r>
            <a:endParaRPr b="0" sz="1200">
              <a:solidFill>
                <a:srgbClr val="430405"/>
              </a:solidFill>
              <a:latin typeface="Century Gothic"/>
              <a:ea typeface="Century Gothic"/>
              <a:cs typeface="Century Gothic"/>
              <a:sym typeface="Century Gothic"/>
            </a:endParaRPr>
          </a:p>
        </p:txBody>
      </p:sp>
      <p:sp>
        <p:nvSpPr>
          <p:cNvPr id="766" name="Google Shape;766;p36"/>
          <p:cNvSpPr/>
          <p:nvPr/>
        </p:nvSpPr>
        <p:spPr>
          <a:xfrm>
            <a:off x="7269447" y="2640263"/>
            <a:ext cx="1978662" cy="1978662"/>
          </a:xfrm>
          <a:prstGeom prst="ellipse">
            <a:avLst/>
          </a:prstGeom>
          <a:blipFill rotWithShape="1">
            <a:blip r:embed="rId6">
              <a:alphaModFix/>
            </a:blip>
            <a:stretch>
              <a:fillRect b="0" l="0" r="0" t="0"/>
            </a:stretch>
          </a:blipFill>
          <a:ln cap="flat" cmpd="sng" w="635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430405"/>
              </a:solidFill>
              <a:latin typeface="Century Gothic"/>
              <a:ea typeface="Century Gothic"/>
              <a:cs typeface="Century Gothic"/>
              <a:sym typeface="Century Gothic"/>
            </a:endParaRPr>
          </a:p>
        </p:txBody>
      </p:sp>
      <p:cxnSp>
        <p:nvCxnSpPr>
          <p:cNvPr id="767" name="Google Shape;767;p36"/>
          <p:cNvCxnSpPr/>
          <p:nvPr/>
        </p:nvCxnSpPr>
        <p:spPr>
          <a:xfrm>
            <a:off x="8254509" y="4823843"/>
            <a:ext cx="0" cy="448281"/>
          </a:xfrm>
          <a:prstGeom prst="straightConnector1">
            <a:avLst/>
          </a:prstGeom>
          <a:noFill/>
          <a:ln cap="flat" cmpd="sng" w="19050">
            <a:solidFill>
              <a:srgbClr val="BFBFBF"/>
            </a:solidFill>
            <a:prstDash val="dot"/>
            <a:miter lim="800000"/>
            <a:headEnd len="med" w="med" type="oval"/>
            <a:tailEnd len="sm" w="sm" type="none"/>
          </a:ln>
        </p:spPr>
      </p:cxnSp>
      <p:sp>
        <p:nvSpPr>
          <p:cNvPr id="768" name="Google Shape;768;p36"/>
          <p:cNvSpPr txBox="1"/>
          <p:nvPr/>
        </p:nvSpPr>
        <p:spPr>
          <a:xfrm>
            <a:off x="7173807" y="5229869"/>
            <a:ext cx="2163112" cy="103067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430405"/>
              </a:buClr>
              <a:buSzPts val="1200"/>
              <a:buFont typeface="Century Gothic"/>
              <a:buNone/>
            </a:pPr>
            <a:r>
              <a:rPr b="0" lang="en-US" sz="1200">
                <a:solidFill>
                  <a:srgbClr val="430405"/>
                </a:solidFill>
                <a:latin typeface="Century Gothic"/>
                <a:ea typeface="Century Gothic"/>
                <a:cs typeface="Century Gothic"/>
                <a:sym typeface="Century Gothic"/>
              </a:rPr>
              <a:t>Always give your best never worry for results.</a:t>
            </a:r>
            <a:endParaRPr b="0" sz="1200">
              <a:solidFill>
                <a:srgbClr val="430405"/>
              </a:solidFill>
              <a:latin typeface="Century Gothic"/>
              <a:ea typeface="Century Gothic"/>
              <a:cs typeface="Century Gothic"/>
              <a:sym typeface="Century Gothic"/>
            </a:endParaRPr>
          </a:p>
        </p:txBody>
      </p:sp>
      <p:sp>
        <p:nvSpPr>
          <p:cNvPr id="769" name="Google Shape;769;p36"/>
          <p:cNvSpPr/>
          <p:nvPr/>
        </p:nvSpPr>
        <p:spPr>
          <a:xfrm>
            <a:off x="9431342" y="1412163"/>
            <a:ext cx="1978662" cy="1978662"/>
          </a:xfrm>
          <a:prstGeom prst="ellipse">
            <a:avLst/>
          </a:prstGeom>
          <a:blipFill rotWithShape="1">
            <a:blip r:embed="rId7">
              <a:alphaModFix/>
            </a:blip>
            <a:stretch>
              <a:fillRect b="0" l="0" r="0" t="0"/>
            </a:stretch>
          </a:blipFill>
          <a:ln cap="flat" cmpd="sng" w="635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430405"/>
              </a:solidFill>
              <a:latin typeface="Century Gothic"/>
              <a:ea typeface="Century Gothic"/>
              <a:cs typeface="Century Gothic"/>
              <a:sym typeface="Century Gothic"/>
            </a:endParaRPr>
          </a:p>
        </p:txBody>
      </p:sp>
      <p:cxnSp>
        <p:nvCxnSpPr>
          <p:cNvPr id="770" name="Google Shape;770;p36"/>
          <p:cNvCxnSpPr/>
          <p:nvPr/>
        </p:nvCxnSpPr>
        <p:spPr>
          <a:xfrm>
            <a:off x="10412988" y="3595743"/>
            <a:ext cx="0" cy="448281"/>
          </a:xfrm>
          <a:prstGeom prst="straightConnector1">
            <a:avLst/>
          </a:prstGeom>
          <a:noFill/>
          <a:ln cap="flat" cmpd="sng" w="19050">
            <a:solidFill>
              <a:srgbClr val="BFBFBF"/>
            </a:solidFill>
            <a:prstDash val="dot"/>
            <a:miter lim="800000"/>
            <a:headEnd len="med" w="med" type="oval"/>
            <a:tailEnd len="sm" w="sm" type="none"/>
          </a:ln>
        </p:spPr>
      </p:cxnSp>
      <p:sp>
        <p:nvSpPr>
          <p:cNvPr id="771" name="Google Shape;771;p36"/>
          <p:cNvSpPr txBox="1"/>
          <p:nvPr/>
        </p:nvSpPr>
        <p:spPr>
          <a:xfrm>
            <a:off x="9332286" y="4001769"/>
            <a:ext cx="2163112" cy="103067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430405"/>
              </a:buClr>
              <a:buSzPts val="1200"/>
              <a:buFont typeface="Century Gothic"/>
              <a:buNone/>
            </a:pPr>
            <a:r>
              <a:rPr b="0" lang="en-US" sz="1200">
                <a:solidFill>
                  <a:srgbClr val="430405"/>
                </a:solidFill>
                <a:latin typeface="Century Gothic"/>
                <a:ea typeface="Century Gothic"/>
                <a:cs typeface="Century Gothic"/>
                <a:sym typeface="Century Gothic"/>
              </a:rPr>
              <a:t>Be an encourager, the world has enough critics already.</a:t>
            </a:r>
            <a:endParaRPr b="0" sz="1200">
              <a:solidFill>
                <a:srgbClr val="430405"/>
              </a:solidFill>
              <a:latin typeface="Century Gothic"/>
              <a:ea typeface="Century Gothic"/>
              <a:cs typeface="Century Gothic"/>
              <a:sym typeface="Century Gothic"/>
            </a:endParaRPr>
          </a:p>
        </p:txBody>
      </p:sp>
      <p:sp>
        <p:nvSpPr>
          <p:cNvPr id="772" name="Google Shape;772;p36"/>
          <p:cNvSpPr txBox="1"/>
          <p:nvPr/>
        </p:nvSpPr>
        <p:spPr>
          <a:xfrm>
            <a:off x="5098294" y="112607"/>
            <a:ext cx="203172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430405"/>
                </a:solidFill>
                <a:latin typeface="Century Gothic"/>
                <a:ea typeface="Century Gothic"/>
                <a:cs typeface="Century Gothic"/>
                <a:sym typeface="Century Gothic"/>
              </a:rPr>
              <a:t>Forum</a:t>
            </a:r>
            <a:endParaRPr b="1" sz="3200">
              <a:solidFill>
                <a:srgbClr val="430405"/>
              </a:solidFill>
              <a:latin typeface="Century Gothic"/>
              <a:ea typeface="Century Gothic"/>
              <a:cs typeface="Century Gothic"/>
              <a:sym typeface="Century Gothic"/>
            </a:endParaRPr>
          </a:p>
        </p:txBody>
      </p:sp>
      <p:cxnSp>
        <p:nvCxnSpPr>
          <p:cNvPr id="773" name="Google Shape;773;p36"/>
          <p:cNvCxnSpPr/>
          <p:nvPr/>
        </p:nvCxnSpPr>
        <p:spPr>
          <a:xfrm>
            <a:off x="7085719" y="421640"/>
            <a:ext cx="1392767" cy="0"/>
          </a:xfrm>
          <a:prstGeom prst="straightConnector1">
            <a:avLst/>
          </a:prstGeom>
          <a:noFill/>
          <a:ln cap="flat" cmpd="sng" w="9525">
            <a:solidFill>
              <a:srgbClr val="633017"/>
            </a:solidFill>
            <a:prstDash val="dash"/>
            <a:miter lim="800000"/>
            <a:headEnd len="sm" w="sm" type="none"/>
            <a:tailEnd len="sm" w="sm" type="none"/>
          </a:ln>
        </p:spPr>
      </p:cxnSp>
      <p:cxnSp>
        <p:nvCxnSpPr>
          <p:cNvPr id="774" name="Google Shape;774;p36"/>
          <p:cNvCxnSpPr/>
          <p:nvPr/>
        </p:nvCxnSpPr>
        <p:spPr>
          <a:xfrm>
            <a:off x="3677885" y="421640"/>
            <a:ext cx="1392767" cy="0"/>
          </a:xfrm>
          <a:prstGeom prst="straightConnector1">
            <a:avLst/>
          </a:prstGeom>
          <a:noFill/>
          <a:ln cap="flat" cmpd="sng" w="9525">
            <a:solidFill>
              <a:srgbClr val="633017"/>
            </a:solidFill>
            <a:prstDash val="dash"/>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7"/>
                                        </p:tgtEl>
                                        <p:attrNameLst>
                                          <p:attrName>style.visibility</p:attrName>
                                        </p:attrNameLst>
                                      </p:cBhvr>
                                      <p:to>
                                        <p:strVal val="visible"/>
                                      </p:to>
                                    </p:set>
                                    <p:animEffect filter="fade" transition="in">
                                      <p:cBhvr>
                                        <p:cTn dur="1000"/>
                                        <p:tgtEl>
                                          <p:spTgt spid="757"/>
                                        </p:tgtEl>
                                      </p:cBhvr>
                                    </p:animEffect>
                                  </p:childTnLst>
                                </p:cTn>
                              </p:par>
                              <p:par>
                                <p:cTn fill="hold" nodeType="withEffect" presetClass="entr" presetID="10" presetSubtype="0">
                                  <p:stCondLst>
                                    <p:cond delay="600"/>
                                  </p:stCondLst>
                                  <p:childTnLst>
                                    <p:set>
                                      <p:cBhvr>
                                        <p:cTn dur="1" fill="hold">
                                          <p:stCondLst>
                                            <p:cond delay="0"/>
                                          </p:stCondLst>
                                        </p:cTn>
                                        <p:tgtEl>
                                          <p:spTgt spid="760"/>
                                        </p:tgtEl>
                                        <p:attrNameLst>
                                          <p:attrName>style.visibility</p:attrName>
                                        </p:attrNameLst>
                                      </p:cBhvr>
                                      <p:to>
                                        <p:strVal val="visible"/>
                                      </p:to>
                                    </p:set>
                                    <p:animEffect filter="fade" transition="in">
                                      <p:cBhvr>
                                        <p:cTn dur="1000"/>
                                        <p:tgtEl>
                                          <p:spTgt spid="760"/>
                                        </p:tgtEl>
                                      </p:cBhvr>
                                    </p:animEffect>
                                  </p:childTnLst>
                                </p:cTn>
                              </p:par>
                              <p:par>
                                <p:cTn fill="hold" nodeType="withEffect" presetClass="entr" presetID="10" presetSubtype="0">
                                  <p:stCondLst>
                                    <p:cond delay="200"/>
                                  </p:stCondLst>
                                  <p:childTnLst>
                                    <p:set>
                                      <p:cBhvr>
                                        <p:cTn dur="1" fill="hold">
                                          <p:stCondLst>
                                            <p:cond delay="0"/>
                                          </p:stCondLst>
                                        </p:cTn>
                                        <p:tgtEl>
                                          <p:spTgt spid="763"/>
                                        </p:tgtEl>
                                        <p:attrNameLst>
                                          <p:attrName>style.visibility</p:attrName>
                                        </p:attrNameLst>
                                      </p:cBhvr>
                                      <p:to>
                                        <p:strVal val="visible"/>
                                      </p:to>
                                    </p:set>
                                    <p:animEffect filter="fade" transition="in">
                                      <p:cBhvr>
                                        <p:cTn dur="1000"/>
                                        <p:tgtEl>
                                          <p:spTgt spid="763"/>
                                        </p:tgtEl>
                                      </p:cBhvr>
                                    </p:animEffect>
                                  </p:childTnLst>
                                </p:cTn>
                              </p:par>
                              <p:par>
                                <p:cTn fill="hold" nodeType="withEffect" presetClass="entr" presetID="10" presetSubtype="0">
                                  <p:stCondLst>
                                    <p:cond delay="500"/>
                                  </p:stCondLst>
                                  <p:childTnLst>
                                    <p:set>
                                      <p:cBhvr>
                                        <p:cTn dur="1" fill="hold">
                                          <p:stCondLst>
                                            <p:cond delay="0"/>
                                          </p:stCondLst>
                                        </p:cTn>
                                        <p:tgtEl>
                                          <p:spTgt spid="766"/>
                                        </p:tgtEl>
                                        <p:attrNameLst>
                                          <p:attrName>style.visibility</p:attrName>
                                        </p:attrNameLst>
                                      </p:cBhvr>
                                      <p:to>
                                        <p:strVal val="visible"/>
                                      </p:to>
                                    </p:set>
                                    <p:animEffect filter="fade" transition="in">
                                      <p:cBhvr>
                                        <p:cTn dur="1000"/>
                                        <p:tgtEl>
                                          <p:spTgt spid="766"/>
                                        </p:tgtEl>
                                      </p:cBhvr>
                                    </p:animEffect>
                                  </p:childTnLst>
                                </p:cTn>
                              </p:par>
                              <p:par>
                                <p:cTn fill="hold" nodeType="withEffect" presetClass="entr" presetID="10" presetSubtype="0">
                                  <p:stCondLst>
                                    <p:cond delay="800"/>
                                  </p:stCondLst>
                                  <p:childTnLst>
                                    <p:set>
                                      <p:cBhvr>
                                        <p:cTn dur="1" fill="hold">
                                          <p:stCondLst>
                                            <p:cond delay="0"/>
                                          </p:stCondLst>
                                        </p:cTn>
                                        <p:tgtEl>
                                          <p:spTgt spid="769"/>
                                        </p:tgtEl>
                                        <p:attrNameLst>
                                          <p:attrName>style.visibility</p:attrName>
                                        </p:attrNameLst>
                                      </p:cBhvr>
                                      <p:to>
                                        <p:strVal val="visible"/>
                                      </p:to>
                                    </p:set>
                                    <p:animEffect filter="fade" transition="in">
                                      <p:cBhvr>
                                        <p:cTn dur="1000"/>
                                        <p:tgtEl>
                                          <p:spTgt spid="76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58"/>
                                        </p:tgtEl>
                                        <p:attrNameLst>
                                          <p:attrName>style.visibility</p:attrName>
                                        </p:attrNameLst>
                                      </p:cBhvr>
                                      <p:to>
                                        <p:strVal val="visible"/>
                                      </p:to>
                                    </p:set>
                                    <p:animEffect filter="fade" transition="in">
                                      <p:cBhvr>
                                        <p:cTn dur="500"/>
                                        <p:tgtEl>
                                          <p:spTgt spid="758"/>
                                        </p:tgtEl>
                                      </p:cBhvr>
                                    </p:animEffect>
                                  </p:childTnLst>
                                </p:cTn>
                              </p:par>
                              <p:par>
                                <p:cTn fill="hold" nodeType="with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500"/>
                                        <p:tgtEl>
                                          <p:spTgt spid="761"/>
                                        </p:tgtEl>
                                      </p:cBhvr>
                                    </p:animEffect>
                                  </p:childTnLst>
                                </p:cTn>
                              </p:par>
                              <p:par>
                                <p:cTn fill="hold" nodeType="with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500"/>
                                        <p:tgtEl>
                                          <p:spTgt spid="764"/>
                                        </p:tgtEl>
                                      </p:cBhvr>
                                    </p:animEffect>
                                  </p:childTnLst>
                                </p:cTn>
                              </p:par>
                              <p:par>
                                <p:cTn fill="hold" nodeType="with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500"/>
                                        <p:tgtEl>
                                          <p:spTgt spid="767"/>
                                        </p:tgtEl>
                                      </p:cBhvr>
                                    </p:animEffect>
                                  </p:childTnLst>
                                </p:cTn>
                              </p:par>
                              <p:par>
                                <p:cTn fill="hold" nodeType="with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500"/>
                                        <p:tgtEl>
                                          <p:spTgt spid="77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59"/>
                                        </p:tgtEl>
                                        <p:attrNameLst>
                                          <p:attrName>style.visibility</p:attrName>
                                        </p:attrNameLst>
                                      </p:cBhvr>
                                      <p:to>
                                        <p:strVal val="visible"/>
                                      </p:to>
                                    </p:set>
                                    <p:animEffect filter="fade" transition="in">
                                      <p:cBhvr>
                                        <p:cTn dur="500"/>
                                        <p:tgtEl>
                                          <p:spTgt spid="75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500"/>
                                        <p:tgtEl>
                                          <p:spTgt spid="762"/>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500"/>
                                        <p:tgtEl>
                                          <p:spTgt spid="76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68"/>
                                        </p:tgtEl>
                                        <p:attrNameLst>
                                          <p:attrName>style.visibility</p:attrName>
                                        </p:attrNameLst>
                                      </p:cBhvr>
                                      <p:to>
                                        <p:strVal val="visible"/>
                                      </p:to>
                                    </p:set>
                                    <p:animEffect filter="fade" transition="in">
                                      <p:cBhvr>
                                        <p:cTn dur="500"/>
                                        <p:tgtEl>
                                          <p:spTgt spid="768"/>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500"/>
                                        <p:tgtEl>
                                          <p:spTgt spid="771"/>
                                        </p:tgtEl>
                                      </p:cBhvr>
                                    </p:animEffect>
                                  </p:childTnLst>
                                </p:cTn>
                              </p:par>
                            </p:childTnLst>
                          </p:cTn>
                        </p:par>
                        <p:par>
                          <p:cTn fill="hold">
                            <p:stCondLst>
                              <p:cond delay="4000"/>
                            </p:stCondLst>
                            <p:childTnLst>
                              <p:par>
                                <p:cTn fill="hold" nodeType="afterEffect" presetClass="entr" presetID="2" presetSubtype="1">
                                  <p:stCondLst>
                                    <p:cond delay="0"/>
                                  </p:stCondLst>
                                  <p:childTnLst>
                                    <p:set>
                                      <p:cBhvr>
                                        <p:cTn dur="1" fill="hold">
                                          <p:stCondLst>
                                            <p:cond delay="0"/>
                                          </p:stCondLst>
                                        </p:cTn>
                                        <p:tgtEl>
                                          <p:spTgt spid="772"/>
                                        </p:tgtEl>
                                        <p:attrNameLst>
                                          <p:attrName>style.visibility</p:attrName>
                                        </p:attrNameLst>
                                      </p:cBhvr>
                                      <p:to>
                                        <p:strVal val="visible"/>
                                      </p:to>
                                    </p:set>
                                    <p:anim calcmode="lin" valueType="num">
                                      <p:cBhvr additive="base">
                                        <p:cTn dur="500"/>
                                        <p:tgtEl>
                                          <p:spTgt spid="772"/>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400"/>
                                  </p:stCondLst>
                                  <p:childTnLst>
                                    <p:set>
                                      <p:cBhvr>
                                        <p:cTn dur="1" fill="hold">
                                          <p:stCondLst>
                                            <p:cond delay="0"/>
                                          </p:stCondLst>
                                        </p:cTn>
                                        <p:tgtEl>
                                          <p:spTgt spid="773"/>
                                        </p:tgtEl>
                                        <p:attrNameLst>
                                          <p:attrName>style.visibility</p:attrName>
                                        </p:attrNameLst>
                                      </p:cBhvr>
                                      <p:to>
                                        <p:strVal val="visible"/>
                                      </p:to>
                                    </p:set>
                                    <p:animEffect filter="fade" transition="in">
                                      <p:cBhvr>
                                        <p:cTn dur="500"/>
                                        <p:tgtEl>
                                          <p:spTgt spid="773"/>
                                        </p:tgtEl>
                                      </p:cBhvr>
                                    </p:animEffect>
                                  </p:childTnLst>
                                </p:cTn>
                              </p:par>
                              <p:par>
                                <p:cTn fill="hold" nodeType="withEffect" presetClass="entr" presetID="10" presetSubtype="0">
                                  <p:stCondLst>
                                    <p:cond delay="400"/>
                                  </p:stCondLst>
                                  <p:childTnLst>
                                    <p:set>
                                      <p:cBhvr>
                                        <p:cTn dur="1" fill="hold">
                                          <p:stCondLst>
                                            <p:cond delay="0"/>
                                          </p:stCondLst>
                                        </p:cTn>
                                        <p:tgtEl>
                                          <p:spTgt spid="774"/>
                                        </p:tgtEl>
                                        <p:attrNameLst>
                                          <p:attrName>style.visibility</p:attrName>
                                        </p:attrNameLst>
                                      </p:cBhvr>
                                      <p:to>
                                        <p:strVal val="visible"/>
                                      </p:to>
                                    </p:set>
                                    <p:animEffect filter="fade" transition="in">
                                      <p:cBhvr>
                                        <p:cTn dur="500"/>
                                        <p:tgtEl>
                                          <p:spTgt spid="7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pic>
        <p:nvPicPr>
          <p:cNvPr descr="C:\Users\Administrator\Desktop\QQ截图20170223162104.jpgQQ截图20170223162104" id="779" name="Google Shape;779;p37"/>
          <p:cNvPicPr preferRelativeResize="0"/>
          <p:nvPr/>
        </p:nvPicPr>
        <p:blipFill rotWithShape="1">
          <a:blip r:embed="rId3">
            <a:alphaModFix/>
          </a:blip>
          <a:srcRect b="0" l="0" r="0" t="0"/>
          <a:stretch/>
        </p:blipFill>
        <p:spPr>
          <a:xfrm>
            <a:off x="-16510" y="0"/>
            <a:ext cx="12226925" cy="3861435"/>
          </a:xfrm>
          <a:prstGeom prst="rect">
            <a:avLst/>
          </a:prstGeom>
          <a:noFill/>
          <a:ln>
            <a:noFill/>
          </a:ln>
        </p:spPr>
      </p:pic>
      <p:sp>
        <p:nvSpPr>
          <p:cNvPr id="780" name="Google Shape;780;p37"/>
          <p:cNvSpPr/>
          <p:nvPr/>
        </p:nvSpPr>
        <p:spPr>
          <a:xfrm>
            <a:off x="-16510" y="3862070"/>
            <a:ext cx="12226290" cy="10795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81" name="Google Shape;781;p37"/>
          <p:cNvSpPr/>
          <p:nvPr/>
        </p:nvSpPr>
        <p:spPr>
          <a:xfrm rot="5400000">
            <a:off x="103387" y="-119882"/>
            <a:ext cx="355780" cy="595078"/>
          </a:xfrm>
          <a:prstGeom prst="rtTriangle">
            <a:avLst/>
          </a:prstGeom>
          <a:solidFill>
            <a:srgbClr val="43040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82" name="Google Shape;782;p37"/>
          <p:cNvSpPr/>
          <p:nvPr/>
        </p:nvSpPr>
        <p:spPr>
          <a:xfrm flipH="1" rot="-5400000">
            <a:off x="11734597" y="-119883"/>
            <a:ext cx="355780" cy="595080"/>
          </a:xfrm>
          <a:prstGeom prst="rtTriangle">
            <a:avLst/>
          </a:prstGeom>
          <a:solidFill>
            <a:srgbClr val="430405"/>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783" name="Google Shape;783;p37"/>
          <p:cNvGrpSpPr/>
          <p:nvPr/>
        </p:nvGrpSpPr>
        <p:grpSpPr>
          <a:xfrm>
            <a:off x="5993686" y="3641951"/>
            <a:ext cx="765969" cy="101600"/>
            <a:chOff x="5713016" y="4211546"/>
            <a:chExt cx="765969" cy="101600"/>
          </a:xfrm>
        </p:grpSpPr>
        <p:sp>
          <p:nvSpPr>
            <p:cNvPr id="784" name="Google Shape;784;p37"/>
            <p:cNvSpPr/>
            <p:nvPr/>
          </p:nvSpPr>
          <p:spPr>
            <a:xfrm>
              <a:off x="5713016" y="4211546"/>
              <a:ext cx="101600" cy="1016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85" name="Google Shape;785;p37"/>
            <p:cNvSpPr/>
            <p:nvPr/>
          </p:nvSpPr>
          <p:spPr>
            <a:xfrm>
              <a:off x="5934472" y="4211546"/>
              <a:ext cx="101600" cy="101600"/>
            </a:xfrm>
            <a:prstGeom prst="ellipse">
              <a:avLst/>
            </a:prstGeom>
            <a:solidFill>
              <a:srgbClr val="4304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86" name="Google Shape;786;p37"/>
            <p:cNvSpPr/>
            <p:nvPr/>
          </p:nvSpPr>
          <p:spPr>
            <a:xfrm>
              <a:off x="6155928" y="4211546"/>
              <a:ext cx="101600" cy="1016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87" name="Google Shape;787;p37"/>
            <p:cNvSpPr/>
            <p:nvPr/>
          </p:nvSpPr>
          <p:spPr>
            <a:xfrm>
              <a:off x="6377385" y="4211546"/>
              <a:ext cx="101600" cy="1016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788" name="Google Shape;788;p37"/>
          <p:cNvSpPr/>
          <p:nvPr/>
        </p:nvSpPr>
        <p:spPr>
          <a:xfrm flipH="1">
            <a:off x="7665732" y="104293"/>
            <a:ext cx="3876361" cy="3298841"/>
          </a:xfrm>
          <a:custGeom>
            <a:rect b="b" l="l" r="r" t="t"/>
            <a:pathLst>
              <a:path extrusionOk="0" h="938" w="1104">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chemeClr val="lt1">
              <a:alpha val="54901"/>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89" name="Google Shape;789;p37"/>
          <p:cNvSpPr txBox="1"/>
          <p:nvPr/>
        </p:nvSpPr>
        <p:spPr>
          <a:xfrm>
            <a:off x="-16510" y="4174305"/>
            <a:ext cx="12226290"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a:solidFill>
                  <a:srgbClr val="430405"/>
                </a:solidFill>
                <a:latin typeface="Century Gothic"/>
                <a:ea typeface="Century Gothic"/>
                <a:cs typeface="Century Gothic"/>
                <a:sym typeface="Century Gothic"/>
              </a:rPr>
              <a:t>THANK YOU !</a:t>
            </a:r>
            <a:endParaRPr b="1" sz="6000">
              <a:solidFill>
                <a:srgbClr val="430405"/>
              </a:solidFill>
              <a:latin typeface="Century Gothic"/>
              <a:ea typeface="Century Gothic"/>
              <a:cs typeface="Century Gothic"/>
              <a:sym typeface="Century Gothic"/>
            </a:endParaRPr>
          </a:p>
        </p:txBody>
      </p:sp>
      <p:sp>
        <p:nvSpPr>
          <p:cNvPr id="790" name="Google Shape;790;p37"/>
          <p:cNvSpPr txBox="1"/>
          <p:nvPr/>
        </p:nvSpPr>
        <p:spPr>
          <a:xfrm>
            <a:off x="3551701" y="6402374"/>
            <a:ext cx="4869682"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400">
                <a:solidFill>
                  <a:srgbClr val="430405"/>
                </a:solidFill>
                <a:latin typeface="Century Gothic"/>
                <a:ea typeface="Century Gothic"/>
                <a:cs typeface="Century Gothic"/>
                <a:sym typeface="Century Gothic"/>
              </a:rPr>
              <a:t>www.freepptbackgrounds.net</a:t>
            </a:r>
            <a:endParaRPr sz="1400">
              <a:solidFill>
                <a:srgbClr val="430405"/>
              </a:solidFill>
              <a:latin typeface="Century Gothic"/>
              <a:ea typeface="Century Gothic"/>
              <a:cs typeface="Century Gothic"/>
              <a:sym typeface="Century Gothic"/>
            </a:endParaRPr>
          </a:p>
        </p:txBody>
      </p:sp>
      <p:cxnSp>
        <p:nvCxnSpPr>
          <p:cNvPr id="791" name="Google Shape;791;p37"/>
          <p:cNvCxnSpPr/>
          <p:nvPr/>
        </p:nvCxnSpPr>
        <p:spPr>
          <a:xfrm>
            <a:off x="3196815" y="5273675"/>
            <a:ext cx="5871845" cy="0"/>
          </a:xfrm>
          <a:prstGeom prst="straightConnector1">
            <a:avLst/>
          </a:prstGeom>
          <a:noFill/>
          <a:ln cap="flat" cmpd="sng" w="19050">
            <a:solidFill>
              <a:srgbClr val="430405"/>
            </a:solidFill>
            <a:prstDash val="solid"/>
            <a:miter lim="800000"/>
            <a:headEnd len="sm" w="sm" type="none"/>
            <a:tailEnd len="sm" w="sm" type="none"/>
          </a:ln>
        </p:spPr>
      </p:cxnSp>
      <p:sp>
        <p:nvSpPr>
          <p:cNvPr id="792" name="Google Shape;792;p37"/>
          <p:cNvSpPr txBox="1"/>
          <p:nvPr/>
        </p:nvSpPr>
        <p:spPr>
          <a:xfrm>
            <a:off x="-16510" y="5393055"/>
            <a:ext cx="12226288"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800">
                <a:solidFill>
                  <a:srgbClr val="430405"/>
                </a:solidFill>
                <a:latin typeface="Century Gothic"/>
                <a:ea typeface="Century Gothic"/>
                <a:cs typeface="Century Gothic"/>
                <a:sym typeface="Century Gothic"/>
              </a:rPr>
              <a:t>Interior Architect Powerpoint Template</a:t>
            </a:r>
            <a:endParaRPr sz="4800">
              <a:solidFill>
                <a:srgbClr val="430405"/>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1000"/>
                                        <p:tgtEl>
                                          <p:spTgt spid="77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82"/>
                                        </p:tgtEl>
                                        <p:attrNameLst>
                                          <p:attrName>style.visibility</p:attrName>
                                        </p:attrNameLst>
                                      </p:cBhvr>
                                      <p:to>
                                        <p:strVal val="visible"/>
                                      </p:to>
                                    </p:set>
                                    <p:animEffect filter="fade" transition="in">
                                      <p:cBhvr>
                                        <p:cTn dur="500"/>
                                        <p:tgtEl>
                                          <p:spTgt spid="782"/>
                                        </p:tgtEl>
                                      </p:cBhvr>
                                    </p:animEffect>
                                  </p:childTnLst>
                                </p:cTn>
                              </p:par>
                              <p:par>
                                <p:cTn fill="hold" nodeType="withEffect" presetClass="entr" presetID="10" presetSubtype="0">
                                  <p:stCondLst>
                                    <p:cond delay="0"/>
                                  </p:stCondLst>
                                  <p:childTnLst>
                                    <p:set>
                                      <p:cBhvr>
                                        <p:cTn dur="1" fill="hold">
                                          <p:stCondLst>
                                            <p:cond delay="0"/>
                                          </p:stCondLst>
                                        </p:cTn>
                                        <p:tgtEl>
                                          <p:spTgt spid="781"/>
                                        </p:tgtEl>
                                        <p:attrNameLst>
                                          <p:attrName>style.visibility</p:attrName>
                                        </p:attrNameLst>
                                      </p:cBhvr>
                                      <p:to>
                                        <p:strVal val="visible"/>
                                      </p:to>
                                    </p:set>
                                    <p:animEffect filter="fade" transition="in">
                                      <p:cBhvr>
                                        <p:cTn dur="500"/>
                                        <p:tgtEl>
                                          <p:spTgt spid="781"/>
                                        </p:tgtEl>
                                      </p:cBhvr>
                                    </p:animEffect>
                                  </p:childTnLst>
                                </p:cTn>
                              </p:par>
                              <p:par>
                                <p:cTn fill="hold" nodeType="with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500"/>
                                        <p:tgtEl>
                                          <p:spTgt spid="783"/>
                                        </p:tgtEl>
                                      </p:cBhvr>
                                    </p:animEffect>
                                  </p:childTnLst>
                                </p:cTn>
                              </p:par>
                              <p:par>
                                <p:cTn fill="hold" nodeType="with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500"/>
                                        <p:tgtEl>
                                          <p:spTgt spid="78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88"/>
                                        </p:tgtEl>
                                        <p:attrNameLst>
                                          <p:attrName>style.visibility</p:attrName>
                                        </p:attrNameLst>
                                      </p:cBhvr>
                                      <p:to>
                                        <p:strVal val="visible"/>
                                      </p:to>
                                    </p:set>
                                    <p:animEffect filter="fade" transition="in">
                                      <p:cBhvr>
                                        <p:cTn dur="750"/>
                                        <p:tgtEl>
                                          <p:spTgt spid="788"/>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789"/>
                                        </p:tgtEl>
                                        <p:attrNameLst>
                                          <p:attrName>style.visibility</p:attrName>
                                        </p:attrNameLst>
                                      </p:cBhvr>
                                      <p:to>
                                        <p:strVal val="visible"/>
                                      </p:to>
                                    </p:set>
                                    <p:animEffect filter="fade" transition="in">
                                      <p:cBhvr>
                                        <p:cTn dur="500"/>
                                        <p:tgtEl>
                                          <p:spTgt spid="789"/>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790"/>
                                        </p:tgtEl>
                                        <p:attrNameLst>
                                          <p:attrName>style.visibility</p:attrName>
                                        </p:attrNameLst>
                                      </p:cBhvr>
                                      <p:to>
                                        <p:strVal val="visible"/>
                                      </p:to>
                                    </p:set>
                                    <p:animEffect filter="fade" transition="in">
                                      <p:cBhvr>
                                        <p:cTn dur="500"/>
                                        <p:tgtEl>
                                          <p:spTgt spid="790"/>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791"/>
                                        </p:tgtEl>
                                        <p:attrNameLst>
                                          <p:attrName>style.visibility</p:attrName>
                                        </p:attrNameLst>
                                      </p:cBhvr>
                                      <p:to>
                                        <p:strVal val="visible"/>
                                      </p:to>
                                    </p:set>
                                    <p:animEffect filter="fade" transition="in">
                                      <p:cBhvr>
                                        <p:cTn dur="500"/>
                                        <p:tgtEl>
                                          <p:spTgt spid="791"/>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750"/>
                                        <p:tgtEl>
                                          <p:spTgt spid="7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14"/>
          <p:cNvSpPr/>
          <p:nvPr/>
        </p:nvSpPr>
        <p:spPr>
          <a:xfrm>
            <a:off x="-6985" y="-12700"/>
            <a:ext cx="12205336" cy="6883400"/>
          </a:xfrm>
          <a:prstGeom prst="rect">
            <a:avLst/>
          </a:prstGeom>
          <a:solidFill>
            <a:srgbClr val="633017">
              <a:alpha val="7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17" name="Google Shape;117;p14"/>
          <p:cNvSpPr/>
          <p:nvPr/>
        </p:nvSpPr>
        <p:spPr>
          <a:xfrm flipH="1" rot="5400000">
            <a:off x="4234952" y="1498134"/>
            <a:ext cx="3554040" cy="3605770"/>
          </a:xfrm>
          <a:custGeom>
            <a:rect b="b" l="l" r="r" t="t"/>
            <a:pathLst>
              <a:path extrusionOk="0" h="938" w="1104">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chemeClr val="lt1">
              <a:alpha val="2196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118" name="Google Shape;118;p14"/>
          <p:cNvGrpSpPr/>
          <p:nvPr/>
        </p:nvGrpSpPr>
        <p:grpSpPr>
          <a:xfrm>
            <a:off x="3518783" y="2459642"/>
            <a:ext cx="5156200" cy="1691443"/>
            <a:chOff x="3517900" y="2053243"/>
            <a:chExt cx="5156200" cy="1691443"/>
          </a:xfrm>
        </p:grpSpPr>
        <p:sp>
          <p:nvSpPr>
            <p:cNvPr id="119" name="Google Shape;119;p14"/>
            <p:cNvSpPr/>
            <p:nvPr/>
          </p:nvSpPr>
          <p:spPr>
            <a:xfrm>
              <a:off x="3517900" y="2053243"/>
              <a:ext cx="5156200" cy="1691443"/>
            </a:xfrm>
            <a:prstGeom prst="rect">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20" name="Google Shape;120;p14"/>
            <p:cNvSpPr txBox="1"/>
            <p:nvPr/>
          </p:nvSpPr>
          <p:spPr>
            <a:xfrm>
              <a:off x="4208204" y="2391700"/>
              <a:ext cx="3775591" cy="110799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6600">
                  <a:solidFill>
                    <a:schemeClr val="lt1"/>
                  </a:solidFill>
                  <a:latin typeface="Century Gothic"/>
                  <a:ea typeface="Century Gothic"/>
                  <a:cs typeface="Century Gothic"/>
                  <a:sym typeface="Century Gothic"/>
                </a:rPr>
                <a:t>FUTURE</a:t>
              </a:r>
              <a:endParaRPr b="1" sz="6600">
                <a:solidFill>
                  <a:schemeClr val="lt1"/>
                </a:solidFill>
                <a:latin typeface="Century Gothic"/>
                <a:ea typeface="Century Gothic"/>
                <a:cs typeface="Century Gothic"/>
                <a:sym typeface="Century Gothic"/>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grpSp>
        <p:nvGrpSpPr>
          <p:cNvPr id="125" name="Google Shape;125;p15"/>
          <p:cNvGrpSpPr/>
          <p:nvPr/>
        </p:nvGrpSpPr>
        <p:grpSpPr>
          <a:xfrm>
            <a:off x="3176447" y="1203113"/>
            <a:ext cx="3101340" cy="3102187"/>
            <a:chOff x="2987040" y="1497648"/>
            <a:chExt cx="3383280" cy="3383640"/>
          </a:xfrm>
        </p:grpSpPr>
        <p:sp>
          <p:nvSpPr>
            <p:cNvPr id="126" name="Google Shape;126;p15"/>
            <p:cNvSpPr/>
            <p:nvPr/>
          </p:nvSpPr>
          <p:spPr>
            <a:xfrm flipH="1">
              <a:off x="2987040" y="1497648"/>
              <a:ext cx="3383280" cy="3383640"/>
            </a:xfrm>
            <a:custGeom>
              <a:rect b="b" l="l" r="r" t="t"/>
              <a:pathLst>
                <a:path extrusionOk="0" h="3383640" w="338328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solidFill>
              <a:srgbClr val="633017"/>
            </a:solidFill>
            <a:ln cap="flat" cmpd="sng" w="28575">
              <a:solidFill>
                <a:srgbClr val="FFFFFF"/>
              </a:solidFill>
              <a:prstDash val="solid"/>
              <a:miter lim="800000"/>
              <a:headEnd len="sm" w="sm" type="none"/>
              <a:tailEnd len="sm" w="sm" type="none"/>
            </a:ln>
            <a:effectLst>
              <a:outerShdw blurRad="127000" rotWithShape="0" algn="tl" dir="2700000" dist="635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entury Gothic"/>
                <a:buNone/>
              </a:pPr>
              <a:r>
                <a:t/>
              </a:r>
              <a:endParaRPr b="0" i="0" sz="2400" u="none" cap="none" strike="noStrike">
                <a:solidFill>
                  <a:srgbClr val="FFFFFF"/>
                </a:solidFill>
                <a:latin typeface="Century Gothic"/>
                <a:ea typeface="Century Gothic"/>
                <a:cs typeface="Century Gothic"/>
                <a:sym typeface="Century Gothic"/>
              </a:endParaRPr>
            </a:p>
          </p:txBody>
        </p:sp>
        <p:sp>
          <p:nvSpPr>
            <p:cNvPr id="127" name="Google Shape;127;p15"/>
            <p:cNvSpPr/>
            <p:nvPr/>
          </p:nvSpPr>
          <p:spPr>
            <a:xfrm>
              <a:off x="3197860" y="1708648"/>
              <a:ext cx="2961640" cy="2961640"/>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entury Gothic"/>
                <a:buNone/>
              </a:pPr>
              <a:r>
                <a:t/>
              </a:r>
              <a:endParaRPr b="0" i="0" sz="2400" u="none" cap="none" strike="noStrike">
                <a:solidFill>
                  <a:srgbClr val="FFFFFF"/>
                </a:solidFill>
                <a:latin typeface="Century Gothic"/>
                <a:ea typeface="Century Gothic"/>
                <a:cs typeface="Century Gothic"/>
                <a:sym typeface="Century Gothic"/>
              </a:endParaRPr>
            </a:p>
          </p:txBody>
        </p:sp>
      </p:grpSp>
      <p:grpSp>
        <p:nvGrpSpPr>
          <p:cNvPr id="128" name="Google Shape;128;p15"/>
          <p:cNvGrpSpPr/>
          <p:nvPr/>
        </p:nvGrpSpPr>
        <p:grpSpPr>
          <a:xfrm flipH="1">
            <a:off x="6391240" y="1701800"/>
            <a:ext cx="2603500" cy="2603500"/>
            <a:chOff x="6748780" y="1497648"/>
            <a:chExt cx="3383280" cy="3383640"/>
          </a:xfrm>
        </p:grpSpPr>
        <p:sp>
          <p:nvSpPr>
            <p:cNvPr id="129" name="Google Shape;129;p15"/>
            <p:cNvSpPr/>
            <p:nvPr/>
          </p:nvSpPr>
          <p:spPr>
            <a:xfrm flipH="1">
              <a:off x="6748780" y="1497648"/>
              <a:ext cx="3383280" cy="3383640"/>
            </a:xfrm>
            <a:custGeom>
              <a:rect b="b" l="l" r="r" t="t"/>
              <a:pathLst>
                <a:path extrusionOk="0" h="3383640" w="338328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solidFill>
              <a:srgbClr val="A97B40"/>
            </a:solidFill>
            <a:ln cap="flat" cmpd="sng" w="28575">
              <a:solidFill>
                <a:srgbClr val="FFFFFF"/>
              </a:solidFill>
              <a:prstDash val="solid"/>
              <a:miter lim="800000"/>
              <a:headEnd len="sm" w="sm" type="none"/>
              <a:tailEnd len="sm" w="sm" type="none"/>
            </a:ln>
            <a:effectLst>
              <a:outerShdw blurRad="127000" rotWithShape="0" algn="tl" dir="2700000" dist="635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entury Gothic"/>
                <a:buNone/>
              </a:pPr>
              <a:r>
                <a:t/>
              </a:r>
              <a:endParaRPr b="0" i="0" sz="2400" u="none" cap="none" strike="noStrike">
                <a:solidFill>
                  <a:srgbClr val="FFFFFF"/>
                </a:solidFill>
                <a:latin typeface="Century Gothic"/>
                <a:ea typeface="Century Gothic"/>
                <a:cs typeface="Century Gothic"/>
                <a:sym typeface="Century Gothic"/>
              </a:endParaRPr>
            </a:p>
          </p:txBody>
        </p:sp>
        <p:sp>
          <p:nvSpPr>
            <p:cNvPr id="130" name="Google Shape;130;p15"/>
            <p:cNvSpPr/>
            <p:nvPr/>
          </p:nvSpPr>
          <p:spPr>
            <a:xfrm>
              <a:off x="6959600" y="1708648"/>
              <a:ext cx="2961640" cy="2961640"/>
            </a:xfrm>
            <a:prstGeom prst="ellipse">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entury Gothic"/>
                <a:buNone/>
              </a:pPr>
              <a:r>
                <a:t/>
              </a:r>
              <a:endParaRPr b="0" i="0" sz="2400" u="none" cap="none" strike="noStrike">
                <a:solidFill>
                  <a:srgbClr val="FFFFFF"/>
                </a:solidFill>
                <a:latin typeface="Century Gothic"/>
                <a:ea typeface="Century Gothic"/>
                <a:cs typeface="Century Gothic"/>
                <a:sym typeface="Century Gothic"/>
              </a:endParaRPr>
            </a:p>
          </p:txBody>
        </p:sp>
      </p:grpSp>
      <p:grpSp>
        <p:nvGrpSpPr>
          <p:cNvPr id="131" name="Google Shape;131;p15"/>
          <p:cNvGrpSpPr/>
          <p:nvPr/>
        </p:nvGrpSpPr>
        <p:grpSpPr>
          <a:xfrm rot="10800000">
            <a:off x="6391240" y="4404148"/>
            <a:ext cx="2087033" cy="2087033"/>
            <a:chOff x="6748780" y="1497648"/>
            <a:chExt cx="3383280" cy="3383640"/>
          </a:xfrm>
        </p:grpSpPr>
        <p:sp>
          <p:nvSpPr>
            <p:cNvPr id="132" name="Google Shape;132;p15"/>
            <p:cNvSpPr/>
            <p:nvPr/>
          </p:nvSpPr>
          <p:spPr>
            <a:xfrm flipH="1">
              <a:off x="6748780" y="1497648"/>
              <a:ext cx="3383280" cy="3383640"/>
            </a:xfrm>
            <a:custGeom>
              <a:rect b="b" l="l" r="r" t="t"/>
              <a:pathLst>
                <a:path extrusionOk="0" h="3383640" w="338328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solidFill>
              <a:srgbClr val="462313"/>
            </a:solidFill>
            <a:ln cap="flat" cmpd="sng" w="28575">
              <a:solidFill>
                <a:srgbClr val="FFFFFF"/>
              </a:solidFill>
              <a:prstDash val="solid"/>
              <a:miter lim="800000"/>
              <a:headEnd len="sm" w="sm" type="none"/>
              <a:tailEnd len="sm" w="sm" type="none"/>
            </a:ln>
            <a:effectLst>
              <a:outerShdw blurRad="127000" rotWithShape="0" algn="tl" dir="2700000" dist="635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entury Gothic"/>
                <a:buNone/>
              </a:pPr>
              <a:r>
                <a:t/>
              </a:r>
              <a:endParaRPr b="0" i="0" sz="2400" u="none" cap="none" strike="noStrike">
                <a:solidFill>
                  <a:srgbClr val="FFFFFF"/>
                </a:solidFill>
                <a:latin typeface="Century Gothic"/>
                <a:ea typeface="Century Gothic"/>
                <a:cs typeface="Century Gothic"/>
                <a:sym typeface="Century Gothic"/>
              </a:endParaRPr>
            </a:p>
          </p:txBody>
        </p:sp>
        <p:sp>
          <p:nvSpPr>
            <p:cNvPr id="133" name="Google Shape;133;p15"/>
            <p:cNvSpPr/>
            <p:nvPr/>
          </p:nvSpPr>
          <p:spPr>
            <a:xfrm rot="10800000">
              <a:off x="6959600" y="1708648"/>
              <a:ext cx="2961640" cy="2961640"/>
            </a:xfrm>
            <a:prstGeom prst="ellipse">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entury Gothic"/>
                <a:buNone/>
              </a:pPr>
              <a:r>
                <a:t/>
              </a:r>
              <a:endParaRPr b="0" i="0" sz="2400" u="none" cap="none" strike="noStrike">
                <a:solidFill>
                  <a:srgbClr val="FFFFFF"/>
                </a:solidFill>
                <a:latin typeface="Century Gothic"/>
                <a:ea typeface="Century Gothic"/>
                <a:cs typeface="Century Gothic"/>
                <a:sym typeface="Century Gothic"/>
              </a:endParaRPr>
            </a:p>
          </p:txBody>
        </p:sp>
      </p:grpSp>
      <p:grpSp>
        <p:nvGrpSpPr>
          <p:cNvPr id="134" name="Google Shape;134;p15"/>
          <p:cNvGrpSpPr/>
          <p:nvPr/>
        </p:nvGrpSpPr>
        <p:grpSpPr>
          <a:xfrm flipH="1" rot="10800000">
            <a:off x="4710819" y="4404360"/>
            <a:ext cx="1566333" cy="1566333"/>
            <a:chOff x="6748780" y="1497648"/>
            <a:chExt cx="3383280" cy="3383640"/>
          </a:xfrm>
        </p:grpSpPr>
        <p:sp>
          <p:nvSpPr>
            <p:cNvPr id="135" name="Google Shape;135;p15"/>
            <p:cNvSpPr/>
            <p:nvPr/>
          </p:nvSpPr>
          <p:spPr>
            <a:xfrm flipH="1">
              <a:off x="6748780" y="1497648"/>
              <a:ext cx="3383280" cy="3383640"/>
            </a:xfrm>
            <a:custGeom>
              <a:rect b="b" l="l" r="r" t="t"/>
              <a:pathLst>
                <a:path extrusionOk="0" h="3383640" w="338328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solidFill>
              <a:srgbClr val="430405"/>
            </a:solidFill>
            <a:ln cap="flat" cmpd="sng" w="28575">
              <a:solidFill>
                <a:srgbClr val="FFFFFF"/>
              </a:solidFill>
              <a:prstDash val="solid"/>
              <a:miter lim="800000"/>
              <a:headEnd len="sm" w="sm" type="none"/>
              <a:tailEnd len="sm" w="sm" type="none"/>
            </a:ln>
            <a:effectLst>
              <a:outerShdw blurRad="127000" rotWithShape="0" algn="tl" dir="2700000" dist="635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entury Gothic"/>
                <a:buNone/>
              </a:pPr>
              <a:r>
                <a:t/>
              </a:r>
              <a:endParaRPr b="0" i="0" sz="2400" u="none" cap="none" strike="noStrike">
                <a:solidFill>
                  <a:srgbClr val="FFFFFF"/>
                </a:solidFill>
                <a:latin typeface="Century Gothic"/>
                <a:ea typeface="Century Gothic"/>
                <a:cs typeface="Century Gothic"/>
                <a:sym typeface="Century Gothic"/>
              </a:endParaRPr>
            </a:p>
          </p:txBody>
        </p:sp>
        <p:sp>
          <p:nvSpPr>
            <p:cNvPr id="136" name="Google Shape;136;p15"/>
            <p:cNvSpPr/>
            <p:nvPr/>
          </p:nvSpPr>
          <p:spPr>
            <a:xfrm rot="10800000">
              <a:off x="6959600" y="1708648"/>
              <a:ext cx="2961640" cy="2961640"/>
            </a:xfrm>
            <a:prstGeom prst="ellipse">
              <a:avLst/>
            </a:pr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entury Gothic"/>
                <a:buNone/>
              </a:pPr>
              <a:r>
                <a:t/>
              </a:r>
              <a:endParaRPr b="0" i="0" sz="2400" u="none" cap="none" strike="noStrike">
                <a:solidFill>
                  <a:srgbClr val="FFFFFF"/>
                </a:solidFill>
                <a:latin typeface="Century Gothic"/>
                <a:ea typeface="Century Gothic"/>
                <a:cs typeface="Century Gothic"/>
                <a:sym typeface="Century Gothic"/>
              </a:endParaRPr>
            </a:p>
          </p:txBody>
        </p:sp>
      </p:grpSp>
      <p:grpSp>
        <p:nvGrpSpPr>
          <p:cNvPr id="137" name="Google Shape;137;p15"/>
          <p:cNvGrpSpPr/>
          <p:nvPr/>
        </p:nvGrpSpPr>
        <p:grpSpPr>
          <a:xfrm>
            <a:off x="2851636" y="4784126"/>
            <a:ext cx="1774865" cy="1175463"/>
            <a:chOff x="3756821" y="3814067"/>
            <a:chExt cx="1774865" cy="1175463"/>
          </a:xfrm>
        </p:grpSpPr>
        <p:sp>
          <p:nvSpPr>
            <p:cNvPr id="138" name="Google Shape;138;p15"/>
            <p:cNvSpPr txBox="1"/>
            <p:nvPr/>
          </p:nvSpPr>
          <p:spPr>
            <a:xfrm>
              <a:off x="3756821" y="3814067"/>
              <a:ext cx="177486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430405"/>
                  </a:solidFill>
                  <a:latin typeface="SimHei"/>
                  <a:ea typeface="SimHei"/>
                  <a:cs typeface="SimHei"/>
                  <a:sym typeface="SimHei"/>
                </a:rPr>
                <a:t>Share</a:t>
              </a:r>
              <a:endParaRPr b="1" sz="2000">
                <a:solidFill>
                  <a:srgbClr val="430405"/>
                </a:solidFill>
                <a:latin typeface="SimHei"/>
                <a:ea typeface="SimHei"/>
                <a:cs typeface="SimHei"/>
                <a:sym typeface="SimHei"/>
              </a:endParaRPr>
            </a:p>
          </p:txBody>
        </p:sp>
        <p:sp>
          <p:nvSpPr>
            <p:cNvPr id="139" name="Google Shape;139;p15"/>
            <p:cNvSpPr txBox="1"/>
            <p:nvPr/>
          </p:nvSpPr>
          <p:spPr>
            <a:xfrm>
              <a:off x="3762897" y="4158533"/>
              <a:ext cx="1734230" cy="83099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430405"/>
                  </a:solidFill>
                  <a:latin typeface="SimHei"/>
                  <a:ea typeface="SimHei"/>
                  <a:cs typeface="SimHei"/>
                  <a:sym typeface="SimHei"/>
                </a:rPr>
                <a:t>A complex idea can be conveyed with just a single still image</a:t>
              </a:r>
              <a:endParaRPr sz="1200">
                <a:solidFill>
                  <a:srgbClr val="430405"/>
                </a:solidFill>
                <a:latin typeface="SimHei"/>
                <a:ea typeface="SimHei"/>
                <a:cs typeface="SimHei"/>
                <a:sym typeface="SimHei"/>
              </a:endParaRPr>
            </a:p>
          </p:txBody>
        </p:sp>
      </p:grpSp>
      <p:grpSp>
        <p:nvGrpSpPr>
          <p:cNvPr id="140" name="Google Shape;140;p15"/>
          <p:cNvGrpSpPr/>
          <p:nvPr/>
        </p:nvGrpSpPr>
        <p:grpSpPr>
          <a:xfrm>
            <a:off x="8725407" y="4784126"/>
            <a:ext cx="1774865" cy="1360129"/>
            <a:chOff x="3756821" y="3814067"/>
            <a:chExt cx="1774865" cy="1360129"/>
          </a:xfrm>
        </p:grpSpPr>
        <p:sp>
          <p:nvSpPr>
            <p:cNvPr id="141" name="Google Shape;141;p15"/>
            <p:cNvSpPr txBox="1"/>
            <p:nvPr/>
          </p:nvSpPr>
          <p:spPr>
            <a:xfrm>
              <a:off x="3756821" y="3814067"/>
              <a:ext cx="177486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430405"/>
                  </a:solidFill>
                  <a:latin typeface="SimHei"/>
                  <a:ea typeface="SimHei"/>
                  <a:cs typeface="SimHei"/>
                  <a:sym typeface="SimHei"/>
                </a:rPr>
                <a:t>Skills</a:t>
              </a:r>
              <a:endParaRPr b="1" sz="2000">
                <a:solidFill>
                  <a:srgbClr val="430405"/>
                </a:solidFill>
                <a:latin typeface="SimHei"/>
                <a:ea typeface="SimHei"/>
                <a:cs typeface="SimHei"/>
                <a:sym typeface="SimHei"/>
              </a:endParaRPr>
            </a:p>
          </p:txBody>
        </p:sp>
        <p:sp>
          <p:nvSpPr>
            <p:cNvPr id="142" name="Google Shape;142;p15"/>
            <p:cNvSpPr txBox="1"/>
            <p:nvPr/>
          </p:nvSpPr>
          <p:spPr>
            <a:xfrm>
              <a:off x="3762897" y="4158533"/>
              <a:ext cx="1734230" cy="101566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430405"/>
                  </a:solidFill>
                  <a:latin typeface="SimHei"/>
                  <a:ea typeface="SimHei"/>
                  <a:cs typeface="SimHei"/>
                  <a:sym typeface="SimHei"/>
                </a:rPr>
                <a:t>Show and explain your  web, app or software  projects using these  gadget templates</a:t>
              </a:r>
              <a:endParaRPr sz="1200">
                <a:solidFill>
                  <a:srgbClr val="430405"/>
                </a:solidFill>
                <a:latin typeface="SimHei"/>
                <a:ea typeface="SimHei"/>
                <a:cs typeface="SimHei"/>
                <a:sym typeface="SimHei"/>
              </a:endParaRPr>
            </a:p>
          </p:txBody>
        </p:sp>
      </p:grpSp>
      <p:grpSp>
        <p:nvGrpSpPr>
          <p:cNvPr id="143" name="Google Shape;143;p15"/>
          <p:cNvGrpSpPr/>
          <p:nvPr/>
        </p:nvGrpSpPr>
        <p:grpSpPr>
          <a:xfrm>
            <a:off x="9171744" y="2501773"/>
            <a:ext cx="1774865" cy="806131"/>
            <a:chOff x="3756821" y="3814067"/>
            <a:chExt cx="1774865" cy="806131"/>
          </a:xfrm>
        </p:grpSpPr>
        <p:sp>
          <p:nvSpPr>
            <p:cNvPr id="144" name="Google Shape;144;p15"/>
            <p:cNvSpPr txBox="1"/>
            <p:nvPr/>
          </p:nvSpPr>
          <p:spPr>
            <a:xfrm>
              <a:off x="3756821" y="3814067"/>
              <a:ext cx="177486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430405"/>
                  </a:solidFill>
                  <a:latin typeface="SimHei"/>
                  <a:ea typeface="SimHei"/>
                  <a:cs typeface="SimHei"/>
                  <a:sym typeface="SimHei"/>
                </a:rPr>
                <a:t>Split</a:t>
              </a:r>
              <a:endParaRPr b="1" sz="2000">
                <a:solidFill>
                  <a:srgbClr val="430405"/>
                </a:solidFill>
                <a:latin typeface="SimHei"/>
                <a:ea typeface="SimHei"/>
                <a:cs typeface="SimHei"/>
                <a:sym typeface="SimHei"/>
              </a:endParaRPr>
            </a:p>
          </p:txBody>
        </p:sp>
        <p:sp>
          <p:nvSpPr>
            <p:cNvPr id="145" name="Google Shape;145;p15"/>
            <p:cNvSpPr txBox="1"/>
            <p:nvPr/>
          </p:nvSpPr>
          <p:spPr>
            <a:xfrm>
              <a:off x="3762897" y="4158533"/>
              <a:ext cx="1734230"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430405"/>
                  </a:solidFill>
                  <a:latin typeface="SimHei"/>
                  <a:ea typeface="SimHei"/>
                  <a:cs typeface="SimHei"/>
                  <a:sym typeface="SimHei"/>
                </a:rPr>
                <a:t>Insert the title of your subtitle here</a:t>
              </a:r>
              <a:endParaRPr sz="1200">
                <a:solidFill>
                  <a:srgbClr val="430405"/>
                </a:solidFill>
                <a:latin typeface="SimHei"/>
                <a:ea typeface="SimHei"/>
                <a:cs typeface="SimHei"/>
                <a:sym typeface="SimHei"/>
              </a:endParaRPr>
            </a:p>
          </p:txBody>
        </p:sp>
      </p:grpSp>
      <p:grpSp>
        <p:nvGrpSpPr>
          <p:cNvPr id="146" name="Google Shape;146;p15"/>
          <p:cNvGrpSpPr/>
          <p:nvPr/>
        </p:nvGrpSpPr>
        <p:grpSpPr>
          <a:xfrm>
            <a:off x="1246595" y="2199186"/>
            <a:ext cx="1774865" cy="997246"/>
            <a:chOff x="3756821" y="3814067"/>
            <a:chExt cx="1774865" cy="997246"/>
          </a:xfrm>
        </p:grpSpPr>
        <p:sp>
          <p:nvSpPr>
            <p:cNvPr id="147" name="Google Shape;147;p15"/>
            <p:cNvSpPr txBox="1"/>
            <p:nvPr/>
          </p:nvSpPr>
          <p:spPr>
            <a:xfrm>
              <a:off x="3756821" y="3814067"/>
              <a:ext cx="1774865" cy="3962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430405"/>
                  </a:solidFill>
                  <a:latin typeface="SimHei"/>
                  <a:ea typeface="SimHei"/>
                  <a:cs typeface="SimHei"/>
                  <a:sym typeface="SimHei"/>
                </a:rPr>
                <a:t>Signature</a:t>
              </a:r>
              <a:endParaRPr b="1" sz="2000">
                <a:solidFill>
                  <a:srgbClr val="430405"/>
                </a:solidFill>
                <a:latin typeface="SimHei"/>
                <a:ea typeface="SimHei"/>
                <a:cs typeface="SimHei"/>
                <a:sym typeface="SimHei"/>
              </a:endParaRPr>
            </a:p>
          </p:txBody>
        </p:sp>
        <p:sp>
          <p:nvSpPr>
            <p:cNvPr id="148" name="Google Shape;148;p15"/>
            <p:cNvSpPr txBox="1"/>
            <p:nvPr/>
          </p:nvSpPr>
          <p:spPr>
            <a:xfrm>
              <a:off x="3762897" y="4158533"/>
              <a:ext cx="1734230" cy="65278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200">
                  <a:solidFill>
                    <a:srgbClr val="430405"/>
                  </a:solidFill>
                  <a:latin typeface="SimHei"/>
                  <a:ea typeface="SimHei"/>
                  <a:cs typeface="SimHei"/>
                  <a:sym typeface="SimHei"/>
                </a:rPr>
                <a:t>I hope and I believe that this Template will your Time</a:t>
              </a:r>
              <a:endParaRPr sz="1200">
                <a:solidFill>
                  <a:srgbClr val="430405"/>
                </a:solidFill>
                <a:latin typeface="SimHei"/>
                <a:ea typeface="SimHei"/>
                <a:cs typeface="SimHei"/>
                <a:sym typeface="SimHei"/>
              </a:endParaRPr>
            </a:p>
          </p:txBody>
        </p:sp>
      </p:grpSp>
      <p:sp>
        <p:nvSpPr>
          <p:cNvPr id="149" name="Google Shape;149;p15"/>
          <p:cNvSpPr txBox="1"/>
          <p:nvPr/>
        </p:nvSpPr>
        <p:spPr>
          <a:xfrm>
            <a:off x="5134152" y="112607"/>
            <a:ext cx="1888067"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430405"/>
                </a:solidFill>
                <a:latin typeface="Microsoft Yahei"/>
                <a:ea typeface="Microsoft Yahei"/>
                <a:cs typeface="Microsoft Yahei"/>
                <a:sym typeface="Microsoft Yahei"/>
              </a:rPr>
              <a:t>Future</a:t>
            </a:r>
            <a:endParaRPr b="1" sz="3200">
              <a:solidFill>
                <a:srgbClr val="430405"/>
              </a:solidFill>
              <a:latin typeface="Microsoft Yahei"/>
              <a:ea typeface="Microsoft Yahei"/>
              <a:cs typeface="Microsoft Yahei"/>
              <a:sym typeface="Microsoft Yahei"/>
            </a:endParaRPr>
          </a:p>
        </p:txBody>
      </p:sp>
      <p:cxnSp>
        <p:nvCxnSpPr>
          <p:cNvPr id="150" name="Google Shape;150;p15"/>
          <p:cNvCxnSpPr/>
          <p:nvPr/>
        </p:nvCxnSpPr>
        <p:spPr>
          <a:xfrm>
            <a:off x="7085719" y="421640"/>
            <a:ext cx="1392767" cy="0"/>
          </a:xfrm>
          <a:prstGeom prst="straightConnector1">
            <a:avLst/>
          </a:prstGeom>
          <a:noFill/>
          <a:ln cap="flat" cmpd="sng" w="9525">
            <a:solidFill>
              <a:srgbClr val="633017"/>
            </a:solidFill>
            <a:prstDash val="dash"/>
            <a:miter lim="800000"/>
            <a:headEnd len="sm" w="sm" type="none"/>
            <a:tailEnd len="sm" w="sm" type="none"/>
          </a:ln>
        </p:spPr>
      </p:cxnSp>
      <p:cxnSp>
        <p:nvCxnSpPr>
          <p:cNvPr id="151" name="Google Shape;151;p15"/>
          <p:cNvCxnSpPr/>
          <p:nvPr/>
        </p:nvCxnSpPr>
        <p:spPr>
          <a:xfrm>
            <a:off x="3677885" y="421640"/>
            <a:ext cx="1392767" cy="0"/>
          </a:xfrm>
          <a:prstGeom prst="straightConnector1">
            <a:avLst/>
          </a:prstGeom>
          <a:noFill/>
          <a:ln cap="flat" cmpd="sng" w="9525">
            <a:solidFill>
              <a:srgbClr val="633017"/>
            </a:solidFill>
            <a:prstDash val="dash"/>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par>
                          <p:cTn fill="hold">
                            <p:stCondLst>
                              <p:cond delay="500"/>
                            </p:stCondLst>
                            <p:childTnLst>
                              <p:par>
                                <p:cTn fill="hold" nodeType="afterEffect" presetClass="entr" presetID="2" presetSubtype="1">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500"/>
                                        <p:tgtEl>
                                          <p:spTgt spid="149"/>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40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par>
                                <p:cTn fill="hold" nodeType="withEffect" presetClass="entr" presetID="10" presetSubtype="0">
                                  <p:stCondLst>
                                    <p:cond delay="40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C:\Users\Administrator\Desktop\室内设计\u=3178880023,4071943407&amp;fm=23&amp;gp=0.jpgu=3178880023,4071943407&amp;fm=23&amp;gp=0" id="156" name="Google Shape;156;p16"/>
          <p:cNvPicPr preferRelativeResize="0"/>
          <p:nvPr/>
        </p:nvPicPr>
        <p:blipFill rotWithShape="1">
          <a:blip r:embed="rId3">
            <a:alphaModFix/>
          </a:blip>
          <a:srcRect b="0" l="0" r="0" t="0"/>
          <a:stretch/>
        </p:blipFill>
        <p:spPr>
          <a:xfrm>
            <a:off x="6110888" y="4580255"/>
            <a:ext cx="6082030" cy="2277745"/>
          </a:xfrm>
          <a:prstGeom prst="rect">
            <a:avLst/>
          </a:prstGeom>
          <a:noFill/>
          <a:ln>
            <a:noFill/>
          </a:ln>
        </p:spPr>
      </p:pic>
      <p:pic>
        <p:nvPicPr>
          <p:cNvPr descr="C:\Users\Administrator\Desktop\室内设计\3.jpg3" id="157" name="Google Shape;157;p16"/>
          <p:cNvPicPr preferRelativeResize="0"/>
          <p:nvPr/>
        </p:nvPicPr>
        <p:blipFill rotWithShape="1">
          <a:blip r:embed="rId4">
            <a:alphaModFix/>
          </a:blip>
          <a:srcRect b="0" l="0" r="0" t="0"/>
          <a:stretch/>
        </p:blipFill>
        <p:spPr>
          <a:xfrm>
            <a:off x="6111523" y="0"/>
            <a:ext cx="6078220" cy="2278380"/>
          </a:xfrm>
          <a:prstGeom prst="rect">
            <a:avLst/>
          </a:prstGeom>
          <a:noFill/>
          <a:ln>
            <a:noFill/>
          </a:ln>
        </p:spPr>
      </p:pic>
      <p:pic>
        <p:nvPicPr>
          <p:cNvPr descr="C:\Users\Administrator\Desktop\室内设计\7.jpg7" id="158" name="Google Shape;158;p16"/>
          <p:cNvPicPr preferRelativeResize="0"/>
          <p:nvPr/>
        </p:nvPicPr>
        <p:blipFill rotWithShape="1">
          <a:blip r:embed="rId5">
            <a:alphaModFix/>
          </a:blip>
          <a:srcRect b="0" l="0" r="0" t="0"/>
          <a:stretch/>
        </p:blipFill>
        <p:spPr>
          <a:xfrm>
            <a:off x="-2257" y="2292350"/>
            <a:ext cx="6099175" cy="2278380"/>
          </a:xfrm>
          <a:prstGeom prst="rect">
            <a:avLst/>
          </a:prstGeom>
          <a:noFill/>
          <a:ln>
            <a:noFill/>
          </a:ln>
        </p:spPr>
      </p:pic>
      <p:sp>
        <p:nvSpPr>
          <p:cNvPr id="159" name="Google Shape;159;p16"/>
          <p:cNvSpPr/>
          <p:nvPr/>
        </p:nvSpPr>
        <p:spPr>
          <a:xfrm>
            <a:off x="9087" y="4558109"/>
            <a:ext cx="6094412" cy="231090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60" name="Google Shape;160;p16"/>
          <p:cNvSpPr/>
          <p:nvPr/>
        </p:nvSpPr>
        <p:spPr>
          <a:xfrm>
            <a:off x="-2292" y="-492"/>
            <a:ext cx="6096000" cy="229466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61" name="Google Shape;161;p16"/>
          <p:cNvSpPr/>
          <p:nvPr/>
        </p:nvSpPr>
        <p:spPr>
          <a:xfrm>
            <a:off x="6096883" y="2278063"/>
            <a:ext cx="6094412" cy="229085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62" name="Google Shape;162;p16"/>
          <p:cNvSpPr/>
          <p:nvPr/>
        </p:nvSpPr>
        <p:spPr>
          <a:xfrm flipH="1">
            <a:off x="2043258" y="55362"/>
            <a:ext cx="7778049" cy="6619235"/>
          </a:xfrm>
          <a:custGeom>
            <a:rect b="b" l="l" r="r" t="t"/>
            <a:pathLst>
              <a:path extrusionOk="0" h="938" w="1104">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rgbClr val="7F7F7F">
              <a:alpha val="13725"/>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63" name="Google Shape;163;p16"/>
          <p:cNvSpPr/>
          <p:nvPr/>
        </p:nvSpPr>
        <p:spPr>
          <a:xfrm>
            <a:off x="6708960" y="2884883"/>
            <a:ext cx="4870259" cy="904863"/>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US" sz="1600">
                <a:solidFill>
                  <a:srgbClr val="430405"/>
                </a:solidFill>
                <a:latin typeface="Century Gothic"/>
                <a:ea typeface="Century Gothic"/>
                <a:cs typeface="Century Gothic"/>
                <a:sym typeface="Century Gothic"/>
              </a:rPr>
              <a:t>Easy to change colors, photos and Text. Get a modern PowerPoint Presentation that is beautifully designed.</a:t>
            </a:r>
            <a:endParaRPr sz="1600">
              <a:solidFill>
                <a:srgbClr val="430405"/>
              </a:solidFill>
              <a:latin typeface="Century Gothic"/>
              <a:ea typeface="Century Gothic"/>
              <a:cs typeface="Century Gothic"/>
              <a:sym typeface="Century Gothic"/>
            </a:endParaRPr>
          </a:p>
        </p:txBody>
      </p:sp>
      <p:sp>
        <p:nvSpPr>
          <p:cNvPr id="164" name="Google Shape;164;p16"/>
          <p:cNvSpPr/>
          <p:nvPr/>
        </p:nvSpPr>
        <p:spPr>
          <a:xfrm>
            <a:off x="610579" y="5180360"/>
            <a:ext cx="4870259" cy="904863"/>
          </a:xfrm>
          <a:prstGeom prst="rect">
            <a:avLst/>
          </a:prstGeom>
          <a:noFill/>
          <a:ln>
            <a:noFill/>
          </a:ln>
        </p:spPr>
        <p:txBody>
          <a:bodyPr anchorCtr="0" anchor="t" bIns="45700" lIns="91425" spcFirstLastPara="1" rIns="91425" wrap="square" tIns="45700">
            <a:noAutofit/>
          </a:bodyPr>
          <a:lstStyle/>
          <a:p>
            <a:pPr indent="0" lvl="0" marL="0" marR="0" rtl="0" algn="r">
              <a:lnSpc>
                <a:spcPct val="110000"/>
              </a:lnSpc>
              <a:spcBef>
                <a:spcPts val="0"/>
              </a:spcBef>
              <a:spcAft>
                <a:spcPts val="0"/>
              </a:spcAft>
              <a:buNone/>
            </a:pPr>
            <a:r>
              <a:rPr lang="en-US" sz="1600">
                <a:solidFill>
                  <a:srgbClr val="430405"/>
                </a:solidFill>
                <a:latin typeface="Century Gothic"/>
                <a:ea typeface="Century Gothic"/>
                <a:cs typeface="Century Gothic"/>
                <a:sym typeface="Century Gothic"/>
              </a:rPr>
              <a:t>Far far away, behind the word mountains, far from the countries Vokalia and Consonantia, there live the blind texts.</a:t>
            </a:r>
            <a:endParaRPr sz="1600">
              <a:solidFill>
                <a:srgbClr val="430405"/>
              </a:solidFill>
              <a:latin typeface="Century Gothic"/>
              <a:ea typeface="Century Gothic"/>
              <a:cs typeface="Century Gothic"/>
              <a:sym typeface="Century Gothic"/>
            </a:endParaRPr>
          </a:p>
        </p:txBody>
      </p:sp>
      <p:sp>
        <p:nvSpPr>
          <p:cNvPr id="165" name="Google Shape;165;p16"/>
          <p:cNvSpPr/>
          <p:nvPr/>
        </p:nvSpPr>
        <p:spPr>
          <a:xfrm>
            <a:off x="610579" y="614822"/>
            <a:ext cx="4870259" cy="904863"/>
          </a:xfrm>
          <a:prstGeom prst="rect">
            <a:avLst/>
          </a:prstGeom>
          <a:noFill/>
          <a:ln>
            <a:noFill/>
          </a:ln>
        </p:spPr>
        <p:txBody>
          <a:bodyPr anchorCtr="0" anchor="t" bIns="45700" lIns="91425" spcFirstLastPara="1" rIns="91425" wrap="square" tIns="45700">
            <a:noAutofit/>
          </a:bodyPr>
          <a:lstStyle/>
          <a:p>
            <a:pPr indent="0" lvl="0" marL="0" marR="0" rtl="0" algn="r">
              <a:lnSpc>
                <a:spcPct val="110000"/>
              </a:lnSpc>
              <a:spcBef>
                <a:spcPts val="0"/>
              </a:spcBef>
              <a:spcAft>
                <a:spcPts val="0"/>
              </a:spcAft>
              <a:buNone/>
            </a:pPr>
            <a:r>
              <a:rPr lang="en-US" sz="1600">
                <a:solidFill>
                  <a:srgbClr val="430405"/>
                </a:solidFill>
                <a:latin typeface="Century Gothic"/>
                <a:ea typeface="Century Gothic"/>
                <a:cs typeface="Century Gothic"/>
                <a:sym typeface="Century Gothic"/>
              </a:rPr>
              <a:t>Easy to change colors, photos and Text. Get a modern PowerPoint Presentation that is beautifully designed.</a:t>
            </a:r>
            <a:endParaRPr sz="1600">
              <a:solidFill>
                <a:srgbClr val="430405"/>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7"/>
          <p:cNvSpPr/>
          <p:nvPr/>
        </p:nvSpPr>
        <p:spPr>
          <a:xfrm flipH="1">
            <a:off x="8553575" y="3760896"/>
            <a:ext cx="3639308" cy="3097104"/>
          </a:xfrm>
          <a:custGeom>
            <a:rect b="b" l="l" r="r" t="t"/>
            <a:pathLst>
              <a:path extrusionOk="0" h="938" w="1104">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rgbClr val="633017">
              <a:alpha val="75686"/>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descr="C:\Users\Administrator\Desktop\室内设计\u=1995482768,4201368183&amp;fm=23&amp;gp=0.jpgu=1995482768,4201368183&amp;fm=23&amp;gp=0" id="171" name="Google Shape;171;p17"/>
          <p:cNvPicPr preferRelativeResize="0"/>
          <p:nvPr/>
        </p:nvPicPr>
        <p:blipFill rotWithShape="1">
          <a:blip r:embed="rId3">
            <a:alphaModFix/>
          </a:blip>
          <a:srcRect b="0" l="0" r="0" t="0"/>
          <a:stretch/>
        </p:blipFill>
        <p:spPr>
          <a:xfrm>
            <a:off x="5046628" y="3976370"/>
            <a:ext cx="2167255" cy="2094230"/>
          </a:xfrm>
          <a:prstGeom prst="rect">
            <a:avLst/>
          </a:prstGeom>
          <a:noFill/>
          <a:ln>
            <a:noFill/>
          </a:ln>
        </p:spPr>
      </p:pic>
      <p:pic>
        <p:nvPicPr>
          <p:cNvPr descr="C:\Users\Administrator\Desktop\室内设计\u=3290526680,1900635184&amp;fm=21&amp;gp=0.jpgu=3290526680,1900635184&amp;fm=21&amp;gp=0" id="172" name="Google Shape;172;p17"/>
          <p:cNvPicPr preferRelativeResize="0"/>
          <p:nvPr/>
        </p:nvPicPr>
        <p:blipFill rotWithShape="1">
          <a:blip r:embed="rId4">
            <a:alphaModFix/>
          </a:blip>
          <a:srcRect b="0" l="0" r="0" t="0"/>
          <a:stretch/>
        </p:blipFill>
        <p:spPr>
          <a:xfrm>
            <a:off x="918" y="3977005"/>
            <a:ext cx="2879090" cy="2197735"/>
          </a:xfrm>
          <a:prstGeom prst="rect">
            <a:avLst/>
          </a:prstGeom>
          <a:noFill/>
          <a:ln>
            <a:noFill/>
          </a:ln>
        </p:spPr>
      </p:pic>
      <p:pic>
        <p:nvPicPr>
          <p:cNvPr descr="C:\Users\Administrator\Desktop\室内设计\u=3178880023,4071943407&amp;fm=23&amp;gp=0.jpgu=3178880023,4071943407&amp;fm=23&amp;gp=0" id="173" name="Google Shape;173;p17"/>
          <p:cNvPicPr preferRelativeResize="0"/>
          <p:nvPr/>
        </p:nvPicPr>
        <p:blipFill rotWithShape="1">
          <a:blip r:embed="rId5">
            <a:alphaModFix/>
          </a:blip>
          <a:srcRect b="0" l="0" r="0" t="0"/>
          <a:stretch/>
        </p:blipFill>
        <p:spPr>
          <a:xfrm>
            <a:off x="2880008" y="3977005"/>
            <a:ext cx="2167255" cy="2094230"/>
          </a:xfrm>
          <a:prstGeom prst="rect">
            <a:avLst/>
          </a:prstGeom>
          <a:noFill/>
          <a:ln>
            <a:noFill/>
          </a:ln>
        </p:spPr>
      </p:pic>
      <p:pic>
        <p:nvPicPr>
          <p:cNvPr descr="C:\Users\Administrator\Desktop\室内设计\9087.jpg9087" id="174" name="Google Shape;174;p17"/>
          <p:cNvPicPr preferRelativeResize="0"/>
          <p:nvPr/>
        </p:nvPicPr>
        <p:blipFill rotWithShape="1">
          <a:blip r:embed="rId6">
            <a:alphaModFix/>
          </a:blip>
          <a:srcRect b="0" l="0" r="0" t="0"/>
          <a:stretch/>
        </p:blipFill>
        <p:spPr>
          <a:xfrm>
            <a:off x="7214518" y="3977005"/>
            <a:ext cx="2166620" cy="2094230"/>
          </a:xfrm>
          <a:prstGeom prst="rect">
            <a:avLst/>
          </a:prstGeom>
          <a:noFill/>
          <a:ln>
            <a:noFill/>
          </a:ln>
        </p:spPr>
      </p:pic>
      <p:pic>
        <p:nvPicPr>
          <p:cNvPr descr="C:\Users\Administrator\Desktop\室内设计\QQ截图20170206150654.jpgQQ截图20170206150654" id="175" name="Google Shape;175;p17"/>
          <p:cNvPicPr preferRelativeResize="0"/>
          <p:nvPr/>
        </p:nvPicPr>
        <p:blipFill rotWithShape="1">
          <a:blip r:embed="rId7">
            <a:alphaModFix/>
          </a:blip>
          <a:srcRect b="0" l="0" r="0" t="0"/>
          <a:stretch/>
        </p:blipFill>
        <p:spPr>
          <a:xfrm>
            <a:off x="9381330" y="1441333"/>
            <a:ext cx="2166382" cy="1503045"/>
          </a:xfrm>
          <a:prstGeom prst="rect">
            <a:avLst/>
          </a:prstGeom>
          <a:noFill/>
          <a:ln>
            <a:noFill/>
          </a:ln>
        </p:spPr>
      </p:pic>
      <p:pic>
        <p:nvPicPr>
          <p:cNvPr descr="C:\Users\Administrator\Desktop\室内设计\QQ截图20170206150557.jpgQQ截图20170206150557" id="176" name="Google Shape;176;p17"/>
          <p:cNvPicPr preferRelativeResize="0"/>
          <p:nvPr/>
        </p:nvPicPr>
        <p:blipFill rotWithShape="1">
          <a:blip r:embed="rId8">
            <a:alphaModFix/>
          </a:blip>
          <a:srcRect b="0" l="0" r="0" t="0"/>
          <a:stretch/>
        </p:blipFill>
        <p:spPr>
          <a:xfrm>
            <a:off x="7213883" y="2356485"/>
            <a:ext cx="2167255" cy="1587500"/>
          </a:xfrm>
          <a:prstGeom prst="rect">
            <a:avLst/>
          </a:prstGeom>
          <a:noFill/>
          <a:ln>
            <a:noFill/>
          </a:ln>
        </p:spPr>
      </p:pic>
      <p:pic>
        <p:nvPicPr>
          <p:cNvPr descr="C:\Users\Administrator\Desktop\室内设计\98.jpg98" id="177" name="Google Shape;177;p17"/>
          <p:cNvPicPr preferRelativeResize="0"/>
          <p:nvPr/>
        </p:nvPicPr>
        <p:blipFill rotWithShape="1">
          <a:blip r:embed="rId9">
            <a:alphaModFix/>
          </a:blip>
          <a:srcRect b="0" l="0" r="0" t="0"/>
          <a:stretch/>
        </p:blipFill>
        <p:spPr>
          <a:xfrm>
            <a:off x="9381138" y="2944495"/>
            <a:ext cx="2166620" cy="1839595"/>
          </a:xfrm>
          <a:prstGeom prst="rect">
            <a:avLst/>
          </a:prstGeom>
          <a:noFill/>
          <a:ln>
            <a:noFill/>
          </a:ln>
        </p:spPr>
      </p:pic>
      <p:sp>
        <p:nvSpPr>
          <p:cNvPr id="178" name="Google Shape;178;p17"/>
          <p:cNvSpPr txBox="1"/>
          <p:nvPr/>
        </p:nvSpPr>
        <p:spPr>
          <a:xfrm>
            <a:off x="1793655" y="1899634"/>
            <a:ext cx="219162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430405"/>
                </a:solidFill>
                <a:latin typeface="Century Gothic"/>
                <a:ea typeface="Century Gothic"/>
                <a:cs typeface="Century Gothic"/>
                <a:sym typeface="Century Gothic"/>
              </a:rPr>
              <a:t>What we do?</a:t>
            </a:r>
            <a:endParaRPr/>
          </a:p>
        </p:txBody>
      </p:sp>
      <p:sp>
        <p:nvSpPr>
          <p:cNvPr id="179" name="Google Shape;179;p17"/>
          <p:cNvSpPr/>
          <p:nvPr/>
        </p:nvSpPr>
        <p:spPr>
          <a:xfrm>
            <a:off x="713180" y="1995169"/>
            <a:ext cx="814980" cy="869054"/>
          </a:xfrm>
          <a:custGeom>
            <a:rect b="b" l="l" r="r" t="t"/>
            <a:pathLst>
              <a:path extrusionOk="0" h="95" w="89">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rgbClr val="46231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80" name="Google Shape;180;p17"/>
          <p:cNvSpPr/>
          <p:nvPr/>
        </p:nvSpPr>
        <p:spPr>
          <a:xfrm>
            <a:off x="1793654" y="2310039"/>
            <a:ext cx="5420543"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430405"/>
                </a:solidFill>
                <a:latin typeface="Century Gothic"/>
                <a:ea typeface="Century Gothic"/>
                <a:cs typeface="Century Gothic"/>
                <a:sym typeface="Century Gothic"/>
              </a:rPr>
              <a:t> You will get a copy of this document on  your Google Drive and will be able to  edit, add or delete slides. You have to be signed in to your  Google account.</a:t>
            </a:r>
            <a:endParaRPr/>
          </a:p>
        </p:txBody>
      </p:sp>
      <p:grpSp>
        <p:nvGrpSpPr>
          <p:cNvPr id="181" name="Google Shape;181;p17"/>
          <p:cNvGrpSpPr/>
          <p:nvPr/>
        </p:nvGrpSpPr>
        <p:grpSpPr>
          <a:xfrm flipH="1">
            <a:off x="-149178" y="-222934"/>
            <a:ext cx="2748481" cy="2811216"/>
            <a:chOff x="9648826" y="1458912"/>
            <a:chExt cx="4799012" cy="4908551"/>
          </a:xfrm>
        </p:grpSpPr>
        <p:sp>
          <p:nvSpPr>
            <p:cNvPr id="182" name="Google Shape;182;p17"/>
            <p:cNvSpPr/>
            <p:nvPr/>
          </p:nvSpPr>
          <p:spPr>
            <a:xfrm>
              <a:off x="13439775" y="1571625"/>
              <a:ext cx="895350" cy="1233488"/>
            </a:xfrm>
            <a:custGeom>
              <a:rect b="b" l="l" r="r" t="t"/>
              <a:pathLst>
                <a:path extrusionOk="0" h="328" w="238">
                  <a:moveTo>
                    <a:pt x="131" y="180"/>
                  </a:moveTo>
                  <a:cubicBezTo>
                    <a:pt x="186" y="0"/>
                    <a:pt x="186" y="0"/>
                    <a:pt x="186" y="0"/>
                  </a:cubicBezTo>
                  <a:cubicBezTo>
                    <a:pt x="185" y="0"/>
                    <a:pt x="185" y="0"/>
                    <a:pt x="184" y="0"/>
                  </a:cubicBezTo>
                  <a:cubicBezTo>
                    <a:pt x="129" y="179"/>
                    <a:pt x="129" y="179"/>
                    <a:pt x="129" y="179"/>
                  </a:cubicBezTo>
                  <a:cubicBezTo>
                    <a:pt x="0" y="154"/>
                    <a:pt x="0" y="154"/>
                    <a:pt x="0" y="154"/>
                  </a:cubicBezTo>
                  <a:cubicBezTo>
                    <a:pt x="0" y="154"/>
                    <a:pt x="0" y="155"/>
                    <a:pt x="0" y="155"/>
                  </a:cubicBezTo>
                  <a:cubicBezTo>
                    <a:pt x="129" y="181"/>
                    <a:pt x="129" y="181"/>
                    <a:pt x="129" y="181"/>
                  </a:cubicBezTo>
                  <a:cubicBezTo>
                    <a:pt x="84" y="328"/>
                    <a:pt x="84" y="328"/>
                    <a:pt x="84" y="328"/>
                  </a:cubicBezTo>
                  <a:cubicBezTo>
                    <a:pt x="84" y="328"/>
                    <a:pt x="85" y="328"/>
                    <a:pt x="85" y="328"/>
                  </a:cubicBezTo>
                  <a:cubicBezTo>
                    <a:pt x="130" y="181"/>
                    <a:pt x="130" y="181"/>
                    <a:pt x="130" y="181"/>
                  </a:cubicBezTo>
                  <a:cubicBezTo>
                    <a:pt x="238" y="203"/>
                    <a:pt x="238" y="203"/>
                    <a:pt x="238" y="203"/>
                  </a:cubicBezTo>
                  <a:cubicBezTo>
                    <a:pt x="238" y="202"/>
                    <a:pt x="238" y="202"/>
                    <a:pt x="238" y="201"/>
                  </a:cubicBezTo>
                  <a:lnTo>
                    <a:pt x="131" y="180"/>
                  </a:lnTo>
                  <a:close/>
                </a:path>
              </a:pathLst>
            </a:custGeom>
            <a:solidFill>
              <a:srgbClr val="633017">
                <a:alpha val="71764"/>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183" name="Google Shape;183;p17"/>
            <p:cNvSpPr/>
            <p:nvPr/>
          </p:nvSpPr>
          <p:spPr>
            <a:xfrm>
              <a:off x="11903075" y="2940050"/>
              <a:ext cx="1401762" cy="2011363"/>
            </a:xfrm>
            <a:custGeom>
              <a:rect b="b" l="l" r="r" t="t"/>
              <a:pathLst>
                <a:path extrusionOk="0" h="535" w="373">
                  <a:moveTo>
                    <a:pt x="235" y="86"/>
                  </a:moveTo>
                  <a:cubicBezTo>
                    <a:pt x="279" y="1"/>
                    <a:pt x="279" y="1"/>
                    <a:pt x="279" y="1"/>
                  </a:cubicBezTo>
                  <a:cubicBezTo>
                    <a:pt x="279" y="1"/>
                    <a:pt x="278" y="1"/>
                    <a:pt x="278" y="0"/>
                  </a:cubicBezTo>
                  <a:cubicBezTo>
                    <a:pt x="234" y="85"/>
                    <a:pt x="234" y="85"/>
                    <a:pt x="234" y="85"/>
                  </a:cubicBezTo>
                  <a:cubicBezTo>
                    <a:pt x="118" y="15"/>
                    <a:pt x="118" y="15"/>
                    <a:pt x="118" y="15"/>
                  </a:cubicBezTo>
                  <a:cubicBezTo>
                    <a:pt x="118" y="15"/>
                    <a:pt x="118" y="16"/>
                    <a:pt x="118" y="16"/>
                  </a:cubicBezTo>
                  <a:cubicBezTo>
                    <a:pt x="233" y="86"/>
                    <a:pt x="233" y="86"/>
                    <a:pt x="233" y="86"/>
                  </a:cubicBezTo>
                  <a:cubicBezTo>
                    <a:pt x="0" y="535"/>
                    <a:pt x="0" y="535"/>
                    <a:pt x="0" y="535"/>
                  </a:cubicBezTo>
                  <a:cubicBezTo>
                    <a:pt x="0" y="535"/>
                    <a:pt x="1" y="535"/>
                    <a:pt x="1" y="535"/>
                  </a:cubicBezTo>
                  <a:cubicBezTo>
                    <a:pt x="234" y="87"/>
                    <a:pt x="234" y="87"/>
                    <a:pt x="234" y="87"/>
                  </a:cubicBezTo>
                  <a:cubicBezTo>
                    <a:pt x="372" y="170"/>
                    <a:pt x="372" y="170"/>
                    <a:pt x="372" y="170"/>
                  </a:cubicBezTo>
                  <a:cubicBezTo>
                    <a:pt x="373" y="170"/>
                    <a:pt x="373" y="169"/>
                    <a:pt x="373" y="169"/>
                  </a:cubicBezTo>
                  <a:lnTo>
                    <a:pt x="235" y="86"/>
                  </a:lnTo>
                  <a:close/>
                </a:path>
              </a:pathLst>
            </a:custGeom>
            <a:solidFill>
              <a:srgbClr val="633017">
                <a:alpha val="71764"/>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184" name="Google Shape;184;p17"/>
            <p:cNvSpPr/>
            <p:nvPr/>
          </p:nvSpPr>
          <p:spPr>
            <a:xfrm>
              <a:off x="9750425" y="5213350"/>
              <a:ext cx="1506537" cy="1063625"/>
            </a:xfrm>
            <a:custGeom>
              <a:rect b="b" l="l" r="r" t="t"/>
              <a:pathLst>
                <a:path extrusionOk="0" h="283" w="401">
                  <a:moveTo>
                    <a:pt x="0" y="281"/>
                  </a:moveTo>
                  <a:cubicBezTo>
                    <a:pt x="0" y="282"/>
                    <a:pt x="0" y="282"/>
                    <a:pt x="0" y="283"/>
                  </a:cubicBezTo>
                  <a:cubicBezTo>
                    <a:pt x="1" y="283"/>
                    <a:pt x="1" y="283"/>
                    <a:pt x="1" y="283"/>
                  </a:cubicBezTo>
                  <a:cubicBezTo>
                    <a:pt x="401" y="1"/>
                    <a:pt x="401" y="1"/>
                    <a:pt x="401" y="1"/>
                  </a:cubicBezTo>
                  <a:cubicBezTo>
                    <a:pt x="401" y="0"/>
                    <a:pt x="400" y="0"/>
                    <a:pt x="400" y="0"/>
                  </a:cubicBezTo>
                  <a:lnTo>
                    <a:pt x="0" y="281"/>
                  </a:lnTo>
                  <a:close/>
                </a:path>
              </a:pathLst>
            </a:custGeom>
            <a:solidFill>
              <a:srgbClr val="633017">
                <a:alpha val="71764"/>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185" name="Google Shape;185;p17"/>
            <p:cNvSpPr/>
            <p:nvPr/>
          </p:nvSpPr>
          <p:spPr>
            <a:xfrm>
              <a:off x="13027025" y="2209800"/>
              <a:ext cx="676275" cy="1343025"/>
            </a:xfrm>
            <a:custGeom>
              <a:rect b="b" l="l" r="r" t="t"/>
              <a:pathLst>
                <a:path extrusionOk="0" h="357" w="180">
                  <a:moveTo>
                    <a:pt x="90" y="175"/>
                  </a:moveTo>
                  <a:cubicBezTo>
                    <a:pt x="94" y="0"/>
                    <a:pt x="94" y="0"/>
                    <a:pt x="94" y="0"/>
                  </a:cubicBezTo>
                  <a:cubicBezTo>
                    <a:pt x="93" y="0"/>
                    <a:pt x="93" y="0"/>
                    <a:pt x="92" y="0"/>
                  </a:cubicBezTo>
                  <a:cubicBezTo>
                    <a:pt x="89" y="175"/>
                    <a:pt x="89" y="175"/>
                    <a:pt x="89" y="175"/>
                  </a:cubicBezTo>
                  <a:cubicBezTo>
                    <a:pt x="0" y="181"/>
                    <a:pt x="0" y="181"/>
                    <a:pt x="0" y="181"/>
                  </a:cubicBezTo>
                  <a:cubicBezTo>
                    <a:pt x="0" y="181"/>
                    <a:pt x="0" y="182"/>
                    <a:pt x="0" y="182"/>
                  </a:cubicBezTo>
                  <a:cubicBezTo>
                    <a:pt x="89" y="176"/>
                    <a:pt x="89" y="176"/>
                    <a:pt x="89" y="176"/>
                  </a:cubicBezTo>
                  <a:cubicBezTo>
                    <a:pt x="85" y="357"/>
                    <a:pt x="85" y="357"/>
                    <a:pt x="85" y="357"/>
                  </a:cubicBezTo>
                  <a:cubicBezTo>
                    <a:pt x="86" y="357"/>
                    <a:pt x="86" y="357"/>
                    <a:pt x="87" y="357"/>
                  </a:cubicBezTo>
                  <a:cubicBezTo>
                    <a:pt x="90" y="176"/>
                    <a:pt x="90" y="176"/>
                    <a:pt x="90" y="176"/>
                  </a:cubicBezTo>
                  <a:cubicBezTo>
                    <a:pt x="179" y="170"/>
                    <a:pt x="179" y="170"/>
                    <a:pt x="179" y="170"/>
                  </a:cubicBezTo>
                  <a:cubicBezTo>
                    <a:pt x="179" y="170"/>
                    <a:pt x="180" y="169"/>
                    <a:pt x="180" y="169"/>
                  </a:cubicBezTo>
                  <a:lnTo>
                    <a:pt x="90" y="175"/>
                  </a:lnTo>
                  <a:close/>
                </a:path>
              </a:pathLst>
            </a:custGeom>
            <a:solidFill>
              <a:srgbClr val="633017">
                <a:alpha val="71764"/>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186" name="Google Shape;186;p17"/>
            <p:cNvSpPr/>
            <p:nvPr/>
          </p:nvSpPr>
          <p:spPr>
            <a:xfrm>
              <a:off x="11166475" y="3022600"/>
              <a:ext cx="1112837" cy="2108200"/>
            </a:xfrm>
            <a:custGeom>
              <a:rect b="b" l="l" r="r" t="t"/>
              <a:pathLst>
                <a:path extrusionOk="0" h="561" w="296">
                  <a:moveTo>
                    <a:pt x="114" y="400"/>
                  </a:moveTo>
                  <a:cubicBezTo>
                    <a:pt x="296" y="1"/>
                    <a:pt x="296" y="1"/>
                    <a:pt x="296" y="1"/>
                  </a:cubicBezTo>
                  <a:cubicBezTo>
                    <a:pt x="296" y="1"/>
                    <a:pt x="295" y="0"/>
                    <a:pt x="295" y="0"/>
                  </a:cubicBezTo>
                  <a:cubicBezTo>
                    <a:pt x="113" y="398"/>
                    <a:pt x="113" y="398"/>
                    <a:pt x="113" y="398"/>
                  </a:cubicBezTo>
                  <a:cubicBezTo>
                    <a:pt x="1" y="222"/>
                    <a:pt x="1" y="222"/>
                    <a:pt x="1" y="222"/>
                  </a:cubicBezTo>
                  <a:cubicBezTo>
                    <a:pt x="1" y="222"/>
                    <a:pt x="0" y="223"/>
                    <a:pt x="0" y="223"/>
                  </a:cubicBezTo>
                  <a:cubicBezTo>
                    <a:pt x="112" y="400"/>
                    <a:pt x="112" y="400"/>
                    <a:pt x="112" y="400"/>
                  </a:cubicBezTo>
                  <a:cubicBezTo>
                    <a:pt x="39" y="560"/>
                    <a:pt x="39" y="560"/>
                    <a:pt x="39" y="560"/>
                  </a:cubicBezTo>
                  <a:cubicBezTo>
                    <a:pt x="39" y="560"/>
                    <a:pt x="40" y="560"/>
                    <a:pt x="40" y="561"/>
                  </a:cubicBezTo>
                  <a:cubicBezTo>
                    <a:pt x="113" y="401"/>
                    <a:pt x="113" y="401"/>
                    <a:pt x="113" y="401"/>
                  </a:cubicBezTo>
                  <a:cubicBezTo>
                    <a:pt x="182" y="511"/>
                    <a:pt x="182" y="511"/>
                    <a:pt x="182" y="511"/>
                  </a:cubicBezTo>
                  <a:cubicBezTo>
                    <a:pt x="183" y="510"/>
                    <a:pt x="183" y="510"/>
                    <a:pt x="184" y="510"/>
                  </a:cubicBezTo>
                  <a:lnTo>
                    <a:pt x="114" y="400"/>
                  </a:lnTo>
                  <a:close/>
                </a:path>
              </a:pathLst>
            </a:custGeom>
            <a:solidFill>
              <a:srgbClr val="633017">
                <a:alpha val="71764"/>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187" name="Google Shape;187;p17"/>
            <p:cNvSpPr/>
            <p:nvPr/>
          </p:nvSpPr>
          <p:spPr>
            <a:xfrm>
              <a:off x="14087475" y="1458912"/>
              <a:ext cx="119062" cy="112713"/>
            </a:xfrm>
            <a:custGeom>
              <a:rect b="b" l="l" r="r" t="t"/>
              <a:pathLst>
                <a:path extrusionOk="0" h="30" w="32">
                  <a:moveTo>
                    <a:pt x="24" y="28"/>
                  </a:moveTo>
                  <a:cubicBezTo>
                    <a:pt x="30" y="23"/>
                    <a:pt x="32" y="14"/>
                    <a:pt x="27" y="8"/>
                  </a:cubicBezTo>
                  <a:cubicBezTo>
                    <a:pt x="23" y="2"/>
                    <a:pt x="14" y="0"/>
                    <a:pt x="8" y="5"/>
                  </a:cubicBezTo>
                  <a:cubicBezTo>
                    <a:pt x="1" y="9"/>
                    <a:pt x="0" y="18"/>
                    <a:pt x="4" y="24"/>
                  </a:cubicBezTo>
                  <a:cubicBezTo>
                    <a:pt x="6" y="27"/>
                    <a:pt x="9" y="29"/>
                    <a:pt x="12" y="30"/>
                  </a:cubicBezTo>
                  <a:cubicBezTo>
                    <a:pt x="13" y="30"/>
                    <a:pt x="13" y="30"/>
                    <a:pt x="14" y="30"/>
                  </a:cubicBezTo>
                  <a:cubicBezTo>
                    <a:pt x="17" y="30"/>
                    <a:pt x="21" y="30"/>
                    <a:pt x="24" y="28"/>
                  </a:cubicBezTo>
                  <a:close/>
                </a:path>
              </a:pathLst>
            </a:custGeom>
            <a:solidFill>
              <a:srgbClr val="633017">
                <a:alpha val="71764"/>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188" name="Google Shape;188;p17"/>
            <p:cNvSpPr/>
            <p:nvPr/>
          </p:nvSpPr>
          <p:spPr>
            <a:xfrm>
              <a:off x="14330363" y="2281238"/>
              <a:ext cx="117475" cy="120650"/>
            </a:xfrm>
            <a:custGeom>
              <a:rect b="b" l="l" r="r" t="t"/>
              <a:pathLst>
                <a:path extrusionOk="0" h="32" w="31">
                  <a:moveTo>
                    <a:pt x="26" y="8"/>
                  </a:moveTo>
                  <a:cubicBezTo>
                    <a:pt x="22" y="1"/>
                    <a:pt x="13" y="0"/>
                    <a:pt x="7" y="4"/>
                  </a:cubicBezTo>
                  <a:cubicBezTo>
                    <a:pt x="4" y="6"/>
                    <a:pt x="2" y="9"/>
                    <a:pt x="1" y="12"/>
                  </a:cubicBezTo>
                  <a:cubicBezTo>
                    <a:pt x="1" y="13"/>
                    <a:pt x="1" y="13"/>
                    <a:pt x="1" y="14"/>
                  </a:cubicBezTo>
                  <a:cubicBezTo>
                    <a:pt x="0" y="17"/>
                    <a:pt x="1" y="21"/>
                    <a:pt x="3" y="24"/>
                  </a:cubicBezTo>
                  <a:cubicBezTo>
                    <a:pt x="8" y="30"/>
                    <a:pt x="16" y="32"/>
                    <a:pt x="23" y="27"/>
                  </a:cubicBezTo>
                  <a:cubicBezTo>
                    <a:pt x="29" y="23"/>
                    <a:pt x="31" y="14"/>
                    <a:pt x="26" y="8"/>
                  </a:cubicBezTo>
                  <a:close/>
                </a:path>
              </a:pathLst>
            </a:custGeom>
            <a:solidFill>
              <a:srgbClr val="633017">
                <a:alpha val="71764"/>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189" name="Google Shape;189;p17"/>
            <p:cNvSpPr/>
            <p:nvPr/>
          </p:nvSpPr>
          <p:spPr>
            <a:xfrm>
              <a:off x="13327063" y="2097088"/>
              <a:ext cx="112712" cy="117475"/>
            </a:xfrm>
            <a:custGeom>
              <a:rect b="b" l="l" r="r" t="t"/>
              <a:pathLst>
                <a:path extrusionOk="0" h="31" w="30">
                  <a:moveTo>
                    <a:pt x="24" y="28"/>
                  </a:moveTo>
                  <a:cubicBezTo>
                    <a:pt x="28" y="25"/>
                    <a:pt x="30" y="20"/>
                    <a:pt x="30" y="15"/>
                  </a:cubicBezTo>
                  <a:cubicBezTo>
                    <a:pt x="30" y="15"/>
                    <a:pt x="30" y="14"/>
                    <a:pt x="30" y="14"/>
                  </a:cubicBezTo>
                  <a:cubicBezTo>
                    <a:pt x="29" y="12"/>
                    <a:pt x="28" y="10"/>
                    <a:pt x="27" y="8"/>
                  </a:cubicBezTo>
                  <a:cubicBezTo>
                    <a:pt x="23" y="2"/>
                    <a:pt x="14" y="0"/>
                    <a:pt x="8" y="5"/>
                  </a:cubicBezTo>
                  <a:cubicBezTo>
                    <a:pt x="1" y="9"/>
                    <a:pt x="0" y="18"/>
                    <a:pt x="4" y="25"/>
                  </a:cubicBezTo>
                  <a:cubicBezTo>
                    <a:pt x="6" y="27"/>
                    <a:pt x="9" y="29"/>
                    <a:pt x="12" y="30"/>
                  </a:cubicBezTo>
                  <a:cubicBezTo>
                    <a:pt x="13" y="30"/>
                    <a:pt x="13" y="30"/>
                    <a:pt x="14" y="30"/>
                  </a:cubicBezTo>
                  <a:cubicBezTo>
                    <a:pt x="17" y="31"/>
                    <a:pt x="21" y="30"/>
                    <a:pt x="24" y="28"/>
                  </a:cubicBezTo>
                  <a:close/>
                </a:path>
              </a:pathLst>
            </a:custGeom>
            <a:solidFill>
              <a:srgbClr val="633017">
                <a:alpha val="71764"/>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190" name="Google Shape;190;p17"/>
            <p:cNvSpPr/>
            <p:nvPr/>
          </p:nvSpPr>
          <p:spPr>
            <a:xfrm>
              <a:off x="13700125" y="2805113"/>
              <a:ext cx="112712" cy="112713"/>
            </a:xfrm>
            <a:custGeom>
              <a:rect b="b" l="l" r="r" t="t"/>
              <a:pathLst>
                <a:path extrusionOk="0" h="30" w="30">
                  <a:moveTo>
                    <a:pt x="6" y="2"/>
                  </a:moveTo>
                  <a:cubicBezTo>
                    <a:pt x="3" y="4"/>
                    <a:pt x="1" y="7"/>
                    <a:pt x="1" y="11"/>
                  </a:cubicBezTo>
                  <a:cubicBezTo>
                    <a:pt x="1" y="11"/>
                    <a:pt x="0" y="12"/>
                    <a:pt x="0" y="12"/>
                  </a:cubicBezTo>
                  <a:cubicBezTo>
                    <a:pt x="0" y="16"/>
                    <a:pt x="1" y="19"/>
                    <a:pt x="3" y="22"/>
                  </a:cubicBezTo>
                  <a:cubicBezTo>
                    <a:pt x="7" y="28"/>
                    <a:pt x="16" y="30"/>
                    <a:pt x="22" y="25"/>
                  </a:cubicBezTo>
                  <a:cubicBezTo>
                    <a:pt x="29" y="21"/>
                    <a:pt x="30" y="12"/>
                    <a:pt x="26" y="6"/>
                  </a:cubicBezTo>
                  <a:cubicBezTo>
                    <a:pt x="24" y="2"/>
                    <a:pt x="20" y="0"/>
                    <a:pt x="16" y="0"/>
                  </a:cubicBezTo>
                  <a:cubicBezTo>
                    <a:pt x="16" y="0"/>
                    <a:pt x="15" y="0"/>
                    <a:pt x="15" y="0"/>
                  </a:cubicBezTo>
                  <a:cubicBezTo>
                    <a:pt x="12" y="0"/>
                    <a:pt x="9" y="1"/>
                    <a:pt x="6" y="2"/>
                  </a:cubicBezTo>
                  <a:close/>
                </a:path>
              </a:pathLst>
            </a:custGeom>
            <a:solidFill>
              <a:srgbClr val="633017">
                <a:alpha val="71764"/>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191" name="Google Shape;191;p17"/>
            <p:cNvSpPr/>
            <p:nvPr/>
          </p:nvSpPr>
          <p:spPr>
            <a:xfrm>
              <a:off x="12914313" y="2835275"/>
              <a:ext cx="112712" cy="115888"/>
            </a:xfrm>
            <a:custGeom>
              <a:rect b="b" l="l" r="r" t="t"/>
              <a:pathLst>
                <a:path extrusionOk="0" h="31" w="30">
                  <a:moveTo>
                    <a:pt x="24" y="28"/>
                  </a:moveTo>
                  <a:cubicBezTo>
                    <a:pt x="28" y="25"/>
                    <a:pt x="30" y="21"/>
                    <a:pt x="30" y="16"/>
                  </a:cubicBezTo>
                  <a:cubicBezTo>
                    <a:pt x="30" y="16"/>
                    <a:pt x="30" y="15"/>
                    <a:pt x="30" y="15"/>
                  </a:cubicBezTo>
                  <a:cubicBezTo>
                    <a:pt x="30" y="12"/>
                    <a:pt x="29" y="10"/>
                    <a:pt x="27" y="8"/>
                  </a:cubicBezTo>
                  <a:cubicBezTo>
                    <a:pt x="23" y="2"/>
                    <a:pt x="14" y="0"/>
                    <a:pt x="8" y="5"/>
                  </a:cubicBezTo>
                  <a:cubicBezTo>
                    <a:pt x="1" y="9"/>
                    <a:pt x="0" y="18"/>
                    <a:pt x="4" y="24"/>
                  </a:cubicBezTo>
                  <a:cubicBezTo>
                    <a:pt x="6" y="26"/>
                    <a:pt x="7" y="27"/>
                    <a:pt x="9" y="28"/>
                  </a:cubicBezTo>
                  <a:cubicBezTo>
                    <a:pt x="9" y="29"/>
                    <a:pt x="10" y="29"/>
                    <a:pt x="10" y="29"/>
                  </a:cubicBezTo>
                  <a:cubicBezTo>
                    <a:pt x="15" y="31"/>
                    <a:pt x="20" y="31"/>
                    <a:pt x="24" y="28"/>
                  </a:cubicBezTo>
                  <a:close/>
                </a:path>
              </a:pathLst>
            </a:custGeom>
            <a:solidFill>
              <a:srgbClr val="633017">
                <a:alpha val="71764"/>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192" name="Google Shape;192;p17"/>
            <p:cNvSpPr/>
            <p:nvPr/>
          </p:nvSpPr>
          <p:spPr>
            <a:xfrm>
              <a:off x="13293725" y="3552825"/>
              <a:ext cx="115887" cy="112713"/>
            </a:xfrm>
            <a:custGeom>
              <a:rect b="b" l="l" r="r" t="t"/>
              <a:pathLst>
                <a:path extrusionOk="0" h="30" w="31">
                  <a:moveTo>
                    <a:pt x="14" y="0"/>
                  </a:moveTo>
                  <a:cubicBezTo>
                    <a:pt x="12" y="0"/>
                    <a:pt x="9" y="1"/>
                    <a:pt x="7" y="2"/>
                  </a:cubicBezTo>
                  <a:cubicBezTo>
                    <a:pt x="5" y="3"/>
                    <a:pt x="4" y="4"/>
                    <a:pt x="3" y="6"/>
                  </a:cubicBezTo>
                  <a:cubicBezTo>
                    <a:pt x="3" y="6"/>
                    <a:pt x="3" y="7"/>
                    <a:pt x="2" y="7"/>
                  </a:cubicBezTo>
                  <a:cubicBezTo>
                    <a:pt x="0" y="12"/>
                    <a:pt x="0" y="17"/>
                    <a:pt x="3" y="22"/>
                  </a:cubicBezTo>
                  <a:cubicBezTo>
                    <a:pt x="8" y="28"/>
                    <a:pt x="17" y="30"/>
                    <a:pt x="23" y="25"/>
                  </a:cubicBezTo>
                  <a:cubicBezTo>
                    <a:pt x="29" y="21"/>
                    <a:pt x="31" y="12"/>
                    <a:pt x="26" y="6"/>
                  </a:cubicBezTo>
                  <a:cubicBezTo>
                    <a:pt x="24" y="2"/>
                    <a:pt x="20" y="0"/>
                    <a:pt x="16" y="0"/>
                  </a:cubicBezTo>
                  <a:cubicBezTo>
                    <a:pt x="15" y="0"/>
                    <a:pt x="15" y="0"/>
                    <a:pt x="14" y="0"/>
                  </a:cubicBezTo>
                  <a:close/>
                </a:path>
              </a:pathLst>
            </a:custGeom>
            <a:solidFill>
              <a:srgbClr val="633017">
                <a:alpha val="71764"/>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193" name="Google Shape;193;p17"/>
            <p:cNvSpPr/>
            <p:nvPr/>
          </p:nvSpPr>
          <p:spPr>
            <a:xfrm>
              <a:off x="12238038" y="2917825"/>
              <a:ext cx="115887" cy="112713"/>
            </a:xfrm>
            <a:custGeom>
              <a:rect b="b" l="l" r="r" t="t"/>
              <a:pathLst>
                <a:path extrusionOk="0" h="30" w="31">
                  <a:moveTo>
                    <a:pt x="24" y="27"/>
                  </a:moveTo>
                  <a:cubicBezTo>
                    <a:pt x="26" y="26"/>
                    <a:pt x="28" y="24"/>
                    <a:pt x="29" y="22"/>
                  </a:cubicBezTo>
                  <a:cubicBezTo>
                    <a:pt x="29" y="22"/>
                    <a:pt x="29" y="21"/>
                    <a:pt x="29" y="21"/>
                  </a:cubicBezTo>
                  <a:cubicBezTo>
                    <a:pt x="31" y="17"/>
                    <a:pt x="31" y="12"/>
                    <a:pt x="28" y="8"/>
                  </a:cubicBezTo>
                  <a:cubicBezTo>
                    <a:pt x="23" y="1"/>
                    <a:pt x="15" y="0"/>
                    <a:pt x="8" y="4"/>
                  </a:cubicBezTo>
                  <a:cubicBezTo>
                    <a:pt x="2" y="9"/>
                    <a:pt x="0" y="17"/>
                    <a:pt x="5" y="24"/>
                  </a:cubicBezTo>
                  <a:cubicBezTo>
                    <a:pt x="6" y="26"/>
                    <a:pt x="8" y="27"/>
                    <a:pt x="10" y="28"/>
                  </a:cubicBezTo>
                  <a:cubicBezTo>
                    <a:pt x="10" y="28"/>
                    <a:pt x="11" y="29"/>
                    <a:pt x="11" y="29"/>
                  </a:cubicBezTo>
                  <a:cubicBezTo>
                    <a:pt x="15" y="30"/>
                    <a:pt x="20" y="30"/>
                    <a:pt x="24" y="27"/>
                  </a:cubicBezTo>
                  <a:close/>
                </a:path>
              </a:pathLst>
            </a:custGeom>
            <a:solidFill>
              <a:srgbClr val="633017">
                <a:alpha val="71764"/>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194" name="Google Shape;194;p17"/>
            <p:cNvSpPr/>
            <p:nvPr/>
          </p:nvSpPr>
          <p:spPr>
            <a:xfrm>
              <a:off x="11809413" y="4935538"/>
              <a:ext cx="120650" cy="117475"/>
            </a:xfrm>
            <a:custGeom>
              <a:rect b="b" l="l" r="r" t="t"/>
              <a:pathLst>
                <a:path extrusionOk="0" h="31" w="32">
                  <a:moveTo>
                    <a:pt x="25" y="4"/>
                  </a:moveTo>
                  <a:cubicBezTo>
                    <a:pt x="21" y="1"/>
                    <a:pt x="17" y="0"/>
                    <a:pt x="13" y="1"/>
                  </a:cubicBezTo>
                  <a:cubicBezTo>
                    <a:pt x="12" y="1"/>
                    <a:pt x="12" y="1"/>
                    <a:pt x="11" y="2"/>
                  </a:cubicBezTo>
                  <a:cubicBezTo>
                    <a:pt x="10" y="2"/>
                    <a:pt x="9" y="2"/>
                    <a:pt x="8" y="3"/>
                  </a:cubicBezTo>
                  <a:cubicBezTo>
                    <a:pt x="2" y="8"/>
                    <a:pt x="0" y="16"/>
                    <a:pt x="5" y="23"/>
                  </a:cubicBezTo>
                  <a:cubicBezTo>
                    <a:pt x="9" y="29"/>
                    <a:pt x="18" y="31"/>
                    <a:pt x="24" y="26"/>
                  </a:cubicBezTo>
                  <a:cubicBezTo>
                    <a:pt x="31" y="22"/>
                    <a:pt x="32" y="13"/>
                    <a:pt x="28" y="7"/>
                  </a:cubicBezTo>
                  <a:cubicBezTo>
                    <a:pt x="27" y="6"/>
                    <a:pt x="27" y="5"/>
                    <a:pt x="26" y="4"/>
                  </a:cubicBezTo>
                  <a:cubicBezTo>
                    <a:pt x="26" y="4"/>
                    <a:pt x="25" y="4"/>
                    <a:pt x="25" y="4"/>
                  </a:cubicBezTo>
                  <a:close/>
                </a:path>
              </a:pathLst>
            </a:custGeom>
            <a:solidFill>
              <a:srgbClr val="633017">
                <a:alpha val="71764"/>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195" name="Google Shape;195;p17"/>
            <p:cNvSpPr/>
            <p:nvPr/>
          </p:nvSpPr>
          <p:spPr>
            <a:xfrm>
              <a:off x="11223625" y="5111750"/>
              <a:ext cx="119062" cy="112713"/>
            </a:xfrm>
            <a:custGeom>
              <a:rect b="b" l="l" r="r" t="t"/>
              <a:pathLst>
                <a:path extrusionOk="0" h="30" w="32">
                  <a:moveTo>
                    <a:pt x="8" y="4"/>
                  </a:moveTo>
                  <a:cubicBezTo>
                    <a:pt x="1" y="8"/>
                    <a:pt x="0" y="17"/>
                    <a:pt x="4" y="23"/>
                  </a:cubicBezTo>
                  <a:cubicBezTo>
                    <a:pt x="5" y="25"/>
                    <a:pt x="6" y="26"/>
                    <a:pt x="8" y="27"/>
                  </a:cubicBezTo>
                  <a:cubicBezTo>
                    <a:pt x="8" y="27"/>
                    <a:pt x="9" y="27"/>
                    <a:pt x="9" y="28"/>
                  </a:cubicBezTo>
                  <a:cubicBezTo>
                    <a:pt x="14" y="30"/>
                    <a:pt x="19" y="30"/>
                    <a:pt x="24" y="27"/>
                  </a:cubicBezTo>
                  <a:cubicBezTo>
                    <a:pt x="30" y="22"/>
                    <a:pt x="32" y="13"/>
                    <a:pt x="27" y="7"/>
                  </a:cubicBezTo>
                  <a:cubicBezTo>
                    <a:pt x="27" y="6"/>
                    <a:pt x="26" y="5"/>
                    <a:pt x="25" y="5"/>
                  </a:cubicBezTo>
                  <a:cubicBezTo>
                    <a:pt x="25" y="4"/>
                    <a:pt x="24" y="4"/>
                    <a:pt x="24" y="4"/>
                  </a:cubicBezTo>
                  <a:cubicBezTo>
                    <a:pt x="19" y="0"/>
                    <a:pt x="13" y="0"/>
                    <a:pt x="8" y="4"/>
                  </a:cubicBezTo>
                  <a:close/>
                </a:path>
              </a:pathLst>
            </a:custGeom>
            <a:solidFill>
              <a:srgbClr val="633017">
                <a:alpha val="71764"/>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196" name="Google Shape;196;p17"/>
            <p:cNvSpPr/>
            <p:nvPr/>
          </p:nvSpPr>
          <p:spPr>
            <a:xfrm>
              <a:off x="11069638" y="3762375"/>
              <a:ext cx="115887" cy="120650"/>
            </a:xfrm>
            <a:custGeom>
              <a:rect b="b" l="l" r="r" t="t"/>
              <a:pathLst>
                <a:path extrusionOk="0" h="32" w="31">
                  <a:moveTo>
                    <a:pt x="27" y="25"/>
                  </a:moveTo>
                  <a:cubicBezTo>
                    <a:pt x="31" y="20"/>
                    <a:pt x="31" y="13"/>
                    <a:pt x="28" y="8"/>
                  </a:cubicBezTo>
                  <a:cubicBezTo>
                    <a:pt x="23" y="2"/>
                    <a:pt x="14" y="0"/>
                    <a:pt x="8" y="5"/>
                  </a:cubicBezTo>
                  <a:cubicBezTo>
                    <a:pt x="2" y="9"/>
                    <a:pt x="0" y="18"/>
                    <a:pt x="5" y="24"/>
                  </a:cubicBezTo>
                  <a:cubicBezTo>
                    <a:pt x="9" y="31"/>
                    <a:pt x="18" y="32"/>
                    <a:pt x="24" y="28"/>
                  </a:cubicBezTo>
                  <a:cubicBezTo>
                    <a:pt x="25" y="27"/>
                    <a:pt x="25" y="27"/>
                    <a:pt x="26" y="26"/>
                  </a:cubicBezTo>
                  <a:cubicBezTo>
                    <a:pt x="26" y="26"/>
                    <a:pt x="27" y="25"/>
                    <a:pt x="27" y="25"/>
                  </a:cubicBezTo>
                  <a:close/>
                </a:path>
              </a:pathLst>
            </a:custGeom>
            <a:solidFill>
              <a:srgbClr val="633017">
                <a:alpha val="71764"/>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sp>
          <p:nvSpPr>
            <p:cNvPr id="197" name="Google Shape;197;p17"/>
            <p:cNvSpPr/>
            <p:nvPr/>
          </p:nvSpPr>
          <p:spPr>
            <a:xfrm>
              <a:off x="9648826" y="6248400"/>
              <a:ext cx="120650" cy="119063"/>
            </a:xfrm>
            <a:custGeom>
              <a:rect b="b" l="l" r="r" t="t"/>
              <a:pathLst>
                <a:path extrusionOk="0" h="32" w="32">
                  <a:moveTo>
                    <a:pt x="27" y="6"/>
                  </a:moveTo>
                  <a:cubicBezTo>
                    <a:pt x="22" y="1"/>
                    <a:pt x="14" y="0"/>
                    <a:pt x="8" y="4"/>
                  </a:cubicBezTo>
                  <a:cubicBezTo>
                    <a:pt x="1" y="8"/>
                    <a:pt x="0" y="17"/>
                    <a:pt x="4" y="24"/>
                  </a:cubicBezTo>
                  <a:cubicBezTo>
                    <a:pt x="9" y="30"/>
                    <a:pt x="18" y="32"/>
                    <a:pt x="24" y="27"/>
                  </a:cubicBezTo>
                  <a:cubicBezTo>
                    <a:pt x="30" y="23"/>
                    <a:pt x="32" y="14"/>
                    <a:pt x="28" y="8"/>
                  </a:cubicBezTo>
                  <a:cubicBezTo>
                    <a:pt x="28" y="8"/>
                    <a:pt x="28" y="8"/>
                    <a:pt x="27" y="8"/>
                  </a:cubicBezTo>
                  <a:cubicBezTo>
                    <a:pt x="27" y="7"/>
                    <a:pt x="27" y="7"/>
                    <a:pt x="27" y="6"/>
                  </a:cubicBezTo>
                  <a:close/>
                </a:path>
              </a:pathLst>
            </a:custGeom>
            <a:solidFill>
              <a:srgbClr val="633017">
                <a:alpha val="71764"/>
              </a:srgb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Century Gothic"/>
                <a:ea typeface="Century Gothic"/>
                <a:cs typeface="Century Gothic"/>
                <a:sym typeface="Century Gothic"/>
              </a:endParaRPr>
            </a:p>
          </p:txBody>
        </p:sp>
      </p:grpSp>
      <p:sp>
        <p:nvSpPr>
          <p:cNvPr id="198" name="Google Shape;198;p17"/>
          <p:cNvSpPr txBox="1"/>
          <p:nvPr/>
        </p:nvSpPr>
        <p:spPr>
          <a:xfrm>
            <a:off x="5134152" y="112607"/>
            <a:ext cx="1888067"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430405"/>
                </a:solidFill>
                <a:latin typeface="Century Gothic"/>
                <a:ea typeface="Century Gothic"/>
                <a:cs typeface="Century Gothic"/>
                <a:sym typeface="Century Gothic"/>
              </a:rPr>
              <a:t>Future</a:t>
            </a:r>
            <a:endParaRPr b="1" sz="3200">
              <a:solidFill>
                <a:srgbClr val="430405"/>
              </a:solidFill>
              <a:latin typeface="Century Gothic"/>
              <a:ea typeface="Century Gothic"/>
              <a:cs typeface="Century Gothic"/>
              <a:sym typeface="Century Gothic"/>
            </a:endParaRPr>
          </a:p>
        </p:txBody>
      </p:sp>
      <p:cxnSp>
        <p:nvCxnSpPr>
          <p:cNvPr id="199" name="Google Shape;199;p17"/>
          <p:cNvCxnSpPr/>
          <p:nvPr/>
        </p:nvCxnSpPr>
        <p:spPr>
          <a:xfrm>
            <a:off x="7085719" y="421640"/>
            <a:ext cx="1392767" cy="0"/>
          </a:xfrm>
          <a:prstGeom prst="straightConnector1">
            <a:avLst/>
          </a:prstGeom>
          <a:noFill/>
          <a:ln cap="flat" cmpd="sng" w="9525">
            <a:solidFill>
              <a:srgbClr val="633017"/>
            </a:solidFill>
            <a:prstDash val="dash"/>
            <a:miter lim="800000"/>
            <a:headEnd len="sm" w="sm" type="none"/>
            <a:tailEnd len="sm" w="sm" type="none"/>
          </a:ln>
        </p:spPr>
      </p:cxnSp>
      <p:cxnSp>
        <p:nvCxnSpPr>
          <p:cNvPr id="200" name="Google Shape;200;p17"/>
          <p:cNvCxnSpPr/>
          <p:nvPr/>
        </p:nvCxnSpPr>
        <p:spPr>
          <a:xfrm>
            <a:off x="3677885" y="421640"/>
            <a:ext cx="1392767" cy="0"/>
          </a:xfrm>
          <a:prstGeom prst="straightConnector1">
            <a:avLst/>
          </a:prstGeom>
          <a:noFill/>
          <a:ln cap="flat" cmpd="sng" w="9525">
            <a:solidFill>
              <a:srgbClr val="633017"/>
            </a:solidFill>
            <a:prstDash val="dash"/>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par>
                                <p:cTn fill="hold" nodeType="withEffect" presetClass="entr" presetID="10" presetSubtype="0">
                                  <p:stCondLst>
                                    <p:cond delay="20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par>
                                <p:cTn fill="hold" nodeType="withEffect" presetClass="entr" presetID="10" presetSubtype="0">
                                  <p:stCondLst>
                                    <p:cond delay="20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par>
                                <p:cTn fill="hold" nodeType="withEffect" presetClass="entr" presetID="10" presetSubtype="0">
                                  <p:stCondLst>
                                    <p:cond delay="10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30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par>
                                <p:cTn fill="hold" nodeType="withEffect" presetClass="entr" presetID="10" presetSubtype="0">
                                  <p:stCondLst>
                                    <p:cond delay="50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par>
                                <p:cTn fill="hold" nodeType="withEffect" presetClass="entr" presetID="10" presetSubtype="0">
                                  <p:stCondLst>
                                    <p:cond delay="20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par>
                          <p:cTn fill="hold">
                            <p:stCondLst>
                              <p:cond delay="2500"/>
                            </p:stCondLst>
                            <p:childTnLst>
                              <p:par>
                                <p:cTn fill="hold" nodeType="afterEffect" presetClass="entr" presetID="2" presetSubtype="1">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500"/>
                                        <p:tgtEl>
                                          <p:spTgt spid="198"/>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40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par>
                                <p:cTn fill="hold" nodeType="withEffect" presetClass="entr" presetID="10" presetSubtype="0">
                                  <p:stCondLst>
                                    <p:cond delay="40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18"/>
          <p:cNvPicPr preferRelativeResize="0"/>
          <p:nvPr/>
        </p:nvPicPr>
        <p:blipFill rotWithShape="1">
          <a:blip r:embed="rId3">
            <a:alphaModFix/>
          </a:blip>
          <a:srcRect b="0" l="0" r="0" t="0"/>
          <a:stretch/>
        </p:blipFill>
        <p:spPr>
          <a:xfrm>
            <a:off x="1219800" y="1947863"/>
            <a:ext cx="3810000" cy="3810000"/>
          </a:xfrm>
          <a:prstGeom prst="rect">
            <a:avLst/>
          </a:prstGeom>
          <a:noFill/>
          <a:ln>
            <a:noFill/>
          </a:ln>
        </p:spPr>
      </p:pic>
      <p:sp>
        <p:nvSpPr>
          <p:cNvPr id="206" name="Google Shape;206;p18"/>
          <p:cNvSpPr/>
          <p:nvPr/>
        </p:nvSpPr>
        <p:spPr>
          <a:xfrm rot="5400000">
            <a:off x="991200" y="1676400"/>
            <a:ext cx="4090988" cy="4090988"/>
          </a:xfrm>
          <a:custGeom>
            <a:rect b="b" l="l" r="r" t="t"/>
            <a:pathLst>
              <a:path extrusionOk="0" h="4091173" w="4091171">
                <a:moveTo>
                  <a:pt x="0" y="2045584"/>
                </a:moveTo>
                <a:lnTo>
                  <a:pt x="0" y="2045584"/>
                </a:lnTo>
                <a:cubicBezTo>
                  <a:pt x="1" y="915838"/>
                  <a:pt x="915840" y="-2"/>
                  <a:pt x="2045586" y="-1"/>
                </a:cubicBezTo>
                <a:cubicBezTo>
                  <a:pt x="3175331" y="-1"/>
                  <a:pt x="4091172" y="915839"/>
                  <a:pt x="4091172" y="2045586"/>
                </a:cubicBezTo>
                <a:cubicBezTo>
                  <a:pt x="4091172" y="2046966"/>
                  <a:pt x="4091170" y="2048347"/>
                  <a:pt x="4091167" y="2049727"/>
                </a:cubicBezTo>
                <a:lnTo>
                  <a:pt x="4040191" y="2049621"/>
                </a:lnTo>
                <a:lnTo>
                  <a:pt x="4040190" y="2049620"/>
                </a:lnTo>
                <a:cubicBezTo>
                  <a:pt x="4040193" y="2048276"/>
                  <a:pt x="4040195" y="2046931"/>
                  <a:pt x="4040195" y="2045587"/>
                </a:cubicBezTo>
                <a:cubicBezTo>
                  <a:pt x="4040195" y="943993"/>
                  <a:pt x="3147177" y="50976"/>
                  <a:pt x="2045585" y="50976"/>
                </a:cubicBezTo>
                <a:cubicBezTo>
                  <a:pt x="943992" y="50976"/>
                  <a:pt x="50975" y="943993"/>
                  <a:pt x="50975" y="2045587"/>
                </a:cubicBezTo>
                <a:cubicBezTo>
                  <a:pt x="50974" y="2045587"/>
                  <a:pt x="50975" y="2045588"/>
                  <a:pt x="50975" y="2045589"/>
                </a:cubicBezTo>
                <a:close/>
              </a:path>
            </a:pathLst>
          </a:custGeom>
          <a:solidFill>
            <a:srgbClr val="A5A5A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entury Gothic"/>
              <a:buNone/>
            </a:pPr>
            <a:r>
              <a:t/>
            </a:r>
            <a:endParaRPr b="0" i="0" sz="2400" u="none" cap="none" strike="noStrike">
              <a:solidFill>
                <a:srgbClr val="430405"/>
              </a:solidFill>
              <a:latin typeface="Century Gothic"/>
              <a:ea typeface="Century Gothic"/>
              <a:cs typeface="Century Gothic"/>
              <a:sym typeface="Century Gothic"/>
            </a:endParaRPr>
          </a:p>
        </p:txBody>
      </p:sp>
      <p:sp>
        <p:nvSpPr>
          <p:cNvPr id="207" name="Google Shape;207;p18"/>
          <p:cNvSpPr/>
          <p:nvPr/>
        </p:nvSpPr>
        <p:spPr>
          <a:xfrm>
            <a:off x="3799488" y="1700213"/>
            <a:ext cx="512763" cy="512763"/>
          </a:xfrm>
          <a:prstGeom prst="ellipse">
            <a:avLst/>
          </a:prstGeom>
          <a:solidFill>
            <a:srgbClr val="63301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sp>
        <p:nvSpPr>
          <p:cNvPr id="208" name="Google Shape;208;p18"/>
          <p:cNvSpPr/>
          <p:nvPr/>
        </p:nvSpPr>
        <p:spPr>
          <a:xfrm>
            <a:off x="4663088" y="2786063"/>
            <a:ext cx="512763" cy="512763"/>
          </a:xfrm>
          <a:prstGeom prst="ellipse">
            <a:avLst/>
          </a:prstGeom>
          <a:solidFill>
            <a:srgbClr val="46231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sp>
        <p:nvSpPr>
          <p:cNvPr id="209" name="Google Shape;209;p18"/>
          <p:cNvSpPr/>
          <p:nvPr/>
        </p:nvSpPr>
        <p:spPr>
          <a:xfrm>
            <a:off x="4674202" y="4054476"/>
            <a:ext cx="512763" cy="512763"/>
          </a:xfrm>
          <a:prstGeom prst="ellipse">
            <a:avLst/>
          </a:prstGeom>
          <a:solidFill>
            <a:srgbClr val="63301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sp>
        <p:nvSpPr>
          <p:cNvPr id="210" name="Google Shape;210;p18"/>
          <p:cNvSpPr/>
          <p:nvPr/>
        </p:nvSpPr>
        <p:spPr>
          <a:xfrm>
            <a:off x="3804251" y="5170488"/>
            <a:ext cx="512763" cy="512763"/>
          </a:xfrm>
          <a:prstGeom prst="ellipse">
            <a:avLst/>
          </a:prstGeom>
          <a:solidFill>
            <a:srgbClr val="A97B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cxnSp>
        <p:nvCxnSpPr>
          <p:cNvPr id="211" name="Google Shape;211;p18"/>
          <p:cNvCxnSpPr/>
          <p:nvPr/>
        </p:nvCxnSpPr>
        <p:spPr>
          <a:xfrm>
            <a:off x="4344000" y="1992313"/>
            <a:ext cx="1441451" cy="0"/>
          </a:xfrm>
          <a:prstGeom prst="straightConnector1">
            <a:avLst/>
          </a:prstGeom>
          <a:noFill/>
          <a:ln cap="flat" cmpd="sng" w="25400">
            <a:solidFill>
              <a:srgbClr val="0547A1"/>
            </a:solidFill>
            <a:prstDash val="dot"/>
            <a:miter lim="800000"/>
            <a:headEnd len="sm" w="sm" type="none"/>
            <a:tailEnd len="sm" w="sm" type="none"/>
          </a:ln>
        </p:spPr>
      </p:cxnSp>
      <p:pic>
        <p:nvPicPr>
          <p:cNvPr id="212" name="Google Shape;212;p18"/>
          <p:cNvPicPr preferRelativeResize="0"/>
          <p:nvPr/>
        </p:nvPicPr>
        <p:blipFill rotWithShape="1">
          <a:blip r:embed="rId3">
            <a:alphaModFix/>
          </a:blip>
          <a:srcRect b="0" l="0" r="0" t="0"/>
          <a:stretch/>
        </p:blipFill>
        <p:spPr>
          <a:xfrm>
            <a:off x="5625114" y="1358900"/>
            <a:ext cx="1370012" cy="1370013"/>
          </a:xfrm>
          <a:prstGeom prst="rect">
            <a:avLst/>
          </a:prstGeom>
          <a:noFill/>
          <a:ln>
            <a:noFill/>
          </a:ln>
        </p:spPr>
      </p:pic>
      <p:cxnSp>
        <p:nvCxnSpPr>
          <p:cNvPr id="213" name="Google Shape;213;p18"/>
          <p:cNvCxnSpPr/>
          <p:nvPr/>
        </p:nvCxnSpPr>
        <p:spPr>
          <a:xfrm>
            <a:off x="4344002" y="5430839"/>
            <a:ext cx="1439863" cy="0"/>
          </a:xfrm>
          <a:prstGeom prst="straightConnector1">
            <a:avLst/>
          </a:prstGeom>
          <a:noFill/>
          <a:ln cap="flat" cmpd="sng" w="25400">
            <a:solidFill>
              <a:srgbClr val="0547A1"/>
            </a:solidFill>
            <a:prstDash val="dot"/>
            <a:miter lim="800000"/>
            <a:headEnd len="sm" w="sm" type="none"/>
            <a:tailEnd len="sm" w="sm" type="none"/>
          </a:ln>
        </p:spPr>
      </p:cxnSp>
      <p:pic>
        <p:nvPicPr>
          <p:cNvPr id="214" name="Google Shape;214;p18"/>
          <p:cNvPicPr preferRelativeResize="0"/>
          <p:nvPr/>
        </p:nvPicPr>
        <p:blipFill rotWithShape="1">
          <a:blip r:embed="rId3">
            <a:alphaModFix/>
          </a:blip>
          <a:srcRect b="0" l="0" r="0" t="0"/>
          <a:stretch/>
        </p:blipFill>
        <p:spPr>
          <a:xfrm>
            <a:off x="5625114" y="4802188"/>
            <a:ext cx="1370012" cy="1370012"/>
          </a:xfrm>
          <a:prstGeom prst="rect">
            <a:avLst/>
          </a:prstGeom>
          <a:noFill/>
          <a:ln>
            <a:noFill/>
          </a:ln>
        </p:spPr>
      </p:pic>
      <p:cxnSp>
        <p:nvCxnSpPr>
          <p:cNvPr id="215" name="Google Shape;215;p18"/>
          <p:cNvCxnSpPr/>
          <p:nvPr/>
        </p:nvCxnSpPr>
        <p:spPr>
          <a:xfrm flipH="1" rot="10800000">
            <a:off x="5182200" y="3048000"/>
            <a:ext cx="2414588" cy="7939"/>
          </a:xfrm>
          <a:prstGeom prst="straightConnector1">
            <a:avLst/>
          </a:prstGeom>
          <a:noFill/>
          <a:ln cap="flat" cmpd="sng" w="25400">
            <a:solidFill>
              <a:srgbClr val="0547A1"/>
            </a:solidFill>
            <a:prstDash val="dot"/>
            <a:miter lim="800000"/>
            <a:headEnd len="sm" w="sm" type="none"/>
            <a:tailEnd len="sm" w="sm" type="none"/>
          </a:ln>
        </p:spPr>
      </p:cxnSp>
      <p:pic>
        <p:nvPicPr>
          <p:cNvPr id="216" name="Google Shape;216;p18"/>
          <p:cNvPicPr preferRelativeResize="0"/>
          <p:nvPr/>
        </p:nvPicPr>
        <p:blipFill rotWithShape="1">
          <a:blip r:embed="rId3">
            <a:alphaModFix/>
          </a:blip>
          <a:srcRect b="0" l="0" r="0" t="0"/>
          <a:stretch/>
        </p:blipFill>
        <p:spPr>
          <a:xfrm>
            <a:off x="7434863" y="2406651"/>
            <a:ext cx="1370012" cy="1370013"/>
          </a:xfrm>
          <a:prstGeom prst="rect">
            <a:avLst/>
          </a:prstGeom>
          <a:noFill/>
          <a:ln>
            <a:noFill/>
          </a:ln>
        </p:spPr>
      </p:pic>
      <p:cxnSp>
        <p:nvCxnSpPr>
          <p:cNvPr id="217" name="Google Shape;217;p18"/>
          <p:cNvCxnSpPr/>
          <p:nvPr/>
        </p:nvCxnSpPr>
        <p:spPr>
          <a:xfrm>
            <a:off x="5182200" y="4343400"/>
            <a:ext cx="2371725" cy="0"/>
          </a:xfrm>
          <a:prstGeom prst="straightConnector1">
            <a:avLst/>
          </a:prstGeom>
          <a:noFill/>
          <a:ln cap="flat" cmpd="sng" w="25400">
            <a:solidFill>
              <a:srgbClr val="0547A1"/>
            </a:solidFill>
            <a:prstDash val="dot"/>
            <a:miter lim="800000"/>
            <a:headEnd len="sm" w="sm" type="none"/>
            <a:tailEnd len="sm" w="sm" type="none"/>
          </a:ln>
        </p:spPr>
      </p:cxnSp>
      <p:pic>
        <p:nvPicPr>
          <p:cNvPr id="218" name="Google Shape;218;p18"/>
          <p:cNvPicPr preferRelativeResize="0"/>
          <p:nvPr/>
        </p:nvPicPr>
        <p:blipFill rotWithShape="1">
          <a:blip r:embed="rId3">
            <a:alphaModFix/>
          </a:blip>
          <a:srcRect b="0" l="0" r="0" t="0"/>
          <a:stretch/>
        </p:blipFill>
        <p:spPr>
          <a:xfrm>
            <a:off x="7422163" y="3700463"/>
            <a:ext cx="1370012" cy="1370012"/>
          </a:xfrm>
          <a:prstGeom prst="rect">
            <a:avLst/>
          </a:prstGeom>
          <a:noFill/>
          <a:ln>
            <a:noFill/>
          </a:ln>
        </p:spPr>
      </p:pic>
      <p:sp>
        <p:nvSpPr>
          <p:cNvPr id="219" name="Google Shape;219;p18"/>
          <p:cNvSpPr/>
          <p:nvPr/>
        </p:nvSpPr>
        <p:spPr>
          <a:xfrm>
            <a:off x="6858600" y="1352551"/>
            <a:ext cx="1069503" cy="4001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430405"/>
                </a:solidFill>
                <a:latin typeface="Century Gothic"/>
                <a:ea typeface="Century Gothic"/>
                <a:cs typeface="Century Gothic"/>
                <a:sym typeface="Century Gothic"/>
              </a:rPr>
              <a:t>Annual</a:t>
            </a:r>
            <a:endParaRPr b="1" sz="2000">
              <a:solidFill>
                <a:srgbClr val="430405"/>
              </a:solidFill>
              <a:latin typeface="Century Gothic"/>
              <a:ea typeface="Century Gothic"/>
              <a:cs typeface="Century Gothic"/>
              <a:sym typeface="Century Gothic"/>
            </a:endParaRPr>
          </a:p>
        </p:txBody>
      </p:sp>
      <p:sp>
        <p:nvSpPr>
          <p:cNvPr id="220" name="Google Shape;220;p18"/>
          <p:cNvSpPr/>
          <p:nvPr/>
        </p:nvSpPr>
        <p:spPr>
          <a:xfrm>
            <a:off x="6861775" y="1719263"/>
            <a:ext cx="3043239" cy="588358"/>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US" sz="1465">
                <a:solidFill>
                  <a:srgbClr val="430405"/>
                </a:solidFill>
                <a:latin typeface="Century Gothic"/>
                <a:ea typeface="Century Gothic"/>
                <a:cs typeface="Century Gothic"/>
                <a:sym typeface="Century Gothic"/>
              </a:rPr>
              <a:t>You have to be signed in to your  Google account.</a:t>
            </a:r>
            <a:endParaRPr sz="1465">
              <a:solidFill>
                <a:srgbClr val="430405"/>
              </a:solidFill>
              <a:latin typeface="Century Gothic"/>
              <a:ea typeface="Century Gothic"/>
              <a:cs typeface="Century Gothic"/>
              <a:sym typeface="Century Gothic"/>
            </a:endParaRPr>
          </a:p>
        </p:txBody>
      </p:sp>
      <p:sp>
        <p:nvSpPr>
          <p:cNvPr id="221" name="Google Shape;221;p18"/>
          <p:cNvSpPr/>
          <p:nvPr/>
        </p:nvSpPr>
        <p:spPr>
          <a:xfrm>
            <a:off x="6858600" y="4902201"/>
            <a:ext cx="1301939" cy="4001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430405"/>
                </a:solidFill>
                <a:latin typeface="Century Gothic"/>
                <a:ea typeface="Century Gothic"/>
                <a:cs typeface="Century Gothic"/>
                <a:sym typeface="Century Gothic"/>
              </a:rPr>
              <a:t>Transport</a:t>
            </a:r>
            <a:endParaRPr b="1" sz="2000">
              <a:solidFill>
                <a:srgbClr val="430405"/>
              </a:solidFill>
              <a:latin typeface="Century Gothic"/>
              <a:ea typeface="Century Gothic"/>
              <a:cs typeface="Century Gothic"/>
              <a:sym typeface="Century Gothic"/>
            </a:endParaRPr>
          </a:p>
        </p:txBody>
      </p:sp>
      <p:sp>
        <p:nvSpPr>
          <p:cNvPr id="222" name="Google Shape;222;p18"/>
          <p:cNvSpPr/>
          <p:nvPr/>
        </p:nvSpPr>
        <p:spPr>
          <a:xfrm>
            <a:off x="6861775" y="5270501"/>
            <a:ext cx="3043239" cy="588358"/>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US" sz="1465">
                <a:solidFill>
                  <a:srgbClr val="430405"/>
                </a:solidFill>
                <a:latin typeface="Century Gothic"/>
                <a:ea typeface="Century Gothic"/>
                <a:cs typeface="Century Gothic"/>
                <a:sym typeface="Century Gothic"/>
              </a:rPr>
              <a:t>You have to be signed in to your  Google account.</a:t>
            </a:r>
            <a:endParaRPr sz="1465">
              <a:solidFill>
                <a:srgbClr val="430405"/>
              </a:solidFill>
              <a:latin typeface="Century Gothic"/>
              <a:ea typeface="Century Gothic"/>
              <a:cs typeface="Century Gothic"/>
              <a:sym typeface="Century Gothic"/>
            </a:endParaRPr>
          </a:p>
        </p:txBody>
      </p:sp>
      <p:sp>
        <p:nvSpPr>
          <p:cNvPr id="223" name="Google Shape;223;p18"/>
          <p:cNvSpPr/>
          <p:nvPr/>
        </p:nvSpPr>
        <p:spPr>
          <a:xfrm>
            <a:off x="8685814" y="2590800"/>
            <a:ext cx="1199347" cy="4001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430405"/>
                </a:solidFill>
                <a:latin typeface="Century Gothic"/>
                <a:ea typeface="Century Gothic"/>
                <a:cs typeface="Century Gothic"/>
                <a:sym typeface="Century Gothic"/>
              </a:rPr>
              <a:t>Meeting</a:t>
            </a:r>
            <a:endParaRPr b="1" sz="2000">
              <a:solidFill>
                <a:srgbClr val="430405"/>
              </a:solidFill>
              <a:latin typeface="Century Gothic"/>
              <a:ea typeface="Century Gothic"/>
              <a:cs typeface="Century Gothic"/>
              <a:sym typeface="Century Gothic"/>
            </a:endParaRPr>
          </a:p>
        </p:txBody>
      </p:sp>
      <p:sp>
        <p:nvSpPr>
          <p:cNvPr id="224" name="Google Shape;224;p18"/>
          <p:cNvSpPr/>
          <p:nvPr/>
        </p:nvSpPr>
        <p:spPr>
          <a:xfrm>
            <a:off x="8688988" y="2957513"/>
            <a:ext cx="2549525" cy="836375"/>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US" sz="1465">
                <a:solidFill>
                  <a:srgbClr val="430405"/>
                </a:solidFill>
                <a:latin typeface="Century Gothic"/>
                <a:ea typeface="Century Gothic"/>
                <a:cs typeface="Century Gothic"/>
                <a:sym typeface="Century Gothic"/>
              </a:rPr>
              <a:t>You will get a copy of this document on  your Google Drive and will be</a:t>
            </a:r>
            <a:endParaRPr sz="1465">
              <a:solidFill>
                <a:srgbClr val="430405"/>
              </a:solidFill>
              <a:latin typeface="Century Gothic"/>
              <a:ea typeface="Century Gothic"/>
              <a:cs typeface="Century Gothic"/>
              <a:sym typeface="Century Gothic"/>
            </a:endParaRPr>
          </a:p>
        </p:txBody>
      </p:sp>
      <p:sp>
        <p:nvSpPr>
          <p:cNvPr id="225" name="Google Shape;225;p18"/>
          <p:cNvSpPr/>
          <p:nvPr/>
        </p:nvSpPr>
        <p:spPr>
          <a:xfrm>
            <a:off x="8685814" y="3935413"/>
            <a:ext cx="1765207" cy="4001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430405"/>
                </a:solidFill>
                <a:latin typeface="Century Gothic"/>
                <a:ea typeface="Century Gothic"/>
                <a:cs typeface="Century Gothic"/>
                <a:sym typeface="Century Gothic"/>
              </a:rPr>
              <a:t>Conferences</a:t>
            </a:r>
            <a:endParaRPr b="1" sz="2000">
              <a:solidFill>
                <a:srgbClr val="430405"/>
              </a:solidFill>
              <a:latin typeface="Century Gothic"/>
              <a:ea typeface="Century Gothic"/>
              <a:cs typeface="Century Gothic"/>
              <a:sym typeface="Century Gothic"/>
            </a:endParaRPr>
          </a:p>
        </p:txBody>
      </p:sp>
      <p:sp>
        <p:nvSpPr>
          <p:cNvPr id="226" name="Google Shape;226;p18"/>
          <p:cNvSpPr/>
          <p:nvPr/>
        </p:nvSpPr>
        <p:spPr>
          <a:xfrm>
            <a:off x="8688988" y="4302125"/>
            <a:ext cx="2549525" cy="836375"/>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US" sz="1465">
                <a:solidFill>
                  <a:srgbClr val="430405"/>
                </a:solidFill>
                <a:latin typeface="Century Gothic"/>
                <a:ea typeface="Century Gothic"/>
                <a:cs typeface="Century Gothic"/>
                <a:sym typeface="Century Gothic"/>
              </a:rPr>
              <a:t>You will get a copy of this document on  your Google Drive and will be</a:t>
            </a:r>
            <a:endParaRPr sz="1465">
              <a:solidFill>
                <a:srgbClr val="430405"/>
              </a:solidFill>
              <a:latin typeface="Century Gothic"/>
              <a:ea typeface="Century Gothic"/>
              <a:cs typeface="Century Gothic"/>
              <a:sym typeface="Century Gothic"/>
            </a:endParaRPr>
          </a:p>
        </p:txBody>
      </p:sp>
      <p:sp>
        <p:nvSpPr>
          <p:cNvPr id="227" name="Google Shape;227;p18"/>
          <p:cNvSpPr/>
          <p:nvPr/>
        </p:nvSpPr>
        <p:spPr>
          <a:xfrm>
            <a:off x="6056914" y="1676401"/>
            <a:ext cx="419100" cy="563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65">
                <a:solidFill>
                  <a:srgbClr val="430405"/>
                </a:solidFill>
                <a:latin typeface="Century Gothic"/>
                <a:ea typeface="Century Gothic"/>
                <a:cs typeface="Century Gothic"/>
                <a:sym typeface="Century Gothic"/>
              </a:rPr>
              <a:t>1</a:t>
            </a:r>
            <a:endParaRPr/>
          </a:p>
        </p:txBody>
      </p:sp>
      <p:sp>
        <p:nvSpPr>
          <p:cNvPr id="228" name="Google Shape;228;p18"/>
          <p:cNvSpPr/>
          <p:nvPr/>
        </p:nvSpPr>
        <p:spPr>
          <a:xfrm>
            <a:off x="7847614" y="2743201"/>
            <a:ext cx="419100" cy="563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65">
                <a:solidFill>
                  <a:srgbClr val="430405"/>
                </a:solidFill>
                <a:latin typeface="Century Gothic"/>
                <a:ea typeface="Century Gothic"/>
                <a:cs typeface="Century Gothic"/>
                <a:sym typeface="Century Gothic"/>
              </a:rPr>
              <a:t>2</a:t>
            </a:r>
            <a:endParaRPr/>
          </a:p>
        </p:txBody>
      </p:sp>
      <p:sp>
        <p:nvSpPr>
          <p:cNvPr id="229" name="Google Shape;229;p18"/>
          <p:cNvSpPr/>
          <p:nvPr/>
        </p:nvSpPr>
        <p:spPr>
          <a:xfrm>
            <a:off x="7847614" y="4038601"/>
            <a:ext cx="419100" cy="563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65">
                <a:solidFill>
                  <a:srgbClr val="430405"/>
                </a:solidFill>
                <a:latin typeface="Century Gothic"/>
                <a:ea typeface="Century Gothic"/>
                <a:cs typeface="Century Gothic"/>
                <a:sym typeface="Century Gothic"/>
              </a:rPr>
              <a:t>3</a:t>
            </a:r>
            <a:endParaRPr/>
          </a:p>
        </p:txBody>
      </p:sp>
      <p:sp>
        <p:nvSpPr>
          <p:cNvPr id="230" name="Google Shape;230;p18"/>
          <p:cNvSpPr/>
          <p:nvPr/>
        </p:nvSpPr>
        <p:spPr>
          <a:xfrm>
            <a:off x="6056914" y="5165725"/>
            <a:ext cx="419100" cy="563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65">
                <a:solidFill>
                  <a:srgbClr val="430405"/>
                </a:solidFill>
                <a:latin typeface="Century Gothic"/>
                <a:ea typeface="Century Gothic"/>
                <a:cs typeface="Century Gothic"/>
                <a:sym typeface="Century Gothic"/>
              </a:rPr>
              <a:t>4</a:t>
            </a:r>
            <a:endParaRPr/>
          </a:p>
        </p:txBody>
      </p:sp>
      <p:sp>
        <p:nvSpPr>
          <p:cNvPr id="231" name="Google Shape;231;p18"/>
          <p:cNvSpPr/>
          <p:nvPr/>
        </p:nvSpPr>
        <p:spPr>
          <a:xfrm>
            <a:off x="1467874" y="2193713"/>
            <a:ext cx="2971800" cy="2971800"/>
          </a:xfrm>
          <a:prstGeom prst="ellipse">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430405"/>
              </a:solidFill>
              <a:latin typeface="Century Gothic"/>
              <a:ea typeface="Century Gothic"/>
              <a:cs typeface="Century Gothic"/>
              <a:sym typeface="Century Gothic"/>
            </a:endParaRPr>
          </a:p>
        </p:txBody>
      </p:sp>
      <p:sp>
        <p:nvSpPr>
          <p:cNvPr id="232" name="Google Shape;232;p18"/>
          <p:cNvSpPr txBox="1"/>
          <p:nvPr/>
        </p:nvSpPr>
        <p:spPr>
          <a:xfrm>
            <a:off x="5134152" y="112607"/>
            <a:ext cx="1888067"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430405"/>
                </a:solidFill>
                <a:latin typeface="Century Gothic"/>
                <a:ea typeface="Century Gothic"/>
                <a:cs typeface="Century Gothic"/>
                <a:sym typeface="Century Gothic"/>
              </a:rPr>
              <a:t>Future</a:t>
            </a:r>
            <a:endParaRPr b="1" sz="3200">
              <a:solidFill>
                <a:srgbClr val="430405"/>
              </a:solidFill>
              <a:latin typeface="Century Gothic"/>
              <a:ea typeface="Century Gothic"/>
              <a:cs typeface="Century Gothic"/>
              <a:sym typeface="Century Gothic"/>
            </a:endParaRPr>
          </a:p>
        </p:txBody>
      </p:sp>
      <p:cxnSp>
        <p:nvCxnSpPr>
          <p:cNvPr id="233" name="Google Shape;233;p18"/>
          <p:cNvCxnSpPr/>
          <p:nvPr/>
        </p:nvCxnSpPr>
        <p:spPr>
          <a:xfrm>
            <a:off x="7085719" y="421640"/>
            <a:ext cx="1392767" cy="0"/>
          </a:xfrm>
          <a:prstGeom prst="straightConnector1">
            <a:avLst/>
          </a:prstGeom>
          <a:noFill/>
          <a:ln cap="flat" cmpd="sng" w="9525">
            <a:solidFill>
              <a:srgbClr val="633017"/>
            </a:solidFill>
            <a:prstDash val="dash"/>
            <a:miter lim="800000"/>
            <a:headEnd len="sm" w="sm" type="none"/>
            <a:tailEnd len="sm" w="sm" type="none"/>
          </a:ln>
        </p:spPr>
      </p:cxnSp>
      <p:cxnSp>
        <p:nvCxnSpPr>
          <p:cNvPr id="234" name="Google Shape;234;p18"/>
          <p:cNvCxnSpPr/>
          <p:nvPr/>
        </p:nvCxnSpPr>
        <p:spPr>
          <a:xfrm>
            <a:off x="3677885" y="421640"/>
            <a:ext cx="1392767" cy="0"/>
          </a:xfrm>
          <a:prstGeom prst="straightConnector1">
            <a:avLst/>
          </a:prstGeom>
          <a:noFill/>
          <a:ln cap="flat" cmpd="sng" w="9525">
            <a:solidFill>
              <a:srgbClr val="633017"/>
            </a:solidFill>
            <a:prstDash val="dash"/>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750"/>
                                  </p:stCondLst>
                                  <p:childTnLst>
                                    <p:set>
                                      <p:cBhvr>
                                        <p:cTn dur="1" fill="hold">
                                          <p:stCondLst>
                                            <p:cond delay="0"/>
                                          </p:stCondLst>
                                        </p:cTn>
                                        <p:tgtEl>
                                          <p:spTgt spid="206"/>
                                        </p:tgtEl>
                                        <p:attrNameLst>
                                          <p:attrName>style.visibility</p:attrName>
                                        </p:attrNameLst>
                                      </p:cBhvr>
                                      <p:to>
                                        <p:strVal val="visible"/>
                                      </p:to>
                                    </p:set>
                                    <p:animEffect filter="fade" transition="in">
                                      <p:cBhvr>
                                        <p:cTn dur="350"/>
                                        <p:tgtEl>
                                          <p:spTgt spid="20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500"/>
                                        <p:tgtEl>
                                          <p:spTgt spid="21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2"/>
                                        </p:tgtEl>
                                        <p:attrNameLst>
                                          <p:attrName>style.visibility</p:attrName>
                                        </p:attrNameLst>
                                      </p:cBhvr>
                                      <p:to>
                                        <p:strVal val="visible"/>
                                      </p:to>
                                    </p:set>
                                    <p:anim calcmode="lin" valueType="num">
                                      <p:cBhvr additive="base">
                                        <p:cTn dur="500"/>
                                        <p:tgtEl>
                                          <p:spTgt spid="212"/>
                                        </p:tgtEl>
                                        <p:attrNameLst>
                                          <p:attrName>ppt_x</p:attrName>
                                        </p:attrNameLst>
                                      </p:cBhvr>
                                      <p:tavLst>
                                        <p:tav fmla="" tm="0">
                                          <p:val>
                                            <p:strVal val="#ppt_x+1"/>
                                          </p:val>
                                        </p:tav>
                                        <p:tav fmla="" tm="100000">
                                          <p:val>
                                            <p:strVal val="#ppt_x"/>
                                          </p:val>
                                        </p:tav>
                                      </p:tavLst>
                                    </p:anim>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par>
                          <p:cTn fill="hold">
                            <p:stCondLst>
                              <p:cond delay="7000"/>
                            </p:stCondLst>
                            <p:childTnLst>
                              <p:par>
                                <p:cTn fill="hold" nodeType="afterEffect" presetClass="entr" presetID="2" presetSubtype="2">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500"/>
                                        <p:tgtEl>
                                          <p:spTgt spid="21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ppt_x</p:attrName>
                                        </p:attrNameLst>
                                      </p:cBhvr>
                                      <p:tavLst>
                                        <p:tav fmla="" tm="0">
                                          <p:val>
                                            <p:strVal val="#ppt_x+1"/>
                                          </p:val>
                                        </p:tav>
                                        <p:tav fmla="" tm="100000">
                                          <p:val>
                                            <p:strVal val="#ppt_x"/>
                                          </p:val>
                                        </p:tav>
                                      </p:tavLst>
                                    </p:anim>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par>
                                <p:cTn fill="hold" nodeType="withEffect" presetClass="entr" presetID="2" presetSubtype="2">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500"/>
                                        <p:tgtEl>
                                          <p:spTgt spid="21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500"/>
                                        <p:tgtEl>
                                          <p:spTgt spid="218"/>
                                        </p:tgtEl>
                                        <p:attrNameLst>
                                          <p:attrName>ppt_x</p:attrName>
                                        </p:attrNameLst>
                                      </p:cBhvr>
                                      <p:tavLst>
                                        <p:tav fmla="" tm="0">
                                          <p:val>
                                            <p:strVal val="#ppt_x+1"/>
                                          </p:val>
                                        </p:tav>
                                        <p:tav fmla="" tm="100000">
                                          <p:val>
                                            <p:strVal val="#ppt_x"/>
                                          </p:val>
                                        </p:tav>
                                      </p:tavLst>
                                    </p:anim>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par>
                          <p:cTn fill="hold">
                            <p:stCondLst>
                              <p:cond delay="10500"/>
                            </p:stCondLst>
                            <p:childTnLst>
                              <p:par>
                                <p:cTn fill="hold" nodeType="afterEffect" presetClass="entr" presetID="2" presetSubtype="2">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500"/>
                                        <p:tgtEl>
                                          <p:spTgt spid="21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500"/>
                                        <p:tgtEl>
                                          <p:spTgt spid="214"/>
                                        </p:tgtEl>
                                        <p:attrNameLst>
                                          <p:attrName>ppt_x</p:attrName>
                                        </p:attrNameLst>
                                      </p:cBhvr>
                                      <p:tavLst>
                                        <p:tav fmla="" tm="0">
                                          <p:val>
                                            <p:strVal val="#ppt_x+1"/>
                                          </p:val>
                                        </p:tav>
                                        <p:tav fmla="" tm="100000">
                                          <p:val>
                                            <p:strVal val="#ppt_x"/>
                                          </p:val>
                                        </p:tav>
                                      </p:tavLst>
                                    </p:anim>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par>
                          <p:cTn fill="hold">
                            <p:stCondLst>
                              <p:cond delay="11500"/>
                            </p:stCondLst>
                            <p:childTnLst>
                              <p:par>
                                <p:cTn fill="hold" nodeType="after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par>
                          <p:cTn fill="hold">
                            <p:stCondLst>
                              <p:cond delay="12500"/>
                            </p:stCondLst>
                            <p:childTnLst>
                              <p:par>
                                <p:cTn fill="hold" nodeType="afterEffect" presetClass="entr" presetID="2" presetSubtype="1">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500"/>
                                        <p:tgtEl>
                                          <p:spTgt spid="232"/>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40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par>
                                <p:cTn fill="hold" nodeType="withEffect" presetClass="entr" presetID="10" presetSubtype="0">
                                  <p:stCondLst>
                                    <p:cond delay="40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p19"/>
          <p:cNvSpPr/>
          <p:nvPr/>
        </p:nvSpPr>
        <p:spPr>
          <a:xfrm>
            <a:off x="-6985" y="-12700"/>
            <a:ext cx="12205336" cy="6883400"/>
          </a:xfrm>
          <a:prstGeom prst="rect">
            <a:avLst/>
          </a:prstGeom>
          <a:solidFill>
            <a:srgbClr val="633017">
              <a:alpha val="7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40" name="Google Shape;240;p19"/>
          <p:cNvSpPr/>
          <p:nvPr/>
        </p:nvSpPr>
        <p:spPr>
          <a:xfrm flipH="1" rot="5400000">
            <a:off x="4234952" y="1498134"/>
            <a:ext cx="3554040" cy="3605770"/>
          </a:xfrm>
          <a:custGeom>
            <a:rect b="b" l="l" r="r" t="t"/>
            <a:pathLst>
              <a:path extrusionOk="0" h="938" w="1104">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chemeClr val="lt1">
              <a:alpha val="2196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241" name="Google Shape;241;p19"/>
          <p:cNvGrpSpPr/>
          <p:nvPr/>
        </p:nvGrpSpPr>
        <p:grpSpPr>
          <a:xfrm>
            <a:off x="3518783" y="2459642"/>
            <a:ext cx="5156200" cy="1691443"/>
            <a:chOff x="3517900" y="2053243"/>
            <a:chExt cx="5156200" cy="1691443"/>
          </a:xfrm>
        </p:grpSpPr>
        <p:sp>
          <p:nvSpPr>
            <p:cNvPr id="242" name="Google Shape;242;p19"/>
            <p:cNvSpPr/>
            <p:nvPr/>
          </p:nvSpPr>
          <p:spPr>
            <a:xfrm>
              <a:off x="3517900" y="2053243"/>
              <a:ext cx="5156200" cy="1691443"/>
            </a:xfrm>
            <a:prstGeom prst="rect">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43" name="Google Shape;243;p19"/>
            <p:cNvSpPr txBox="1"/>
            <p:nvPr/>
          </p:nvSpPr>
          <p:spPr>
            <a:xfrm>
              <a:off x="4208204" y="2391700"/>
              <a:ext cx="3775591" cy="110799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6600">
                  <a:solidFill>
                    <a:schemeClr val="lt1"/>
                  </a:solidFill>
                  <a:latin typeface="Century Gothic"/>
                  <a:ea typeface="Century Gothic"/>
                  <a:cs typeface="Century Gothic"/>
                  <a:sym typeface="Century Gothic"/>
                </a:rPr>
                <a:t>TIMELINE</a:t>
              </a:r>
              <a:endParaRPr b="1" sz="6600">
                <a:solidFill>
                  <a:schemeClr val="lt1"/>
                </a:solidFill>
                <a:latin typeface="Century Gothic"/>
                <a:ea typeface="Century Gothic"/>
                <a:cs typeface="Century Gothic"/>
                <a:sym typeface="Century Gothic"/>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0"/>
          <p:cNvSpPr/>
          <p:nvPr/>
        </p:nvSpPr>
        <p:spPr>
          <a:xfrm>
            <a:off x="883" y="3792837"/>
            <a:ext cx="2664253" cy="2144996"/>
          </a:xfrm>
          <a:prstGeom prst="rect">
            <a:avLst/>
          </a:prstGeom>
          <a:solidFill>
            <a:srgbClr val="A97B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C:\Users\Administrator\Desktop\室内设计\7.jpg7" id="249" name="Google Shape;249;p20"/>
          <p:cNvPicPr preferRelativeResize="0"/>
          <p:nvPr/>
        </p:nvPicPr>
        <p:blipFill rotWithShape="1">
          <a:blip r:embed="rId3">
            <a:alphaModFix/>
          </a:blip>
          <a:srcRect b="0" l="0" r="0" t="0"/>
          <a:stretch/>
        </p:blipFill>
        <p:spPr>
          <a:xfrm>
            <a:off x="2759993" y="3793490"/>
            <a:ext cx="2286635" cy="2144395"/>
          </a:xfrm>
          <a:prstGeom prst="rect">
            <a:avLst/>
          </a:prstGeom>
          <a:noFill/>
          <a:ln>
            <a:noFill/>
          </a:ln>
        </p:spPr>
      </p:pic>
      <p:pic>
        <p:nvPicPr>
          <p:cNvPr descr="C:\Users\Administrator\Desktop\室内设计\下载.jpg下载" id="250" name="Google Shape;250;p20"/>
          <p:cNvPicPr preferRelativeResize="0"/>
          <p:nvPr/>
        </p:nvPicPr>
        <p:blipFill rotWithShape="1">
          <a:blip r:embed="rId4">
            <a:alphaModFix/>
          </a:blip>
          <a:srcRect b="0" l="0" r="0" t="0"/>
          <a:stretch/>
        </p:blipFill>
        <p:spPr>
          <a:xfrm>
            <a:off x="9906283" y="3793490"/>
            <a:ext cx="2286635" cy="2144395"/>
          </a:xfrm>
          <a:prstGeom prst="rect">
            <a:avLst/>
          </a:prstGeom>
          <a:noFill/>
          <a:ln>
            <a:noFill/>
          </a:ln>
        </p:spPr>
      </p:pic>
      <p:pic>
        <p:nvPicPr>
          <p:cNvPr descr="C:\Users\Administrator\Desktop\室内设计\3.jpg3" id="251" name="Google Shape;251;p20"/>
          <p:cNvPicPr preferRelativeResize="0"/>
          <p:nvPr/>
        </p:nvPicPr>
        <p:blipFill rotWithShape="1">
          <a:blip r:embed="rId5">
            <a:alphaModFix/>
          </a:blip>
          <a:srcRect b="0" l="0" r="0" t="0"/>
          <a:stretch/>
        </p:blipFill>
        <p:spPr>
          <a:xfrm>
            <a:off x="9906283" y="1528445"/>
            <a:ext cx="2286635" cy="2143760"/>
          </a:xfrm>
          <a:prstGeom prst="rect">
            <a:avLst/>
          </a:prstGeom>
          <a:noFill/>
          <a:ln>
            <a:noFill/>
          </a:ln>
        </p:spPr>
      </p:pic>
      <p:pic>
        <p:nvPicPr>
          <p:cNvPr descr="C:\Users\Administrator\Desktop\室内设计\1.jpg1" id="252" name="Google Shape;252;p20"/>
          <p:cNvPicPr preferRelativeResize="0"/>
          <p:nvPr/>
        </p:nvPicPr>
        <p:blipFill rotWithShape="1">
          <a:blip r:embed="rId6">
            <a:alphaModFix/>
          </a:blip>
          <a:srcRect b="0" l="0" r="0" t="0"/>
          <a:stretch/>
        </p:blipFill>
        <p:spPr>
          <a:xfrm>
            <a:off x="5128543" y="1527810"/>
            <a:ext cx="2286635" cy="2144395"/>
          </a:xfrm>
          <a:prstGeom prst="rect">
            <a:avLst/>
          </a:prstGeom>
          <a:noFill/>
          <a:ln>
            <a:noFill/>
          </a:ln>
        </p:spPr>
      </p:pic>
      <p:pic>
        <p:nvPicPr>
          <p:cNvPr descr="C:\Users\Administrator\Desktop\室内设计\u=3178880023,4071943407&amp;fm=23&amp;gp=0.jpgu=3178880023,4071943407&amp;fm=23&amp;gp=0" id="253" name="Google Shape;253;p20"/>
          <p:cNvPicPr preferRelativeResize="0"/>
          <p:nvPr/>
        </p:nvPicPr>
        <p:blipFill rotWithShape="1">
          <a:blip r:embed="rId7">
            <a:alphaModFix/>
          </a:blip>
          <a:srcRect b="0" l="0" r="0" t="0"/>
          <a:stretch/>
        </p:blipFill>
        <p:spPr>
          <a:xfrm>
            <a:off x="5128543" y="3792855"/>
            <a:ext cx="2286635" cy="2145665"/>
          </a:xfrm>
          <a:prstGeom prst="rect">
            <a:avLst/>
          </a:prstGeom>
          <a:noFill/>
          <a:ln>
            <a:noFill/>
          </a:ln>
        </p:spPr>
      </p:pic>
      <p:grpSp>
        <p:nvGrpSpPr>
          <p:cNvPr id="254" name="Google Shape;254;p20"/>
          <p:cNvGrpSpPr/>
          <p:nvPr/>
        </p:nvGrpSpPr>
        <p:grpSpPr>
          <a:xfrm>
            <a:off x="7165876" y="3792837"/>
            <a:ext cx="2602230" cy="2144996"/>
            <a:chOff x="7164993" y="3792837"/>
            <a:chExt cx="2602230" cy="2144996"/>
          </a:xfrm>
        </p:grpSpPr>
        <p:sp>
          <p:nvSpPr>
            <p:cNvPr id="255" name="Google Shape;255;p20"/>
            <p:cNvSpPr/>
            <p:nvPr/>
          </p:nvSpPr>
          <p:spPr>
            <a:xfrm>
              <a:off x="7451558" y="3792837"/>
              <a:ext cx="2286298" cy="2144996"/>
            </a:xfrm>
            <a:prstGeom prst="rect">
              <a:avLst/>
            </a:prstGeom>
            <a:solidFill>
              <a:srgbClr val="63301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56" name="Google Shape;256;p20"/>
            <p:cNvSpPr txBox="1"/>
            <p:nvPr/>
          </p:nvSpPr>
          <p:spPr>
            <a:xfrm>
              <a:off x="7164993" y="3792837"/>
              <a:ext cx="472308" cy="10972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600">
                  <a:solidFill>
                    <a:schemeClr val="lt1"/>
                  </a:solidFill>
                  <a:latin typeface="Century Gothic"/>
                  <a:ea typeface="Century Gothic"/>
                  <a:cs typeface="Century Gothic"/>
                  <a:sym typeface="Century Gothic"/>
                </a:rPr>
                <a:t>“</a:t>
              </a:r>
              <a:endParaRPr/>
            </a:p>
          </p:txBody>
        </p:sp>
        <p:sp>
          <p:nvSpPr>
            <p:cNvPr id="257" name="Google Shape;257;p20"/>
            <p:cNvSpPr txBox="1"/>
            <p:nvPr/>
          </p:nvSpPr>
          <p:spPr>
            <a:xfrm>
              <a:off x="7716808" y="4201777"/>
              <a:ext cx="2050415" cy="124290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600">
                  <a:solidFill>
                    <a:schemeClr val="lt1"/>
                  </a:solidFill>
                  <a:latin typeface="Century Gothic"/>
                  <a:ea typeface="Century Gothic"/>
                  <a:cs typeface="Century Gothic"/>
                  <a:sym typeface="Century Gothic"/>
                </a:rPr>
                <a:t>Click on the button under the  presentation preview that says</a:t>
              </a:r>
              <a:endParaRPr/>
            </a:p>
          </p:txBody>
        </p:sp>
      </p:grpSp>
      <p:grpSp>
        <p:nvGrpSpPr>
          <p:cNvPr id="258" name="Google Shape;258;p20"/>
          <p:cNvGrpSpPr/>
          <p:nvPr/>
        </p:nvGrpSpPr>
        <p:grpSpPr>
          <a:xfrm>
            <a:off x="883" y="1528009"/>
            <a:ext cx="5046407" cy="2144996"/>
            <a:chOff x="0" y="1528009"/>
            <a:chExt cx="5046407" cy="2144996"/>
          </a:xfrm>
        </p:grpSpPr>
        <p:sp>
          <p:nvSpPr>
            <p:cNvPr id="259" name="Google Shape;259;p20"/>
            <p:cNvSpPr/>
            <p:nvPr/>
          </p:nvSpPr>
          <p:spPr>
            <a:xfrm>
              <a:off x="0" y="1528009"/>
              <a:ext cx="5046407" cy="2144996"/>
            </a:xfrm>
            <a:prstGeom prst="rect">
              <a:avLst/>
            </a:prstGeom>
            <a:solidFill>
              <a:srgbClr val="46231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260" name="Google Shape;260;p20"/>
            <p:cNvGrpSpPr/>
            <p:nvPr/>
          </p:nvGrpSpPr>
          <p:grpSpPr>
            <a:xfrm>
              <a:off x="141834" y="1862117"/>
              <a:ext cx="4762738" cy="1459936"/>
              <a:chOff x="75962" y="1968168"/>
              <a:chExt cx="4762738" cy="1459936"/>
            </a:xfrm>
          </p:grpSpPr>
          <p:sp>
            <p:nvSpPr>
              <p:cNvPr id="261" name="Google Shape;261;p20"/>
              <p:cNvSpPr/>
              <p:nvPr/>
            </p:nvSpPr>
            <p:spPr>
              <a:xfrm>
                <a:off x="75962" y="2523241"/>
                <a:ext cx="4762738" cy="904863"/>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rPr lang="en-US" sz="1600">
                    <a:solidFill>
                      <a:schemeClr val="lt1"/>
                    </a:solidFill>
                    <a:latin typeface="Century Gothic"/>
                    <a:ea typeface="Century Gothic"/>
                    <a:cs typeface="Century Gothic"/>
                    <a:sym typeface="Century Gothic"/>
                  </a:rPr>
                  <a:t>You will get a copy of this document on  your Google Drive and will be able to  edit, add or delete slides.</a:t>
                </a:r>
                <a:endParaRPr/>
              </a:p>
            </p:txBody>
          </p:sp>
          <p:sp>
            <p:nvSpPr>
              <p:cNvPr id="262" name="Google Shape;262;p20"/>
              <p:cNvSpPr txBox="1"/>
              <p:nvPr/>
            </p:nvSpPr>
            <p:spPr>
              <a:xfrm>
                <a:off x="1679714" y="1968168"/>
                <a:ext cx="1555234"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entury Gothic"/>
                    <a:ea typeface="Century Gothic"/>
                    <a:cs typeface="Century Gothic"/>
                    <a:sym typeface="Century Gothic"/>
                  </a:rPr>
                  <a:t>Suggest</a:t>
                </a:r>
                <a:endParaRPr/>
              </a:p>
            </p:txBody>
          </p:sp>
        </p:grpSp>
      </p:grpSp>
      <p:pic>
        <p:nvPicPr>
          <p:cNvPr descr="C:\Users\Administrator\Desktop\室内设计\2.jpg2" id="263" name="Google Shape;263;p20"/>
          <p:cNvPicPr preferRelativeResize="0"/>
          <p:nvPr/>
        </p:nvPicPr>
        <p:blipFill rotWithShape="1">
          <a:blip r:embed="rId8">
            <a:alphaModFix/>
          </a:blip>
          <a:srcRect b="0" l="0" r="0" t="0"/>
          <a:stretch/>
        </p:blipFill>
        <p:spPr>
          <a:xfrm>
            <a:off x="7511063" y="1527810"/>
            <a:ext cx="2286635" cy="2144395"/>
          </a:xfrm>
          <a:prstGeom prst="rect">
            <a:avLst/>
          </a:prstGeom>
          <a:noFill/>
          <a:ln>
            <a:noFill/>
          </a:ln>
        </p:spPr>
      </p:pic>
      <p:sp>
        <p:nvSpPr>
          <p:cNvPr id="264" name="Google Shape;264;p20"/>
          <p:cNvSpPr txBox="1"/>
          <p:nvPr/>
        </p:nvSpPr>
        <p:spPr>
          <a:xfrm>
            <a:off x="5098294" y="112607"/>
            <a:ext cx="203172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430405"/>
                </a:solidFill>
                <a:latin typeface="Century Gothic"/>
                <a:ea typeface="Century Gothic"/>
                <a:cs typeface="Century Gothic"/>
                <a:sym typeface="Century Gothic"/>
              </a:rPr>
              <a:t>Timeline</a:t>
            </a:r>
            <a:endParaRPr b="1" sz="3200">
              <a:solidFill>
                <a:srgbClr val="430405"/>
              </a:solidFill>
              <a:latin typeface="Century Gothic"/>
              <a:ea typeface="Century Gothic"/>
              <a:cs typeface="Century Gothic"/>
              <a:sym typeface="Century Gothic"/>
            </a:endParaRPr>
          </a:p>
        </p:txBody>
      </p:sp>
      <p:cxnSp>
        <p:nvCxnSpPr>
          <p:cNvPr id="265" name="Google Shape;265;p20"/>
          <p:cNvCxnSpPr/>
          <p:nvPr/>
        </p:nvCxnSpPr>
        <p:spPr>
          <a:xfrm>
            <a:off x="7085719" y="421640"/>
            <a:ext cx="1392767" cy="0"/>
          </a:xfrm>
          <a:prstGeom prst="straightConnector1">
            <a:avLst/>
          </a:prstGeom>
          <a:noFill/>
          <a:ln cap="flat" cmpd="sng" w="9525">
            <a:solidFill>
              <a:srgbClr val="633017"/>
            </a:solidFill>
            <a:prstDash val="dash"/>
            <a:miter lim="800000"/>
            <a:headEnd len="sm" w="sm" type="none"/>
            <a:tailEnd len="sm" w="sm" type="none"/>
          </a:ln>
        </p:spPr>
      </p:cxnSp>
      <p:cxnSp>
        <p:nvCxnSpPr>
          <p:cNvPr id="266" name="Google Shape;266;p20"/>
          <p:cNvCxnSpPr/>
          <p:nvPr/>
        </p:nvCxnSpPr>
        <p:spPr>
          <a:xfrm>
            <a:off x="3677885" y="421640"/>
            <a:ext cx="1392767" cy="0"/>
          </a:xfrm>
          <a:prstGeom prst="straightConnector1">
            <a:avLst/>
          </a:prstGeom>
          <a:noFill/>
          <a:ln cap="flat" cmpd="sng" w="9525">
            <a:solidFill>
              <a:srgbClr val="633017"/>
            </a:solidFill>
            <a:prstDash val="dash"/>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500"/>
                                        <p:tgtEl>
                                          <p:spTgt spid="25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75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500"/>
                                        <p:tgtEl>
                                          <p:spTgt spid="258"/>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500"/>
                                        <p:tgtEl>
                                          <p:spTgt spid="25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500"/>
                                        <p:tgtEl>
                                          <p:spTgt spid="25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50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500"/>
                                        <p:tgtEl>
                                          <p:spTgt spid="24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500"/>
                                        <p:tgtEl>
                                          <p:spTgt spid="248"/>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500"/>
                                        <p:tgtEl>
                                          <p:spTgt spid="264"/>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40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40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Interior Architect PPT Template，Freepptbackgrounds.n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