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notesMasterIdLst>
    <p:notesMasterId r:id="rId27"/>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notesMaster" Target="notesMasters/notesMaster1.xml"/><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svg"/><Relationship Id="rId3" Type="http://schemas.openxmlformats.org/officeDocument/2006/relationships/image" Target="../media/image-1-3.png"/><Relationship Id="rId4" Type="http://schemas.openxmlformats.org/officeDocument/2006/relationships/image" Target="../media/image-1-4.svg"/><Relationship Id="rId5" Type="http://schemas.openxmlformats.org/officeDocument/2006/relationships/image" Target="../media/image-1-5.png"/><Relationship Id="rId6" Type="http://schemas.openxmlformats.org/officeDocument/2006/relationships/image" Target="../media/image-1-6.svg"/><Relationship Id="rId7" Type="http://schemas.openxmlformats.org/officeDocument/2006/relationships/image" Target="../media/image-1-7.png"/><Relationship Id="rId8" Type="http://schemas.openxmlformats.org/officeDocument/2006/relationships/image" Target="../media/image-1-8.svg"/><Relationship Id="rId9" Type="http://schemas.openxmlformats.org/officeDocument/2006/relationships/image" Target="../media/image-1-9.png"/><Relationship Id="rId10" Type="http://schemas.openxmlformats.org/officeDocument/2006/relationships/slideLayout" Target="../slideLayouts/slideLayout1.xml"/><Relationship Id="rId11"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svg"/><Relationship Id="rId3" Type="http://schemas.openxmlformats.org/officeDocument/2006/relationships/image" Target="../media/image-10-3.png"/><Relationship Id="rId4" Type="http://schemas.openxmlformats.org/officeDocument/2006/relationships/image" Target="../media/image-10-4.svg"/><Relationship Id="rId5" Type="http://schemas.openxmlformats.org/officeDocument/2006/relationships/image" Target="../media/image-10-5.png"/><Relationship Id="rId6" Type="http://schemas.openxmlformats.org/officeDocument/2006/relationships/image" Target="../media/image-10-6.svg"/><Relationship Id="rId7" Type="http://schemas.openxmlformats.org/officeDocument/2006/relationships/image" Target="../media/image-10-7.png"/><Relationship Id="rId8" Type="http://schemas.openxmlformats.org/officeDocument/2006/relationships/image" Target="../media/image-10-8.svg"/><Relationship Id="rId9" Type="http://schemas.openxmlformats.org/officeDocument/2006/relationships/image" Target="../media/image-10-9.png"/><Relationship Id="rId10" Type="http://schemas.openxmlformats.org/officeDocument/2006/relationships/image" Target="../media/image-10-10.png"/><Relationship Id="rId11" Type="http://schemas.openxmlformats.org/officeDocument/2006/relationships/image" Target="../media/image-10-11.svg"/><Relationship Id="rId12" Type="http://schemas.openxmlformats.org/officeDocument/2006/relationships/image" Target="../media/image-10-12.png"/><Relationship Id="rId13" Type="http://schemas.openxmlformats.org/officeDocument/2006/relationships/image" Target="../media/image-10-13.svg"/><Relationship Id="rId14" Type="http://schemas.openxmlformats.org/officeDocument/2006/relationships/image" Target="../media/image-10-14.png"/><Relationship Id="rId15" Type="http://schemas.openxmlformats.org/officeDocument/2006/relationships/image" Target="../media/image-10-15.svg"/><Relationship Id="rId16" Type="http://schemas.openxmlformats.org/officeDocument/2006/relationships/slideLayout" Target="../slideLayouts/slideLayout1.xml"/><Relationship Id="rId17"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svg"/><Relationship Id="rId3" Type="http://schemas.openxmlformats.org/officeDocument/2006/relationships/image" Target="../media/image-11-3.png"/><Relationship Id="rId4" Type="http://schemas.openxmlformats.org/officeDocument/2006/relationships/image" Target="../media/image-11-4.svg"/><Relationship Id="rId5" Type="http://schemas.openxmlformats.org/officeDocument/2006/relationships/image" Target="../media/image-11-5.png"/><Relationship Id="rId6" Type="http://schemas.openxmlformats.org/officeDocument/2006/relationships/image" Target="../media/image-11-6.svg"/><Relationship Id="rId7" Type="http://schemas.openxmlformats.org/officeDocument/2006/relationships/image" Target="../media/image-11-7.png"/><Relationship Id="rId8" Type="http://schemas.openxmlformats.org/officeDocument/2006/relationships/image" Target="../media/image-11-8.svg"/><Relationship Id="rId9" Type="http://schemas.openxmlformats.org/officeDocument/2006/relationships/image" Target="../media/image-11-9.png"/><Relationship Id="rId10" Type="http://schemas.openxmlformats.org/officeDocument/2006/relationships/image" Target="../media/image-11-10.svg"/><Relationship Id="rId11" Type="http://schemas.openxmlformats.org/officeDocument/2006/relationships/image" Target="../media/image-11-11.png"/><Relationship Id="rId12" Type="http://schemas.openxmlformats.org/officeDocument/2006/relationships/image" Target="../media/image-11-12.png"/><Relationship Id="rId13" Type="http://schemas.openxmlformats.org/officeDocument/2006/relationships/image" Target="../media/image-11-13.png"/><Relationship Id="rId14" Type="http://schemas.openxmlformats.org/officeDocument/2006/relationships/image" Target="../media/image-11-14.png"/><Relationship Id="rId15" Type="http://schemas.openxmlformats.org/officeDocument/2006/relationships/image" Target="../media/image-11-15.svg"/><Relationship Id="rId16" Type="http://schemas.openxmlformats.org/officeDocument/2006/relationships/image" Target="../media/image-11-16.png"/><Relationship Id="rId17" Type="http://schemas.openxmlformats.org/officeDocument/2006/relationships/image" Target="../media/image-11-17.png"/><Relationship Id="rId18" Type="http://schemas.openxmlformats.org/officeDocument/2006/relationships/image" Target="../media/image-11-18.png"/><Relationship Id="rId19" Type="http://schemas.openxmlformats.org/officeDocument/2006/relationships/image" Target="../media/image-11-19.svg"/><Relationship Id="rId20" Type="http://schemas.openxmlformats.org/officeDocument/2006/relationships/image" Target="../media/image-11-20.png"/><Relationship Id="rId21" Type="http://schemas.openxmlformats.org/officeDocument/2006/relationships/image" Target="../media/image-11-21.png"/><Relationship Id="rId22" Type="http://schemas.openxmlformats.org/officeDocument/2006/relationships/image" Target="../media/image-11-22.png"/><Relationship Id="rId23" Type="http://schemas.openxmlformats.org/officeDocument/2006/relationships/image" Target="../media/image-11-23.svg"/><Relationship Id="rId24" Type="http://schemas.openxmlformats.org/officeDocument/2006/relationships/image" Target="../media/image-11-24.png"/><Relationship Id="rId25" Type="http://schemas.openxmlformats.org/officeDocument/2006/relationships/image" Target="../media/image-11-25.png"/><Relationship Id="rId26" Type="http://schemas.openxmlformats.org/officeDocument/2006/relationships/image" Target="../media/image-11-26.png"/><Relationship Id="rId27" Type="http://schemas.openxmlformats.org/officeDocument/2006/relationships/image" Target="../media/image-11-27.svg"/><Relationship Id="rId28" Type="http://schemas.openxmlformats.org/officeDocument/2006/relationships/slideLayout" Target="../slideLayouts/slideLayout1.xml"/><Relationship Id="rId29"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svg"/><Relationship Id="rId3" Type="http://schemas.openxmlformats.org/officeDocument/2006/relationships/image" Target="../media/image-12-3.png"/><Relationship Id="rId4" Type="http://schemas.openxmlformats.org/officeDocument/2006/relationships/image" Target="../media/image-12-4.svg"/><Relationship Id="rId5" Type="http://schemas.openxmlformats.org/officeDocument/2006/relationships/image" Target="../media/image-12-5.png"/><Relationship Id="rId6" Type="http://schemas.openxmlformats.org/officeDocument/2006/relationships/image" Target="../media/image-12-6.svg"/><Relationship Id="rId7" Type="http://schemas.openxmlformats.org/officeDocument/2006/relationships/image" Target="../media/image-12-7.png"/><Relationship Id="rId8" Type="http://schemas.openxmlformats.org/officeDocument/2006/relationships/image" Target="../media/image-12-8.png"/><Relationship Id="rId9" Type="http://schemas.openxmlformats.org/officeDocument/2006/relationships/image" Target="../media/image-12-9.svg"/><Relationship Id="rId10" Type="http://schemas.openxmlformats.org/officeDocument/2006/relationships/slideLayout" Target="../slideLayouts/slideLayout1.xml"/><Relationship Id="rId11"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svg"/><Relationship Id="rId3" Type="http://schemas.openxmlformats.org/officeDocument/2006/relationships/image" Target="../media/image-13-3.png"/><Relationship Id="rId4" Type="http://schemas.openxmlformats.org/officeDocument/2006/relationships/image" Target="../media/image-13-4.svg"/><Relationship Id="rId5" Type="http://schemas.openxmlformats.org/officeDocument/2006/relationships/image" Target="../media/image-13-5.png"/><Relationship Id="rId6" Type="http://schemas.openxmlformats.org/officeDocument/2006/relationships/image" Target="../media/image-13-6.svg"/><Relationship Id="rId7" Type="http://schemas.openxmlformats.org/officeDocument/2006/relationships/image" Target="../media/image-13-7.png"/><Relationship Id="rId8" Type="http://schemas.openxmlformats.org/officeDocument/2006/relationships/image" Target="../media/image-13-8.svg"/><Relationship Id="rId9" Type="http://schemas.openxmlformats.org/officeDocument/2006/relationships/image" Target="../media/image-13-9.png"/><Relationship Id="rId10" Type="http://schemas.openxmlformats.org/officeDocument/2006/relationships/image" Target="../media/image-13-10.svg"/><Relationship Id="rId11" Type="http://schemas.openxmlformats.org/officeDocument/2006/relationships/image" Target="../media/image-13-11.png"/><Relationship Id="rId12" Type="http://schemas.openxmlformats.org/officeDocument/2006/relationships/image" Target="../media/image-13-12.svg"/><Relationship Id="rId13" Type="http://schemas.openxmlformats.org/officeDocument/2006/relationships/image" Target="../media/image-13-13.png"/><Relationship Id="rId14" Type="http://schemas.openxmlformats.org/officeDocument/2006/relationships/slideLayout" Target="../slideLayouts/slideLayout1.xml"/><Relationship Id="rId15"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svg"/><Relationship Id="rId3" Type="http://schemas.openxmlformats.org/officeDocument/2006/relationships/image" Target="../media/image-14-3.png"/><Relationship Id="rId4" Type="http://schemas.openxmlformats.org/officeDocument/2006/relationships/image" Target="../media/image-14-4.svg"/><Relationship Id="rId5" Type="http://schemas.openxmlformats.org/officeDocument/2006/relationships/image" Target="../media/image-14-5.png"/><Relationship Id="rId6" Type="http://schemas.openxmlformats.org/officeDocument/2006/relationships/image" Target="../media/image-14-6.svg"/><Relationship Id="rId7" Type="http://schemas.openxmlformats.org/officeDocument/2006/relationships/image" Target="../media/image-14-7.png"/><Relationship Id="rId8" Type="http://schemas.openxmlformats.org/officeDocument/2006/relationships/image" Target="../media/image-14-8.svg"/><Relationship Id="rId9" Type="http://schemas.openxmlformats.org/officeDocument/2006/relationships/image" Target="../media/image-14-9.png"/><Relationship Id="rId10" Type="http://schemas.openxmlformats.org/officeDocument/2006/relationships/slideLayout" Target="../slideLayouts/slideLayout1.xml"/><Relationship Id="rId11"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svg"/><Relationship Id="rId3" Type="http://schemas.openxmlformats.org/officeDocument/2006/relationships/image" Target="../media/image-15-3.png"/><Relationship Id="rId4" Type="http://schemas.openxmlformats.org/officeDocument/2006/relationships/image" Target="../media/image-15-4.svg"/><Relationship Id="rId5" Type="http://schemas.openxmlformats.org/officeDocument/2006/relationships/image" Target="../media/image-15-5.png"/><Relationship Id="rId6" Type="http://schemas.openxmlformats.org/officeDocument/2006/relationships/image" Target="../media/image-15-6.svg"/><Relationship Id="rId7" Type="http://schemas.openxmlformats.org/officeDocument/2006/relationships/image" Target="../media/image-15-7.png"/><Relationship Id="rId8" Type="http://schemas.openxmlformats.org/officeDocument/2006/relationships/image" Target="../media/image-15-8.svg"/><Relationship Id="rId9" Type="http://schemas.openxmlformats.org/officeDocument/2006/relationships/image" Target="../media/image-15-9.png"/><Relationship Id="rId10" Type="http://schemas.openxmlformats.org/officeDocument/2006/relationships/image" Target="../media/image-15-10.svg"/><Relationship Id="rId11" Type="http://schemas.openxmlformats.org/officeDocument/2006/relationships/image" Target="../media/image-15-11.png"/><Relationship Id="rId12" Type="http://schemas.openxmlformats.org/officeDocument/2006/relationships/image" Target="../media/image-15-12.png"/><Relationship Id="rId13" Type="http://schemas.openxmlformats.org/officeDocument/2006/relationships/image" Target="../media/image-15-13.svg"/><Relationship Id="rId14" Type="http://schemas.openxmlformats.org/officeDocument/2006/relationships/image" Target="../media/image-15-14.png"/><Relationship Id="rId15" Type="http://schemas.openxmlformats.org/officeDocument/2006/relationships/image" Target="../media/image-15-15.svg"/><Relationship Id="rId16" Type="http://schemas.openxmlformats.org/officeDocument/2006/relationships/image" Target="../media/image-15-16.png"/><Relationship Id="rId17" Type="http://schemas.openxmlformats.org/officeDocument/2006/relationships/image" Target="../media/image-15-17.svg"/><Relationship Id="rId18" Type="http://schemas.openxmlformats.org/officeDocument/2006/relationships/image" Target="../media/image-15-18.png"/><Relationship Id="rId19" Type="http://schemas.openxmlformats.org/officeDocument/2006/relationships/image" Target="../media/image-15-19.svg"/><Relationship Id="rId20" Type="http://schemas.openxmlformats.org/officeDocument/2006/relationships/image" Target="../media/image-15-20.png"/><Relationship Id="rId21" Type="http://schemas.openxmlformats.org/officeDocument/2006/relationships/image" Target="../media/image-15-21.svg"/><Relationship Id="rId22" Type="http://schemas.openxmlformats.org/officeDocument/2006/relationships/image" Target="../media/image-15-22.png"/><Relationship Id="rId23" Type="http://schemas.openxmlformats.org/officeDocument/2006/relationships/image" Target="../media/image-15-23.svg"/><Relationship Id="rId24" Type="http://schemas.openxmlformats.org/officeDocument/2006/relationships/image" Target="../media/image-15-24.png"/><Relationship Id="rId25" Type="http://schemas.openxmlformats.org/officeDocument/2006/relationships/image" Target="../media/image-15-25.svg"/><Relationship Id="rId26" Type="http://schemas.openxmlformats.org/officeDocument/2006/relationships/image" Target="../media/image-15-26.png"/><Relationship Id="rId27" Type="http://schemas.openxmlformats.org/officeDocument/2006/relationships/image" Target="../media/image-15-27.svg"/><Relationship Id="rId28" Type="http://schemas.openxmlformats.org/officeDocument/2006/relationships/image" Target="../media/image-15-28.png"/><Relationship Id="rId29" Type="http://schemas.openxmlformats.org/officeDocument/2006/relationships/image" Target="../media/image-15-29.svg"/><Relationship Id="rId30" Type="http://schemas.openxmlformats.org/officeDocument/2006/relationships/image" Target="../media/image-15-30.png"/><Relationship Id="rId31" Type="http://schemas.openxmlformats.org/officeDocument/2006/relationships/image" Target="../media/image-15-31.svg"/><Relationship Id="rId32" Type="http://schemas.openxmlformats.org/officeDocument/2006/relationships/image" Target="../media/image-15-32.png"/><Relationship Id="rId33" Type="http://schemas.openxmlformats.org/officeDocument/2006/relationships/image" Target="../media/image-15-33.svg"/><Relationship Id="rId34" Type="http://schemas.openxmlformats.org/officeDocument/2006/relationships/image" Target="../media/image-15-34.png"/><Relationship Id="rId35" Type="http://schemas.openxmlformats.org/officeDocument/2006/relationships/image" Target="../media/image-15-35.svg"/><Relationship Id="rId36" Type="http://schemas.openxmlformats.org/officeDocument/2006/relationships/image" Target="../media/image-15-36.png"/><Relationship Id="rId37" Type="http://schemas.openxmlformats.org/officeDocument/2006/relationships/image" Target="../media/image-15-37.svg"/><Relationship Id="rId38" Type="http://schemas.openxmlformats.org/officeDocument/2006/relationships/image" Target="../media/image-15-38.png"/><Relationship Id="rId39" Type="http://schemas.openxmlformats.org/officeDocument/2006/relationships/image" Target="../media/image-15-39.svg"/><Relationship Id="rId40" Type="http://schemas.openxmlformats.org/officeDocument/2006/relationships/image" Target="../media/image-15-40.png"/><Relationship Id="rId41" Type="http://schemas.openxmlformats.org/officeDocument/2006/relationships/image" Target="../media/image-15-41.svg"/><Relationship Id="rId42" Type="http://schemas.openxmlformats.org/officeDocument/2006/relationships/image" Target="../media/image-15-42.png"/><Relationship Id="rId43" Type="http://schemas.openxmlformats.org/officeDocument/2006/relationships/image" Target="../media/image-15-43.svg"/><Relationship Id="rId44" Type="http://schemas.openxmlformats.org/officeDocument/2006/relationships/image" Target="../media/image-15-44.png"/><Relationship Id="rId45" Type="http://schemas.openxmlformats.org/officeDocument/2006/relationships/image" Target="../media/image-15-45.svg"/><Relationship Id="rId46" Type="http://schemas.openxmlformats.org/officeDocument/2006/relationships/image" Target="../media/image-15-46.png"/><Relationship Id="rId47" Type="http://schemas.openxmlformats.org/officeDocument/2006/relationships/image" Target="../media/image-15-47.svg"/><Relationship Id="rId48" Type="http://schemas.openxmlformats.org/officeDocument/2006/relationships/image" Target="../media/image-15-48.png"/><Relationship Id="rId49" Type="http://schemas.openxmlformats.org/officeDocument/2006/relationships/image" Target="../media/image-15-49.svg"/><Relationship Id="rId50" Type="http://schemas.openxmlformats.org/officeDocument/2006/relationships/image" Target="../media/image-15-50.png"/><Relationship Id="rId51" Type="http://schemas.openxmlformats.org/officeDocument/2006/relationships/image" Target="../media/image-15-51.svg"/><Relationship Id="rId52" Type="http://schemas.openxmlformats.org/officeDocument/2006/relationships/image" Target="../media/image-15-52.png"/><Relationship Id="rId53" Type="http://schemas.openxmlformats.org/officeDocument/2006/relationships/image" Target="../media/image-15-53.svg"/><Relationship Id="rId54" Type="http://schemas.openxmlformats.org/officeDocument/2006/relationships/image" Target="../media/image-15-54.png"/><Relationship Id="rId55" Type="http://schemas.openxmlformats.org/officeDocument/2006/relationships/image" Target="../media/image-15-55.svg"/><Relationship Id="rId56" Type="http://schemas.openxmlformats.org/officeDocument/2006/relationships/image" Target="../media/image-15-56.png"/><Relationship Id="rId57" Type="http://schemas.openxmlformats.org/officeDocument/2006/relationships/image" Target="../media/image-15-57.png"/><Relationship Id="rId58" Type="http://schemas.openxmlformats.org/officeDocument/2006/relationships/slideLayout" Target="../slideLayouts/slideLayout1.xml"/><Relationship Id="rId59"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svg"/><Relationship Id="rId3" Type="http://schemas.openxmlformats.org/officeDocument/2006/relationships/image" Target="../media/image-16-3.png"/><Relationship Id="rId4" Type="http://schemas.openxmlformats.org/officeDocument/2006/relationships/image" Target="../media/image-16-4.svg"/><Relationship Id="rId5" Type="http://schemas.openxmlformats.org/officeDocument/2006/relationships/image" Target="../media/image-16-5.png"/><Relationship Id="rId6" Type="http://schemas.openxmlformats.org/officeDocument/2006/relationships/image" Target="../media/image-16-6.svg"/><Relationship Id="rId7" Type="http://schemas.openxmlformats.org/officeDocument/2006/relationships/image" Target="../media/image-16-7.png"/><Relationship Id="rId8" Type="http://schemas.openxmlformats.org/officeDocument/2006/relationships/image" Target="../media/image-16-8.png"/><Relationship Id="rId9" Type="http://schemas.openxmlformats.org/officeDocument/2006/relationships/image" Target="../media/image-16-9.svg"/><Relationship Id="rId10" Type="http://schemas.openxmlformats.org/officeDocument/2006/relationships/image" Target="../media/image-16-10.png"/><Relationship Id="rId11" Type="http://schemas.openxmlformats.org/officeDocument/2006/relationships/image" Target="../media/image-16-11.svg"/><Relationship Id="rId12" Type="http://schemas.openxmlformats.org/officeDocument/2006/relationships/slideLayout" Target="../slideLayouts/slideLayout1.xml"/><Relationship Id="rId1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svg"/><Relationship Id="rId3" Type="http://schemas.openxmlformats.org/officeDocument/2006/relationships/image" Target="../media/image-17-3.png"/><Relationship Id="rId4" Type="http://schemas.openxmlformats.org/officeDocument/2006/relationships/image" Target="../media/image-17-4.svg"/><Relationship Id="rId5" Type="http://schemas.openxmlformats.org/officeDocument/2006/relationships/image" Target="../media/image-17-5.png"/><Relationship Id="rId6" Type="http://schemas.openxmlformats.org/officeDocument/2006/relationships/image" Target="../media/image-17-6.svg"/><Relationship Id="rId7" Type="http://schemas.openxmlformats.org/officeDocument/2006/relationships/image" Target="../media/image-17-7.png"/><Relationship Id="rId8" Type="http://schemas.openxmlformats.org/officeDocument/2006/relationships/image" Target="../media/image-17-8.svg"/><Relationship Id="rId9" Type="http://schemas.openxmlformats.org/officeDocument/2006/relationships/image" Target="../media/image-17-9.png"/><Relationship Id="rId10" Type="http://schemas.openxmlformats.org/officeDocument/2006/relationships/image" Target="../media/image-17-10.png"/><Relationship Id="rId11" Type="http://schemas.openxmlformats.org/officeDocument/2006/relationships/image" Target="../media/image-17-11.svg"/><Relationship Id="rId12" Type="http://schemas.openxmlformats.org/officeDocument/2006/relationships/image" Target="../media/image-17-12.png"/><Relationship Id="rId13" Type="http://schemas.openxmlformats.org/officeDocument/2006/relationships/image" Target="../media/image-17-13.svg"/><Relationship Id="rId14" Type="http://schemas.openxmlformats.org/officeDocument/2006/relationships/slideLayout" Target="../slideLayouts/slideLayout1.xml"/><Relationship Id="rId15"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svg"/><Relationship Id="rId3" Type="http://schemas.openxmlformats.org/officeDocument/2006/relationships/image" Target="../media/image-18-3.png"/><Relationship Id="rId4" Type="http://schemas.openxmlformats.org/officeDocument/2006/relationships/image" Target="../media/image-18-4.svg"/><Relationship Id="rId5" Type="http://schemas.openxmlformats.org/officeDocument/2006/relationships/image" Target="../media/image-18-5.png"/><Relationship Id="rId6" Type="http://schemas.openxmlformats.org/officeDocument/2006/relationships/image" Target="../media/image-18-6.svg"/><Relationship Id="rId7" Type="http://schemas.openxmlformats.org/officeDocument/2006/relationships/image" Target="../media/image-18-7.png"/><Relationship Id="rId8" Type="http://schemas.openxmlformats.org/officeDocument/2006/relationships/image" Target="../media/image-18-8.svg"/><Relationship Id="rId9" Type="http://schemas.openxmlformats.org/officeDocument/2006/relationships/image" Target="../media/image-18-9.png"/><Relationship Id="rId10" Type="http://schemas.openxmlformats.org/officeDocument/2006/relationships/image" Target="../media/image-18-10.svg"/><Relationship Id="rId11" Type="http://schemas.openxmlformats.org/officeDocument/2006/relationships/image" Target="../media/image-18-11.png"/><Relationship Id="rId12" Type="http://schemas.openxmlformats.org/officeDocument/2006/relationships/image" Target="../media/image-18-12.png"/><Relationship Id="rId13" Type="http://schemas.openxmlformats.org/officeDocument/2006/relationships/image" Target="../media/image-18-13.svg"/><Relationship Id="rId14" Type="http://schemas.openxmlformats.org/officeDocument/2006/relationships/image" Target="../media/image-18-14.png"/><Relationship Id="rId15" Type="http://schemas.openxmlformats.org/officeDocument/2006/relationships/image" Target="../media/image-18-15.svg"/><Relationship Id="rId16" Type="http://schemas.openxmlformats.org/officeDocument/2006/relationships/slideLayout" Target="../slideLayouts/slideLayout1.xml"/><Relationship Id="rId17"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svg"/><Relationship Id="rId3" Type="http://schemas.openxmlformats.org/officeDocument/2006/relationships/image" Target="../media/image-19-3.png"/><Relationship Id="rId4" Type="http://schemas.openxmlformats.org/officeDocument/2006/relationships/slideLayout" Target="../slideLayouts/slideLayout1.xml"/><Relationship Id="rId5"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svg"/><Relationship Id="rId3" Type="http://schemas.openxmlformats.org/officeDocument/2006/relationships/image" Target="../media/image-2-3.png"/><Relationship Id="rId4" Type="http://schemas.openxmlformats.org/officeDocument/2006/relationships/image" Target="../media/image-2-4.svg"/><Relationship Id="rId5" Type="http://schemas.openxmlformats.org/officeDocument/2006/relationships/image" Target="../media/image-2-5.png"/><Relationship Id="rId6" Type="http://schemas.openxmlformats.org/officeDocument/2006/relationships/image" Target="../media/image-2-6.svg"/><Relationship Id="rId7" Type="http://schemas.openxmlformats.org/officeDocument/2006/relationships/image" Target="../media/image-2-7.png"/><Relationship Id="rId8" Type="http://schemas.openxmlformats.org/officeDocument/2006/relationships/image" Target="../media/image-2-8.svg"/><Relationship Id="rId9" Type="http://schemas.openxmlformats.org/officeDocument/2006/relationships/image" Target="../media/image-2-9.png"/><Relationship Id="rId10" Type="http://schemas.openxmlformats.org/officeDocument/2006/relationships/image" Target="../media/image-2-10.svg"/><Relationship Id="rId11" Type="http://schemas.openxmlformats.org/officeDocument/2006/relationships/image" Target="../media/image-2-11.png"/><Relationship Id="rId12" Type="http://schemas.openxmlformats.org/officeDocument/2006/relationships/image" Target="../media/image-2-12.svg"/><Relationship Id="rId13" Type="http://schemas.openxmlformats.org/officeDocument/2006/relationships/image" Target="../media/image-2-13.png"/><Relationship Id="rId14" Type="http://schemas.openxmlformats.org/officeDocument/2006/relationships/slideLayout" Target="../slideLayouts/slideLayout1.xml"/><Relationship Id="rId15"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svg"/><Relationship Id="rId3" Type="http://schemas.openxmlformats.org/officeDocument/2006/relationships/image" Target="../media/image-20-3.png"/><Relationship Id="rId4" Type="http://schemas.openxmlformats.org/officeDocument/2006/relationships/image" Target="../media/image-20-4.svg"/><Relationship Id="rId5" Type="http://schemas.openxmlformats.org/officeDocument/2006/relationships/image" Target="../media/image-20-5.png"/><Relationship Id="rId6" Type="http://schemas.openxmlformats.org/officeDocument/2006/relationships/image" Target="../media/image-20-6.svg"/><Relationship Id="rId7" Type="http://schemas.openxmlformats.org/officeDocument/2006/relationships/image" Target="../media/image-20-7.png"/><Relationship Id="rId8" Type="http://schemas.openxmlformats.org/officeDocument/2006/relationships/image" Target="../media/image-20-8.svg"/><Relationship Id="rId9" Type="http://schemas.openxmlformats.org/officeDocument/2006/relationships/image" Target="../media/image-20-9.png"/><Relationship Id="rId10" Type="http://schemas.openxmlformats.org/officeDocument/2006/relationships/image" Target="../media/image-20-10.png"/><Relationship Id="rId11" Type="http://schemas.openxmlformats.org/officeDocument/2006/relationships/image" Target="../media/image-20-11.svg"/><Relationship Id="rId12" Type="http://schemas.openxmlformats.org/officeDocument/2006/relationships/slideLayout" Target="../slideLayouts/slideLayout1.xml"/><Relationship Id="rId13"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svg"/><Relationship Id="rId3" Type="http://schemas.openxmlformats.org/officeDocument/2006/relationships/image" Target="../media/image-21-3.png"/><Relationship Id="rId4" Type="http://schemas.openxmlformats.org/officeDocument/2006/relationships/image" Target="../media/image-21-4.svg"/><Relationship Id="rId5" Type="http://schemas.openxmlformats.org/officeDocument/2006/relationships/image" Target="../media/image-21-5.png"/><Relationship Id="rId6" Type="http://schemas.openxmlformats.org/officeDocument/2006/relationships/image" Target="../media/image-21-6.svg"/><Relationship Id="rId7" Type="http://schemas.openxmlformats.org/officeDocument/2006/relationships/image" Target="../media/image-21-7.png"/><Relationship Id="rId8" Type="http://schemas.openxmlformats.org/officeDocument/2006/relationships/image" Target="../media/image-21-8.svg"/><Relationship Id="rId9" Type="http://schemas.openxmlformats.org/officeDocument/2006/relationships/image" Target="../media/image-21-9.png"/><Relationship Id="rId10" Type="http://schemas.openxmlformats.org/officeDocument/2006/relationships/image" Target="../media/image-21-10.svg"/><Relationship Id="rId11" Type="http://schemas.openxmlformats.org/officeDocument/2006/relationships/image" Target="../media/image-21-11.png"/><Relationship Id="rId12" Type="http://schemas.openxmlformats.org/officeDocument/2006/relationships/image" Target="../media/image-21-12.png"/><Relationship Id="rId13" Type="http://schemas.openxmlformats.org/officeDocument/2006/relationships/image" Target="../media/image-21-13.svg"/><Relationship Id="rId14" Type="http://schemas.openxmlformats.org/officeDocument/2006/relationships/image" Target="../media/image-21-14.png"/><Relationship Id="rId15" Type="http://schemas.openxmlformats.org/officeDocument/2006/relationships/image" Target="../media/image-21-15.png"/><Relationship Id="rId16" Type="http://schemas.openxmlformats.org/officeDocument/2006/relationships/image" Target="../media/image-21-16.png"/><Relationship Id="rId17" Type="http://schemas.openxmlformats.org/officeDocument/2006/relationships/image" Target="../media/image-21-17.png"/><Relationship Id="rId18" Type="http://schemas.openxmlformats.org/officeDocument/2006/relationships/slideLayout" Target="../slideLayouts/slideLayout1.xml"/><Relationship Id="rId19"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image" Target="../media/image-22-2.svg"/><Relationship Id="rId3" Type="http://schemas.openxmlformats.org/officeDocument/2006/relationships/image" Target="../media/image-22-3.png"/><Relationship Id="rId4" Type="http://schemas.openxmlformats.org/officeDocument/2006/relationships/image" Target="../media/image-22-4.svg"/><Relationship Id="rId5" Type="http://schemas.openxmlformats.org/officeDocument/2006/relationships/image" Target="../media/image-22-5.png"/><Relationship Id="rId6" Type="http://schemas.openxmlformats.org/officeDocument/2006/relationships/image" Target="../media/image-22-6.svg"/><Relationship Id="rId7" Type="http://schemas.openxmlformats.org/officeDocument/2006/relationships/image" Target="../media/image-22-7.png"/><Relationship Id="rId8" Type="http://schemas.openxmlformats.org/officeDocument/2006/relationships/image" Target="../media/image-22-8.png"/><Relationship Id="rId9" Type="http://schemas.openxmlformats.org/officeDocument/2006/relationships/image" Target="../media/image-22-9.svg"/><Relationship Id="rId10" Type="http://schemas.openxmlformats.org/officeDocument/2006/relationships/image" Target="../media/image-22-10.png"/><Relationship Id="rId11" Type="http://schemas.openxmlformats.org/officeDocument/2006/relationships/image" Target="../media/image-22-11.svg"/><Relationship Id="rId12" Type="http://schemas.openxmlformats.org/officeDocument/2006/relationships/image" Target="../media/image-22-12.png"/><Relationship Id="rId13" Type="http://schemas.openxmlformats.org/officeDocument/2006/relationships/image" Target="../media/image-22-13.svg"/><Relationship Id="rId14" Type="http://schemas.openxmlformats.org/officeDocument/2006/relationships/slideLayout" Target="../slideLayouts/slideLayout1.xml"/><Relationship Id="rId15"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image-23-1.png"/><Relationship Id="rId2" Type="http://schemas.openxmlformats.org/officeDocument/2006/relationships/image" Target="../media/image-23-2.svg"/><Relationship Id="rId3" Type="http://schemas.openxmlformats.org/officeDocument/2006/relationships/image" Target="../media/image-23-3.png"/><Relationship Id="rId4" Type="http://schemas.openxmlformats.org/officeDocument/2006/relationships/image" Target="../media/image-23-4.svg"/><Relationship Id="rId5" Type="http://schemas.openxmlformats.org/officeDocument/2006/relationships/image" Target="../media/image-23-5.png"/><Relationship Id="rId6" Type="http://schemas.openxmlformats.org/officeDocument/2006/relationships/image" Target="../media/image-23-6.svg"/><Relationship Id="rId7" Type="http://schemas.openxmlformats.org/officeDocument/2006/relationships/image" Target="../media/image-23-7.png"/><Relationship Id="rId8" Type="http://schemas.openxmlformats.org/officeDocument/2006/relationships/image" Target="../media/image-23-8.svg"/><Relationship Id="rId9" Type="http://schemas.openxmlformats.org/officeDocument/2006/relationships/image" Target="../media/image-23-9.png"/><Relationship Id="rId10" Type="http://schemas.openxmlformats.org/officeDocument/2006/relationships/image" Target="../media/image-23-10.svg"/><Relationship Id="rId11" Type="http://schemas.openxmlformats.org/officeDocument/2006/relationships/image" Target="../media/image-23-11.png"/><Relationship Id="rId12" Type="http://schemas.openxmlformats.org/officeDocument/2006/relationships/slideLayout" Target="../slideLayouts/slideLayout1.xml"/><Relationship Id="rId13"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42" Type="http://schemas.openxmlformats.org/officeDocument/2006/relationships/hyperlink" Target="https://eatemp.com/powerpoint-org-chart-template/" TargetMode="External"/><Relationship Id="rId1" Type="http://schemas.openxmlformats.org/officeDocument/2006/relationships/image" Target="../media/image-24-1.png"/><Relationship Id="rId2" Type="http://schemas.openxmlformats.org/officeDocument/2006/relationships/image" Target="../media/image-24-2.svg"/><Relationship Id="rId3" Type="http://schemas.openxmlformats.org/officeDocument/2006/relationships/image" Target="../media/image-24-3.png"/><Relationship Id="rId4" Type="http://schemas.openxmlformats.org/officeDocument/2006/relationships/image" Target="../media/image-24-4.svg"/><Relationship Id="rId5" Type="http://schemas.openxmlformats.org/officeDocument/2006/relationships/image" Target="../media/image-24-5.png"/><Relationship Id="rId6" Type="http://schemas.openxmlformats.org/officeDocument/2006/relationships/image" Target="../media/image-24-6.svg"/><Relationship Id="rId7" Type="http://schemas.openxmlformats.org/officeDocument/2006/relationships/image" Target="../media/image-24-7.png"/><Relationship Id="rId8" Type="http://schemas.openxmlformats.org/officeDocument/2006/relationships/image" Target="../media/image-24-8.png"/><Relationship Id="rId9" Type="http://schemas.openxmlformats.org/officeDocument/2006/relationships/image" Target="../media/image-24-9.svg"/><Relationship Id="rId10" Type="http://schemas.openxmlformats.org/officeDocument/2006/relationships/image" Target="../media/image-24-10.png"/><Relationship Id="rId11" Type="http://schemas.openxmlformats.org/officeDocument/2006/relationships/image" Target="../media/image-24-11.svg"/><Relationship Id="rId12" Type="http://schemas.openxmlformats.org/officeDocument/2006/relationships/image" Target="../media/image-24-12.png"/><Relationship Id="rId13" Type="http://schemas.openxmlformats.org/officeDocument/2006/relationships/image" Target="../media/image-24-13.svg"/><Relationship Id="rId14" Type="http://schemas.openxmlformats.org/officeDocument/2006/relationships/image" Target="../media/image-24-14.png"/><Relationship Id="rId15" Type="http://schemas.openxmlformats.org/officeDocument/2006/relationships/image" Target="../media/image-24-15.svg"/><Relationship Id="rId16" Type="http://schemas.openxmlformats.org/officeDocument/2006/relationships/image" Target="../media/image-24-16.png"/><Relationship Id="rId17" Type="http://schemas.openxmlformats.org/officeDocument/2006/relationships/image" Target="../media/image-24-17.svg"/><Relationship Id="rId18" Type="http://schemas.openxmlformats.org/officeDocument/2006/relationships/image" Target="../media/image-24-18.png"/><Relationship Id="rId19" Type="http://schemas.openxmlformats.org/officeDocument/2006/relationships/image" Target="../media/image-24-19.svg"/><Relationship Id="rId20" Type="http://schemas.openxmlformats.org/officeDocument/2006/relationships/image" Target="../media/image-24-20.png"/><Relationship Id="rId21" Type="http://schemas.openxmlformats.org/officeDocument/2006/relationships/image" Target="../media/image-24-21.svg"/><Relationship Id="rId22" Type="http://schemas.openxmlformats.org/officeDocument/2006/relationships/image" Target="../media/image-24-22.png"/><Relationship Id="rId23" Type="http://schemas.openxmlformats.org/officeDocument/2006/relationships/image" Target="../media/image-24-23.svg"/><Relationship Id="rId24" Type="http://schemas.openxmlformats.org/officeDocument/2006/relationships/image" Target="../media/image-24-24.png"/><Relationship Id="rId25" Type="http://schemas.openxmlformats.org/officeDocument/2006/relationships/image" Target="../media/image-24-25.svg"/><Relationship Id="rId26" Type="http://schemas.openxmlformats.org/officeDocument/2006/relationships/image" Target="../media/image-24-26.png"/><Relationship Id="rId27" Type="http://schemas.openxmlformats.org/officeDocument/2006/relationships/image" Target="../media/image-24-27.svg"/><Relationship Id="rId28" Type="http://schemas.openxmlformats.org/officeDocument/2006/relationships/image" Target="../media/image-24-28.png"/><Relationship Id="rId29" Type="http://schemas.openxmlformats.org/officeDocument/2006/relationships/image" Target="../media/image-24-29.svg"/><Relationship Id="rId30" Type="http://schemas.openxmlformats.org/officeDocument/2006/relationships/image" Target="../media/image-24-30.png"/><Relationship Id="rId31" Type="http://schemas.openxmlformats.org/officeDocument/2006/relationships/image" Target="../media/image-24-31.svg"/><Relationship Id="rId32" Type="http://schemas.openxmlformats.org/officeDocument/2006/relationships/image" Target="../media/image-24-32.png"/><Relationship Id="rId33" Type="http://schemas.openxmlformats.org/officeDocument/2006/relationships/image" Target="../media/image-24-33.svg"/><Relationship Id="rId34" Type="http://schemas.openxmlformats.org/officeDocument/2006/relationships/image" Target="../media/image-24-34.png"/><Relationship Id="rId35" Type="http://schemas.openxmlformats.org/officeDocument/2006/relationships/image" Target="../media/image-24-35.svg"/><Relationship Id="rId36" Type="http://schemas.openxmlformats.org/officeDocument/2006/relationships/image" Target="../media/image-24-36.png"/><Relationship Id="rId37" Type="http://schemas.openxmlformats.org/officeDocument/2006/relationships/image" Target="../media/image-24-37.svg"/><Relationship Id="rId38" Type="http://schemas.openxmlformats.org/officeDocument/2006/relationships/image" Target="../media/image-24-38.png"/><Relationship Id="rId39" Type="http://schemas.openxmlformats.org/officeDocument/2006/relationships/image" Target="../media/image-24-39.svg"/><Relationship Id="rId40" Type="http://schemas.openxmlformats.org/officeDocument/2006/relationships/image" Target="../media/image-24-40.png"/><Relationship Id="rId41" Type="http://schemas.openxmlformats.org/officeDocument/2006/relationships/image" Target="../media/image-24-41.svg"/><Relationship Id="rId43" Type="http://schemas.openxmlformats.org/officeDocument/2006/relationships/slideLayout" Target="../slideLayouts/slideLayout1.xml"/><Relationship Id="rId4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4" Type="http://schemas.openxmlformats.org/officeDocument/2006/relationships/hyperlink" Target="https://unsplash.com/" TargetMode="External"/><Relationship Id="rId1" Type="http://schemas.openxmlformats.org/officeDocument/2006/relationships/image" Target="../media/image-25-1.png"/><Relationship Id="rId2" Type="http://schemas.openxmlformats.org/officeDocument/2006/relationships/image" Target="../media/image-25-2.svg"/><Relationship Id="rId3" Type="http://schemas.openxmlformats.org/officeDocument/2006/relationships/image" Target="../media/image-25-3.png"/><Relationship Id="rId4" Type="http://schemas.openxmlformats.org/officeDocument/2006/relationships/image" Target="../media/image-25-4.svg"/><Relationship Id="rId5" Type="http://schemas.openxmlformats.org/officeDocument/2006/relationships/image" Target="../media/image-25-5.png"/><Relationship Id="rId6" Type="http://schemas.openxmlformats.org/officeDocument/2006/relationships/image" Target="../media/image-25-6.svg"/><Relationship Id="rId7" Type="http://schemas.openxmlformats.org/officeDocument/2006/relationships/image" Target="../media/image-25-7.png"/><Relationship Id="rId8" Type="http://schemas.openxmlformats.org/officeDocument/2006/relationships/image" Target="../media/image-25-8.svg"/><Relationship Id="rId9" Type="http://schemas.openxmlformats.org/officeDocument/2006/relationships/image" Target="../media/image-25-9.png"/><Relationship Id="rId10" Type="http://schemas.openxmlformats.org/officeDocument/2006/relationships/image" Target="../media/image-25-10.svg"/><Relationship Id="rId11" Type="http://schemas.openxmlformats.org/officeDocument/2006/relationships/image" Target="../media/image-25-11.png"/><Relationship Id="rId12" Type="http://schemas.openxmlformats.org/officeDocument/2006/relationships/image" Target="../media/image-25-12.svg"/><Relationship Id="rId13" Type="http://schemas.openxmlformats.org/officeDocument/2006/relationships/image" Target="../media/image-25-13.png"/><Relationship Id="rId15" Type="http://schemas.openxmlformats.org/officeDocument/2006/relationships/image" Target="../media/image-25-14.png"/><Relationship Id="rId16" Type="http://schemas.openxmlformats.org/officeDocument/2006/relationships/image" Target="../media/image-25-15.svg"/><Relationship Id="rId17" Type="http://schemas.openxmlformats.org/officeDocument/2006/relationships/slideLayout" Target="../slideLayouts/slideLayout1.xml"/><Relationship Id="rId18"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svg"/><Relationship Id="rId3" Type="http://schemas.openxmlformats.org/officeDocument/2006/relationships/image" Target="../media/image-3-3.png"/><Relationship Id="rId4" Type="http://schemas.openxmlformats.org/officeDocument/2006/relationships/image" Target="../media/image-3-4.svg"/><Relationship Id="rId5" Type="http://schemas.openxmlformats.org/officeDocument/2006/relationships/image" Target="../media/image-3-5.png"/><Relationship Id="rId6" Type="http://schemas.openxmlformats.org/officeDocument/2006/relationships/image" Target="../media/image-3-6.svg"/><Relationship Id="rId7" Type="http://schemas.openxmlformats.org/officeDocument/2006/relationships/image" Target="../media/image-3-7.png"/><Relationship Id="rId8" Type="http://schemas.openxmlformats.org/officeDocument/2006/relationships/image" Target="../media/image-3-8.svg"/><Relationship Id="rId9" Type="http://schemas.openxmlformats.org/officeDocument/2006/relationships/image" Target="../media/image-3-9.png"/><Relationship Id="rId10" Type="http://schemas.openxmlformats.org/officeDocument/2006/relationships/image" Target="../media/image-3-10.svg"/><Relationship Id="rId11" Type="http://schemas.openxmlformats.org/officeDocument/2006/relationships/image" Target="../media/image-3-11.png"/><Relationship Id="rId12" Type="http://schemas.openxmlformats.org/officeDocument/2006/relationships/image" Target="../media/image-3-12.png"/><Relationship Id="rId13" Type="http://schemas.openxmlformats.org/officeDocument/2006/relationships/image" Target="../media/image-3-13.png"/><Relationship Id="rId14" Type="http://schemas.openxmlformats.org/officeDocument/2006/relationships/image" Target="../media/image-3-14.png"/><Relationship Id="rId15" Type="http://schemas.openxmlformats.org/officeDocument/2006/relationships/image" Target="../media/image-3-15.png"/><Relationship Id="rId16" Type="http://schemas.openxmlformats.org/officeDocument/2006/relationships/image" Target="../media/image-3-16.png"/><Relationship Id="rId17" Type="http://schemas.openxmlformats.org/officeDocument/2006/relationships/image" Target="../media/image-3-17.png"/><Relationship Id="rId18" Type="http://schemas.openxmlformats.org/officeDocument/2006/relationships/slideLayout" Target="../slideLayouts/slideLayout1.xml"/><Relationship Id="rId19"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svg"/><Relationship Id="rId3" Type="http://schemas.openxmlformats.org/officeDocument/2006/relationships/image" Target="../media/image-4-3.png"/><Relationship Id="rId4" Type="http://schemas.openxmlformats.org/officeDocument/2006/relationships/image" Target="../media/image-4-4.svg"/><Relationship Id="rId5" Type="http://schemas.openxmlformats.org/officeDocument/2006/relationships/image" Target="../media/image-4-5.png"/><Relationship Id="rId6" Type="http://schemas.openxmlformats.org/officeDocument/2006/relationships/image" Target="../media/image-4-6.svg"/><Relationship Id="rId7" Type="http://schemas.openxmlformats.org/officeDocument/2006/relationships/image" Target="../media/image-4-7.png"/><Relationship Id="rId8" Type="http://schemas.openxmlformats.org/officeDocument/2006/relationships/image" Target="../media/image-4-8.svg"/><Relationship Id="rId9" Type="http://schemas.openxmlformats.org/officeDocument/2006/relationships/image" Target="../media/image-4-9.png"/><Relationship Id="rId10" Type="http://schemas.openxmlformats.org/officeDocument/2006/relationships/image" Target="../media/image-4-10.svg"/><Relationship Id="rId11" Type="http://schemas.openxmlformats.org/officeDocument/2006/relationships/image" Target="../media/image-4-11.png"/><Relationship Id="rId12" Type="http://schemas.openxmlformats.org/officeDocument/2006/relationships/slideLayout" Target="../slideLayouts/slideLayout1.xml"/><Relationship Id="rId1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svg"/><Relationship Id="rId3" Type="http://schemas.openxmlformats.org/officeDocument/2006/relationships/image" Target="../media/image-5-3.png"/><Relationship Id="rId4" Type="http://schemas.openxmlformats.org/officeDocument/2006/relationships/image" Target="../media/image-5-4.svg"/><Relationship Id="rId5" Type="http://schemas.openxmlformats.org/officeDocument/2006/relationships/image" Target="../media/image-5-5.png"/><Relationship Id="rId6" Type="http://schemas.openxmlformats.org/officeDocument/2006/relationships/image" Target="../media/image-5-6.svg"/><Relationship Id="rId7" Type="http://schemas.openxmlformats.org/officeDocument/2006/relationships/image" Target="../media/image-5-7.png"/><Relationship Id="rId8" Type="http://schemas.openxmlformats.org/officeDocument/2006/relationships/image" Target="../media/image-5-8.png"/><Relationship Id="rId9" Type="http://schemas.openxmlformats.org/officeDocument/2006/relationships/image" Target="../media/image-5-9.svg"/><Relationship Id="rId10" Type="http://schemas.openxmlformats.org/officeDocument/2006/relationships/image" Target="../media/image-5-10.png"/><Relationship Id="rId11" Type="http://schemas.openxmlformats.org/officeDocument/2006/relationships/image" Target="../media/image-5-11.svg"/><Relationship Id="rId12" Type="http://schemas.openxmlformats.org/officeDocument/2006/relationships/image" Target="../media/image-5-12.png"/><Relationship Id="rId13" Type="http://schemas.openxmlformats.org/officeDocument/2006/relationships/image" Target="../media/image-5-13.svg"/><Relationship Id="rId14" Type="http://schemas.openxmlformats.org/officeDocument/2006/relationships/slideLayout" Target="../slideLayouts/slideLayout1.xml"/><Relationship Id="rId15"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svg"/><Relationship Id="rId3" Type="http://schemas.openxmlformats.org/officeDocument/2006/relationships/image" Target="../media/image-6-3.png"/><Relationship Id="rId4" Type="http://schemas.openxmlformats.org/officeDocument/2006/relationships/image" Target="../media/image-6-4.svg"/><Relationship Id="rId5" Type="http://schemas.openxmlformats.org/officeDocument/2006/relationships/image" Target="../media/image-6-5.png"/><Relationship Id="rId6" Type="http://schemas.openxmlformats.org/officeDocument/2006/relationships/image" Target="../media/image-6-6.svg"/><Relationship Id="rId7" Type="http://schemas.openxmlformats.org/officeDocument/2006/relationships/image" Target="../media/image-6-7.png"/><Relationship Id="rId8" Type="http://schemas.openxmlformats.org/officeDocument/2006/relationships/image" Target="../media/image-6-8.svg"/><Relationship Id="rId9" Type="http://schemas.openxmlformats.org/officeDocument/2006/relationships/image" Target="../media/image-6-9.png"/><Relationship Id="rId10" Type="http://schemas.openxmlformats.org/officeDocument/2006/relationships/image" Target="../media/image-6-10.png"/><Relationship Id="rId11" Type="http://schemas.openxmlformats.org/officeDocument/2006/relationships/image" Target="../media/image-6-11.svg"/><Relationship Id="rId12" Type="http://schemas.openxmlformats.org/officeDocument/2006/relationships/image" Target="../media/image-6-12.png"/><Relationship Id="rId13" Type="http://schemas.openxmlformats.org/officeDocument/2006/relationships/image" Target="../media/image-6-13.svg"/><Relationship Id="rId14" Type="http://schemas.openxmlformats.org/officeDocument/2006/relationships/image" Target="../media/image-6-14.png"/><Relationship Id="rId15" Type="http://schemas.openxmlformats.org/officeDocument/2006/relationships/image" Target="../media/image-6-15.svg"/><Relationship Id="rId16" Type="http://schemas.openxmlformats.org/officeDocument/2006/relationships/slideLayout" Target="../slideLayouts/slideLayout1.xml"/><Relationship Id="rId17"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svg"/><Relationship Id="rId3" Type="http://schemas.openxmlformats.org/officeDocument/2006/relationships/image" Target="../media/image-7-3.png"/><Relationship Id="rId4" Type="http://schemas.openxmlformats.org/officeDocument/2006/relationships/image" Target="../media/image-7-4.svg"/><Relationship Id="rId5" Type="http://schemas.openxmlformats.org/officeDocument/2006/relationships/image" Target="../media/image-7-5.png"/><Relationship Id="rId6" Type="http://schemas.openxmlformats.org/officeDocument/2006/relationships/image" Target="../media/image-7-6.svg"/><Relationship Id="rId7" Type="http://schemas.openxmlformats.org/officeDocument/2006/relationships/image" Target="../media/image-7-7.png"/><Relationship Id="rId8" Type="http://schemas.openxmlformats.org/officeDocument/2006/relationships/image" Target="../media/image-7-8.svg"/><Relationship Id="rId9" Type="http://schemas.openxmlformats.org/officeDocument/2006/relationships/image" Target="../media/image-7-9.png"/><Relationship Id="rId10" Type="http://schemas.openxmlformats.org/officeDocument/2006/relationships/image" Target="../media/image-7-10.svg"/><Relationship Id="rId11" Type="http://schemas.openxmlformats.org/officeDocument/2006/relationships/image" Target="../media/image-7-11.png"/><Relationship Id="rId12" Type="http://schemas.openxmlformats.org/officeDocument/2006/relationships/image" Target="../media/image-7-12.svg"/><Relationship Id="rId13" Type="http://schemas.openxmlformats.org/officeDocument/2006/relationships/image" Target="../media/image-7-13.png"/><Relationship Id="rId14" Type="http://schemas.openxmlformats.org/officeDocument/2006/relationships/image" Target="../media/image-7-14.png"/><Relationship Id="rId15" Type="http://schemas.openxmlformats.org/officeDocument/2006/relationships/image" Target="../media/image-7-15.svg"/><Relationship Id="rId16" Type="http://schemas.openxmlformats.org/officeDocument/2006/relationships/slideLayout" Target="../slideLayouts/slideLayout1.xml"/><Relationship Id="rId17"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svg"/><Relationship Id="rId3" Type="http://schemas.openxmlformats.org/officeDocument/2006/relationships/image" Target="../media/image-8-3.png"/><Relationship Id="rId4" Type="http://schemas.openxmlformats.org/officeDocument/2006/relationships/image" Target="../media/image-8-4.svg"/><Relationship Id="rId5" Type="http://schemas.openxmlformats.org/officeDocument/2006/relationships/image" Target="../media/image-8-5.png"/><Relationship Id="rId6" Type="http://schemas.openxmlformats.org/officeDocument/2006/relationships/image" Target="../media/image-8-6.svg"/><Relationship Id="rId7" Type="http://schemas.openxmlformats.org/officeDocument/2006/relationships/image" Target="../media/image-8-7.png"/><Relationship Id="rId8" Type="http://schemas.openxmlformats.org/officeDocument/2006/relationships/image" Target="../media/image-8-8.svg"/><Relationship Id="rId9" Type="http://schemas.openxmlformats.org/officeDocument/2006/relationships/image" Target="../media/image-8-9.png"/><Relationship Id="rId10" Type="http://schemas.openxmlformats.org/officeDocument/2006/relationships/image" Target="../media/image-8-10.svg"/><Relationship Id="rId11" Type="http://schemas.openxmlformats.org/officeDocument/2006/relationships/image" Target="../media/image-8-11.png"/><Relationship Id="rId12" Type="http://schemas.openxmlformats.org/officeDocument/2006/relationships/image" Target="../media/image-8-12.png"/><Relationship Id="rId13" Type="http://schemas.openxmlformats.org/officeDocument/2006/relationships/image" Target="../media/image-8-13.svg"/><Relationship Id="rId14" Type="http://schemas.openxmlformats.org/officeDocument/2006/relationships/image" Target="../media/image-8-14.png"/><Relationship Id="rId15" Type="http://schemas.openxmlformats.org/officeDocument/2006/relationships/image" Target="../media/image-8-15.svg"/><Relationship Id="rId16" Type="http://schemas.openxmlformats.org/officeDocument/2006/relationships/slideLayout" Target="../slideLayouts/slideLayout1.xml"/><Relationship Id="rId17"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svg"/><Relationship Id="rId3" Type="http://schemas.openxmlformats.org/officeDocument/2006/relationships/image" Target="../media/image-9-3.png"/><Relationship Id="rId4" Type="http://schemas.openxmlformats.org/officeDocument/2006/relationships/image" Target="../media/image-9-4.svg"/><Relationship Id="rId5" Type="http://schemas.openxmlformats.org/officeDocument/2006/relationships/image" Target="../media/image-9-5.png"/><Relationship Id="rId6" Type="http://schemas.openxmlformats.org/officeDocument/2006/relationships/image" Target="../media/image-9-6.svg"/><Relationship Id="rId7" Type="http://schemas.openxmlformats.org/officeDocument/2006/relationships/image" Target="../media/image-9-7.png"/><Relationship Id="rId8" Type="http://schemas.openxmlformats.org/officeDocument/2006/relationships/image" Target="../media/image-9-8.svg"/><Relationship Id="rId9" Type="http://schemas.openxmlformats.org/officeDocument/2006/relationships/image" Target="../media/image-9-9.png"/><Relationship Id="rId10" Type="http://schemas.openxmlformats.org/officeDocument/2006/relationships/image" Target="../media/image-9-10.svg"/><Relationship Id="rId11" Type="http://schemas.openxmlformats.org/officeDocument/2006/relationships/image" Target="../media/image-9-11.png"/><Relationship Id="rId12" Type="http://schemas.openxmlformats.org/officeDocument/2006/relationships/image" Target="../media/image-9-12.svg"/><Relationship Id="rId13" Type="http://schemas.openxmlformats.org/officeDocument/2006/relationships/image" Target="../media/image-9-13.png"/><Relationship Id="rId14" Type="http://schemas.openxmlformats.org/officeDocument/2006/relationships/slideLayout" Target="../slideLayouts/slideLayout1.xml"/><Relationship Id="rId15"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20309838" y="9664700"/>
            <a:ext cx="3632654" cy="36322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24122" y="862666"/>
            <a:ext cx="3283329" cy="1692532"/>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63682" y="317500"/>
            <a:ext cx="2654632" cy="26416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177397" y="647700"/>
            <a:ext cx="13209651" cy="12407900"/>
          </a:xfrm>
          <a:prstGeom prst="rect">
            <a:avLst/>
          </a:prstGeom>
        </p:spPr>
      </p:pic>
      <p:sp>
        <p:nvSpPr>
          <p:cNvPr id="6" name="Text 0"/>
          <p:cNvSpPr/>
          <p:nvPr/>
        </p:nvSpPr>
        <p:spPr>
          <a:xfrm>
            <a:off x="774797" y="5181600"/>
            <a:ext cx="10910664" cy="4343400"/>
          </a:xfrm>
          <a:prstGeom prst="rect">
            <a:avLst/>
          </a:prstGeom>
          <a:noFill/>
          <a:ln/>
        </p:spPr>
        <p:txBody>
          <a:bodyPr wrap="square" lIns="0" tIns="0" rIns="0" bIns="0" rtlCol="0" anchor="t"/>
          <a:lstStyle/>
          <a:p>
            <a:pPr algn="l" indent="0" marL="0">
              <a:buNone/>
            </a:pPr>
            <a:r>
              <a:rPr lang="en-US" sz="24000" dirty="0">
                <a:solidFill>
                  <a:srgbClr val="272727">
                    <a:alpha val="100000"/>
                  </a:srgbClr>
                </a:solidFill>
                <a:latin typeface="Orelega One Regular" pitchFamily="34" charset="0"/>
                <a:ea typeface="Orelega One Regular" pitchFamily="34" charset="-122"/>
                <a:cs typeface="Orelega One Regular" pitchFamily="34" charset="-120"/>
              </a:rPr>
              <a:t>Politics </a:t>
            </a:r>
            <a:endParaRPr lang="en-US" sz="24000" dirty="0"/>
          </a:p>
        </p:txBody>
      </p:sp>
      <p:sp>
        <p:nvSpPr>
          <p:cNvPr id="7" name="Text 1"/>
          <p:cNvSpPr/>
          <p:nvPr/>
        </p:nvSpPr>
        <p:spPr>
          <a:xfrm>
            <a:off x="5677610" y="660400"/>
            <a:ext cx="13302796" cy="1325033"/>
          </a:xfrm>
          <a:prstGeom prst="rect">
            <a:avLst/>
          </a:prstGeom>
          <a:noFill/>
          <a:ln/>
        </p:spPr>
        <p:txBody>
          <a:bodyPr wrap="square" lIns="0" tIns="0" rIns="0" bIns="0" rtlCol="0" anchor="t"/>
          <a:lstStyle/>
          <a:p>
            <a:pPr algn="l" indent="0" marL="0">
              <a:buNone/>
            </a:pPr>
            <a:r>
              <a:rPr lang="en-US" sz="6400" spc="256" kern="0" dirty="0">
                <a:solidFill>
                  <a:srgbClr val="0E0E0E">
                    <a:alpha val="100000"/>
                  </a:srgbClr>
                </a:solidFill>
                <a:latin typeface="DM Sans Bold" pitchFamily="34" charset="0"/>
                <a:ea typeface="DM Sans Bold" pitchFamily="34" charset="-122"/>
                <a:cs typeface="DM Sans Bold" pitchFamily="34" charset="-120"/>
              </a:rPr>
              <a:t>FREE PRESENTATION TEMPLATE</a:t>
            </a:r>
            <a:endParaRPr lang="en-US" sz="6400" dirty="0"/>
          </a:p>
        </p:txBody>
      </p:sp>
      <p:pic>
        <p:nvPicPr>
          <p:cNvPr id="8" name="Image 4" descr=" ">    </p:cNvPr>
          <p:cNvPicPr>
            <a:picLocks noChangeAspect="1"/>
          </p:cNvPicPr>
          <p:nvPr/>
        </p:nvPicPr>
        <p:blipFill>
          <a:blip r:embed="rId9"/>
          <a:stretch>
            <a:fillRect/>
          </a:stretch>
        </p:blipFill>
        <p:spPr>
          <a:xfrm>
            <a:off x="508063" y="8648700"/>
            <a:ext cx="3200800" cy="10160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304838" y="101600"/>
            <a:ext cx="1536892" cy="17653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604400" y="393700"/>
            <a:ext cx="3670759" cy="5969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3116889" y="393700"/>
            <a:ext cx="723990" cy="5969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1529191" y="11303000"/>
            <a:ext cx="2857857" cy="24130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8" name="Text 1"/>
          <p:cNvSpPr/>
          <p:nvPr/>
        </p:nvSpPr>
        <p:spPr>
          <a:xfrm>
            <a:off x="9107038" y="469900"/>
            <a:ext cx="5800392" cy="14435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Orelega One Regular" pitchFamily="34" charset="0"/>
                <a:ea typeface="Orelega One Regular" pitchFamily="34" charset="-122"/>
                <a:cs typeface="Orelega One Regular" pitchFamily="34" charset="-120"/>
              </a:rPr>
              <a:t>Pricing Plan</a:t>
            </a:r>
            <a:endParaRPr lang="en-US" sz="8000" dirty="0"/>
          </a:p>
        </p:txBody>
      </p:sp>
      <p:sp>
        <p:nvSpPr>
          <p:cNvPr id="9" name="Shape 2"/>
          <p:cNvSpPr/>
          <p:nvPr/>
        </p:nvSpPr>
        <p:spPr>
          <a:xfrm>
            <a:off x="1778222" y="2489200"/>
            <a:ext cx="20843305" cy="9448800"/>
          </a:xfrm>
          <a:prstGeom prst="rect">
            <a:avLst/>
          </a:prstGeom>
          <a:noFill/>
          <a:ln/>
        </p:spPr>
      </p:sp>
      <p:sp>
        <p:nvSpPr>
          <p:cNvPr id="10" name="Shape 3"/>
          <p:cNvSpPr/>
          <p:nvPr/>
        </p:nvSpPr>
        <p:spPr>
          <a:xfrm>
            <a:off x="1778222" y="2489200"/>
            <a:ext cx="6439705" cy="9448800"/>
          </a:xfrm>
          <a:prstGeom prst="roundRect">
            <a:avLst>
              <a:gd name="adj" fmla="val 3124"/>
            </a:avLst>
          </a:prstGeom>
          <a:noFill/>
          <a:ln w="12700">
            <a:solidFill>
              <a:srgbClr val="1500B1"/>
            </a:solidFill>
            <a:prstDash val="solid"/>
          </a:ln>
        </p:spPr>
      </p:sp>
      <p:pic>
        <p:nvPicPr>
          <p:cNvPr id="11"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275815" y="2946400"/>
            <a:ext cx="1444526" cy="1625600"/>
          </a:xfrm>
          <a:prstGeom prst="rect">
            <a:avLst/>
          </a:prstGeom>
        </p:spPr>
      </p:pic>
      <p:sp>
        <p:nvSpPr>
          <p:cNvPr id="12" name="Text 4"/>
          <p:cNvSpPr/>
          <p:nvPr/>
        </p:nvSpPr>
        <p:spPr>
          <a:xfrm>
            <a:off x="4172471" y="4876800"/>
            <a:ext cx="1651206" cy="863600"/>
          </a:xfrm>
          <a:prstGeom prst="rect">
            <a:avLst/>
          </a:prstGeom>
          <a:noFill/>
          <a:ln/>
        </p:spPr>
        <p:txBody>
          <a:bodyPr wrap="square" lIns="0" tIns="0" rIns="0" bIns="0" rtlCol="0" anchor="t"/>
          <a:lstStyle/>
          <a:p>
            <a:pPr algn="ctr" indent="0" marL="0">
              <a:buNone/>
            </a:pPr>
            <a:r>
              <a:rPr lang="en-US" sz="4800" dirty="0">
                <a:solidFill>
                  <a:srgbClr val="1500B1">
                    <a:alpha val="100000"/>
                  </a:srgbClr>
                </a:solidFill>
                <a:latin typeface="Orelega One Regular" pitchFamily="34" charset="0"/>
                <a:ea typeface="Orelega One Regular" pitchFamily="34" charset="-122"/>
                <a:cs typeface="Orelega One Regular" pitchFamily="34" charset="-120"/>
              </a:rPr>
              <a:t>Basic</a:t>
            </a:r>
            <a:endParaRPr lang="en-US" sz="4800" dirty="0"/>
          </a:p>
        </p:txBody>
      </p:sp>
      <p:sp>
        <p:nvSpPr>
          <p:cNvPr id="13" name="Text 5"/>
          <p:cNvSpPr/>
          <p:nvPr/>
        </p:nvSpPr>
        <p:spPr>
          <a:xfrm>
            <a:off x="2235479" y="5842000"/>
            <a:ext cx="5660674" cy="4809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Access to the entry-level dungeons.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 limited number of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Ability to form a small party with fellow adventurers.</a:t>
            </a:r>
            <a:endParaRPr lang="en-US" sz="3200" dirty="0"/>
          </a:p>
        </p:txBody>
      </p:sp>
      <p:sp>
        <p:nvSpPr>
          <p:cNvPr id="14" name="Text 6"/>
          <p:cNvSpPr/>
          <p:nvPr/>
        </p:nvSpPr>
        <p:spPr>
          <a:xfrm>
            <a:off x="3423078" y="10820400"/>
            <a:ext cx="3149994" cy="8636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Orelega One Regular" pitchFamily="34" charset="0"/>
                <a:ea typeface="Orelega One Regular" pitchFamily="34" charset="-122"/>
                <a:cs typeface="Orelega One Regular" pitchFamily="34" charset="-120"/>
              </a:rPr>
              <a:t>$10/month</a:t>
            </a:r>
            <a:endParaRPr lang="en-US" sz="4800" dirty="0"/>
          </a:p>
        </p:txBody>
      </p:sp>
      <p:sp>
        <p:nvSpPr>
          <p:cNvPr id="15" name="Shape 7"/>
          <p:cNvSpPr/>
          <p:nvPr/>
        </p:nvSpPr>
        <p:spPr>
          <a:xfrm>
            <a:off x="8980022" y="2489200"/>
            <a:ext cx="6439705" cy="9448800"/>
          </a:xfrm>
          <a:prstGeom prst="roundRect">
            <a:avLst>
              <a:gd name="adj" fmla="val 3124"/>
            </a:avLst>
          </a:prstGeom>
          <a:noFill/>
          <a:ln w="12700">
            <a:solidFill>
              <a:srgbClr val="1500B1"/>
            </a:solidFill>
            <a:prstDash val="solid"/>
          </a:ln>
        </p:spPr>
      </p:sp>
      <p:pic>
        <p:nvPicPr>
          <p:cNvPr id="16"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1507294" y="2946400"/>
            <a:ext cx="1385158" cy="1625600"/>
          </a:xfrm>
          <a:prstGeom prst="rect">
            <a:avLst/>
          </a:prstGeom>
        </p:spPr>
      </p:pic>
      <p:sp>
        <p:nvSpPr>
          <p:cNvPr id="17" name="Text 8"/>
          <p:cNvSpPr/>
          <p:nvPr/>
        </p:nvSpPr>
        <p:spPr>
          <a:xfrm>
            <a:off x="11469534" y="4876800"/>
            <a:ext cx="1460683" cy="863600"/>
          </a:xfrm>
          <a:prstGeom prst="rect">
            <a:avLst/>
          </a:prstGeom>
          <a:noFill/>
          <a:ln/>
        </p:spPr>
        <p:txBody>
          <a:bodyPr wrap="square" lIns="0" tIns="0" rIns="0" bIns="0" rtlCol="0" anchor="t"/>
          <a:lstStyle/>
          <a:p>
            <a:pPr algn="ctr" indent="0" marL="0">
              <a:buNone/>
            </a:pPr>
            <a:r>
              <a:rPr lang="en-US" sz="4800" dirty="0">
                <a:solidFill>
                  <a:srgbClr val="1500B1">
                    <a:alpha val="100000"/>
                  </a:srgbClr>
                </a:solidFill>
                <a:latin typeface="Orelega One Regular" pitchFamily="34" charset="0"/>
                <a:ea typeface="Orelega One Regular" pitchFamily="34" charset="-122"/>
                <a:cs typeface="Orelega One Regular" pitchFamily="34" charset="-120"/>
              </a:rPr>
              <a:t>Elite</a:t>
            </a:r>
            <a:endParaRPr lang="en-US" sz="4800" dirty="0"/>
          </a:p>
        </p:txBody>
      </p:sp>
      <p:sp>
        <p:nvSpPr>
          <p:cNvPr id="18" name="Text 9"/>
          <p:cNvSpPr/>
          <p:nvPr/>
        </p:nvSpPr>
        <p:spPr>
          <a:xfrm>
            <a:off x="9437280" y="5842000"/>
            <a:ext cx="5660674" cy="4809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Access to the intermediate and advanced dungeons.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 greater number of quests and battles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Ability to form larger parties with fellow adventurers.</a:t>
            </a:r>
            <a:endParaRPr lang="en-US" sz="3200" dirty="0"/>
          </a:p>
        </p:txBody>
      </p:sp>
      <p:sp>
        <p:nvSpPr>
          <p:cNvPr id="19" name="Text 10"/>
          <p:cNvSpPr/>
          <p:nvPr/>
        </p:nvSpPr>
        <p:spPr>
          <a:xfrm>
            <a:off x="10624878" y="10820400"/>
            <a:ext cx="3149994" cy="8636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Orelega One Regular" pitchFamily="34" charset="0"/>
                <a:ea typeface="Orelega One Regular" pitchFamily="34" charset="-122"/>
                <a:cs typeface="Orelega One Regular" pitchFamily="34" charset="-120"/>
              </a:rPr>
              <a:t>$50/month</a:t>
            </a:r>
            <a:endParaRPr lang="en-US" sz="4800" dirty="0"/>
          </a:p>
        </p:txBody>
      </p:sp>
      <p:sp>
        <p:nvSpPr>
          <p:cNvPr id="20" name="Shape 11"/>
          <p:cNvSpPr/>
          <p:nvPr/>
        </p:nvSpPr>
        <p:spPr>
          <a:xfrm>
            <a:off x="16181822" y="2489200"/>
            <a:ext cx="6439705" cy="9448800"/>
          </a:xfrm>
          <a:prstGeom prst="roundRect">
            <a:avLst>
              <a:gd name="adj" fmla="val 3124"/>
            </a:avLst>
          </a:prstGeom>
          <a:noFill/>
          <a:ln w="12700">
            <a:solidFill>
              <a:srgbClr val="1500B1"/>
            </a:solidFill>
            <a:prstDash val="solid"/>
          </a:ln>
        </p:spPr>
      </p:sp>
      <p:pic>
        <p:nvPicPr>
          <p:cNvPr id="21"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8776488" y="2946400"/>
            <a:ext cx="1250375" cy="1625600"/>
          </a:xfrm>
          <a:prstGeom prst="rect">
            <a:avLst/>
          </a:prstGeom>
        </p:spPr>
      </p:pic>
      <p:sp>
        <p:nvSpPr>
          <p:cNvPr id="22" name="Text 12"/>
          <p:cNvSpPr/>
          <p:nvPr/>
        </p:nvSpPr>
        <p:spPr>
          <a:xfrm>
            <a:off x="17858432" y="4876800"/>
            <a:ext cx="3086486" cy="863600"/>
          </a:xfrm>
          <a:prstGeom prst="rect">
            <a:avLst/>
          </a:prstGeom>
          <a:noFill/>
          <a:ln/>
        </p:spPr>
        <p:txBody>
          <a:bodyPr wrap="square" lIns="0" tIns="0" rIns="0" bIns="0" rtlCol="0" anchor="t"/>
          <a:lstStyle/>
          <a:p>
            <a:pPr algn="ctr" indent="0" marL="0">
              <a:buNone/>
            </a:pPr>
            <a:r>
              <a:rPr lang="en-US" sz="4800" dirty="0">
                <a:solidFill>
                  <a:srgbClr val="1500B1">
                    <a:alpha val="100000"/>
                  </a:srgbClr>
                </a:solidFill>
                <a:latin typeface="Orelega One Regular" pitchFamily="34" charset="0"/>
                <a:ea typeface="Orelega One Regular" pitchFamily="34" charset="-122"/>
                <a:cs typeface="Orelega One Regular" pitchFamily="34" charset="-120"/>
              </a:rPr>
              <a:t>Legendary</a:t>
            </a:r>
            <a:endParaRPr lang="en-US" sz="4800" dirty="0"/>
          </a:p>
        </p:txBody>
      </p:sp>
      <p:sp>
        <p:nvSpPr>
          <p:cNvPr id="23" name="Text 13"/>
          <p:cNvSpPr/>
          <p:nvPr/>
        </p:nvSpPr>
        <p:spPr>
          <a:xfrm>
            <a:off x="16639080" y="5842000"/>
            <a:ext cx="5660674" cy="4809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Access to the most challenging dungeons and encounters.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Unlimited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The ability to form the largest parties with fellow adventurers.</a:t>
            </a:r>
            <a:endParaRPr lang="en-US" sz="3200" dirty="0"/>
          </a:p>
        </p:txBody>
      </p:sp>
      <p:sp>
        <p:nvSpPr>
          <p:cNvPr id="24" name="Text 14"/>
          <p:cNvSpPr/>
          <p:nvPr/>
        </p:nvSpPr>
        <p:spPr>
          <a:xfrm>
            <a:off x="17661557" y="10820400"/>
            <a:ext cx="3480235" cy="8636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Orelega One Regular" pitchFamily="34" charset="0"/>
                <a:ea typeface="Orelega One Regular" pitchFamily="34" charset="-122"/>
                <a:cs typeface="Orelega One Regular" pitchFamily="34" charset="-120"/>
              </a:rPr>
              <a:t>$100/month</a:t>
            </a:r>
            <a:endParaRPr lang="en-US" sz="4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7087486" y="12890500"/>
            <a:ext cx="2083060" cy="4699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986448" y="10718800"/>
            <a:ext cx="2400600" cy="29972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387522" y="12283554"/>
            <a:ext cx="1281759" cy="1432446"/>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0"/>
            <a:ext cx="2778984" cy="2232533"/>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8150569" y="0"/>
            <a:ext cx="2083060" cy="10414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1"/>
          <a:stretch>
            <a:fillRect/>
          </a:stretch>
        </p:blipFill>
        <p:spPr>
          <a:xfrm>
            <a:off x="23523340" y="10820400"/>
            <a:ext cx="711289" cy="2590800"/>
          </a:xfrm>
          <a:prstGeom prst="rect">
            <a:avLst/>
          </a:prstGeom>
        </p:spPr>
      </p:pic>
      <p:pic>
        <p:nvPicPr>
          <p:cNvPr id="9" name="Image 6" descr=" ">    </p:cNvPr>
          <p:cNvPicPr>
            <a:picLocks noChangeAspect="1"/>
          </p:cNvPicPr>
          <p:nvPr/>
        </p:nvPicPr>
        <p:blipFill>
          <a:blip r:embed="rId12"/>
          <a:stretch>
            <a:fillRect/>
          </a:stretch>
        </p:blipFill>
        <p:spPr>
          <a:xfrm>
            <a:off x="990724" y="1574800"/>
            <a:ext cx="22418302" cy="10579100"/>
          </a:xfrm>
          <a:prstGeom prst="rect">
            <a:avLst/>
          </a:prstGeom>
        </p:spPr>
      </p:pic>
      <p:sp>
        <p:nvSpPr>
          <p:cNvPr id="10" name="Shape 1"/>
          <p:cNvSpPr/>
          <p:nvPr/>
        </p:nvSpPr>
        <p:spPr>
          <a:xfrm>
            <a:off x="1270159" y="1574800"/>
            <a:ext cx="22138867" cy="5638800"/>
          </a:xfrm>
          <a:prstGeom prst="rect">
            <a:avLst/>
          </a:prstGeom>
          <a:noFill/>
          <a:ln/>
        </p:spPr>
      </p:sp>
      <p:pic>
        <p:nvPicPr>
          <p:cNvPr id="11" name="Image 7" descr=" ">    </p:cNvPr>
          <p:cNvPicPr>
            <a:picLocks noChangeAspect="1"/>
          </p:cNvPicPr>
          <p:nvPr/>
        </p:nvPicPr>
        <p:blipFill>
          <a:blip r:embed="rId13"/>
          <a:stretch>
            <a:fillRect/>
          </a:stretch>
        </p:blipFill>
        <p:spPr>
          <a:xfrm>
            <a:off x="1270159" y="1574800"/>
            <a:ext cx="5639505" cy="5638800"/>
          </a:xfrm>
          <a:prstGeom prst="rect">
            <a:avLst/>
          </a:prstGeom>
        </p:spPr>
      </p:pic>
      <p:pic>
        <p:nvPicPr>
          <p:cNvPr id="12" name="Image 8"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3361700" y="3666083"/>
            <a:ext cx="1456422" cy="1456246"/>
          </a:xfrm>
          <a:prstGeom prst="rect">
            <a:avLst/>
          </a:prstGeom>
        </p:spPr>
      </p:pic>
      <p:pic>
        <p:nvPicPr>
          <p:cNvPr id="13" name="Image 9" descr=" ">    </p:cNvPr>
          <p:cNvPicPr>
            <a:picLocks noChangeAspect="1"/>
          </p:cNvPicPr>
          <p:nvPr/>
        </p:nvPicPr>
        <p:blipFill>
          <a:blip r:embed="rId16"/>
          <a:stretch>
            <a:fillRect/>
          </a:stretch>
        </p:blipFill>
        <p:spPr>
          <a:xfrm>
            <a:off x="6769946" y="1574800"/>
            <a:ext cx="5639505" cy="5638800"/>
          </a:xfrm>
          <a:prstGeom prst="rect">
            <a:avLst/>
          </a:prstGeom>
        </p:spPr>
      </p:pic>
      <p:pic>
        <p:nvPicPr>
          <p:cNvPr id="14" name="Image 10" descr=" ">    </p:cNvPr>
          <p:cNvPicPr>
            <a:picLocks noChangeAspect="1"/>
          </p:cNvPicPr>
          <p:nvPr/>
        </p:nvPicPr>
        <p:blipFill>
          <a:blip r:embed="rId17"/>
          <a:stretch>
            <a:fillRect/>
          </a:stretch>
        </p:blipFill>
        <p:spPr>
          <a:xfrm>
            <a:off x="8776797" y="3581400"/>
            <a:ext cx="1625803" cy="1625600"/>
          </a:xfrm>
          <a:prstGeom prst="rect">
            <a:avLst/>
          </a:prstGeom>
        </p:spPr>
      </p:pic>
      <p:pic>
        <p:nvPicPr>
          <p:cNvPr id="15" name="Image 11"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8980022" y="3784600"/>
            <a:ext cx="1192256" cy="1190414"/>
          </a:xfrm>
          <a:prstGeom prst="rect">
            <a:avLst/>
          </a:prstGeom>
        </p:spPr>
      </p:pic>
      <p:pic>
        <p:nvPicPr>
          <p:cNvPr id="16" name="Image 12" descr=" ">    </p:cNvPr>
          <p:cNvPicPr>
            <a:picLocks noChangeAspect="1"/>
          </p:cNvPicPr>
          <p:nvPr/>
        </p:nvPicPr>
        <p:blipFill>
          <a:blip r:embed="rId20"/>
          <a:stretch>
            <a:fillRect/>
          </a:stretch>
        </p:blipFill>
        <p:spPr>
          <a:xfrm>
            <a:off x="12269734" y="1574800"/>
            <a:ext cx="5639505" cy="5638800"/>
          </a:xfrm>
          <a:prstGeom prst="rect">
            <a:avLst/>
          </a:prstGeom>
        </p:spPr>
      </p:pic>
      <p:pic>
        <p:nvPicPr>
          <p:cNvPr id="17" name="Image 13" descr=" ">    </p:cNvPr>
          <p:cNvPicPr>
            <a:picLocks noChangeAspect="1"/>
          </p:cNvPicPr>
          <p:nvPr/>
        </p:nvPicPr>
        <p:blipFill>
          <a:blip r:embed="rId21"/>
          <a:stretch>
            <a:fillRect/>
          </a:stretch>
        </p:blipFill>
        <p:spPr>
          <a:xfrm>
            <a:off x="14276584" y="3581400"/>
            <a:ext cx="1625803" cy="1625600"/>
          </a:xfrm>
          <a:prstGeom prst="rect">
            <a:avLst/>
          </a:prstGeom>
        </p:spPr>
      </p:pic>
      <p:pic>
        <p:nvPicPr>
          <p:cNvPr id="18" name="Image 14"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14378172" y="3586163"/>
            <a:ext cx="1519452" cy="1519262"/>
          </a:xfrm>
          <a:prstGeom prst="rect">
            <a:avLst/>
          </a:prstGeom>
        </p:spPr>
      </p:pic>
      <p:pic>
        <p:nvPicPr>
          <p:cNvPr id="19" name="Image 15" descr=" ">    </p:cNvPr>
          <p:cNvPicPr>
            <a:picLocks noChangeAspect="1"/>
          </p:cNvPicPr>
          <p:nvPr/>
        </p:nvPicPr>
        <p:blipFill>
          <a:blip r:embed="rId24"/>
          <a:stretch>
            <a:fillRect/>
          </a:stretch>
        </p:blipFill>
        <p:spPr>
          <a:xfrm>
            <a:off x="17769521" y="1574800"/>
            <a:ext cx="5639505" cy="5638800"/>
          </a:xfrm>
          <a:prstGeom prst="rect">
            <a:avLst/>
          </a:prstGeom>
        </p:spPr>
      </p:pic>
      <p:pic>
        <p:nvPicPr>
          <p:cNvPr id="20" name="Image 16" descr=" ">    </p:cNvPr>
          <p:cNvPicPr>
            <a:picLocks noChangeAspect="1"/>
          </p:cNvPicPr>
          <p:nvPr/>
        </p:nvPicPr>
        <p:blipFill>
          <a:blip r:embed="rId25"/>
          <a:stretch>
            <a:fillRect/>
          </a:stretch>
        </p:blipFill>
        <p:spPr>
          <a:xfrm>
            <a:off x="19776372" y="3581400"/>
            <a:ext cx="1625803" cy="1625600"/>
          </a:xfrm>
          <a:prstGeom prst="rect">
            <a:avLst/>
          </a:prstGeom>
        </p:spPr>
      </p:pic>
      <p:pic>
        <p:nvPicPr>
          <p:cNvPr id="21" name="Image 17" descr=" ">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19844116" y="3581400"/>
            <a:ext cx="1490319" cy="1625600"/>
          </a:xfrm>
          <a:prstGeom prst="rect">
            <a:avLst/>
          </a:prstGeom>
        </p:spPr>
      </p:pic>
      <p:sp>
        <p:nvSpPr>
          <p:cNvPr id="22" name="Shape 2"/>
          <p:cNvSpPr/>
          <p:nvPr/>
        </p:nvSpPr>
        <p:spPr>
          <a:xfrm>
            <a:off x="990724" y="3835400"/>
            <a:ext cx="17426578" cy="1117600"/>
          </a:xfrm>
          <a:prstGeom prst="rect">
            <a:avLst/>
          </a:prstGeom>
          <a:noFill/>
          <a:ln/>
        </p:spPr>
      </p:sp>
      <p:sp>
        <p:nvSpPr>
          <p:cNvPr id="23" name="Shape 3"/>
          <p:cNvSpPr/>
          <p:nvPr/>
        </p:nvSpPr>
        <p:spPr>
          <a:xfrm>
            <a:off x="990724" y="3835400"/>
            <a:ext cx="1117740" cy="1117600"/>
          </a:xfrm>
          <a:prstGeom prst="roundRect">
            <a:avLst>
              <a:gd name="adj" fmla="val 378818"/>
            </a:avLst>
          </a:prstGeom>
          <a:solidFill>
            <a:srgbClr val="1500B1">
              <a:alpha val="100000"/>
            </a:srgbClr>
          </a:solidFill>
          <a:ln/>
        </p:spPr>
      </p:sp>
      <p:sp>
        <p:nvSpPr>
          <p:cNvPr id="24" name="Text 4"/>
          <p:cNvSpPr/>
          <p:nvPr/>
        </p:nvSpPr>
        <p:spPr>
          <a:xfrm>
            <a:off x="1282860" y="3841750"/>
            <a:ext cx="872176" cy="1443567"/>
          </a:xfrm>
          <a:prstGeom prst="rect">
            <a:avLst/>
          </a:prstGeom>
          <a:noFill/>
          <a:ln/>
        </p:spPr>
        <p:txBody>
          <a:bodyPr wrap="square" lIns="0" tIns="0" rIns="0" bIns="0" rtlCol="0" anchor="t"/>
          <a:lstStyle/>
          <a:p>
            <a:pPr algn="l" indent="0" marL="0">
              <a:buNone/>
            </a:pPr>
            <a:r>
              <a:rPr lang="en-US" sz="8000" dirty="0">
                <a:solidFill>
                  <a:srgbClr val="FFFFFF">
                    <a:alpha val="100000"/>
                  </a:srgbClr>
                </a:solidFill>
                <a:latin typeface="Orelega One Regular" pitchFamily="34" charset="0"/>
                <a:ea typeface="Orelega One Regular" pitchFamily="34" charset="-122"/>
                <a:cs typeface="Orelega One Regular" pitchFamily="34" charset="-120"/>
              </a:rPr>
              <a:t>S</a:t>
            </a:r>
            <a:endParaRPr lang="en-US" sz="8000" dirty="0"/>
          </a:p>
        </p:txBody>
      </p:sp>
      <p:sp>
        <p:nvSpPr>
          <p:cNvPr id="25" name="Shape 5"/>
          <p:cNvSpPr/>
          <p:nvPr/>
        </p:nvSpPr>
        <p:spPr>
          <a:xfrm>
            <a:off x="6427003" y="3835400"/>
            <a:ext cx="1117740" cy="1117600"/>
          </a:xfrm>
          <a:prstGeom prst="roundRect">
            <a:avLst>
              <a:gd name="adj" fmla="val 378818"/>
            </a:avLst>
          </a:prstGeom>
          <a:solidFill>
            <a:srgbClr val="1500B1">
              <a:alpha val="100000"/>
            </a:srgbClr>
          </a:solidFill>
          <a:ln/>
        </p:spPr>
      </p:sp>
      <p:sp>
        <p:nvSpPr>
          <p:cNvPr id="26" name="Text 6"/>
          <p:cNvSpPr/>
          <p:nvPr/>
        </p:nvSpPr>
        <p:spPr>
          <a:xfrm>
            <a:off x="6458757" y="3841750"/>
            <a:ext cx="1392941" cy="1443567"/>
          </a:xfrm>
          <a:prstGeom prst="rect">
            <a:avLst/>
          </a:prstGeom>
          <a:noFill/>
          <a:ln/>
        </p:spPr>
        <p:txBody>
          <a:bodyPr wrap="square" lIns="0" tIns="0" rIns="0" bIns="0" rtlCol="0" anchor="t"/>
          <a:lstStyle/>
          <a:p>
            <a:pPr algn="l" indent="0" marL="0">
              <a:buNone/>
            </a:pPr>
            <a:r>
              <a:rPr lang="en-US" sz="8000" dirty="0">
                <a:solidFill>
                  <a:srgbClr val="FFFFFF">
                    <a:alpha val="100000"/>
                  </a:srgbClr>
                </a:solidFill>
                <a:latin typeface="Orelega One Regular" pitchFamily="34" charset="0"/>
                <a:ea typeface="Orelega One Regular" pitchFamily="34" charset="-122"/>
                <a:cs typeface="Orelega One Regular" pitchFamily="34" charset="-120"/>
              </a:rPr>
              <a:t>W</a:t>
            </a:r>
            <a:endParaRPr lang="en-US" sz="8000" dirty="0"/>
          </a:p>
        </p:txBody>
      </p:sp>
      <p:sp>
        <p:nvSpPr>
          <p:cNvPr id="27" name="Shape 7"/>
          <p:cNvSpPr/>
          <p:nvPr/>
        </p:nvSpPr>
        <p:spPr>
          <a:xfrm>
            <a:off x="11863283" y="3835400"/>
            <a:ext cx="1117740" cy="1117600"/>
          </a:xfrm>
          <a:prstGeom prst="roundRect">
            <a:avLst>
              <a:gd name="adj" fmla="val 378818"/>
            </a:avLst>
          </a:prstGeom>
          <a:solidFill>
            <a:srgbClr val="1500B1">
              <a:alpha val="100000"/>
            </a:srgbClr>
          </a:solidFill>
          <a:ln/>
        </p:spPr>
      </p:sp>
      <p:sp>
        <p:nvSpPr>
          <p:cNvPr id="28" name="Text 8"/>
          <p:cNvSpPr/>
          <p:nvPr/>
        </p:nvSpPr>
        <p:spPr>
          <a:xfrm>
            <a:off x="12079210" y="3841750"/>
            <a:ext cx="1024595" cy="1443567"/>
          </a:xfrm>
          <a:prstGeom prst="rect">
            <a:avLst/>
          </a:prstGeom>
          <a:noFill/>
          <a:ln/>
        </p:spPr>
        <p:txBody>
          <a:bodyPr wrap="square" lIns="0" tIns="0" rIns="0" bIns="0" rtlCol="0" anchor="t"/>
          <a:lstStyle/>
          <a:p>
            <a:pPr algn="l" indent="0" marL="0">
              <a:buNone/>
            </a:pPr>
            <a:r>
              <a:rPr lang="en-US" sz="8000" dirty="0">
                <a:solidFill>
                  <a:srgbClr val="FFFFFF">
                    <a:alpha val="100000"/>
                  </a:srgbClr>
                </a:solidFill>
                <a:latin typeface="Orelega One Regular" pitchFamily="34" charset="0"/>
                <a:ea typeface="Orelega One Regular" pitchFamily="34" charset="-122"/>
                <a:cs typeface="Orelega One Regular" pitchFamily="34" charset="-120"/>
              </a:rPr>
              <a:t>O</a:t>
            </a:r>
            <a:endParaRPr lang="en-US" sz="8000" dirty="0"/>
          </a:p>
        </p:txBody>
      </p:sp>
      <p:sp>
        <p:nvSpPr>
          <p:cNvPr id="29" name="Shape 9"/>
          <p:cNvSpPr/>
          <p:nvPr/>
        </p:nvSpPr>
        <p:spPr>
          <a:xfrm>
            <a:off x="17299562" y="3835400"/>
            <a:ext cx="1117740" cy="1117600"/>
          </a:xfrm>
          <a:prstGeom prst="roundRect">
            <a:avLst>
              <a:gd name="adj" fmla="val 378818"/>
            </a:avLst>
          </a:prstGeom>
          <a:solidFill>
            <a:srgbClr val="1500B1">
              <a:alpha val="100000"/>
            </a:srgbClr>
          </a:solidFill>
          <a:ln/>
        </p:spPr>
      </p:sp>
      <p:sp>
        <p:nvSpPr>
          <p:cNvPr id="30" name="Text 10"/>
          <p:cNvSpPr/>
          <p:nvPr/>
        </p:nvSpPr>
        <p:spPr>
          <a:xfrm>
            <a:off x="17540892" y="3841750"/>
            <a:ext cx="973788" cy="1443567"/>
          </a:xfrm>
          <a:prstGeom prst="rect">
            <a:avLst/>
          </a:prstGeom>
          <a:noFill/>
          <a:ln/>
        </p:spPr>
        <p:txBody>
          <a:bodyPr wrap="square" lIns="0" tIns="0" rIns="0" bIns="0" rtlCol="0" anchor="t"/>
          <a:lstStyle/>
          <a:p>
            <a:pPr algn="l" indent="0" marL="0">
              <a:buNone/>
            </a:pPr>
            <a:r>
              <a:rPr lang="en-US" sz="8000" dirty="0">
                <a:solidFill>
                  <a:srgbClr val="FFFFFF">
                    <a:alpha val="100000"/>
                  </a:srgbClr>
                </a:solidFill>
                <a:latin typeface="Orelega One Regular" pitchFamily="34" charset="0"/>
                <a:ea typeface="Orelega One Regular" pitchFamily="34" charset="-122"/>
                <a:cs typeface="Orelega One Regular" pitchFamily="34" charset="-120"/>
              </a:rPr>
              <a:t>T</a:t>
            </a:r>
            <a:endParaRPr lang="en-US" sz="8000" dirty="0"/>
          </a:p>
        </p:txBody>
      </p:sp>
      <p:sp>
        <p:nvSpPr>
          <p:cNvPr id="31" name="Shape 11"/>
          <p:cNvSpPr/>
          <p:nvPr/>
        </p:nvSpPr>
        <p:spPr>
          <a:xfrm>
            <a:off x="1270159" y="7874000"/>
            <a:ext cx="4737692" cy="3937000"/>
          </a:xfrm>
          <a:prstGeom prst="rect">
            <a:avLst/>
          </a:prstGeom>
          <a:noFill/>
          <a:ln/>
        </p:spPr>
      </p:sp>
      <p:sp>
        <p:nvSpPr>
          <p:cNvPr id="32" name="Shape 12"/>
          <p:cNvSpPr/>
          <p:nvPr/>
        </p:nvSpPr>
        <p:spPr>
          <a:xfrm>
            <a:off x="1270159" y="7874000"/>
            <a:ext cx="4737692" cy="1765300"/>
          </a:xfrm>
          <a:prstGeom prst="rect">
            <a:avLst/>
          </a:prstGeom>
          <a:noFill/>
          <a:ln/>
        </p:spPr>
      </p:sp>
      <p:sp>
        <p:nvSpPr>
          <p:cNvPr id="33" name="Shape 13"/>
          <p:cNvSpPr/>
          <p:nvPr/>
        </p:nvSpPr>
        <p:spPr>
          <a:xfrm>
            <a:off x="1270159" y="7874000"/>
            <a:ext cx="4737692" cy="1765300"/>
          </a:xfrm>
          <a:prstGeom prst="rect">
            <a:avLst/>
          </a:prstGeom>
          <a:noFill/>
          <a:ln/>
        </p:spPr>
      </p:sp>
      <p:sp>
        <p:nvSpPr>
          <p:cNvPr id="34" name="Text 14"/>
          <p:cNvSpPr/>
          <p:nvPr/>
        </p:nvSpPr>
        <p:spPr>
          <a:xfrm>
            <a:off x="1270159" y="7874000"/>
            <a:ext cx="4890111" cy="647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Orelega One Regular" pitchFamily="34" charset="0"/>
                <a:ea typeface="Orelega One Regular" pitchFamily="34" charset="-122"/>
                <a:cs typeface="Orelega One Regular" pitchFamily="34" charset="-120"/>
              </a:rPr>
              <a:t>Eclipse</a:t>
            </a:r>
            <a:endParaRPr lang="en-US" sz="3600" dirty="0"/>
          </a:p>
        </p:txBody>
      </p:sp>
      <p:sp>
        <p:nvSpPr>
          <p:cNvPr id="35" name="Text 15"/>
          <p:cNvSpPr/>
          <p:nvPr/>
        </p:nvSpPr>
        <p:spPr>
          <a:xfrm>
            <a:off x="1270159" y="8572500"/>
            <a:ext cx="4873176" cy="1202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Rare event causes unpredictable magic.</a:t>
            </a:r>
            <a:endParaRPr lang="en-US" sz="3200" dirty="0"/>
          </a:p>
        </p:txBody>
      </p:sp>
      <p:sp>
        <p:nvSpPr>
          <p:cNvPr id="36" name="Shape 16"/>
          <p:cNvSpPr/>
          <p:nvPr/>
        </p:nvSpPr>
        <p:spPr>
          <a:xfrm>
            <a:off x="1270159" y="10045700"/>
            <a:ext cx="4737692" cy="1765300"/>
          </a:xfrm>
          <a:prstGeom prst="rect">
            <a:avLst/>
          </a:prstGeom>
          <a:noFill/>
          <a:ln/>
        </p:spPr>
      </p:sp>
      <p:sp>
        <p:nvSpPr>
          <p:cNvPr id="37" name="Shape 17"/>
          <p:cNvSpPr/>
          <p:nvPr/>
        </p:nvSpPr>
        <p:spPr>
          <a:xfrm>
            <a:off x="1270159" y="10045700"/>
            <a:ext cx="4737692" cy="1765300"/>
          </a:xfrm>
          <a:prstGeom prst="rect">
            <a:avLst/>
          </a:prstGeom>
          <a:noFill/>
          <a:ln/>
        </p:spPr>
      </p:sp>
      <p:sp>
        <p:nvSpPr>
          <p:cNvPr id="38" name="Text 18"/>
          <p:cNvSpPr/>
          <p:nvPr/>
        </p:nvSpPr>
        <p:spPr>
          <a:xfrm>
            <a:off x="1270159" y="10045700"/>
            <a:ext cx="4890111" cy="647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Orelega One Regular" pitchFamily="34" charset="0"/>
                <a:ea typeface="Orelega One Regular" pitchFamily="34" charset="-122"/>
                <a:cs typeface="Orelega One Regular" pitchFamily="34" charset="-120"/>
              </a:rPr>
              <a:t>Quest</a:t>
            </a:r>
            <a:endParaRPr lang="en-US" sz="3600" dirty="0"/>
          </a:p>
        </p:txBody>
      </p:sp>
      <p:sp>
        <p:nvSpPr>
          <p:cNvPr id="39" name="Text 19"/>
          <p:cNvSpPr/>
          <p:nvPr/>
        </p:nvSpPr>
        <p:spPr>
          <a:xfrm>
            <a:off x="1270159" y="10744200"/>
            <a:ext cx="4873176" cy="1202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Adventurers seek immortal artifact.</a:t>
            </a:r>
            <a:endParaRPr lang="en-US" sz="3200" dirty="0"/>
          </a:p>
        </p:txBody>
      </p:sp>
      <p:sp>
        <p:nvSpPr>
          <p:cNvPr id="40" name="Shape 20"/>
          <p:cNvSpPr/>
          <p:nvPr/>
        </p:nvSpPr>
        <p:spPr>
          <a:xfrm>
            <a:off x="6769946" y="7874000"/>
            <a:ext cx="4737692" cy="3937000"/>
          </a:xfrm>
          <a:prstGeom prst="rect">
            <a:avLst/>
          </a:prstGeom>
          <a:noFill/>
          <a:ln/>
        </p:spPr>
      </p:sp>
      <p:sp>
        <p:nvSpPr>
          <p:cNvPr id="41" name="Shape 21"/>
          <p:cNvSpPr/>
          <p:nvPr/>
        </p:nvSpPr>
        <p:spPr>
          <a:xfrm>
            <a:off x="6769946" y="7874000"/>
            <a:ext cx="4737692" cy="1765300"/>
          </a:xfrm>
          <a:prstGeom prst="rect">
            <a:avLst/>
          </a:prstGeom>
          <a:noFill/>
          <a:ln/>
        </p:spPr>
      </p:sp>
      <p:sp>
        <p:nvSpPr>
          <p:cNvPr id="42" name="Shape 22"/>
          <p:cNvSpPr/>
          <p:nvPr/>
        </p:nvSpPr>
        <p:spPr>
          <a:xfrm>
            <a:off x="6769946" y="7874000"/>
            <a:ext cx="4737692" cy="1765300"/>
          </a:xfrm>
          <a:prstGeom prst="rect">
            <a:avLst/>
          </a:prstGeom>
          <a:noFill/>
          <a:ln/>
        </p:spPr>
      </p:sp>
      <p:sp>
        <p:nvSpPr>
          <p:cNvPr id="43" name="Text 23"/>
          <p:cNvSpPr/>
          <p:nvPr/>
        </p:nvSpPr>
        <p:spPr>
          <a:xfrm>
            <a:off x="6769946" y="7874000"/>
            <a:ext cx="4890111" cy="647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Orelega One Regular" pitchFamily="34" charset="0"/>
                <a:ea typeface="Orelega One Regular" pitchFamily="34" charset="-122"/>
                <a:cs typeface="Orelega One Regular" pitchFamily="34" charset="-120"/>
              </a:rPr>
              <a:t>Eclipse</a:t>
            </a:r>
            <a:endParaRPr lang="en-US" sz="3600" dirty="0"/>
          </a:p>
        </p:txBody>
      </p:sp>
      <p:sp>
        <p:nvSpPr>
          <p:cNvPr id="44" name="Text 24"/>
          <p:cNvSpPr/>
          <p:nvPr/>
        </p:nvSpPr>
        <p:spPr>
          <a:xfrm>
            <a:off x="6769946" y="8572500"/>
            <a:ext cx="4873176" cy="1202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Rare event causes unpredictable magic.</a:t>
            </a:r>
            <a:endParaRPr lang="en-US" sz="3200" dirty="0"/>
          </a:p>
        </p:txBody>
      </p:sp>
      <p:sp>
        <p:nvSpPr>
          <p:cNvPr id="45" name="Shape 25"/>
          <p:cNvSpPr/>
          <p:nvPr/>
        </p:nvSpPr>
        <p:spPr>
          <a:xfrm>
            <a:off x="6769946" y="10045700"/>
            <a:ext cx="4737692" cy="1765300"/>
          </a:xfrm>
          <a:prstGeom prst="rect">
            <a:avLst/>
          </a:prstGeom>
          <a:noFill/>
          <a:ln/>
        </p:spPr>
      </p:sp>
      <p:sp>
        <p:nvSpPr>
          <p:cNvPr id="46" name="Shape 26"/>
          <p:cNvSpPr/>
          <p:nvPr/>
        </p:nvSpPr>
        <p:spPr>
          <a:xfrm>
            <a:off x="6769946" y="10045700"/>
            <a:ext cx="4737692" cy="1765300"/>
          </a:xfrm>
          <a:prstGeom prst="rect">
            <a:avLst/>
          </a:prstGeom>
          <a:noFill/>
          <a:ln/>
        </p:spPr>
      </p:sp>
      <p:sp>
        <p:nvSpPr>
          <p:cNvPr id="47" name="Text 27"/>
          <p:cNvSpPr/>
          <p:nvPr/>
        </p:nvSpPr>
        <p:spPr>
          <a:xfrm>
            <a:off x="6769946" y="10045700"/>
            <a:ext cx="4890111" cy="647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Orelega One Regular" pitchFamily="34" charset="0"/>
                <a:ea typeface="Orelega One Regular" pitchFamily="34" charset="-122"/>
                <a:cs typeface="Orelega One Regular" pitchFamily="34" charset="-120"/>
              </a:rPr>
              <a:t>Quest</a:t>
            </a:r>
            <a:endParaRPr lang="en-US" sz="3600" dirty="0"/>
          </a:p>
        </p:txBody>
      </p:sp>
      <p:sp>
        <p:nvSpPr>
          <p:cNvPr id="48" name="Text 28"/>
          <p:cNvSpPr/>
          <p:nvPr/>
        </p:nvSpPr>
        <p:spPr>
          <a:xfrm>
            <a:off x="6769946" y="10744200"/>
            <a:ext cx="4873176" cy="1202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Adventurers seek immortal artifact.</a:t>
            </a:r>
            <a:endParaRPr lang="en-US" sz="3200" dirty="0"/>
          </a:p>
        </p:txBody>
      </p:sp>
      <p:sp>
        <p:nvSpPr>
          <p:cNvPr id="49" name="Shape 29"/>
          <p:cNvSpPr/>
          <p:nvPr/>
        </p:nvSpPr>
        <p:spPr>
          <a:xfrm>
            <a:off x="12269734" y="7874000"/>
            <a:ext cx="4737692" cy="3937000"/>
          </a:xfrm>
          <a:prstGeom prst="rect">
            <a:avLst/>
          </a:prstGeom>
          <a:noFill/>
          <a:ln/>
        </p:spPr>
      </p:sp>
      <p:sp>
        <p:nvSpPr>
          <p:cNvPr id="50" name="Shape 30"/>
          <p:cNvSpPr/>
          <p:nvPr/>
        </p:nvSpPr>
        <p:spPr>
          <a:xfrm>
            <a:off x="12269734" y="7874000"/>
            <a:ext cx="4737692" cy="1765300"/>
          </a:xfrm>
          <a:prstGeom prst="rect">
            <a:avLst/>
          </a:prstGeom>
          <a:noFill/>
          <a:ln/>
        </p:spPr>
      </p:sp>
      <p:sp>
        <p:nvSpPr>
          <p:cNvPr id="51" name="Shape 31"/>
          <p:cNvSpPr/>
          <p:nvPr/>
        </p:nvSpPr>
        <p:spPr>
          <a:xfrm>
            <a:off x="12269734" y="7874000"/>
            <a:ext cx="4737692" cy="1765300"/>
          </a:xfrm>
          <a:prstGeom prst="rect">
            <a:avLst/>
          </a:prstGeom>
          <a:noFill/>
          <a:ln/>
        </p:spPr>
      </p:sp>
      <p:sp>
        <p:nvSpPr>
          <p:cNvPr id="52" name="Text 32"/>
          <p:cNvSpPr/>
          <p:nvPr/>
        </p:nvSpPr>
        <p:spPr>
          <a:xfrm>
            <a:off x="12269734" y="7874000"/>
            <a:ext cx="4890111" cy="647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Orelega One Regular" pitchFamily="34" charset="0"/>
                <a:ea typeface="Orelega One Regular" pitchFamily="34" charset="-122"/>
                <a:cs typeface="Orelega One Regular" pitchFamily="34" charset="-120"/>
              </a:rPr>
              <a:t>Eclipse</a:t>
            </a:r>
            <a:endParaRPr lang="en-US" sz="3600" dirty="0"/>
          </a:p>
        </p:txBody>
      </p:sp>
      <p:sp>
        <p:nvSpPr>
          <p:cNvPr id="53" name="Text 33"/>
          <p:cNvSpPr/>
          <p:nvPr/>
        </p:nvSpPr>
        <p:spPr>
          <a:xfrm>
            <a:off x="12269734" y="8572500"/>
            <a:ext cx="4873176" cy="1202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Rare event causes unpredictable magic.</a:t>
            </a:r>
            <a:endParaRPr lang="en-US" sz="3200" dirty="0"/>
          </a:p>
        </p:txBody>
      </p:sp>
      <p:sp>
        <p:nvSpPr>
          <p:cNvPr id="54" name="Shape 34"/>
          <p:cNvSpPr/>
          <p:nvPr/>
        </p:nvSpPr>
        <p:spPr>
          <a:xfrm>
            <a:off x="12269734" y="10045700"/>
            <a:ext cx="4737692" cy="1765300"/>
          </a:xfrm>
          <a:prstGeom prst="rect">
            <a:avLst/>
          </a:prstGeom>
          <a:noFill/>
          <a:ln/>
        </p:spPr>
      </p:sp>
      <p:sp>
        <p:nvSpPr>
          <p:cNvPr id="55" name="Shape 35"/>
          <p:cNvSpPr/>
          <p:nvPr/>
        </p:nvSpPr>
        <p:spPr>
          <a:xfrm>
            <a:off x="12269734" y="10045700"/>
            <a:ext cx="4737692" cy="1765300"/>
          </a:xfrm>
          <a:prstGeom prst="rect">
            <a:avLst/>
          </a:prstGeom>
          <a:noFill/>
          <a:ln/>
        </p:spPr>
      </p:sp>
      <p:sp>
        <p:nvSpPr>
          <p:cNvPr id="56" name="Text 36"/>
          <p:cNvSpPr/>
          <p:nvPr/>
        </p:nvSpPr>
        <p:spPr>
          <a:xfrm>
            <a:off x="12269734" y="10045700"/>
            <a:ext cx="4890111" cy="647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Orelega One Regular" pitchFamily="34" charset="0"/>
                <a:ea typeface="Orelega One Regular" pitchFamily="34" charset="-122"/>
                <a:cs typeface="Orelega One Regular" pitchFamily="34" charset="-120"/>
              </a:rPr>
              <a:t>Quest</a:t>
            </a:r>
            <a:endParaRPr lang="en-US" sz="3600" dirty="0"/>
          </a:p>
        </p:txBody>
      </p:sp>
      <p:sp>
        <p:nvSpPr>
          <p:cNvPr id="57" name="Text 37"/>
          <p:cNvSpPr/>
          <p:nvPr/>
        </p:nvSpPr>
        <p:spPr>
          <a:xfrm>
            <a:off x="12269734" y="10744200"/>
            <a:ext cx="4873176" cy="1202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Adventurers seek immortal artifact.</a:t>
            </a:r>
            <a:endParaRPr lang="en-US" sz="3200" dirty="0"/>
          </a:p>
        </p:txBody>
      </p:sp>
      <p:sp>
        <p:nvSpPr>
          <p:cNvPr id="58" name="Shape 38"/>
          <p:cNvSpPr/>
          <p:nvPr/>
        </p:nvSpPr>
        <p:spPr>
          <a:xfrm>
            <a:off x="17769521" y="7874000"/>
            <a:ext cx="4737692" cy="3937000"/>
          </a:xfrm>
          <a:prstGeom prst="rect">
            <a:avLst/>
          </a:prstGeom>
          <a:noFill/>
          <a:ln/>
        </p:spPr>
      </p:sp>
      <p:sp>
        <p:nvSpPr>
          <p:cNvPr id="59" name="Shape 39"/>
          <p:cNvSpPr/>
          <p:nvPr/>
        </p:nvSpPr>
        <p:spPr>
          <a:xfrm>
            <a:off x="17769521" y="7874000"/>
            <a:ext cx="4737692" cy="1765300"/>
          </a:xfrm>
          <a:prstGeom prst="rect">
            <a:avLst/>
          </a:prstGeom>
          <a:noFill/>
          <a:ln/>
        </p:spPr>
      </p:sp>
      <p:sp>
        <p:nvSpPr>
          <p:cNvPr id="60" name="Shape 40"/>
          <p:cNvSpPr/>
          <p:nvPr/>
        </p:nvSpPr>
        <p:spPr>
          <a:xfrm>
            <a:off x="17769521" y="7874000"/>
            <a:ext cx="4737692" cy="1765300"/>
          </a:xfrm>
          <a:prstGeom prst="rect">
            <a:avLst/>
          </a:prstGeom>
          <a:noFill/>
          <a:ln/>
        </p:spPr>
      </p:sp>
      <p:sp>
        <p:nvSpPr>
          <p:cNvPr id="61" name="Text 41"/>
          <p:cNvSpPr/>
          <p:nvPr/>
        </p:nvSpPr>
        <p:spPr>
          <a:xfrm>
            <a:off x="17769521" y="7874000"/>
            <a:ext cx="4890111" cy="647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Orelega One Regular" pitchFamily="34" charset="0"/>
                <a:ea typeface="Orelega One Regular" pitchFamily="34" charset="-122"/>
                <a:cs typeface="Orelega One Regular" pitchFamily="34" charset="-120"/>
              </a:rPr>
              <a:t>Eclipse</a:t>
            </a:r>
            <a:endParaRPr lang="en-US" sz="3600" dirty="0"/>
          </a:p>
        </p:txBody>
      </p:sp>
      <p:sp>
        <p:nvSpPr>
          <p:cNvPr id="62" name="Text 42"/>
          <p:cNvSpPr/>
          <p:nvPr/>
        </p:nvSpPr>
        <p:spPr>
          <a:xfrm>
            <a:off x="17769521" y="8572500"/>
            <a:ext cx="4873176" cy="1202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Rare event causes unpredictable magic.</a:t>
            </a:r>
            <a:endParaRPr lang="en-US" sz="3200" dirty="0"/>
          </a:p>
        </p:txBody>
      </p:sp>
      <p:sp>
        <p:nvSpPr>
          <p:cNvPr id="63" name="Shape 43"/>
          <p:cNvSpPr/>
          <p:nvPr/>
        </p:nvSpPr>
        <p:spPr>
          <a:xfrm>
            <a:off x="17769521" y="10045700"/>
            <a:ext cx="4737692" cy="1765300"/>
          </a:xfrm>
          <a:prstGeom prst="rect">
            <a:avLst/>
          </a:prstGeom>
          <a:noFill/>
          <a:ln/>
        </p:spPr>
      </p:sp>
      <p:sp>
        <p:nvSpPr>
          <p:cNvPr id="64" name="Shape 44"/>
          <p:cNvSpPr/>
          <p:nvPr/>
        </p:nvSpPr>
        <p:spPr>
          <a:xfrm>
            <a:off x="17769521" y="10045700"/>
            <a:ext cx="4737692" cy="1765300"/>
          </a:xfrm>
          <a:prstGeom prst="rect">
            <a:avLst/>
          </a:prstGeom>
          <a:noFill/>
          <a:ln/>
        </p:spPr>
      </p:sp>
      <p:sp>
        <p:nvSpPr>
          <p:cNvPr id="65" name="Text 45"/>
          <p:cNvSpPr/>
          <p:nvPr/>
        </p:nvSpPr>
        <p:spPr>
          <a:xfrm>
            <a:off x="17769521" y="10045700"/>
            <a:ext cx="4890111" cy="647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Orelega One Regular" pitchFamily="34" charset="0"/>
                <a:ea typeface="Orelega One Regular" pitchFamily="34" charset="-122"/>
                <a:cs typeface="Orelega One Regular" pitchFamily="34" charset="-120"/>
              </a:rPr>
              <a:t>Quest</a:t>
            </a:r>
            <a:endParaRPr lang="en-US" sz="3600" dirty="0"/>
          </a:p>
        </p:txBody>
      </p:sp>
      <p:sp>
        <p:nvSpPr>
          <p:cNvPr id="66" name="Text 46"/>
          <p:cNvSpPr/>
          <p:nvPr/>
        </p:nvSpPr>
        <p:spPr>
          <a:xfrm>
            <a:off x="17769521" y="10744200"/>
            <a:ext cx="4873176" cy="1202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Adventurers seek immortal artifact.</a:t>
            </a:r>
            <a:endParaRPr lang="en-US" sz="3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444556" y="9664700"/>
            <a:ext cx="3632654" cy="36322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979597" y="862670"/>
            <a:ext cx="3283329" cy="1692535"/>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468734" y="317500"/>
            <a:ext cx="2654632" cy="26416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 ">    </p:cNvPr>
          <p:cNvPicPr>
            <a:picLocks noChangeAspect="1"/>
          </p:cNvPicPr>
          <p:nvPr/>
        </p:nvPicPr>
        <p:blipFill>
          <a:blip r:embed="rId7"/>
          <a:stretch>
            <a:fillRect/>
          </a:stretch>
        </p:blipFill>
        <p:spPr>
          <a:xfrm>
            <a:off x="23523340" y="10820400"/>
            <a:ext cx="711289" cy="2590800"/>
          </a:xfrm>
          <a:prstGeom prst="rect">
            <a:avLst/>
          </a:prstGeom>
        </p:spPr>
      </p:pic>
      <p:pic>
        <p:nvPicPr>
          <p:cNvPr id="7"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543743" y="508000"/>
            <a:ext cx="8328440" cy="12793997"/>
          </a:xfrm>
          <a:prstGeom prst="rect">
            <a:avLst/>
          </a:prstGeom>
        </p:spPr>
      </p:pic>
      <p:sp>
        <p:nvSpPr>
          <p:cNvPr id="8" name="Text 1"/>
          <p:cNvSpPr/>
          <p:nvPr/>
        </p:nvSpPr>
        <p:spPr>
          <a:xfrm>
            <a:off x="14225778" y="2755900"/>
            <a:ext cx="7565912" cy="1443567"/>
          </a:xfrm>
          <a:prstGeom prst="rect">
            <a:avLst/>
          </a:prstGeom>
          <a:noFill/>
          <a:ln/>
        </p:spPr>
        <p:txBody>
          <a:bodyPr wrap="square" lIns="0" tIns="0" rIns="0" bIns="0" rtlCol="0" anchor="t"/>
          <a:lstStyle/>
          <a:p>
            <a:pPr algn="l" indent="0" marL="0">
              <a:buNone/>
            </a:pPr>
            <a:r>
              <a:rPr lang="en-US" sz="8000" dirty="0">
                <a:solidFill>
                  <a:srgbClr val="0E0E0E">
                    <a:alpha val="100000"/>
                  </a:srgbClr>
                </a:solidFill>
                <a:latin typeface="Orelega One Regular" pitchFamily="34" charset="0"/>
                <a:ea typeface="Orelega One Regular" pitchFamily="34" charset="-122"/>
                <a:cs typeface="Orelega One Regular" pitchFamily="34" charset="-120"/>
              </a:rPr>
              <a:t>Some Data</a:t>
            </a:r>
            <a:endParaRPr lang="en-US" sz="8000" dirty="0"/>
          </a:p>
        </p:txBody>
      </p:sp>
      <p:sp>
        <p:nvSpPr>
          <p:cNvPr id="9" name="Shape 2"/>
          <p:cNvSpPr/>
          <p:nvPr/>
        </p:nvSpPr>
        <p:spPr>
          <a:xfrm>
            <a:off x="14225778" y="4686300"/>
            <a:ext cx="7874984" cy="7035800"/>
          </a:xfrm>
          <a:prstGeom prst="rect">
            <a:avLst/>
          </a:prstGeom>
          <a:noFill/>
          <a:ln/>
        </p:spPr>
      </p:sp>
      <p:sp>
        <p:nvSpPr>
          <p:cNvPr id="10" name="Shape 3"/>
          <p:cNvSpPr/>
          <p:nvPr/>
        </p:nvSpPr>
        <p:spPr>
          <a:xfrm>
            <a:off x="14225778" y="4686300"/>
            <a:ext cx="7874984" cy="3213100"/>
          </a:xfrm>
          <a:prstGeom prst="rect">
            <a:avLst/>
          </a:prstGeom>
          <a:noFill/>
          <a:ln/>
        </p:spPr>
      </p:sp>
      <p:sp>
        <p:nvSpPr>
          <p:cNvPr id="11" name="Shape 4"/>
          <p:cNvSpPr/>
          <p:nvPr/>
        </p:nvSpPr>
        <p:spPr>
          <a:xfrm>
            <a:off x="14225778" y="4686300"/>
            <a:ext cx="3061083" cy="1778000"/>
          </a:xfrm>
          <a:prstGeom prst="rect">
            <a:avLst/>
          </a:prstGeom>
          <a:noFill/>
          <a:ln/>
        </p:spPr>
      </p:sp>
      <p:sp>
        <p:nvSpPr>
          <p:cNvPr id="12" name="Text 5"/>
          <p:cNvSpPr/>
          <p:nvPr/>
        </p:nvSpPr>
        <p:spPr>
          <a:xfrm>
            <a:off x="14225778" y="4686300"/>
            <a:ext cx="3603017" cy="23198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Orelega One Regular" pitchFamily="34" charset="0"/>
                <a:ea typeface="Orelega One Regular" pitchFamily="34" charset="-122"/>
                <a:cs typeface="Orelega One Regular" pitchFamily="34" charset="-120"/>
              </a:rPr>
              <a:t>75%</a:t>
            </a:r>
            <a:endParaRPr lang="en-US" sz="12800" dirty="0"/>
          </a:p>
        </p:txBody>
      </p:sp>
      <p:sp>
        <p:nvSpPr>
          <p:cNvPr id="13" name="Shape 6"/>
          <p:cNvSpPr/>
          <p:nvPr/>
        </p:nvSpPr>
        <p:spPr>
          <a:xfrm>
            <a:off x="14225778" y="6769100"/>
            <a:ext cx="7874984" cy="1130300"/>
          </a:xfrm>
          <a:prstGeom prst="rect">
            <a:avLst/>
          </a:prstGeom>
          <a:noFill/>
          <a:ln/>
        </p:spPr>
      </p:sp>
      <p:sp>
        <p:nvSpPr>
          <p:cNvPr id="14" name="Text 7"/>
          <p:cNvSpPr/>
          <p:nvPr/>
        </p:nvSpPr>
        <p:spPr>
          <a:xfrm>
            <a:off x="14225778" y="6769100"/>
            <a:ext cx="8027403" cy="647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Orelega One Regular" pitchFamily="34" charset="0"/>
                <a:ea typeface="Orelega One Regular" pitchFamily="34" charset="-122"/>
                <a:cs typeface="Orelega One Regular" pitchFamily="34" charset="-120"/>
              </a:rPr>
              <a:t>Enchanted Creatures</a:t>
            </a:r>
            <a:endParaRPr lang="en-US" sz="3600" dirty="0"/>
          </a:p>
        </p:txBody>
      </p:sp>
      <p:sp>
        <p:nvSpPr>
          <p:cNvPr id="15" name="Text 8"/>
          <p:cNvSpPr/>
          <p:nvPr/>
        </p:nvSpPr>
        <p:spPr>
          <a:xfrm>
            <a:off x="14225778" y="7366000"/>
            <a:ext cx="8010468" cy="668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possess the ability to cast spells.</a:t>
            </a:r>
            <a:endParaRPr lang="en-US" sz="3200" dirty="0"/>
          </a:p>
        </p:txBody>
      </p:sp>
      <p:sp>
        <p:nvSpPr>
          <p:cNvPr id="16" name="Shape 9"/>
          <p:cNvSpPr/>
          <p:nvPr/>
        </p:nvSpPr>
        <p:spPr>
          <a:xfrm>
            <a:off x="14225778" y="8509000"/>
            <a:ext cx="7874984" cy="3213100"/>
          </a:xfrm>
          <a:prstGeom prst="rect">
            <a:avLst/>
          </a:prstGeom>
          <a:noFill/>
          <a:ln/>
        </p:spPr>
      </p:sp>
      <p:sp>
        <p:nvSpPr>
          <p:cNvPr id="17" name="Shape 10"/>
          <p:cNvSpPr/>
          <p:nvPr/>
        </p:nvSpPr>
        <p:spPr>
          <a:xfrm>
            <a:off x="14225778" y="8509000"/>
            <a:ext cx="3061083" cy="1778000"/>
          </a:xfrm>
          <a:prstGeom prst="rect">
            <a:avLst/>
          </a:prstGeom>
          <a:noFill/>
          <a:ln/>
        </p:spPr>
      </p:sp>
      <p:sp>
        <p:nvSpPr>
          <p:cNvPr id="18" name="Text 11"/>
          <p:cNvSpPr/>
          <p:nvPr/>
        </p:nvSpPr>
        <p:spPr>
          <a:xfrm>
            <a:off x="14225778" y="8509000"/>
            <a:ext cx="3603017" cy="23198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Orelega One Regular" pitchFamily="34" charset="0"/>
                <a:ea typeface="Orelega One Regular" pitchFamily="34" charset="-122"/>
                <a:cs typeface="Orelega One Regular" pitchFamily="34" charset="-120"/>
              </a:rPr>
              <a:t>60%</a:t>
            </a:r>
            <a:endParaRPr lang="en-US" sz="12800" dirty="0"/>
          </a:p>
        </p:txBody>
      </p:sp>
      <p:sp>
        <p:nvSpPr>
          <p:cNvPr id="19" name="Shape 12"/>
          <p:cNvSpPr/>
          <p:nvPr/>
        </p:nvSpPr>
        <p:spPr>
          <a:xfrm>
            <a:off x="14225778" y="10591800"/>
            <a:ext cx="7874984" cy="1130300"/>
          </a:xfrm>
          <a:prstGeom prst="rect">
            <a:avLst/>
          </a:prstGeom>
          <a:noFill/>
          <a:ln/>
        </p:spPr>
      </p:sp>
      <p:sp>
        <p:nvSpPr>
          <p:cNvPr id="20" name="Text 13"/>
          <p:cNvSpPr/>
          <p:nvPr/>
        </p:nvSpPr>
        <p:spPr>
          <a:xfrm>
            <a:off x="14225778" y="10591800"/>
            <a:ext cx="8027403" cy="647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Orelega One Regular" pitchFamily="34" charset="0"/>
                <a:ea typeface="Orelega One Regular" pitchFamily="34" charset="-122"/>
                <a:cs typeface="Orelega One Regular" pitchFamily="34" charset="-120"/>
              </a:rPr>
              <a:t>Magic-Wielding Individuals</a:t>
            </a:r>
            <a:endParaRPr lang="en-US" sz="3600" dirty="0"/>
          </a:p>
        </p:txBody>
      </p:sp>
      <p:sp>
        <p:nvSpPr>
          <p:cNvPr id="21" name="Text 14"/>
          <p:cNvSpPr/>
          <p:nvPr/>
        </p:nvSpPr>
        <p:spPr>
          <a:xfrm>
            <a:off x="14225778" y="11188700"/>
            <a:ext cx="8010468" cy="668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practice the art of illusions.</a:t>
            </a:r>
            <a:endParaRPr lang="en-US"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9077784" y="6616700"/>
            <a:ext cx="5309264" cy="6389638"/>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10807700"/>
            <a:ext cx="2782516" cy="29083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201646" y="0"/>
            <a:ext cx="2142980" cy="1519684"/>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0"/>
            <a:ext cx="3607251" cy="27305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511489" y="4419600"/>
            <a:ext cx="495362" cy="49530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460683" y="5664200"/>
            <a:ext cx="609676" cy="609600"/>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 ">    </p:cNvPr>
          <p:cNvPicPr>
            <a:picLocks noChangeAspect="1"/>
          </p:cNvPicPr>
          <p:nvPr/>
        </p:nvPicPr>
        <p:blipFill>
          <a:blip r:embed="rId13"/>
          <a:stretch>
            <a:fillRect/>
          </a:stretch>
        </p:blipFill>
        <p:spPr>
          <a:xfrm>
            <a:off x="23523340" y="10820400"/>
            <a:ext cx="711289" cy="2590800"/>
          </a:xfrm>
          <a:prstGeom prst="rect">
            <a:avLst/>
          </a:prstGeom>
        </p:spPr>
      </p:pic>
      <p:sp>
        <p:nvSpPr>
          <p:cNvPr id="10" name="Shape 1"/>
          <p:cNvSpPr/>
          <p:nvPr/>
        </p:nvSpPr>
        <p:spPr>
          <a:xfrm>
            <a:off x="4305838" y="3403600"/>
            <a:ext cx="15762670" cy="6057900"/>
          </a:xfrm>
          <a:prstGeom prst="rect">
            <a:avLst/>
          </a:prstGeom>
          <a:noFill/>
          <a:ln/>
        </p:spPr>
      </p:sp>
      <p:sp>
        <p:nvSpPr>
          <p:cNvPr id="11" name="Shape 2"/>
          <p:cNvSpPr/>
          <p:nvPr/>
        </p:nvSpPr>
        <p:spPr>
          <a:xfrm>
            <a:off x="4305838" y="3403600"/>
            <a:ext cx="15762670" cy="4584700"/>
          </a:xfrm>
          <a:prstGeom prst="rect">
            <a:avLst/>
          </a:prstGeom>
          <a:noFill/>
          <a:ln/>
        </p:spPr>
      </p:sp>
      <p:sp>
        <p:nvSpPr>
          <p:cNvPr id="12" name="Text 3"/>
          <p:cNvSpPr/>
          <p:nvPr/>
        </p:nvSpPr>
        <p:spPr>
          <a:xfrm>
            <a:off x="6376197" y="3403600"/>
            <a:ext cx="11621953" cy="4343400"/>
          </a:xfrm>
          <a:prstGeom prst="rect">
            <a:avLst/>
          </a:prstGeom>
          <a:noFill/>
          <a:ln/>
        </p:spPr>
        <p:txBody>
          <a:bodyPr wrap="square" lIns="0" tIns="0" rIns="0" bIns="0" rtlCol="0" anchor="t"/>
          <a:lstStyle/>
          <a:p>
            <a:pPr algn="ctr" indent="0" marL="0">
              <a:buNone/>
            </a:pPr>
            <a:r>
              <a:rPr lang="en-US" sz="24000" dirty="0">
                <a:solidFill>
                  <a:srgbClr val="272727">
                    <a:alpha val="100000"/>
                  </a:srgbClr>
                </a:solidFill>
                <a:latin typeface="Orelega One Regular" pitchFamily="34" charset="0"/>
                <a:ea typeface="Orelega One Regular" pitchFamily="34" charset="-122"/>
                <a:cs typeface="Orelega One Regular" pitchFamily="34" charset="-120"/>
              </a:rPr>
              <a:t>234,567</a:t>
            </a:r>
            <a:endParaRPr lang="en-US" sz="24000" dirty="0"/>
          </a:p>
        </p:txBody>
      </p:sp>
      <p:sp>
        <p:nvSpPr>
          <p:cNvPr id="13" name="Text 4"/>
          <p:cNvSpPr/>
          <p:nvPr/>
        </p:nvSpPr>
        <p:spPr>
          <a:xfrm>
            <a:off x="4170355" y="6934200"/>
            <a:ext cx="16033637" cy="1325033"/>
          </a:xfrm>
          <a:prstGeom prst="rect">
            <a:avLst/>
          </a:prstGeom>
          <a:noFill/>
          <a:ln/>
        </p:spPr>
        <p:txBody>
          <a:bodyPr wrap="square" lIns="0" tIns="0" rIns="0" bIns="0" rtlCol="0" anchor="t"/>
          <a:lstStyle/>
          <a:p>
            <a:pPr algn="ctr" indent="0" marL="0">
              <a:buNone/>
            </a:pPr>
            <a:r>
              <a:rPr lang="en-US" sz="6400" spc="256" kern="0" dirty="0">
                <a:solidFill>
                  <a:srgbClr val="0E0E0E">
                    <a:alpha val="100000"/>
                  </a:srgbClr>
                </a:solidFill>
                <a:latin typeface="DM Sans Bold" pitchFamily="34" charset="0"/>
                <a:ea typeface="DM Sans Bold" pitchFamily="34" charset="-122"/>
                <a:cs typeface="DM Sans Bold" pitchFamily="34" charset="-120"/>
              </a:rPr>
              <a:t>UNICORN SIGHTINGS</a:t>
            </a:r>
            <a:endParaRPr lang="en-US" sz="6400" dirty="0"/>
          </a:p>
        </p:txBody>
      </p:sp>
      <p:sp>
        <p:nvSpPr>
          <p:cNvPr id="14" name="Text 5"/>
          <p:cNvSpPr/>
          <p:nvPr/>
        </p:nvSpPr>
        <p:spPr>
          <a:xfrm>
            <a:off x="7483352" y="8394700"/>
            <a:ext cx="9407642" cy="12022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tally of the number of unicorns spotted in the fantasy realm.</a:t>
            </a:r>
            <a:endParaRPr lang="en-US" sz="3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304838" y="101600"/>
            <a:ext cx="1536892" cy="17653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604400" y="393700"/>
            <a:ext cx="3670759" cy="5969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3116889" y="393700"/>
            <a:ext cx="723990" cy="5969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1529191" y="11303000"/>
            <a:ext cx="2857857" cy="24130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8" name="Shape 1"/>
          <p:cNvSpPr/>
          <p:nvPr/>
        </p:nvSpPr>
        <p:spPr>
          <a:xfrm>
            <a:off x="3391324" y="3263900"/>
            <a:ext cx="7874984" cy="2311400"/>
          </a:xfrm>
          <a:prstGeom prst="rect">
            <a:avLst/>
          </a:prstGeom>
          <a:noFill/>
          <a:ln/>
        </p:spPr>
      </p:sp>
      <p:sp>
        <p:nvSpPr>
          <p:cNvPr id="9" name="Shape 2"/>
          <p:cNvSpPr/>
          <p:nvPr/>
        </p:nvSpPr>
        <p:spPr>
          <a:xfrm>
            <a:off x="3823178" y="3263900"/>
            <a:ext cx="7011276" cy="1778000"/>
          </a:xfrm>
          <a:prstGeom prst="rect">
            <a:avLst/>
          </a:prstGeom>
          <a:noFill/>
          <a:ln/>
        </p:spPr>
      </p:sp>
      <p:sp>
        <p:nvSpPr>
          <p:cNvPr id="10" name="Text 3"/>
          <p:cNvSpPr/>
          <p:nvPr/>
        </p:nvSpPr>
        <p:spPr>
          <a:xfrm>
            <a:off x="3823178" y="3263900"/>
            <a:ext cx="7553211" cy="23198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Orelega One Regular" pitchFamily="34" charset="0"/>
                <a:ea typeface="Orelega One Regular" pitchFamily="34" charset="-122"/>
                <a:cs typeface="Orelega One Regular" pitchFamily="34" charset="-120"/>
              </a:rPr>
              <a:t>233 Coins</a:t>
            </a:r>
            <a:endParaRPr lang="en-US" sz="12800" dirty="0"/>
          </a:p>
        </p:txBody>
      </p:sp>
      <p:sp>
        <p:nvSpPr>
          <p:cNvPr id="11" name="Shape 4"/>
          <p:cNvSpPr/>
          <p:nvPr/>
        </p:nvSpPr>
        <p:spPr>
          <a:xfrm>
            <a:off x="3391324" y="5041900"/>
            <a:ext cx="7874984" cy="533400"/>
          </a:xfrm>
          <a:prstGeom prst="rect">
            <a:avLst/>
          </a:prstGeom>
          <a:noFill/>
          <a:ln/>
        </p:spPr>
      </p:sp>
      <p:sp>
        <p:nvSpPr>
          <p:cNvPr id="12" name="Text 5"/>
          <p:cNvSpPr/>
          <p:nvPr/>
        </p:nvSpPr>
        <p:spPr>
          <a:xfrm>
            <a:off x="3323582" y="5041900"/>
            <a:ext cx="8010468" cy="6688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Treasure Found</a:t>
            </a:r>
            <a:endParaRPr lang="en-US" sz="3200" dirty="0"/>
          </a:p>
        </p:txBody>
      </p:sp>
      <p:sp>
        <p:nvSpPr>
          <p:cNvPr id="13" name="Shape 6"/>
          <p:cNvSpPr/>
          <p:nvPr/>
        </p:nvSpPr>
        <p:spPr>
          <a:xfrm>
            <a:off x="3391324" y="6985000"/>
            <a:ext cx="7874984" cy="2311400"/>
          </a:xfrm>
          <a:prstGeom prst="rect">
            <a:avLst/>
          </a:prstGeom>
          <a:noFill/>
          <a:ln/>
        </p:spPr>
      </p:sp>
      <p:sp>
        <p:nvSpPr>
          <p:cNvPr id="14" name="Shape 7"/>
          <p:cNvSpPr/>
          <p:nvPr/>
        </p:nvSpPr>
        <p:spPr>
          <a:xfrm>
            <a:off x="3569146" y="6985000"/>
            <a:ext cx="7519340" cy="1778000"/>
          </a:xfrm>
          <a:prstGeom prst="rect">
            <a:avLst/>
          </a:prstGeom>
          <a:noFill/>
          <a:ln/>
        </p:spPr>
      </p:sp>
      <p:sp>
        <p:nvSpPr>
          <p:cNvPr id="15" name="Text 8"/>
          <p:cNvSpPr/>
          <p:nvPr/>
        </p:nvSpPr>
        <p:spPr>
          <a:xfrm>
            <a:off x="3569146" y="6985000"/>
            <a:ext cx="8061274" cy="23198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Orelega One Regular" pitchFamily="34" charset="0"/>
                <a:ea typeface="Orelega One Regular" pitchFamily="34" charset="-122"/>
                <a:cs typeface="Orelega One Regular" pitchFamily="34" charset="-120"/>
              </a:rPr>
              <a:t>456 Hours</a:t>
            </a:r>
            <a:endParaRPr lang="en-US" sz="12800" dirty="0"/>
          </a:p>
        </p:txBody>
      </p:sp>
      <p:sp>
        <p:nvSpPr>
          <p:cNvPr id="16" name="Shape 9"/>
          <p:cNvSpPr/>
          <p:nvPr/>
        </p:nvSpPr>
        <p:spPr>
          <a:xfrm>
            <a:off x="3391324" y="8763000"/>
            <a:ext cx="7874984" cy="533400"/>
          </a:xfrm>
          <a:prstGeom prst="rect">
            <a:avLst/>
          </a:prstGeom>
          <a:noFill/>
          <a:ln/>
        </p:spPr>
      </p:sp>
      <p:sp>
        <p:nvSpPr>
          <p:cNvPr id="17" name="Text 10"/>
          <p:cNvSpPr/>
          <p:nvPr/>
        </p:nvSpPr>
        <p:spPr>
          <a:xfrm>
            <a:off x="3323582" y="8763000"/>
            <a:ext cx="8010468" cy="6688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Duration of Spell Casting</a:t>
            </a:r>
            <a:endParaRPr lang="en-US" sz="3200" dirty="0"/>
          </a:p>
        </p:txBody>
      </p:sp>
      <p:sp>
        <p:nvSpPr>
          <p:cNvPr id="18" name="Shape 11"/>
          <p:cNvSpPr/>
          <p:nvPr/>
        </p:nvSpPr>
        <p:spPr>
          <a:xfrm>
            <a:off x="13552594" y="3263900"/>
            <a:ext cx="7874984" cy="2311400"/>
          </a:xfrm>
          <a:prstGeom prst="rect">
            <a:avLst/>
          </a:prstGeom>
          <a:noFill/>
          <a:ln/>
        </p:spPr>
      </p:sp>
      <p:sp>
        <p:nvSpPr>
          <p:cNvPr id="19" name="Shape 12"/>
          <p:cNvSpPr/>
          <p:nvPr/>
        </p:nvSpPr>
        <p:spPr>
          <a:xfrm>
            <a:off x="15959545" y="3263900"/>
            <a:ext cx="3061083" cy="1778000"/>
          </a:xfrm>
          <a:prstGeom prst="rect">
            <a:avLst/>
          </a:prstGeom>
          <a:noFill/>
          <a:ln/>
        </p:spPr>
      </p:sp>
      <p:sp>
        <p:nvSpPr>
          <p:cNvPr id="20" name="Text 13"/>
          <p:cNvSpPr/>
          <p:nvPr/>
        </p:nvSpPr>
        <p:spPr>
          <a:xfrm>
            <a:off x="15959545" y="3263900"/>
            <a:ext cx="3603017" cy="23198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Orelega One Regular" pitchFamily="34" charset="0"/>
                <a:ea typeface="Orelega One Regular" pitchFamily="34" charset="-122"/>
                <a:cs typeface="Orelega One Regular" pitchFamily="34" charset="-120"/>
              </a:rPr>
              <a:t>85%</a:t>
            </a:r>
            <a:endParaRPr lang="en-US" sz="12800" dirty="0"/>
          </a:p>
        </p:txBody>
      </p:sp>
      <p:sp>
        <p:nvSpPr>
          <p:cNvPr id="21" name="Shape 14"/>
          <p:cNvSpPr/>
          <p:nvPr/>
        </p:nvSpPr>
        <p:spPr>
          <a:xfrm>
            <a:off x="13552594" y="5041900"/>
            <a:ext cx="7874984" cy="533400"/>
          </a:xfrm>
          <a:prstGeom prst="rect">
            <a:avLst/>
          </a:prstGeom>
          <a:noFill/>
          <a:ln/>
        </p:spPr>
      </p:sp>
      <p:sp>
        <p:nvSpPr>
          <p:cNvPr id="22" name="Text 15"/>
          <p:cNvSpPr/>
          <p:nvPr/>
        </p:nvSpPr>
        <p:spPr>
          <a:xfrm>
            <a:off x="13484852" y="5041900"/>
            <a:ext cx="8010468" cy="6688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Wished Granted</a:t>
            </a:r>
            <a:endParaRPr lang="en-US" sz="3200" dirty="0"/>
          </a:p>
        </p:txBody>
      </p:sp>
      <p:sp>
        <p:nvSpPr>
          <p:cNvPr id="23" name="Shape 16"/>
          <p:cNvSpPr/>
          <p:nvPr/>
        </p:nvSpPr>
        <p:spPr>
          <a:xfrm>
            <a:off x="13552594" y="6985000"/>
            <a:ext cx="7874984" cy="2311400"/>
          </a:xfrm>
          <a:prstGeom prst="rect">
            <a:avLst/>
          </a:prstGeom>
          <a:noFill/>
          <a:ln/>
        </p:spPr>
      </p:sp>
      <p:sp>
        <p:nvSpPr>
          <p:cNvPr id="24" name="Shape 17"/>
          <p:cNvSpPr/>
          <p:nvPr/>
        </p:nvSpPr>
        <p:spPr>
          <a:xfrm>
            <a:off x="14670334" y="6985000"/>
            <a:ext cx="5639505" cy="1778000"/>
          </a:xfrm>
          <a:prstGeom prst="rect">
            <a:avLst/>
          </a:prstGeom>
          <a:noFill/>
          <a:ln/>
        </p:spPr>
      </p:sp>
      <p:sp>
        <p:nvSpPr>
          <p:cNvPr id="25" name="Text 18"/>
          <p:cNvSpPr/>
          <p:nvPr/>
        </p:nvSpPr>
        <p:spPr>
          <a:xfrm>
            <a:off x="14670334" y="6985000"/>
            <a:ext cx="6181439" cy="23198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Orelega One Regular" pitchFamily="34" charset="0"/>
                <a:ea typeface="Orelega One Regular" pitchFamily="34" charset="-122"/>
                <a:cs typeface="Orelega One Regular" pitchFamily="34" charset="-120"/>
              </a:rPr>
              <a:t>535 Km</a:t>
            </a:r>
            <a:endParaRPr lang="en-US" sz="12800" dirty="0"/>
          </a:p>
        </p:txBody>
      </p:sp>
      <p:sp>
        <p:nvSpPr>
          <p:cNvPr id="26" name="Shape 19"/>
          <p:cNvSpPr/>
          <p:nvPr/>
        </p:nvSpPr>
        <p:spPr>
          <a:xfrm>
            <a:off x="13552594" y="8763000"/>
            <a:ext cx="7874984" cy="533400"/>
          </a:xfrm>
          <a:prstGeom prst="rect">
            <a:avLst/>
          </a:prstGeom>
          <a:noFill/>
          <a:ln/>
        </p:spPr>
      </p:sp>
      <p:sp>
        <p:nvSpPr>
          <p:cNvPr id="27" name="Text 20"/>
          <p:cNvSpPr/>
          <p:nvPr/>
        </p:nvSpPr>
        <p:spPr>
          <a:xfrm>
            <a:off x="13484852" y="8763000"/>
            <a:ext cx="8010468" cy="6688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Journey Distance</a:t>
            </a:r>
            <a:endParaRPr lang="en-US"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7087486" y="12890500"/>
            <a:ext cx="2083060" cy="4699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986448" y="10718800"/>
            <a:ext cx="2400600" cy="29972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387522" y="12283554"/>
            <a:ext cx="1281759" cy="1432446"/>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0"/>
            <a:ext cx="2778984" cy="2232521"/>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8150569" y="0"/>
            <a:ext cx="2083060" cy="10414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1"/>
          <a:stretch>
            <a:fillRect/>
          </a:stretch>
        </p:blipFill>
        <p:spPr>
          <a:xfrm>
            <a:off x="23523340" y="10820400"/>
            <a:ext cx="711289" cy="2590800"/>
          </a:xfrm>
          <a:prstGeom prst="rect">
            <a:avLst/>
          </a:prstGeom>
        </p:spPr>
      </p:pic>
      <p:sp>
        <p:nvSpPr>
          <p:cNvPr id="9" name="Text 1"/>
          <p:cNvSpPr/>
          <p:nvPr/>
        </p:nvSpPr>
        <p:spPr>
          <a:xfrm>
            <a:off x="6841922" y="1143000"/>
            <a:ext cx="10690503" cy="14435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Orelega One Regular" pitchFamily="34" charset="0"/>
                <a:ea typeface="Orelega One Regular" pitchFamily="34" charset="-122"/>
                <a:cs typeface="Orelega One Regular" pitchFamily="34" charset="-120"/>
              </a:rPr>
              <a:t>Some Graph</a:t>
            </a:r>
            <a:endParaRPr lang="en-US" sz="8000" dirty="0"/>
          </a:p>
        </p:txBody>
      </p:sp>
      <p:sp>
        <p:nvSpPr>
          <p:cNvPr id="10" name="Shape 2"/>
          <p:cNvSpPr/>
          <p:nvPr/>
        </p:nvSpPr>
        <p:spPr>
          <a:xfrm>
            <a:off x="2718140" y="3771900"/>
            <a:ext cx="8941918" cy="6180901"/>
          </a:xfrm>
          <a:prstGeom prst="rect">
            <a:avLst/>
          </a:prstGeom>
          <a:noFill/>
          <a:ln/>
        </p:spPr>
      </p:sp>
      <p:sp>
        <p:nvSpPr>
          <p:cNvPr id="11" name="Text 3"/>
          <p:cNvSpPr/>
          <p:nvPr/>
        </p:nvSpPr>
        <p:spPr>
          <a:xfrm>
            <a:off x="2986455" y="8999513"/>
            <a:ext cx="216821" cy="356494"/>
          </a:xfrm>
          <a:prstGeom prst="rect">
            <a:avLst/>
          </a:prstGeom>
          <a:noFill/>
          <a:ln/>
        </p:spPr>
        <p:txBody>
          <a:bodyPr wrap="square" lIns="0" tIns="0" rIns="0" bIns="0" rtlCol="0" anchor="t"/>
          <a:lstStyle/>
          <a:p>
            <a:pPr algn="l" indent="0" marL="0">
              <a:buNone/>
            </a:pPr>
            <a:r>
              <a:rPr lang="en-US" sz="1821" dirty="0">
                <a:solidFill>
                  <a:srgbClr val="1500B1">
                    <a:alpha val="100000"/>
                  </a:srgbClr>
                </a:solidFill>
                <a:latin typeface="Lato Regular" pitchFamily="34" charset="0"/>
                <a:ea typeface="Lato Regular" pitchFamily="34" charset="-122"/>
                <a:cs typeface="Lato Regular" pitchFamily="34" charset="-120"/>
              </a:rPr>
              <a:t>0</a:t>
            </a:r>
            <a:endParaRPr lang="en-US" sz="1821" dirty="0"/>
          </a:p>
        </p:txBody>
      </p:sp>
      <p:sp>
        <p:nvSpPr>
          <p:cNvPr id="12" name="Text 4"/>
          <p:cNvSpPr/>
          <p:nvPr/>
        </p:nvSpPr>
        <p:spPr>
          <a:xfrm>
            <a:off x="3331658" y="9622606"/>
            <a:ext cx="257645" cy="422713"/>
          </a:xfrm>
          <a:prstGeom prst="rect">
            <a:avLst/>
          </a:prstGeom>
          <a:noFill/>
          <a:ln/>
        </p:spPr>
        <p:txBody>
          <a:bodyPr wrap="square" lIns="0" tIns="0" rIns="0" bIns="0" rtlCol="0" anchor="t"/>
          <a:lstStyle/>
          <a:p>
            <a:pPr algn="l" indent="0" marL="0">
              <a:buNone/>
            </a:pPr>
            <a:r>
              <a:rPr lang="en-US" sz="2185" dirty="0">
                <a:solidFill>
                  <a:srgbClr val="1500B1">
                    <a:alpha val="100000"/>
                  </a:srgbClr>
                </a:solidFill>
                <a:latin typeface="Lato Regular" pitchFamily="34" charset="0"/>
                <a:ea typeface="Lato Regular" pitchFamily="34" charset="-122"/>
                <a:cs typeface="Lato Regular" pitchFamily="34" charset="-120"/>
              </a:rPr>
              <a:t>1</a:t>
            </a:r>
            <a:endParaRPr lang="en-US" sz="2185" dirty="0"/>
          </a:p>
        </p:txBody>
      </p:sp>
      <p:sp>
        <p:nvSpPr>
          <p:cNvPr id="13" name="Text 5"/>
          <p:cNvSpPr/>
          <p:nvPr/>
        </p:nvSpPr>
        <p:spPr>
          <a:xfrm>
            <a:off x="4470732" y="9622606"/>
            <a:ext cx="257645" cy="422713"/>
          </a:xfrm>
          <a:prstGeom prst="rect">
            <a:avLst/>
          </a:prstGeom>
          <a:noFill/>
          <a:ln/>
        </p:spPr>
        <p:txBody>
          <a:bodyPr wrap="square" lIns="0" tIns="0" rIns="0" bIns="0" rtlCol="0" anchor="t"/>
          <a:lstStyle/>
          <a:p>
            <a:pPr algn="l" indent="0" marL="0">
              <a:buNone/>
            </a:pPr>
            <a:r>
              <a:rPr lang="en-US" sz="2185" dirty="0">
                <a:solidFill>
                  <a:srgbClr val="1500B1">
                    <a:alpha val="100000"/>
                  </a:srgbClr>
                </a:solidFill>
                <a:latin typeface="Lato Regular" pitchFamily="34" charset="0"/>
                <a:ea typeface="Lato Regular" pitchFamily="34" charset="-122"/>
                <a:cs typeface="Lato Regular" pitchFamily="34" charset="-120"/>
              </a:rPr>
              <a:t>2</a:t>
            </a:r>
            <a:endParaRPr lang="en-US" sz="2185" dirty="0"/>
          </a:p>
        </p:txBody>
      </p:sp>
      <p:sp>
        <p:nvSpPr>
          <p:cNvPr id="14" name="Text 6"/>
          <p:cNvSpPr/>
          <p:nvPr/>
        </p:nvSpPr>
        <p:spPr>
          <a:xfrm>
            <a:off x="5609804" y="9622606"/>
            <a:ext cx="257645" cy="422713"/>
          </a:xfrm>
          <a:prstGeom prst="rect">
            <a:avLst/>
          </a:prstGeom>
          <a:noFill/>
          <a:ln/>
        </p:spPr>
        <p:txBody>
          <a:bodyPr wrap="square" lIns="0" tIns="0" rIns="0" bIns="0" rtlCol="0" anchor="t"/>
          <a:lstStyle/>
          <a:p>
            <a:pPr algn="l" indent="0" marL="0">
              <a:buNone/>
            </a:pPr>
            <a:r>
              <a:rPr lang="en-US" sz="2185" dirty="0">
                <a:solidFill>
                  <a:srgbClr val="1500B1">
                    <a:alpha val="100000"/>
                  </a:srgbClr>
                </a:solidFill>
                <a:latin typeface="Lato Regular" pitchFamily="34" charset="0"/>
                <a:ea typeface="Lato Regular" pitchFamily="34" charset="-122"/>
                <a:cs typeface="Lato Regular" pitchFamily="34" charset="-120"/>
              </a:rPr>
              <a:t>3</a:t>
            </a:r>
            <a:endParaRPr lang="en-US" sz="2185" dirty="0"/>
          </a:p>
        </p:txBody>
      </p:sp>
      <p:sp>
        <p:nvSpPr>
          <p:cNvPr id="15" name="Text 7"/>
          <p:cNvSpPr/>
          <p:nvPr/>
        </p:nvSpPr>
        <p:spPr>
          <a:xfrm>
            <a:off x="6748878" y="9622606"/>
            <a:ext cx="257645" cy="422713"/>
          </a:xfrm>
          <a:prstGeom prst="rect">
            <a:avLst/>
          </a:prstGeom>
          <a:noFill/>
          <a:ln/>
        </p:spPr>
        <p:txBody>
          <a:bodyPr wrap="square" lIns="0" tIns="0" rIns="0" bIns="0" rtlCol="0" anchor="t"/>
          <a:lstStyle/>
          <a:p>
            <a:pPr algn="l" indent="0" marL="0">
              <a:buNone/>
            </a:pPr>
            <a:r>
              <a:rPr lang="en-US" sz="2185" dirty="0">
                <a:solidFill>
                  <a:srgbClr val="1500B1">
                    <a:alpha val="100000"/>
                  </a:srgbClr>
                </a:solidFill>
                <a:latin typeface="Lato Regular" pitchFamily="34" charset="0"/>
                <a:ea typeface="Lato Regular" pitchFamily="34" charset="-122"/>
                <a:cs typeface="Lato Regular" pitchFamily="34" charset="-120"/>
              </a:rPr>
              <a:t>4</a:t>
            </a:r>
            <a:endParaRPr lang="en-US" sz="2185" dirty="0"/>
          </a:p>
        </p:txBody>
      </p:sp>
      <p:sp>
        <p:nvSpPr>
          <p:cNvPr id="16" name="Text 8"/>
          <p:cNvSpPr/>
          <p:nvPr/>
        </p:nvSpPr>
        <p:spPr>
          <a:xfrm>
            <a:off x="7887996" y="9622606"/>
            <a:ext cx="257645" cy="422713"/>
          </a:xfrm>
          <a:prstGeom prst="rect">
            <a:avLst/>
          </a:prstGeom>
          <a:noFill/>
          <a:ln/>
        </p:spPr>
        <p:txBody>
          <a:bodyPr wrap="square" lIns="0" tIns="0" rIns="0" bIns="0" rtlCol="0" anchor="t"/>
          <a:lstStyle/>
          <a:p>
            <a:pPr algn="l" indent="0" marL="0">
              <a:buNone/>
            </a:pPr>
            <a:r>
              <a:rPr lang="en-US" sz="2185" dirty="0">
                <a:solidFill>
                  <a:srgbClr val="1500B1">
                    <a:alpha val="100000"/>
                  </a:srgbClr>
                </a:solidFill>
                <a:latin typeface="Lato Regular" pitchFamily="34" charset="0"/>
                <a:ea typeface="Lato Regular" pitchFamily="34" charset="-122"/>
                <a:cs typeface="Lato Regular" pitchFamily="34" charset="-120"/>
              </a:rPr>
              <a:t>5</a:t>
            </a:r>
            <a:endParaRPr lang="en-US" sz="2185" dirty="0"/>
          </a:p>
        </p:txBody>
      </p:sp>
      <p:sp>
        <p:nvSpPr>
          <p:cNvPr id="17" name="Text 9"/>
          <p:cNvSpPr/>
          <p:nvPr/>
        </p:nvSpPr>
        <p:spPr>
          <a:xfrm>
            <a:off x="9027070" y="9622606"/>
            <a:ext cx="257645" cy="422713"/>
          </a:xfrm>
          <a:prstGeom prst="rect">
            <a:avLst/>
          </a:prstGeom>
          <a:noFill/>
          <a:ln/>
        </p:spPr>
        <p:txBody>
          <a:bodyPr wrap="square" lIns="0" tIns="0" rIns="0" bIns="0" rtlCol="0" anchor="t"/>
          <a:lstStyle/>
          <a:p>
            <a:pPr algn="l" indent="0" marL="0">
              <a:buNone/>
            </a:pPr>
            <a:r>
              <a:rPr lang="en-US" sz="2185" dirty="0">
                <a:solidFill>
                  <a:srgbClr val="1500B1">
                    <a:alpha val="100000"/>
                  </a:srgbClr>
                </a:solidFill>
                <a:latin typeface="Lato Regular" pitchFamily="34" charset="0"/>
                <a:ea typeface="Lato Regular" pitchFamily="34" charset="-122"/>
                <a:cs typeface="Lato Regular" pitchFamily="34" charset="-120"/>
              </a:rPr>
              <a:t>6</a:t>
            </a:r>
            <a:endParaRPr lang="en-US" sz="2185" dirty="0"/>
          </a:p>
        </p:txBody>
      </p:sp>
      <p:sp>
        <p:nvSpPr>
          <p:cNvPr id="18" name="Text 10"/>
          <p:cNvSpPr/>
          <p:nvPr/>
        </p:nvSpPr>
        <p:spPr>
          <a:xfrm>
            <a:off x="10166145" y="9622606"/>
            <a:ext cx="257645" cy="422713"/>
          </a:xfrm>
          <a:prstGeom prst="rect">
            <a:avLst/>
          </a:prstGeom>
          <a:noFill/>
          <a:ln/>
        </p:spPr>
        <p:txBody>
          <a:bodyPr wrap="square" lIns="0" tIns="0" rIns="0" bIns="0" rtlCol="0" anchor="t"/>
          <a:lstStyle/>
          <a:p>
            <a:pPr algn="l" indent="0" marL="0">
              <a:buNone/>
            </a:pPr>
            <a:r>
              <a:rPr lang="en-US" sz="2185" dirty="0">
                <a:solidFill>
                  <a:srgbClr val="1500B1">
                    <a:alpha val="100000"/>
                  </a:srgbClr>
                </a:solidFill>
                <a:latin typeface="Lato Regular" pitchFamily="34" charset="0"/>
                <a:ea typeface="Lato Regular" pitchFamily="34" charset="-122"/>
                <a:cs typeface="Lato Regular" pitchFamily="34" charset="-120"/>
              </a:rPr>
              <a:t>7</a:t>
            </a:r>
            <a:endParaRPr lang="en-US" sz="2185" dirty="0"/>
          </a:p>
        </p:txBody>
      </p:sp>
      <p:sp>
        <p:nvSpPr>
          <p:cNvPr id="19" name="Text 11"/>
          <p:cNvSpPr/>
          <p:nvPr/>
        </p:nvSpPr>
        <p:spPr>
          <a:xfrm>
            <a:off x="11281636" y="9622606"/>
            <a:ext cx="257645" cy="422713"/>
          </a:xfrm>
          <a:prstGeom prst="rect">
            <a:avLst/>
          </a:prstGeom>
          <a:noFill/>
          <a:ln/>
        </p:spPr>
        <p:txBody>
          <a:bodyPr wrap="square" lIns="0" tIns="0" rIns="0" bIns="0" rtlCol="0" anchor="t"/>
          <a:lstStyle/>
          <a:p>
            <a:pPr algn="l" indent="0" marL="0">
              <a:buNone/>
            </a:pPr>
            <a:r>
              <a:rPr lang="en-US" sz="2185" dirty="0">
                <a:solidFill>
                  <a:srgbClr val="1500B1">
                    <a:alpha val="100000"/>
                  </a:srgbClr>
                </a:solidFill>
                <a:latin typeface="Lato Regular" pitchFamily="34" charset="0"/>
                <a:ea typeface="Lato Regular" pitchFamily="34" charset="-122"/>
                <a:cs typeface="Lato Regular" pitchFamily="34" charset="-120"/>
              </a:rPr>
              <a:t>8</a:t>
            </a:r>
            <a:endParaRPr lang="en-US" sz="2185" dirty="0"/>
          </a:p>
        </p:txBody>
      </p:sp>
      <p:sp>
        <p:nvSpPr>
          <p:cNvPr id="20" name="Text 12"/>
          <p:cNvSpPr/>
          <p:nvPr/>
        </p:nvSpPr>
        <p:spPr>
          <a:xfrm>
            <a:off x="2852319" y="8482087"/>
            <a:ext cx="356539" cy="356494"/>
          </a:xfrm>
          <a:prstGeom prst="rect">
            <a:avLst/>
          </a:prstGeom>
          <a:noFill/>
          <a:ln/>
        </p:spPr>
        <p:txBody>
          <a:bodyPr wrap="square" lIns="0" tIns="0" rIns="0" bIns="0" rtlCol="0" anchor="t"/>
          <a:lstStyle/>
          <a:p>
            <a:pPr algn="l" indent="0" marL="0">
              <a:buNone/>
            </a:pPr>
            <a:r>
              <a:rPr lang="en-US" sz="1821" dirty="0">
                <a:solidFill>
                  <a:srgbClr val="1500B1">
                    <a:alpha val="100000"/>
                  </a:srgbClr>
                </a:solidFill>
                <a:latin typeface="Lato Regular" pitchFamily="34" charset="0"/>
                <a:ea typeface="Lato Regular" pitchFamily="34" charset="-122"/>
                <a:cs typeface="Lato Regular" pitchFamily="34" charset="-120"/>
              </a:rPr>
              <a:t>10</a:t>
            </a:r>
            <a:endParaRPr lang="en-US" sz="1821" dirty="0"/>
          </a:p>
        </p:txBody>
      </p:sp>
      <p:sp>
        <p:nvSpPr>
          <p:cNvPr id="21" name="Text 13"/>
          <p:cNvSpPr/>
          <p:nvPr/>
        </p:nvSpPr>
        <p:spPr>
          <a:xfrm>
            <a:off x="2852319" y="7964612"/>
            <a:ext cx="356539" cy="356494"/>
          </a:xfrm>
          <a:prstGeom prst="rect">
            <a:avLst/>
          </a:prstGeom>
          <a:noFill/>
          <a:ln/>
        </p:spPr>
        <p:txBody>
          <a:bodyPr wrap="square" lIns="0" tIns="0" rIns="0" bIns="0" rtlCol="0" anchor="t"/>
          <a:lstStyle/>
          <a:p>
            <a:pPr algn="l" indent="0" marL="0">
              <a:buNone/>
            </a:pPr>
            <a:r>
              <a:rPr lang="en-US" sz="1821" dirty="0">
                <a:solidFill>
                  <a:srgbClr val="1500B1">
                    <a:alpha val="100000"/>
                  </a:srgbClr>
                </a:solidFill>
                <a:latin typeface="Lato Regular" pitchFamily="34" charset="0"/>
                <a:ea typeface="Lato Regular" pitchFamily="34" charset="-122"/>
                <a:cs typeface="Lato Regular" pitchFamily="34" charset="-120"/>
              </a:rPr>
              <a:t>20</a:t>
            </a:r>
            <a:endParaRPr lang="en-US" sz="1821" dirty="0"/>
          </a:p>
        </p:txBody>
      </p:sp>
      <p:sp>
        <p:nvSpPr>
          <p:cNvPr id="22" name="Text 14"/>
          <p:cNvSpPr/>
          <p:nvPr/>
        </p:nvSpPr>
        <p:spPr>
          <a:xfrm>
            <a:off x="2852319" y="7447161"/>
            <a:ext cx="356539" cy="356494"/>
          </a:xfrm>
          <a:prstGeom prst="rect">
            <a:avLst/>
          </a:prstGeom>
          <a:noFill/>
          <a:ln/>
        </p:spPr>
        <p:txBody>
          <a:bodyPr wrap="square" lIns="0" tIns="0" rIns="0" bIns="0" rtlCol="0" anchor="t"/>
          <a:lstStyle/>
          <a:p>
            <a:pPr algn="l" indent="0" marL="0">
              <a:buNone/>
            </a:pPr>
            <a:r>
              <a:rPr lang="en-US" sz="1821" dirty="0">
                <a:solidFill>
                  <a:srgbClr val="1500B1">
                    <a:alpha val="100000"/>
                  </a:srgbClr>
                </a:solidFill>
                <a:latin typeface="Lato Regular" pitchFamily="34" charset="0"/>
                <a:ea typeface="Lato Regular" pitchFamily="34" charset="-122"/>
                <a:cs typeface="Lato Regular" pitchFamily="34" charset="-120"/>
              </a:rPr>
              <a:t>30</a:t>
            </a:r>
            <a:endParaRPr lang="en-US" sz="1821" dirty="0"/>
          </a:p>
        </p:txBody>
      </p:sp>
      <p:sp>
        <p:nvSpPr>
          <p:cNvPr id="23" name="Text 15"/>
          <p:cNvSpPr/>
          <p:nvPr/>
        </p:nvSpPr>
        <p:spPr>
          <a:xfrm>
            <a:off x="2852319" y="6929611"/>
            <a:ext cx="356539" cy="356494"/>
          </a:xfrm>
          <a:prstGeom prst="rect">
            <a:avLst/>
          </a:prstGeom>
          <a:noFill/>
          <a:ln/>
        </p:spPr>
        <p:txBody>
          <a:bodyPr wrap="square" lIns="0" tIns="0" rIns="0" bIns="0" rtlCol="0" anchor="t"/>
          <a:lstStyle/>
          <a:p>
            <a:pPr algn="l" indent="0" marL="0">
              <a:buNone/>
            </a:pPr>
            <a:r>
              <a:rPr lang="en-US" sz="1821" dirty="0">
                <a:solidFill>
                  <a:srgbClr val="1500B1">
                    <a:alpha val="100000"/>
                  </a:srgbClr>
                </a:solidFill>
                <a:latin typeface="Lato Regular" pitchFamily="34" charset="0"/>
                <a:ea typeface="Lato Regular" pitchFamily="34" charset="-122"/>
                <a:cs typeface="Lato Regular" pitchFamily="34" charset="-120"/>
              </a:rPr>
              <a:t>40</a:t>
            </a:r>
            <a:endParaRPr lang="en-US" sz="1821" dirty="0"/>
          </a:p>
        </p:txBody>
      </p:sp>
      <p:sp>
        <p:nvSpPr>
          <p:cNvPr id="24" name="Text 16"/>
          <p:cNvSpPr/>
          <p:nvPr/>
        </p:nvSpPr>
        <p:spPr>
          <a:xfrm>
            <a:off x="2852319" y="6412309"/>
            <a:ext cx="356539" cy="356494"/>
          </a:xfrm>
          <a:prstGeom prst="rect">
            <a:avLst/>
          </a:prstGeom>
          <a:noFill/>
          <a:ln/>
        </p:spPr>
        <p:txBody>
          <a:bodyPr wrap="square" lIns="0" tIns="0" rIns="0" bIns="0" rtlCol="0" anchor="t"/>
          <a:lstStyle/>
          <a:p>
            <a:pPr algn="l" indent="0" marL="0">
              <a:buNone/>
            </a:pPr>
            <a:r>
              <a:rPr lang="en-US" sz="1821" dirty="0">
                <a:solidFill>
                  <a:srgbClr val="1500B1">
                    <a:alpha val="100000"/>
                  </a:srgbClr>
                </a:solidFill>
                <a:latin typeface="Lato Regular" pitchFamily="34" charset="0"/>
                <a:ea typeface="Lato Regular" pitchFamily="34" charset="-122"/>
                <a:cs typeface="Lato Regular" pitchFamily="34" charset="-120"/>
              </a:rPr>
              <a:t>50</a:t>
            </a:r>
            <a:endParaRPr lang="en-US" sz="1821" dirty="0"/>
          </a:p>
        </p:txBody>
      </p:sp>
      <p:sp>
        <p:nvSpPr>
          <p:cNvPr id="25" name="Text 17"/>
          <p:cNvSpPr/>
          <p:nvPr/>
        </p:nvSpPr>
        <p:spPr>
          <a:xfrm>
            <a:off x="2852319" y="5894809"/>
            <a:ext cx="356539" cy="356494"/>
          </a:xfrm>
          <a:prstGeom prst="rect">
            <a:avLst/>
          </a:prstGeom>
          <a:noFill/>
          <a:ln/>
        </p:spPr>
        <p:txBody>
          <a:bodyPr wrap="square" lIns="0" tIns="0" rIns="0" bIns="0" rtlCol="0" anchor="t"/>
          <a:lstStyle/>
          <a:p>
            <a:pPr algn="l" indent="0" marL="0">
              <a:buNone/>
            </a:pPr>
            <a:r>
              <a:rPr lang="en-US" sz="1821" dirty="0">
                <a:solidFill>
                  <a:srgbClr val="1500B1">
                    <a:alpha val="100000"/>
                  </a:srgbClr>
                </a:solidFill>
                <a:latin typeface="Lato Regular" pitchFamily="34" charset="0"/>
                <a:ea typeface="Lato Regular" pitchFamily="34" charset="-122"/>
                <a:cs typeface="Lato Regular" pitchFamily="34" charset="-120"/>
              </a:rPr>
              <a:t>60</a:t>
            </a:r>
            <a:endParaRPr lang="en-US" sz="1821" dirty="0"/>
          </a:p>
        </p:txBody>
      </p:sp>
      <p:sp>
        <p:nvSpPr>
          <p:cNvPr id="26" name="Text 18"/>
          <p:cNvSpPr/>
          <p:nvPr/>
        </p:nvSpPr>
        <p:spPr>
          <a:xfrm>
            <a:off x="2852319" y="5377507"/>
            <a:ext cx="356539" cy="356494"/>
          </a:xfrm>
          <a:prstGeom prst="rect">
            <a:avLst/>
          </a:prstGeom>
          <a:noFill/>
          <a:ln/>
        </p:spPr>
        <p:txBody>
          <a:bodyPr wrap="square" lIns="0" tIns="0" rIns="0" bIns="0" rtlCol="0" anchor="t"/>
          <a:lstStyle/>
          <a:p>
            <a:pPr algn="l" indent="0" marL="0">
              <a:buNone/>
            </a:pPr>
            <a:r>
              <a:rPr lang="en-US" sz="1821" dirty="0">
                <a:solidFill>
                  <a:srgbClr val="1500B1">
                    <a:alpha val="100000"/>
                  </a:srgbClr>
                </a:solidFill>
                <a:latin typeface="Lato Regular" pitchFamily="34" charset="0"/>
                <a:ea typeface="Lato Regular" pitchFamily="34" charset="-122"/>
                <a:cs typeface="Lato Regular" pitchFamily="34" charset="-120"/>
              </a:rPr>
              <a:t>70</a:t>
            </a:r>
            <a:endParaRPr lang="en-US" sz="1821" dirty="0"/>
          </a:p>
        </p:txBody>
      </p:sp>
      <p:sp>
        <p:nvSpPr>
          <p:cNvPr id="27" name="Text 19"/>
          <p:cNvSpPr/>
          <p:nvPr/>
        </p:nvSpPr>
        <p:spPr>
          <a:xfrm>
            <a:off x="2852319" y="4860057"/>
            <a:ext cx="356539" cy="356494"/>
          </a:xfrm>
          <a:prstGeom prst="rect">
            <a:avLst/>
          </a:prstGeom>
          <a:noFill/>
          <a:ln/>
        </p:spPr>
        <p:txBody>
          <a:bodyPr wrap="square" lIns="0" tIns="0" rIns="0" bIns="0" rtlCol="0" anchor="t"/>
          <a:lstStyle/>
          <a:p>
            <a:pPr algn="l" indent="0" marL="0">
              <a:buNone/>
            </a:pPr>
            <a:r>
              <a:rPr lang="en-US" sz="1821" dirty="0">
                <a:solidFill>
                  <a:srgbClr val="1500B1">
                    <a:alpha val="100000"/>
                  </a:srgbClr>
                </a:solidFill>
                <a:latin typeface="Lato Regular" pitchFamily="34" charset="0"/>
                <a:ea typeface="Lato Regular" pitchFamily="34" charset="-122"/>
                <a:cs typeface="Lato Regular" pitchFamily="34" charset="-120"/>
              </a:rPr>
              <a:t>80</a:t>
            </a:r>
            <a:endParaRPr lang="en-US" sz="1821" dirty="0"/>
          </a:p>
        </p:txBody>
      </p:sp>
      <p:sp>
        <p:nvSpPr>
          <p:cNvPr id="28" name="Text 20"/>
          <p:cNvSpPr/>
          <p:nvPr/>
        </p:nvSpPr>
        <p:spPr>
          <a:xfrm>
            <a:off x="2852319" y="4342507"/>
            <a:ext cx="356539" cy="356494"/>
          </a:xfrm>
          <a:prstGeom prst="rect">
            <a:avLst/>
          </a:prstGeom>
          <a:noFill/>
          <a:ln/>
        </p:spPr>
        <p:txBody>
          <a:bodyPr wrap="square" lIns="0" tIns="0" rIns="0" bIns="0" rtlCol="0" anchor="t"/>
          <a:lstStyle/>
          <a:p>
            <a:pPr algn="l" indent="0" marL="0">
              <a:buNone/>
            </a:pPr>
            <a:r>
              <a:rPr lang="en-US" sz="1821" dirty="0">
                <a:solidFill>
                  <a:srgbClr val="1500B1">
                    <a:alpha val="100000"/>
                  </a:srgbClr>
                </a:solidFill>
                <a:latin typeface="Lato Regular" pitchFamily="34" charset="0"/>
                <a:ea typeface="Lato Regular" pitchFamily="34" charset="-122"/>
                <a:cs typeface="Lato Regular" pitchFamily="34" charset="-120"/>
              </a:rPr>
              <a:t>90</a:t>
            </a:r>
            <a:endParaRPr lang="en-US" sz="1821" dirty="0"/>
          </a:p>
        </p:txBody>
      </p:sp>
      <p:sp>
        <p:nvSpPr>
          <p:cNvPr id="29" name="Text 21"/>
          <p:cNvSpPr/>
          <p:nvPr/>
        </p:nvSpPr>
        <p:spPr>
          <a:xfrm>
            <a:off x="2718140" y="3825032"/>
            <a:ext cx="483555" cy="356494"/>
          </a:xfrm>
          <a:prstGeom prst="rect">
            <a:avLst/>
          </a:prstGeom>
          <a:noFill/>
          <a:ln/>
        </p:spPr>
        <p:txBody>
          <a:bodyPr wrap="square" lIns="0" tIns="0" rIns="0" bIns="0" rtlCol="0" anchor="t"/>
          <a:lstStyle/>
          <a:p>
            <a:pPr algn="l" indent="0" marL="0">
              <a:buNone/>
            </a:pPr>
            <a:r>
              <a:rPr lang="en-US" sz="1821" dirty="0">
                <a:solidFill>
                  <a:srgbClr val="1500B1">
                    <a:alpha val="100000"/>
                  </a:srgbClr>
                </a:solidFill>
                <a:latin typeface="Lato Regular" pitchFamily="34" charset="0"/>
                <a:ea typeface="Lato Regular" pitchFamily="34" charset="-122"/>
                <a:cs typeface="Lato Regular" pitchFamily="34" charset="-120"/>
              </a:rPr>
              <a:t>100</a:t>
            </a:r>
            <a:endParaRPr lang="en-US" sz="1821" dirty="0"/>
          </a:p>
        </p:txBody>
      </p:sp>
      <p:pic>
        <p:nvPicPr>
          <p:cNvPr id="30"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368467" y="3771900"/>
            <a:ext cx="8291591" cy="5511006"/>
          </a:xfrm>
          <a:prstGeom prst="rect">
            <a:avLst/>
          </a:prstGeom>
        </p:spPr>
      </p:pic>
      <p:pic>
        <p:nvPicPr>
          <p:cNvPr id="31"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4512766" y="4185444"/>
            <a:ext cx="11567" cy="5258445"/>
          </a:xfrm>
          <a:prstGeom prst="rect">
            <a:avLst/>
          </a:prstGeom>
        </p:spPr>
      </p:pic>
      <p:pic>
        <p:nvPicPr>
          <p:cNvPr id="32"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5651279" y="4185444"/>
            <a:ext cx="11567" cy="5258445"/>
          </a:xfrm>
          <a:prstGeom prst="rect">
            <a:avLst/>
          </a:prstGeom>
        </p:spPr>
      </p:pic>
      <p:pic>
        <p:nvPicPr>
          <p:cNvPr id="33"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6789795" y="4185444"/>
            <a:ext cx="11567" cy="5258445"/>
          </a:xfrm>
          <a:prstGeom prst="rect">
            <a:avLst/>
          </a:prstGeom>
        </p:spPr>
      </p:pic>
      <p:pic>
        <p:nvPicPr>
          <p:cNvPr id="34"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7928309" y="4185444"/>
            <a:ext cx="11567" cy="5258445"/>
          </a:xfrm>
          <a:prstGeom prst="rect">
            <a:avLst/>
          </a:prstGeom>
        </p:spPr>
      </p:pic>
      <p:pic>
        <p:nvPicPr>
          <p:cNvPr id="35" name="Image 11"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9066828" y="4185444"/>
            <a:ext cx="11567" cy="5258445"/>
          </a:xfrm>
          <a:prstGeom prst="rect">
            <a:avLst/>
          </a:prstGeom>
        </p:spPr>
      </p:pic>
      <p:pic>
        <p:nvPicPr>
          <p:cNvPr id="36" name="Image 12" descr=" ">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10205341" y="4185444"/>
            <a:ext cx="11567" cy="5258445"/>
          </a:xfrm>
          <a:prstGeom prst="rect">
            <a:avLst/>
          </a:prstGeom>
        </p:spPr>
      </p:pic>
      <p:pic>
        <p:nvPicPr>
          <p:cNvPr id="37" name="Image 13" descr=" ">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11343854" y="4185444"/>
            <a:ext cx="11567" cy="5258445"/>
          </a:xfrm>
          <a:prstGeom prst="rect">
            <a:avLst/>
          </a:prstGeom>
        </p:spPr>
      </p:pic>
      <p:pic>
        <p:nvPicPr>
          <p:cNvPr id="38" name="Image 14" descr=" ">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3355539" y="5483845"/>
            <a:ext cx="8050168" cy="2373585"/>
          </a:xfrm>
          <a:prstGeom prst="rect">
            <a:avLst/>
          </a:prstGeom>
        </p:spPr>
      </p:pic>
      <p:pic>
        <p:nvPicPr>
          <p:cNvPr id="39" name="Image 15" descr=" ">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3369143" y="6359525"/>
            <a:ext cx="8044031" cy="2268538"/>
          </a:xfrm>
          <a:prstGeom prst="rect">
            <a:avLst/>
          </a:prstGeom>
        </p:spPr>
      </p:pic>
      <p:pic>
        <p:nvPicPr>
          <p:cNvPr id="40" name="Image 16" descr=" ">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4441751" y="6055643"/>
            <a:ext cx="153591" cy="153566"/>
          </a:xfrm>
          <a:prstGeom prst="rect">
            <a:avLst/>
          </a:prstGeom>
        </p:spPr>
      </p:pic>
      <p:pic>
        <p:nvPicPr>
          <p:cNvPr id="41" name="Image 17" descr=" ">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4441751" y="6981130"/>
            <a:ext cx="153591" cy="153566"/>
          </a:xfrm>
          <a:prstGeom prst="rect">
            <a:avLst/>
          </a:prstGeom>
        </p:spPr>
      </p:pic>
      <p:pic>
        <p:nvPicPr>
          <p:cNvPr id="42" name="Image 18" descr=" ">    </p:cNvPr>
          <p:cNvPicPr>
            <a:picLocks noChangeAspect="1"/>
          </p:cNvPicPr>
          <p:nvPr/>
        </p:nvPicPr>
        <p:blipFill>
          <a:blip r:embed="rId36">
            <a:extLst>
              <a:ext uri="{96DAC541-7B7A-43D3-8B79-37D633B846F1}">
                <asvg:svgBlip xmlns:asvg="http://schemas.microsoft.com/office/drawing/2016/SVG/main" r:embed="rId37"/>
              </a:ext>
            </a:extLst>
          </a:blip>
          <a:stretch>
            <a:fillRect/>
          </a:stretch>
        </p:blipFill>
        <p:spPr>
          <a:xfrm>
            <a:off x="5580267" y="5651277"/>
            <a:ext cx="153591" cy="153566"/>
          </a:xfrm>
          <a:prstGeom prst="rect">
            <a:avLst/>
          </a:prstGeom>
        </p:spPr>
      </p:pic>
      <p:pic>
        <p:nvPicPr>
          <p:cNvPr id="43" name="Image 19" descr=" ">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5580267" y="7415510"/>
            <a:ext cx="153591" cy="153566"/>
          </a:xfrm>
          <a:prstGeom prst="rect">
            <a:avLst/>
          </a:prstGeom>
        </p:spPr>
      </p:pic>
      <p:pic>
        <p:nvPicPr>
          <p:cNvPr id="44" name="Image 20" descr=" ">    </p:cNvPr>
          <p:cNvPicPr>
            <a:picLocks noChangeAspect="1"/>
          </p:cNvPicPr>
          <p:nvPr/>
        </p:nvPicPr>
        <p:blipFill>
          <a:blip r:embed="rId40">
            <a:extLst>
              <a:ext uri="{96DAC541-7B7A-43D3-8B79-37D633B846F1}">
                <asvg:svgBlip xmlns:asvg="http://schemas.microsoft.com/office/drawing/2016/SVG/main" r:embed="rId41"/>
              </a:ext>
            </a:extLst>
          </a:blip>
          <a:stretch>
            <a:fillRect/>
          </a:stretch>
        </p:blipFill>
        <p:spPr>
          <a:xfrm>
            <a:off x="6718783" y="7732812"/>
            <a:ext cx="153591" cy="153566"/>
          </a:xfrm>
          <a:prstGeom prst="rect">
            <a:avLst/>
          </a:prstGeom>
        </p:spPr>
      </p:pic>
      <p:pic>
        <p:nvPicPr>
          <p:cNvPr id="45" name="Image 21" descr=" ">    </p:cNvPr>
          <p:cNvPicPr>
            <a:picLocks noChangeAspect="1"/>
          </p:cNvPicPr>
          <p:nvPr/>
        </p:nvPicPr>
        <p:blipFill>
          <a:blip r:embed="rId42">
            <a:extLst>
              <a:ext uri="{96DAC541-7B7A-43D3-8B79-37D633B846F1}">
                <asvg:svgBlip xmlns:asvg="http://schemas.microsoft.com/office/drawing/2016/SVG/main" r:embed="rId43"/>
              </a:ext>
            </a:extLst>
          </a:blip>
          <a:stretch>
            <a:fillRect/>
          </a:stretch>
        </p:blipFill>
        <p:spPr>
          <a:xfrm>
            <a:off x="6718783" y="6311826"/>
            <a:ext cx="153591" cy="153566"/>
          </a:xfrm>
          <a:prstGeom prst="rect">
            <a:avLst/>
          </a:prstGeom>
        </p:spPr>
      </p:pic>
      <p:pic>
        <p:nvPicPr>
          <p:cNvPr id="46" name="Image 22" descr=" ">    </p:cNvPr>
          <p:cNvPicPr>
            <a:picLocks noChangeAspect="1"/>
          </p:cNvPicPr>
          <p:nvPr/>
        </p:nvPicPr>
        <p:blipFill>
          <a:blip r:embed="rId44">
            <a:extLst>
              <a:ext uri="{96DAC541-7B7A-43D3-8B79-37D633B846F1}">
                <asvg:svgBlip xmlns:asvg="http://schemas.microsoft.com/office/drawing/2016/SVG/main" r:embed="rId45"/>
              </a:ext>
            </a:extLst>
          </a:blip>
          <a:stretch>
            <a:fillRect/>
          </a:stretch>
        </p:blipFill>
        <p:spPr>
          <a:xfrm>
            <a:off x="7861923" y="6733232"/>
            <a:ext cx="153591" cy="153566"/>
          </a:xfrm>
          <a:prstGeom prst="rect">
            <a:avLst/>
          </a:prstGeom>
        </p:spPr>
      </p:pic>
      <p:pic>
        <p:nvPicPr>
          <p:cNvPr id="47" name="Image 23" descr=" ">    </p:cNvPr>
          <p:cNvPicPr>
            <a:picLocks noChangeAspect="1"/>
          </p:cNvPicPr>
          <p:nvPr/>
        </p:nvPicPr>
        <p:blipFill>
          <a:blip r:embed="rId46">
            <a:extLst>
              <a:ext uri="{96DAC541-7B7A-43D3-8B79-37D633B846F1}">
                <asvg:svgBlip xmlns:asvg="http://schemas.microsoft.com/office/drawing/2016/SVG/main" r:embed="rId47"/>
              </a:ext>
            </a:extLst>
          </a:blip>
          <a:stretch>
            <a:fillRect/>
          </a:stretch>
        </p:blipFill>
        <p:spPr>
          <a:xfrm>
            <a:off x="7861923" y="6420644"/>
            <a:ext cx="153591" cy="153566"/>
          </a:xfrm>
          <a:prstGeom prst="rect">
            <a:avLst/>
          </a:prstGeom>
        </p:spPr>
      </p:pic>
      <p:pic>
        <p:nvPicPr>
          <p:cNvPr id="48" name="Image 24" descr=" ">    </p:cNvPr>
          <p:cNvPicPr>
            <a:picLocks noChangeAspect="1"/>
          </p:cNvPicPr>
          <p:nvPr/>
        </p:nvPicPr>
        <p:blipFill>
          <a:blip r:embed="rId48">
            <a:extLst>
              <a:ext uri="{96DAC541-7B7A-43D3-8B79-37D633B846F1}">
                <asvg:svgBlip xmlns:asvg="http://schemas.microsoft.com/office/drawing/2016/SVG/main" r:embed="rId49"/>
              </a:ext>
            </a:extLst>
          </a:blip>
          <a:stretch>
            <a:fillRect/>
          </a:stretch>
        </p:blipFill>
        <p:spPr>
          <a:xfrm>
            <a:off x="8995813" y="7667575"/>
            <a:ext cx="153591" cy="153566"/>
          </a:xfrm>
          <a:prstGeom prst="rect">
            <a:avLst/>
          </a:prstGeom>
        </p:spPr>
      </p:pic>
      <p:pic>
        <p:nvPicPr>
          <p:cNvPr id="49" name="Image 25" descr=" ">    </p:cNvPr>
          <p:cNvPicPr>
            <a:picLocks noChangeAspect="1"/>
          </p:cNvPicPr>
          <p:nvPr/>
        </p:nvPicPr>
        <p:blipFill>
          <a:blip r:embed="rId50">
            <a:extLst>
              <a:ext uri="{96DAC541-7B7A-43D3-8B79-37D633B846F1}">
                <asvg:svgBlip xmlns:asvg="http://schemas.microsoft.com/office/drawing/2016/SVG/main" r:embed="rId51"/>
              </a:ext>
            </a:extLst>
          </a:blip>
          <a:stretch>
            <a:fillRect/>
          </a:stretch>
        </p:blipFill>
        <p:spPr>
          <a:xfrm>
            <a:off x="8995813" y="7076877"/>
            <a:ext cx="153591" cy="153566"/>
          </a:xfrm>
          <a:prstGeom prst="rect">
            <a:avLst/>
          </a:prstGeom>
        </p:spPr>
      </p:pic>
      <p:pic>
        <p:nvPicPr>
          <p:cNvPr id="50" name="Image 26" descr=" ">    </p:cNvPr>
          <p:cNvPicPr>
            <a:picLocks noChangeAspect="1"/>
          </p:cNvPicPr>
          <p:nvPr/>
        </p:nvPicPr>
        <p:blipFill>
          <a:blip r:embed="rId52">
            <a:extLst>
              <a:ext uri="{96DAC541-7B7A-43D3-8B79-37D633B846F1}">
                <asvg:svgBlip xmlns:asvg="http://schemas.microsoft.com/office/drawing/2016/SVG/main" r:embed="rId53"/>
              </a:ext>
            </a:extLst>
          </a:blip>
          <a:stretch>
            <a:fillRect/>
          </a:stretch>
        </p:blipFill>
        <p:spPr>
          <a:xfrm>
            <a:off x="10138955" y="6972449"/>
            <a:ext cx="153591" cy="153566"/>
          </a:xfrm>
          <a:prstGeom prst="rect">
            <a:avLst/>
          </a:prstGeom>
        </p:spPr>
      </p:pic>
      <p:pic>
        <p:nvPicPr>
          <p:cNvPr id="51" name="Image 27" descr=" ">    </p:cNvPr>
          <p:cNvPicPr>
            <a:picLocks noChangeAspect="1"/>
          </p:cNvPicPr>
          <p:nvPr/>
        </p:nvPicPr>
        <p:blipFill>
          <a:blip r:embed="rId54">
            <a:extLst>
              <a:ext uri="{96DAC541-7B7A-43D3-8B79-37D633B846F1}">
                <asvg:svgBlip xmlns:asvg="http://schemas.microsoft.com/office/drawing/2016/SVG/main" r:embed="rId55"/>
              </a:ext>
            </a:extLst>
          </a:blip>
          <a:stretch>
            <a:fillRect/>
          </a:stretch>
        </p:blipFill>
        <p:spPr>
          <a:xfrm>
            <a:off x="10138955" y="6572771"/>
            <a:ext cx="153591" cy="153566"/>
          </a:xfrm>
          <a:prstGeom prst="rect">
            <a:avLst/>
          </a:prstGeom>
        </p:spPr>
      </p:pic>
      <p:sp>
        <p:nvSpPr>
          <p:cNvPr id="52" name="Shape 22"/>
          <p:cNvSpPr/>
          <p:nvPr/>
        </p:nvSpPr>
        <p:spPr>
          <a:xfrm>
            <a:off x="14403600" y="4191000"/>
            <a:ext cx="5601400" cy="7620000"/>
          </a:xfrm>
          <a:prstGeom prst="rect">
            <a:avLst/>
          </a:prstGeom>
          <a:noFill/>
          <a:ln/>
        </p:spPr>
      </p:sp>
      <p:sp>
        <p:nvSpPr>
          <p:cNvPr id="53" name="Shape 23"/>
          <p:cNvSpPr/>
          <p:nvPr/>
        </p:nvSpPr>
        <p:spPr>
          <a:xfrm>
            <a:off x="14403600" y="4191000"/>
            <a:ext cx="5601400" cy="7620000"/>
          </a:xfrm>
          <a:prstGeom prst="rect">
            <a:avLst/>
          </a:prstGeom>
          <a:noFill/>
          <a:ln/>
        </p:spPr>
      </p:sp>
      <p:pic>
        <p:nvPicPr>
          <p:cNvPr id="54" name="Image 28" descr=" ">    </p:cNvPr>
          <p:cNvPicPr>
            <a:picLocks noChangeAspect="1"/>
          </p:cNvPicPr>
          <p:nvPr/>
        </p:nvPicPr>
        <p:blipFill>
          <a:blip r:embed="rId56"/>
          <a:stretch>
            <a:fillRect/>
          </a:stretch>
        </p:blipFill>
        <p:spPr>
          <a:xfrm>
            <a:off x="14403600" y="4191000"/>
            <a:ext cx="5575997" cy="5575300"/>
          </a:xfrm>
          <a:prstGeom prst="rect">
            <a:avLst/>
          </a:prstGeom>
        </p:spPr>
      </p:pic>
      <p:pic>
        <p:nvPicPr>
          <p:cNvPr id="55" name="Image 29" descr=" ">    </p:cNvPr>
          <p:cNvPicPr>
            <a:picLocks noChangeAspect="1"/>
          </p:cNvPicPr>
          <p:nvPr/>
        </p:nvPicPr>
        <p:blipFill>
          <a:blip r:embed="rId57"/>
          <a:stretch>
            <a:fillRect/>
          </a:stretch>
        </p:blipFill>
        <p:spPr>
          <a:xfrm>
            <a:off x="14403600" y="4191000"/>
            <a:ext cx="5575997" cy="5575300"/>
          </a:xfrm>
          <a:prstGeom prst="rect">
            <a:avLst/>
          </a:prstGeom>
        </p:spPr>
      </p:pic>
      <p:sp>
        <p:nvSpPr>
          <p:cNvPr id="56" name="Shape 24"/>
          <p:cNvSpPr/>
          <p:nvPr/>
        </p:nvSpPr>
        <p:spPr>
          <a:xfrm>
            <a:off x="16302488" y="6365379"/>
            <a:ext cx="1790924" cy="1226566"/>
          </a:xfrm>
          <a:prstGeom prst="rect">
            <a:avLst/>
          </a:prstGeom>
          <a:noFill/>
          <a:ln/>
        </p:spPr>
      </p:sp>
      <p:sp>
        <p:nvSpPr>
          <p:cNvPr id="57" name="Text 25"/>
          <p:cNvSpPr/>
          <p:nvPr/>
        </p:nvSpPr>
        <p:spPr>
          <a:xfrm>
            <a:off x="16302488" y="6381750"/>
            <a:ext cx="1994149" cy="863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Orelega One Regular" pitchFamily="34" charset="0"/>
                <a:ea typeface="Orelega One Regular" pitchFamily="34" charset="-122"/>
                <a:cs typeface="Orelega One Regular" pitchFamily="34" charset="-120"/>
              </a:rPr>
              <a:t>34.574</a:t>
            </a:r>
            <a:endParaRPr lang="en-US" sz="4800" dirty="0"/>
          </a:p>
        </p:txBody>
      </p:sp>
      <p:sp>
        <p:nvSpPr>
          <p:cNvPr id="58" name="Text 26"/>
          <p:cNvSpPr/>
          <p:nvPr/>
        </p:nvSpPr>
        <p:spPr>
          <a:xfrm>
            <a:off x="16747043" y="7042150"/>
            <a:ext cx="1037296" cy="668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Total</a:t>
            </a:r>
            <a:endParaRPr lang="en-US" sz="3200" dirty="0"/>
          </a:p>
        </p:txBody>
      </p:sp>
      <p:sp>
        <p:nvSpPr>
          <p:cNvPr id="59" name="Shape 27"/>
          <p:cNvSpPr/>
          <p:nvPr/>
        </p:nvSpPr>
        <p:spPr>
          <a:xfrm>
            <a:off x="13260457" y="10515600"/>
            <a:ext cx="7874984" cy="1828800"/>
          </a:xfrm>
          <a:prstGeom prst="rect">
            <a:avLst/>
          </a:prstGeom>
          <a:noFill/>
          <a:ln/>
        </p:spPr>
      </p:sp>
      <p:sp>
        <p:nvSpPr>
          <p:cNvPr id="60" name="Shape 28"/>
          <p:cNvSpPr/>
          <p:nvPr/>
        </p:nvSpPr>
        <p:spPr>
          <a:xfrm>
            <a:off x="13260457" y="10515600"/>
            <a:ext cx="7874984" cy="1828800"/>
          </a:xfrm>
          <a:prstGeom prst="rect">
            <a:avLst/>
          </a:prstGeom>
          <a:noFill/>
          <a:ln/>
        </p:spPr>
      </p:sp>
      <p:sp>
        <p:nvSpPr>
          <p:cNvPr id="61" name="Text 29"/>
          <p:cNvSpPr/>
          <p:nvPr/>
        </p:nvSpPr>
        <p:spPr>
          <a:xfrm>
            <a:off x="13158845" y="10515600"/>
            <a:ext cx="8078210" cy="8636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Orelega One Regular" pitchFamily="34" charset="0"/>
                <a:ea typeface="Orelega One Regular" pitchFamily="34" charset="-122"/>
                <a:cs typeface="Orelega One Regular" pitchFamily="34" charset="-120"/>
              </a:rPr>
              <a:t>Treasure Found</a:t>
            </a:r>
            <a:endParaRPr lang="en-US" sz="4800" dirty="0"/>
          </a:p>
        </p:txBody>
      </p:sp>
      <p:sp>
        <p:nvSpPr>
          <p:cNvPr id="62" name="Text 30"/>
          <p:cNvSpPr/>
          <p:nvPr/>
        </p:nvSpPr>
        <p:spPr>
          <a:xfrm>
            <a:off x="13192716" y="11277600"/>
            <a:ext cx="8010468" cy="12022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record of the amount of treasure found per month</a:t>
            </a:r>
            <a:endParaRPr lang="en-US" sz="3200" dirty="0"/>
          </a:p>
        </p:txBody>
      </p:sp>
      <p:sp>
        <p:nvSpPr>
          <p:cNvPr id="63" name="Shape 31"/>
          <p:cNvSpPr/>
          <p:nvPr/>
        </p:nvSpPr>
        <p:spPr>
          <a:xfrm>
            <a:off x="3251606" y="10515600"/>
            <a:ext cx="7874984" cy="1828800"/>
          </a:xfrm>
          <a:prstGeom prst="rect">
            <a:avLst/>
          </a:prstGeom>
          <a:noFill/>
          <a:ln/>
        </p:spPr>
      </p:sp>
      <p:sp>
        <p:nvSpPr>
          <p:cNvPr id="64" name="Shape 32"/>
          <p:cNvSpPr/>
          <p:nvPr/>
        </p:nvSpPr>
        <p:spPr>
          <a:xfrm>
            <a:off x="3251606" y="10515600"/>
            <a:ext cx="7874984" cy="1828800"/>
          </a:xfrm>
          <a:prstGeom prst="rect">
            <a:avLst/>
          </a:prstGeom>
          <a:noFill/>
          <a:ln/>
        </p:spPr>
      </p:sp>
      <p:sp>
        <p:nvSpPr>
          <p:cNvPr id="65" name="Text 33"/>
          <p:cNvSpPr/>
          <p:nvPr/>
        </p:nvSpPr>
        <p:spPr>
          <a:xfrm>
            <a:off x="3149994" y="10515600"/>
            <a:ext cx="8078210" cy="8636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Orelega One Regular" pitchFamily="34" charset="0"/>
                <a:ea typeface="Orelega One Regular" pitchFamily="34" charset="-122"/>
                <a:cs typeface="Orelega One Regular" pitchFamily="34" charset="-120"/>
              </a:rPr>
              <a:t>Spellcasting Progress</a:t>
            </a:r>
            <a:endParaRPr lang="en-US" sz="4800" dirty="0"/>
          </a:p>
        </p:txBody>
      </p:sp>
      <p:sp>
        <p:nvSpPr>
          <p:cNvPr id="66" name="Text 34"/>
          <p:cNvSpPr/>
          <p:nvPr/>
        </p:nvSpPr>
        <p:spPr>
          <a:xfrm>
            <a:off x="3183865" y="11277600"/>
            <a:ext cx="8010468" cy="12022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record of the number of spells cast per year</a:t>
            </a:r>
            <a:endParaRPr lang="en-US" sz="3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444556" y="9664700"/>
            <a:ext cx="3632654" cy="36322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979597" y="862657"/>
            <a:ext cx="3283329" cy="1692523"/>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468734" y="317500"/>
            <a:ext cx="2654632" cy="26416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 ">    </p:cNvPr>
          <p:cNvPicPr>
            <a:picLocks noChangeAspect="1"/>
          </p:cNvPicPr>
          <p:nvPr/>
        </p:nvPicPr>
        <p:blipFill>
          <a:blip r:embed="rId7"/>
          <a:stretch>
            <a:fillRect/>
          </a:stretch>
        </p:blipFill>
        <p:spPr>
          <a:xfrm>
            <a:off x="23523340" y="10820400"/>
            <a:ext cx="711289" cy="2590800"/>
          </a:xfrm>
          <a:prstGeom prst="rect">
            <a:avLst/>
          </a:prstGeom>
        </p:spPr>
      </p:pic>
      <p:sp>
        <p:nvSpPr>
          <p:cNvPr id="7" name="Shape 1"/>
          <p:cNvSpPr/>
          <p:nvPr/>
        </p:nvSpPr>
        <p:spPr>
          <a:xfrm>
            <a:off x="13450981" y="6870700"/>
            <a:ext cx="8738692" cy="1930400"/>
          </a:xfrm>
          <a:prstGeom prst="rect">
            <a:avLst/>
          </a:prstGeom>
          <a:noFill/>
          <a:ln/>
        </p:spPr>
      </p:sp>
      <p:sp>
        <p:nvSpPr>
          <p:cNvPr id="8" name="Shape 2"/>
          <p:cNvSpPr/>
          <p:nvPr/>
        </p:nvSpPr>
        <p:spPr>
          <a:xfrm>
            <a:off x="13450981" y="6870700"/>
            <a:ext cx="8738692" cy="1930400"/>
          </a:xfrm>
          <a:prstGeom prst="rect">
            <a:avLst/>
          </a:prstGeom>
          <a:noFill/>
          <a:ln/>
        </p:spPr>
      </p:sp>
      <p:sp>
        <p:nvSpPr>
          <p:cNvPr id="9" name="Text 3"/>
          <p:cNvSpPr/>
          <p:nvPr/>
        </p:nvSpPr>
        <p:spPr>
          <a:xfrm>
            <a:off x="13450981" y="6870700"/>
            <a:ext cx="8941918" cy="863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Orelega One Regular" pitchFamily="34" charset="0"/>
                <a:ea typeface="Orelega One Regular" pitchFamily="34" charset="-122"/>
                <a:cs typeface="Orelega One Regular" pitchFamily="34" charset="-120"/>
              </a:rPr>
              <a:t>A web application</a:t>
            </a:r>
            <a:endParaRPr lang="en-US" sz="4800" dirty="0"/>
          </a:p>
        </p:txBody>
      </p:sp>
      <p:sp>
        <p:nvSpPr>
          <p:cNvPr id="10" name="Text 4"/>
          <p:cNvSpPr/>
          <p:nvPr/>
        </p:nvSpPr>
        <p:spPr>
          <a:xfrm>
            <a:off x="13450981" y="7734300"/>
            <a:ext cx="8874176" cy="1202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web application designed for discovering the world of fantasy</a:t>
            </a:r>
            <a:endParaRPr lang="en-US" sz="3200" dirty="0"/>
          </a:p>
        </p:txBody>
      </p:sp>
      <p:pic>
        <p:nvPicPr>
          <p:cNvPr id="11"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54032" y="3251200"/>
            <a:ext cx="13768521" cy="8166100"/>
          </a:xfrm>
          <a:prstGeom prst="rect">
            <a:avLst/>
          </a:prstGeom>
        </p:spPr>
      </p:pic>
      <p:pic>
        <p:nvPicPr>
          <p:cNvPr id="12"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2184673" y="3594100"/>
            <a:ext cx="9894537" cy="6489700"/>
          </a:xfrm>
          <a:prstGeom prst="rect">
            <a:avLst/>
          </a:prstGeom>
        </p:spPr>
      </p:pic>
      <p:sp>
        <p:nvSpPr>
          <p:cNvPr id="13" name="Text 5"/>
          <p:cNvSpPr/>
          <p:nvPr/>
        </p:nvSpPr>
        <p:spPr>
          <a:xfrm>
            <a:off x="13374772" y="4737100"/>
            <a:ext cx="10690503" cy="14435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Orelega One Regular" pitchFamily="34" charset="0"/>
                <a:ea typeface="Orelega One Regular" pitchFamily="34" charset="-122"/>
                <a:cs typeface="Orelega One Regular" pitchFamily="34" charset="-120"/>
              </a:rPr>
              <a:t>Portal to Adventure</a:t>
            </a:r>
            <a:endParaRPr lang="en-US" sz="8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304838" y="101600"/>
            <a:ext cx="1536892" cy="17653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604400" y="393700"/>
            <a:ext cx="3670759" cy="5969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3116889" y="393700"/>
            <a:ext cx="723990" cy="5969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1529191" y="11303000"/>
            <a:ext cx="2857857" cy="24130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8" name="Shape 1"/>
          <p:cNvSpPr/>
          <p:nvPr/>
        </p:nvSpPr>
        <p:spPr>
          <a:xfrm>
            <a:off x="2946768" y="4152900"/>
            <a:ext cx="8738692" cy="1930400"/>
          </a:xfrm>
          <a:prstGeom prst="rect">
            <a:avLst/>
          </a:prstGeom>
          <a:noFill/>
          <a:ln/>
        </p:spPr>
      </p:sp>
      <p:sp>
        <p:nvSpPr>
          <p:cNvPr id="9" name="Shape 2"/>
          <p:cNvSpPr/>
          <p:nvPr/>
        </p:nvSpPr>
        <p:spPr>
          <a:xfrm>
            <a:off x="2946768" y="4152900"/>
            <a:ext cx="8738692" cy="1930400"/>
          </a:xfrm>
          <a:prstGeom prst="rect">
            <a:avLst/>
          </a:prstGeom>
          <a:noFill/>
          <a:ln/>
        </p:spPr>
      </p:sp>
      <p:sp>
        <p:nvSpPr>
          <p:cNvPr id="10" name="Text 3"/>
          <p:cNvSpPr/>
          <p:nvPr/>
        </p:nvSpPr>
        <p:spPr>
          <a:xfrm>
            <a:off x="2946768" y="4152900"/>
            <a:ext cx="8941918" cy="863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Orelega One Regular" pitchFamily="34" charset="0"/>
                <a:ea typeface="Orelega One Regular" pitchFamily="34" charset="-122"/>
                <a:cs typeface="Orelega One Regular" pitchFamily="34" charset="-120"/>
              </a:rPr>
              <a:t>An mobile app</a:t>
            </a:r>
            <a:endParaRPr lang="en-US" sz="4800" dirty="0"/>
          </a:p>
        </p:txBody>
      </p:sp>
      <p:sp>
        <p:nvSpPr>
          <p:cNvPr id="11" name="Text 4"/>
          <p:cNvSpPr/>
          <p:nvPr/>
        </p:nvSpPr>
        <p:spPr>
          <a:xfrm>
            <a:off x="2946768" y="5016500"/>
            <a:ext cx="8874176" cy="1202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An app designed for exploring and experiencing the enchanting realm of fantasy</a:t>
            </a:r>
            <a:endParaRPr lang="en-US" sz="3200" dirty="0"/>
          </a:p>
        </p:txBody>
      </p:sp>
      <p:sp>
        <p:nvSpPr>
          <p:cNvPr id="12" name="Text 5"/>
          <p:cNvSpPr/>
          <p:nvPr/>
        </p:nvSpPr>
        <p:spPr>
          <a:xfrm>
            <a:off x="2946768" y="7658100"/>
            <a:ext cx="9090103" cy="3615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Explore a magical world</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Experience fantasy firsthand</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Immerse in a realm of magic</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Discover untold wonders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Live your fantasy dreams</a:t>
            </a:r>
            <a:endParaRPr lang="en-US" sz="3200" dirty="0"/>
          </a:p>
        </p:txBody>
      </p:sp>
      <p:sp>
        <p:nvSpPr>
          <p:cNvPr id="13" name="Text 6"/>
          <p:cNvSpPr/>
          <p:nvPr/>
        </p:nvSpPr>
        <p:spPr>
          <a:xfrm>
            <a:off x="2895962" y="1854200"/>
            <a:ext cx="12900579" cy="14435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Orelega One Regular" pitchFamily="34" charset="0"/>
                <a:ea typeface="Orelega One Regular" pitchFamily="34" charset="-122"/>
                <a:cs typeface="Orelega One Regular" pitchFamily="34" charset="-120"/>
              </a:rPr>
              <a:t>The Future of Fantasy</a:t>
            </a:r>
            <a:endParaRPr lang="en-US" sz="8000" dirty="0"/>
          </a:p>
        </p:txBody>
      </p:sp>
      <p:pic>
        <p:nvPicPr>
          <p:cNvPr id="14"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5457832" y="1028700"/>
            <a:ext cx="5474384" cy="11849100"/>
          </a:xfrm>
          <a:prstGeom prst="rect">
            <a:avLst/>
          </a:prstGeom>
        </p:spPr>
      </p:pic>
      <p:pic>
        <p:nvPicPr>
          <p:cNvPr id="15"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5648356" y="1765300"/>
            <a:ext cx="5106038" cy="107950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7087486" y="12890500"/>
            <a:ext cx="2083060" cy="4699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986448" y="10718800"/>
            <a:ext cx="2400600" cy="29972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387522" y="12283554"/>
            <a:ext cx="1281759" cy="1432446"/>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0"/>
            <a:ext cx="2778984" cy="2232521"/>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8150569" y="0"/>
            <a:ext cx="2083060" cy="10414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1"/>
          <a:stretch>
            <a:fillRect/>
          </a:stretch>
        </p:blipFill>
        <p:spPr>
          <a:xfrm>
            <a:off x="23523340" y="10820400"/>
            <a:ext cx="711289" cy="2590800"/>
          </a:xfrm>
          <a:prstGeom prst="rect">
            <a:avLst/>
          </a:prstGeom>
        </p:spPr>
      </p:pic>
      <p:sp>
        <p:nvSpPr>
          <p:cNvPr id="9" name="Shape 1"/>
          <p:cNvSpPr/>
          <p:nvPr/>
        </p:nvSpPr>
        <p:spPr>
          <a:xfrm>
            <a:off x="16880410" y="4025900"/>
            <a:ext cx="5715714" cy="2463800"/>
          </a:xfrm>
          <a:prstGeom prst="rect">
            <a:avLst/>
          </a:prstGeom>
          <a:noFill/>
          <a:ln/>
        </p:spPr>
      </p:sp>
      <p:sp>
        <p:nvSpPr>
          <p:cNvPr id="10" name="Shape 2"/>
          <p:cNvSpPr/>
          <p:nvPr/>
        </p:nvSpPr>
        <p:spPr>
          <a:xfrm>
            <a:off x="16880410" y="4025900"/>
            <a:ext cx="5715714" cy="2463800"/>
          </a:xfrm>
          <a:prstGeom prst="rect">
            <a:avLst/>
          </a:prstGeom>
          <a:noFill/>
          <a:ln/>
        </p:spPr>
      </p:sp>
      <p:sp>
        <p:nvSpPr>
          <p:cNvPr id="11" name="Text 3"/>
          <p:cNvSpPr/>
          <p:nvPr/>
        </p:nvSpPr>
        <p:spPr>
          <a:xfrm>
            <a:off x="16880410" y="4025900"/>
            <a:ext cx="5918940" cy="863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Orelega One Regular" pitchFamily="34" charset="0"/>
                <a:ea typeface="Orelega One Regular" pitchFamily="34" charset="-122"/>
                <a:cs typeface="Orelega One Regular" pitchFamily="34" charset="-120"/>
              </a:rPr>
              <a:t>A web application</a:t>
            </a:r>
            <a:endParaRPr lang="en-US" sz="4800" dirty="0"/>
          </a:p>
        </p:txBody>
      </p:sp>
      <p:sp>
        <p:nvSpPr>
          <p:cNvPr id="12" name="Text 4"/>
          <p:cNvSpPr/>
          <p:nvPr/>
        </p:nvSpPr>
        <p:spPr>
          <a:xfrm>
            <a:off x="16880410" y="4889500"/>
            <a:ext cx="5851198" cy="1735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web application designed for discovering the world of fantasy</a:t>
            </a:r>
            <a:endParaRPr lang="en-US" sz="3200" dirty="0"/>
          </a:p>
        </p:txBody>
      </p:sp>
      <p:sp>
        <p:nvSpPr>
          <p:cNvPr id="13" name="Text 5"/>
          <p:cNvSpPr/>
          <p:nvPr/>
        </p:nvSpPr>
        <p:spPr>
          <a:xfrm>
            <a:off x="825603" y="4064000"/>
            <a:ext cx="7007042" cy="47582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Orelega One Regular" pitchFamily="34" charset="0"/>
                <a:ea typeface="Orelega One Regular" pitchFamily="34" charset="-122"/>
                <a:cs typeface="Orelega One Regular" pitchFamily="34" charset="-120"/>
              </a:rPr>
              <a:t>A Gateway to a World of Fantasy and Wonder</a:t>
            </a:r>
            <a:endParaRPr lang="en-US" sz="8000" dirty="0"/>
          </a:p>
        </p:txBody>
      </p:sp>
      <p:sp>
        <p:nvSpPr>
          <p:cNvPr id="14" name="Text 6"/>
          <p:cNvSpPr/>
          <p:nvPr/>
        </p:nvSpPr>
        <p:spPr>
          <a:xfrm>
            <a:off x="16766096" y="7734300"/>
            <a:ext cx="6994341" cy="5012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Immerse yourself in the world of magic and mystery</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Explore uncharted territories and fantastical lands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Meet mythical creatures and legendary beings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Uncover hidden treasures and secret treasures</a:t>
            </a:r>
            <a:endParaRPr lang="en-US" sz="3200" dirty="0"/>
          </a:p>
        </p:txBody>
      </p:sp>
      <p:pic>
        <p:nvPicPr>
          <p:cNvPr id="15"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7900387" y="749300"/>
            <a:ext cx="8573572" cy="12331700"/>
          </a:xfrm>
          <a:prstGeom prst="rect">
            <a:avLst/>
          </a:prstGeom>
        </p:spPr>
      </p:pic>
      <p:pic>
        <p:nvPicPr>
          <p:cNvPr id="16"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8395749" y="1803400"/>
            <a:ext cx="7582848" cy="102362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Text 1"/>
          <p:cNvSpPr/>
          <p:nvPr/>
        </p:nvSpPr>
        <p:spPr>
          <a:xfrm>
            <a:off x="15690694" y="698500"/>
            <a:ext cx="7464300" cy="2548467"/>
          </a:xfrm>
          <a:prstGeom prst="rect">
            <a:avLst/>
          </a:prstGeom>
          <a:noFill/>
          <a:ln/>
        </p:spPr>
        <p:txBody>
          <a:bodyPr wrap="square" lIns="0" tIns="0" rIns="0" bIns="0" rtlCol="0" anchor="t"/>
          <a:lstStyle/>
          <a:p>
            <a:pPr algn="r" indent="0" marL="0">
              <a:buNone/>
            </a:pPr>
            <a:r>
              <a:rPr lang="en-US" sz="8000" dirty="0">
                <a:solidFill>
                  <a:srgbClr val="FFFFFF">
                    <a:alpha val="100000"/>
                  </a:srgbClr>
                </a:solidFill>
                <a:latin typeface="Orelega One Regular" pitchFamily="34" charset="0"/>
                <a:ea typeface="Orelega One Regular" pitchFamily="34" charset="-122"/>
                <a:cs typeface="Orelega One Regular" pitchFamily="34" charset="-120"/>
              </a:rPr>
              <a:t>A Magic Picture</a:t>
            </a:r>
            <a:endParaRPr lang="en-US" sz="8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9077784" y="6616700"/>
            <a:ext cx="5309264" cy="6389638"/>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10807695"/>
            <a:ext cx="2782516" cy="2908305"/>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201646" y="0"/>
            <a:ext cx="2142980" cy="151968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0"/>
            <a:ext cx="3607251" cy="27305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511489" y="4419600"/>
            <a:ext cx="495362" cy="49530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460683" y="5664200"/>
            <a:ext cx="609676" cy="609600"/>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 ">    </p:cNvPr>
          <p:cNvPicPr>
            <a:picLocks noChangeAspect="1"/>
          </p:cNvPicPr>
          <p:nvPr/>
        </p:nvPicPr>
        <p:blipFill>
          <a:blip r:embed="rId13"/>
          <a:stretch>
            <a:fillRect/>
          </a:stretch>
        </p:blipFill>
        <p:spPr>
          <a:xfrm>
            <a:off x="23523340" y="10820400"/>
            <a:ext cx="711289" cy="2590800"/>
          </a:xfrm>
          <a:prstGeom prst="rect">
            <a:avLst/>
          </a:prstGeom>
        </p:spPr>
      </p:pic>
      <p:sp>
        <p:nvSpPr>
          <p:cNvPr id="10" name="Text 1"/>
          <p:cNvSpPr/>
          <p:nvPr/>
        </p:nvSpPr>
        <p:spPr>
          <a:xfrm>
            <a:off x="8645547" y="4394200"/>
            <a:ext cx="7108655" cy="2319867"/>
          </a:xfrm>
          <a:prstGeom prst="rect">
            <a:avLst/>
          </a:prstGeom>
          <a:noFill/>
          <a:ln/>
        </p:spPr>
        <p:txBody>
          <a:bodyPr wrap="square" lIns="0" tIns="0" rIns="0" bIns="0" rtlCol="0" anchor="t"/>
          <a:lstStyle/>
          <a:p>
            <a:pPr algn="ctr" indent="0" marL="0">
              <a:buNone/>
            </a:pPr>
            <a:r>
              <a:rPr lang="en-US" sz="12800" dirty="0">
                <a:solidFill>
                  <a:srgbClr val="272727">
                    <a:alpha val="100000"/>
                  </a:srgbClr>
                </a:solidFill>
                <a:latin typeface="Orelega One Regular" pitchFamily="34" charset="0"/>
                <a:ea typeface="Orelega One Regular" pitchFamily="34" charset="-122"/>
                <a:cs typeface="Orelega One Regular" pitchFamily="34" charset="-120"/>
              </a:rPr>
              <a:t>Welcome</a:t>
            </a:r>
            <a:endParaRPr lang="en-US" sz="12800" dirty="0"/>
          </a:p>
        </p:txBody>
      </p:sp>
      <p:sp>
        <p:nvSpPr>
          <p:cNvPr id="11" name="Text 2"/>
          <p:cNvSpPr/>
          <p:nvPr/>
        </p:nvSpPr>
        <p:spPr>
          <a:xfrm>
            <a:off x="5000192" y="6921500"/>
            <a:ext cx="14399366" cy="2269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304838" y="101600"/>
            <a:ext cx="1536892" cy="17653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604400" y="393700"/>
            <a:ext cx="3670759" cy="5969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3116889" y="393700"/>
            <a:ext cx="723990" cy="5969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1529191" y="11303000"/>
            <a:ext cx="2857857" cy="24130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pic>
        <p:nvPicPr>
          <p:cNvPr id="8"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522765" y="3810000"/>
            <a:ext cx="14479810" cy="7861300"/>
          </a:xfrm>
          <a:prstGeom prst="rect">
            <a:avLst/>
          </a:prstGeom>
        </p:spPr>
      </p:pic>
      <p:sp>
        <p:nvSpPr>
          <p:cNvPr id="9" name="Text 1"/>
          <p:cNvSpPr/>
          <p:nvPr/>
        </p:nvSpPr>
        <p:spPr>
          <a:xfrm>
            <a:off x="5012893" y="1104900"/>
            <a:ext cx="14348560" cy="14435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Orelega One Regular" pitchFamily="34" charset="0"/>
                <a:ea typeface="Orelega One Regular" pitchFamily="34" charset="-122"/>
                <a:cs typeface="Orelega One Regular" pitchFamily="34" charset="-120"/>
              </a:rPr>
              <a:t>Fantasy Realm at a Glance</a:t>
            </a:r>
            <a:endParaRPr lang="en-US" sz="8000" dirty="0"/>
          </a:p>
        </p:txBody>
      </p:sp>
      <p:sp>
        <p:nvSpPr>
          <p:cNvPr id="10" name="Shape 2"/>
          <p:cNvSpPr/>
          <p:nvPr/>
        </p:nvSpPr>
        <p:spPr>
          <a:xfrm>
            <a:off x="1714714" y="4152900"/>
            <a:ext cx="6935067" cy="1828800"/>
          </a:xfrm>
          <a:prstGeom prst="rect">
            <a:avLst/>
          </a:prstGeom>
          <a:noFill/>
          <a:ln/>
        </p:spPr>
      </p:sp>
      <p:sp>
        <p:nvSpPr>
          <p:cNvPr id="11" name="Shape 3"/>
          <p:cNvSpPr/>
          <p:nvPr/>
        </p:nvSpPr>
        <p:spPr>
          <a:xfrm>
            <a:off x="1714714" y="4152900"/>
            <a:ext cx="6935067" cy="1828800"/>
          </a:xfrm>
          <a:prstGeom prst="rect">
            <a:avLst/>
          </a:prstGeom>
          <a:noFill/>
          <a:ln/>
        </p:spPr>
      </p:sp>
      <p:sp>
        <p:nvSpPr>
          <p:cNvPr id="12" name="Text 4"/>
          <p:cNvSpPr/>
          <p:nvPr/>
        </p:nvSpPr>
        <p:spPr>
          <a:xfrm>
            <a:off x="1714714" y="4152900"/>
            <a:ext cx="7138292" cy="863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Orelega One Regular" pitchFamily="34" charset="0"/>
                <a:ea typeface="Orelega One Regular" pitchFamily="34" charset="-122"/>
                <a:cs typeface="Orelega One Regular" pitchFamily="34" charset="-120"/>
              </a:rPr>
              <a:t>The Enchanted Forest</a:t>
            </a:r>
            <a:endParaRPr lang="en-US" sz="4800" dirty="0"/>
          </a:p>
        </p:txBody>
      </p:sp>
      <p:sp>
        <p:nvSpPr>
          <p:cNvPr id="13" name="Text 5"/>
          <p:cNvSpPr/>
          <p:nvPr/>
        </p:nvSpPr>
        <p:spPr>
          <a:xfrm>
            <a:off x="1714714" y="4914900"/>
            <a:ext cx="7070550" cy="1202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magical forest filled with talking animals and enchanted creatures.</a:t>
            </a:r>
            <a:endParaRPr lang="en-US" sz="3200" dirty="0"/>
          </a:p>
        </p:txBody>
      </p:sp>
      <p:sp>
        <p:nvSpPr>
          <p:cNvPr id="14" name="Shape 6"/>
          <p:cNvSpPr/>
          <p:nvPr/>
        </p:nvSpPr>
        <p:spPr>
          <a:xfrm>
            <a:off x="1714714" y="7023100"/>
            <a:ext cx="6935067" cy="1828800"/>
          </a:xfrm>
          <a:prstGeom prst="rect">
            <a:avLst/>
          </a:prstGeom>
          <a:noFill/>
          <a:ln/>
        </p:spPr>
      </p:sp>
      <p:sp>
        <p:nvSpPr>
          <p:cNvPr id="15" name="Shape 7"/>
          <p:cNvSpPr/>
          <p:nvPr/>
        </p:nvSpPr>
        <p:spPr>
          <a:xfrm>
            <a:off x="1714714" y="7023100"/>
            <a:ext cx="6935067" cy="1828800"/>
          </a:xfrm>
          <a:prstGeom prst="rect">
            <a:avLst/>
          </a:prstGeom>
          <a:noFill/>
          <a:ln/>
        </p:spPr>
      </p:sp>
      <p:sp>
        <p:nvSpPr>
          <p:cNvPr id="16" name="Text 8"/>
          <p:cNvSpPr/>
          <p:nvPr/>
        </p:nvSpPr>
        <p:spPr>
          <a:xfrm>
            <a:off x="1714714" y="7023100"/>
            <a:ext cx="7138292" cy="863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Orelega One Regular" pitchFamily="34" charset="0"/>
                <a:ea typeface="Orelega One Regular" pitchFamily="34" charset="-122"/>
                <a:cs typeface="Orelega One Regular" pitchFamily="34" charset="-120"/>
              </a:rPr>
              <a:t>The Crystal Caves</a:t>
            </a:r>
            <a:endParaRPr lang="en-US" sz="4800" dirty="0"/>
          </a:p>
        </p:txBody>
      </p:sp>
      <p:sp>
        <p:nvSpPr>
          <p:cNvPr id="17" name="Text 9"/>
          <p:cNvSpPr/>
          <p:nvPr/>
        </p:nvSpPr>
        <p:spPr>
          <a:xfrm>
            <a:off x="1714714" y="7785100"/>
            <a:ext cx="7070550" cy="1202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network of underground caves filled with gems and crystals.</a:t>
            </a:r>
            <a:endParaRPr lang="en-US" sz="3200" dirty="0"/>
          </a:p>
        </p:txBody>
      </p:sp>
      <p:sp>
        <p:nvSpPr>
          <p:cNvPr id="18" name="Shape 10"/>
          <p:cNvSpPr/>
          <p:nvPr/>
        </p:nvSpPr>
        <p:spPr>
          <a:xfrm>
            <a:off x="1714714" y="9893300"/>
            <a:ext cx="6935067" cy="1828800"/>
          </a:xfrm>
          <a:prstGeom prst="rect">
            <a:avLst/>
          </a:prstGeom>
          <a:noFill/>
          <a:ln/>
        </p:spPr>
      </p:sp>
      <p:sp>
        <p:nvSpPr>
          <p:cNvPr id="19" name="Shape 11"/>
          <p:cNvSpPr/>
          <p:nvPr/>
        </p:nvSpPr>
        <p:spPr>
          <a:xfrm>
            <a:off x="1714714" y="9893300"/>
            <a:ext cx="6935067" cy="1828800"/>
          </a:xfrm>
          <a:prstGeom prst="rect">
            <a:avLst/>
          </a:prstGeom>
          <a:noFill/>
          <a:ln/>
        </p:spPr>
      </p:sp>
      <p:sp>
        <p:nvSpPr>
          <p:cNvPr id="20" name="Text 12"/>
          <p:cNvSpPr/>
          <p:nvPr/>
        </p:nvSpPr>
        <p:spPr>
          <a:xfrm>
            <a:off x="1714714" y="9893300"/>
            <a:ext cx="7138292" cy="863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Orelega One Regular" pitchFamily="34" charset="0"/>
                <a:ea typeface="Orelega One Regular" pitchFamily="34" charset="-122"/>
                <a:cs typeface="Orelega One Regular" pitchFamily="34" charset="-120"/>
              </a:rPr>
              <a:t>The Dragon's Lair</a:t>
            </a:r>
            <a:endParaRPr lang="en-US" sz="4800" dirty="0"/>
          </a:p>
        </p:txBody>
      </p:sp>
      <p:sp>
        <p:nvSpPr>
          <p:cNvPr id="21" name="Text 13"/>
          <p:cNvSpPr/>
          <p:nvPr/>
        </p:nvSpPr>
        <p:spPr>
          <a:xfrm>
            <a:off x="1714714" y="10655300"/>
            <a:ext cx="7070550" cy="1202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dangerous and mysterious place where dragons reside.</a:t>
            </a:r>
            <a:endParaRPr lang="en-US" sz="3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7087486" y="12890500"/>
            <a:ext cx="2083060" cy="4699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986448" y="10718800"/>
            <a:ext cx="2400600" cy="29972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387522" y="12283554"/>
            <a:ext cx="1281759" cy="1432446"/>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0"/>
            <a:ext cx="2778984" cy="2232521"/>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8150569" y="0"/>
            <a:ext cx="2083060" cy="10414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1"/>
          <a:stretch>
            <a:fillRect/>
          </a:stretch>
        </p:blipFill>
        <p:spPr>
          <a:xfrm>
            <a:off x="23523340" y="10820400"/>
            <a:ext cx="711289" cy="2590800"/>
          </a:xfrm>
          <a:prstGeom prst="rect">
            <a:avLst/>
          </a:prstGeom>
        </p:spPr>
      </p:pic>
      <p:sp>
        <p:nvSpPr>
          <p:cNvPr id="9" name="Text 1"/>
          <p:cNvSpPr/>
          <p:nvPr/>
        </p:nvSpPr>
        <p:spPr>
          <a:xfrm>
            <a:off x="6054423" y="1104900"/>
            <a:ext cx="12278201" cy="14435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Orelega One Regular" pitchFamily="34" charset="0"/>
                <a:ea typeface="Orelega One Regular" pitchFamily="34" charset="-122"/>
                <a:cs typeface="Orelega One Regular" pitchFamily="34" charset="-120"/>
              </a:rPr>
              <a:t>The Timeline</a:t>
            </a:r>
            <a:endParaRPr lang="en-US" sz="8000" dirty="0"/>
          </a:p>
        </p:txBody>
      </p:sp>
      <p:sp>
        <p:nvSpPr>
          <p:cNvPr id="10" name="Shape 2"/>
          <p:cNvSpPr/>
          <p:nvPr/>
        </p:nvSpPr>
        <p:spPr>
          <a:xfrm>
            <a:off x="0" y="3289300"/>
            <a:ext cx="24387048" cy="9766300"/>
          </a:xfrm>
          <a:prstGeom prst="rect">
            <a:avLst/>
          </a:prstGeom>
          <a:noFill/>
          <a:ln/>
        </p:spPr>
      </p:sp>
      <p:sp>
        <p:nvSpPr>
          <p:cNvPr id="11" name="Shape 3"/>
          <p:cNvSpPr/>
          <p:nvPr/>
        </p:nvSpPr>
        <p:spPr>
          <a:xfrm>
            <a:off x="0" y="7924800"/>
            <a:ext cx="24387048" cy="0"/>
          </a:xfrm>
          <a:prstGeom prst="rect">
            <a:avLst/>
          </a:prstGeom>
          <a:noFill/>
          <a:ln/>
        </p:spPr>
      </p:sp>
      <p:pic>
        <p:nvPicPr>
          <p:cNvPr id="12"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0" y="7912100"/>
            <a:ext cx="24387048" cy="12700"/>
          </a:xfrm>
          <a:prstGeom prst="rect">
            <a:avLst/>
          </a:prstGeom>
        </p:spPr>
      </p:pic>
      <p:pic>
        <p:nvPicPr>
          <p:cNvPr id="13" name="Image 7" descr=" ">    </p:cNvPr>
          <p:cNvPicPr>
            <a:picLocks noChangeAspect="1"/>
          </p:cNvPicPr>
          <p:nvPr/>
        </p:nvPicPr>
        <p:blipFill>
          <a:blip r:embed="rId14"/>
          <a:stretch>
            <a:fillRect/>
          </a:stretch>
        </p:blipFill>
        <p:spPr>
          <a:xfrm>
            <a:off x="1244756" y="5016500"/>
            <a:ext cx="190524" cy="2908300"/>
          </a:xfrm>
          <a:prstGeom prst="rect">
            <a:avLst/>
          </a:prstGeom>
        </p:spPr>
      </p:pic>
      <p:pic>
        <p:nvPicPr>
          <p:cNvPr id="14" name="Image 8" descr=" ">    </p:cNvPr>
          <p:cNvPicPr>
            <a:picLocks noChangeAspect="1"/>
          </p:cNvPicPr>
          <p:nvPr/>
        </p:nvPicPr>
        <p:blipFill>
          <a:blip r:embed="rId15"/>
          <a:stretch>
            <a:fillRect/>
          </a:stretch>
        </p:blipFill>
        <p:spPr>
          <a:xfrm>
            <a:off x="12561870" y="3505200"/>
            <a:ext cx="190524" cy="4419600"/>
          </a:xfrm>
          <a:prstGeom prst="rect">
            <a:avLst/>
          </a:prstGeom>
        </p:spPr>
      </p:pic>
      <p:pic>
        <p:nvPicPr>
          <p:cNvPr id="15" name="Image 9" descr=" ">    </p:cNvPr>
          <p:cNvPicPr>
            <a:picLocks noChangeAspect="1"/>
          </p:cNvPicPr>
          <p:nvPr/>
        </p:nvPicPr>
        <p:blipFill>
          <a:blip r:embed="rId16"/>
          <a:stretch>
            <a:fillRect/>
          </a:stretch>
        </p:blipFill>
        <p:spPr>
          <a:xfrm>
            <a:off x="6884260" y="7924800"/>
            <a:ext cx="190524" cy="5029200"/>
          </a:xfrm>
          <a:prstGeom prst="rect">
            <a:avLst/>
          </a:prstGeom>
        </p:spPr>
      </p:pic>
      <p:pic>
        <p:nvPicPr>
          <p:cNvPr id="16" name="Image 10" descr=" ">    </p:cNvPr>
          <p:cNvPicPr>
            <a:picLocks noChangeAspect="1"/>
          </p:cNvPicPr>
          <p:nvPr/>
        </p:nvPicPr>
        <p:blipFill>
          <a:blip r:embed="rId17"/>
          <a:stretch>
            <a:fillRect/>
          </a:stretch>
        </p:blipFill>
        <p:spPr>
          <a:xfrm>
            <a:off x="18214076" y="7924800"/>
            <a:ext cx="190524" cy="3048000"/>
          </a:xfrm>
          <a:prstGeom prst="rect">
            <a:avLst/>
          </a:prstGeom>
        </p:spPr>
      </p:pic>
      <p:sp>
        <p:nvSpPr>
          <p:cNvPr id="17" name="Shape 4"/>
          <p:cNvSpPr/>
          <p:nvPr/>
        </p:nvSpPr>
        <p:spPr>
          <a:xfrm>
            <a:off x="1740117" y="4775200"/>
            <a:ext cx="4572572" cy="2705100"/>
          </a:xfrm>
          <a:prstGeom prst="rect">
            <a:avLst/>
          </a:prstGeom>
          <a:noFill/>
          <a:ln/>
        </p:spPr>
      </p:sp>
      <p:sp>
        <p:nvSpPr>
          <p:cNvPr id="18" name="Shape 5"/>
          <p:cNvSpPr/>
          <p:nvPr/>
        </p:nvSpPr>
        <p:spPr>
          <a:xfrm>
            <a:off x="1740117" y="4775200"/>
            <a:ext cx="4572572" cy="2705100"/>
          </a:xfrm>
          <a:prstGeom prst="rect">
            <a:avLst/>
          </a:prstGeom>
          <a:noFill/>
          <a:ln/>
        </p:spPr>
      </p:sp>
      <p:sp>
        <p:nvSpPr>
          <p:cNvPr id="19" name="Text 6"/>
          <p:cNvSpPr/>
          <p:nvPr/>
        </p:nvSpPr>
        <p:spPr>
          <a:xfrm>
            <a:off x="1740117" y="4775200"/>
            <a:ext cx="4724991" cy="647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Orelega One Regular" pitchFamily="34" charset="0"/>
                <a:ea typeface="Orelega One Regular" pitchFamily="34" charset="-122"/>
                <a:cs typeface="Orelega One Regular" pitchFamily="34" charset="-120"/>
              </a:rPr>
              <a:t>War</a:t>
            </a:r>
            <a:endParaRPr lang="en-US" sz="3600" dirty="0"/>
          </a:p>
        </p:txBody>
      </p:sp>
      <p:sp>
        <p:nvSpPr>
          <p:cNvPr id="20" name="Text 7"/>
          <p:cNvSpPr/>
          <p:nvPr/>
        </p:nvSpPr>
        <p:spPr>
          <a:xfrm>
            <a:off x="1740117" y="5473700"/>
            <a:ext cx="4708055" cy="2142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Eclipse</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Quest for artifact</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Volcano disaster</a:t>
            </a:r>
            <a:endParaRPr lang="en-US" sz="3200" dirty="0"/>
          </a:p>
        </p:txBody>
      </p:sp>
      <p:sp>
        <p:nvSpPr>
          <p:cNvPr id="21" name="Shape 8"/>
          <p:cNvSpPr/>
          <p:nvPr/>
        </p:nvSpPr>
        <p:spPr>
          <a:xfrm>
            <a:off x="13069934" y="3289300"/>
            <a:ext cx="4572572" cy="4305300"/>
          </a:xfrm>
          <a:prstGeom prst="rect">
            <a:avLst/>
          </a:prstGeom>
          <a:noFill/>
          <a:ln/>
        </p:spPr>
      </p:sp>
      <p:sp>
        <p:nvSpPr>
          <p:cNvPr id="22" name="Shape 9"/>
          <p:cNvSpPr/>
          <p:nvPr/>
        </p:nvSpPr>
        <p:spPr>
          <a:xfrm>
            <a:off x="13069934" y="3289300"/>
            <a:ext cx="4572572" cy="4305300"/>
          </a:xfrm>
          <a:prstGeom prst="rect">
            <a:avLst/>
          </a:prstGeom>
          <a:noFill/>
          <a:ln/>
        </p:spPr>
      </p:sp>
      <p:sp>
        <p:nvSpPr>
          <p:cNvPr id="23" name="Text 10"/>
          <p:cNvSpPr/>
          <p:nvPr/>
        </p:nvSpPr>
        <p:spPr>
          <a:xfrm>
            <a:off x="13069934" y="3289300"/>
            <a:ext cx="4724991" cy="647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Orelega One Regular" pitchFamily="34" charset="0"/>
                <a:ea typeface="Orelega One Regular" pitchFamily="34" charset="-122"/>
                <a:cs typeface="Orelega One Regular" pitchFamily="34" charset="-120"/>
              </a:rPr>
              <a:t>Transformation</a:t>
            </a:r>
            <a:endParaRPr lang="en-US" sz="3600" dirty="0"/>
          </a:p>
        </p:txBody>
      </p:sp>
      <p:sp>
        <p:nvSpPr>
          <p:cNvPr id="24" name="Text 11"/>
          <p:cNvSpPr/>
          <p:nvPr/>
        </p:nvSpPr>
        <p:spPr>
          <a:xfrm>
            <a:off x="13069934" y="3987800"/>
            <a:ext cx="4708055" cy="3742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Kingdoms clash in conflict.</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Peasant discovers magical powers.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Plot to assassinate leader uncovered.</a:t>
            </a:r>
            <a:endParaRPr lang="en-US" sz="3200" dirty="0"/>
          </a:p>
        </p:txBody>
      </p:sp>
      <p:sp>
        <p:nvSpPr>
          <p:cNvPr id="25" name="Shape 12"/>
          <p:cNvSpPr/>
          <p:nvPr/>
        </p:nvSpPr>
        <p:spPr>
          <a:xfrm>
            <a:off x="7417727" y="8432800"/>
            <a:ext cx="4572572" cy="4305300"/>
          </a:xfrm>
          <a:prstGeom prst="rect">
            <a:avLst/>
          </a:prstGeom>
          <a:noFill/>
          <a:ln/>
        </p:spPr>
      </p:sp>
      <p:sp>
        <p:nvSpPr>
          <p:cNvPr id="26" name="Shape 13"/>
          <p:cNvSpPr/>
          <p:nvPr/>
        </p:nvSpPr>
        <p:spPr>
          <a:xfrm>
            <a:off x="7417727" y="8432800"/>
            <a:ext cx="4572572" cy="4305300"/>
          </a:xfrm>
          <a:prstGeom prst="rect">
            <a:avLst/>
          </a:prstGeom>
          <a:noFill/>
          <a:ln/>
        </p:spPr>
      </p:sp>
      <p:sp>
        <p:nvSpPr>
          <p:cNvPr id="27" name="Text 14"/>
          <p:cNvSpPr/>
          <p:nvPr/>
        </p:nvSpPr>
        <p:spPr>
          <a:xfrm>
            <a:off x="7417727" y="8432800"/>
            <a:ext cx="4724991" cy="647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Orelega One Regular" pitchFamily="34" charset="0"/>
                <a:ea typeface="Orelega One Regular" pitchFamily="34" charset="-122"/>
                <a:cs typeface="Orelega One Regular" pitchFamily="34" charset="-120"/>
              </a:rPr>
              <a:t>Rise</a:t>
            </a:r>
            <a:endParaRPr lang="en-US" sz="3600" dirty="0"/>
          </a:p>
        </p:txBody>
      </p:sp>
      <p:sp>
        <p:nvSpPr>
          <p:cNvPr id="28" name="Text 15"/>
          <p:cNvSpPr/>
          <p:nvPr/>
        </p:nvSpPr>
        <p:spPr>
          <a:xfrm>
            <a:off x="7417727" y="9131300"/>
            <a:ext cx="4708055" cy="3742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Humans acquire Crystal </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Shimmering City established</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City expands, conquers neighbors.</a:t>
            </a:r>
            <a:endParaRPr lang="en-US" sz="3200" dirty="0"/>
          </a:p>
        </p:txBody>
      </p:sp>
      <p:sp>
        <p:nvSpPr>
          <p:cNvPr id="29" name="Shape 16"/>
          <p:cNvSpPr/>
          <p:nvPr/>
        </p:nvSpPr>
        <p:spPr>
          <a:xfrm>
            <a:off x="18747543" y="8432800"/>
            <a:ext cx="4572572" cy="2705100"/>
          </a:xfrm>
          <a:prstGeom prst="rect">
            <a:avLst/>
          </a:prstGeom>
          <a:noFill/>
          <a:ln/>
        </p:spPr>
      </p:sp>
      <p:sp>
        <p:nvSpPr>
          <p:cNvPr id="30" name="Shape 17"/>
          <p:cNvSpPr/>
          <p:nvPr/>
        </p:nvSpPr>
        <p:spPr>
          <a:xfrm>
            <a:off x="18747543" y="8432800"/>
            <a:ext cx="4572572" cy="2705100"/>
          </a:xfrm>
          <a:prstGeom prst="rect">
            <a:avLst/>
          </a:prstGeom>
          <a:noFill/>
          <a:ln/>
        </p:spPr>
      </p:sp>
      <p:sp>
        <p:nvSpPr>
          <p:cNvPr id="31" name="Text 18"/>
          <p:cNvSpPr/>
          <p:nvPr/>
        </p:nvSpPr>
        <p:spPr>
          <a:xfrm>
            <a:off x="18747543" y="8432800"/>
            <a:ext cx="4724991" cy="647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Orelega One Regular" pitchFamily="34" charset="0"/>
                <a:ea typeface="Orelega One Regular" pitchFamily="34" charset="-122"/>
                <a:cs typeface="Orelega One Regular" pitchFamily="34" charset="-120"/>
              </a:rPr>
              <a:t>Invasion</a:t>
            </a:r>
            <a:endParaRPr lang="en-US" sz="3600" dirty="0"/>
          </a:p>
        </p:txBody>
      </p:sp>
      <p:sp>
        <p:nvSpPr>
          <p:cNvPr id="32" name="Text 19"/>
          <p:cNvSpPr/>
          <p:nvPr/>
        </p:nvSpPr>
        <p:spPr>
          <a:xfrm>
            <a:off x="18747543" y="9131300"/>
            <a:ext cx="4708055" cy="2142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Kingdom invaded</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Betrayal</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Hero's festival</a:t>
            </a:r>
            <a:endParaRPr lang="en-US" sz="3200" dirty="0"/>
          </a:p>
        </p:txBody>
      </p:sp>
      <p:sp>
        <p:nvSpPr>
          <p:cNvPr id="33" name="Text 20"/>
          <p:cNvSpPr/>
          <p:nvPr/>
        </p:nvSpPr>
        <p:spPr>
          <a:xfrm rot="16200000">
            <a:off x="820877" y="8594291"/>
            <a:ext cx="1155844" cy="6477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Orelega One Regular" pitchFamily="34" charset="0"/>
                <a:ea typeface="Orelega One Regular" pitchFamily="34" charset="-122"/>
                <a:cs typeface="Orelega One Regular" pitchFamily="34" charset="-120"/>
              </a:rPr>
              <a:t>2020</a:t>
            </a:r>
            <a:endParaRPr lang="en-US" sz="3600" dirty="0"/>
          </a:p>
        </p:txBody>
      </p:sp>
      <p:sp>
        <p:nvSpPr>
          <p:cNvPr id="34" name="Text 21"/>
          <p:cNvSpPr/>
          <p:nvPr/>
        </p:nvSpPr>
        <p:spPr>
          <a:xfrm rot="16200000">
            <a:off x="12137992" y="8600988"/>
            <a:ext cx="1155844" cy="6477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Orelega One Regular" pitchFamily="34" charset="0"/>
                <a:ea typeface="Orelega One Regular" pitchFamily="34" charset="-122"/>
                <a:cs typeface="Orelega One Regular" pitchFamily="34" charset="-120"/>
              </a:rPr>
              <a:t>2022</a:t>
            </a:r>
            <a:endParaRPr lang="en-US" sz="3600" dirty="0"/>
          </a:p>
        </p:txBody>
      </p:sp>
      <p:sp>
        <p:nvSpPr>
          <p:cNvPr id="35" name="Text 22"/>
          <p:cNvSpPr/>
          <p:nvPr/>
        </p:nvSpPr>
        <p:spPr>
          <a:xfrm rot="16200000">
            <a:off x="6460382" y="6681750"/>
            <a:ext cx="1155844" cy="6477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Orelega One Regular" pitchFamily="34" charset="0"/>
                <a:ea typeface="Orelega One Regular" pitchFamily="34" charset="-122"/>
                <a:cs typeface="Orelega One Regular" pitchFamily="34" charset="-120"/>
              </a:rPr>
              <a:t>2021</a:t>
            </a:r>
            <a:endParaRPr lang="en-US" sz="3600" dirty="0"/>
          </a:p>
        </p:txBody>
      </p:sp>
      <p:sp>
        <p:nvSpPr>
          <p:cNvPr id="36" name="Text 23"/>
          <p:cNvSpPr/>
          <p:nvPr/>
        </p:nvSpPr>
        <p:spPr>
          <a:xfrm rot="16200000">
            <a:off x="17790198" y="6670588"/>
            <a:ext cx="1155844" cy="6477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Orelega One Regular" pitchFamily="34" charset="0"/>
                <a:ea typeface="Orelega One Regular" pitchFamily="34" charset="-122"/>
                <a:cs typeface="Orelega One Regular" pitchFamily="34" charset="-120"/>
              </a:rPr>
              <a:t>2022</a:t>
            </a:r>
            <a:endParaRPr lang="en-US" sz="36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444556" y="9664700"/>
            <a:ext cx="3632654" cy="36322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979597" y="862657"/>
            <a:ext cx="3283329" cy="1692523"/>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468734" y="317500"/>
            <a:ext cx="2654632" cy="26416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 ">    </p:cNvPr>
          <p:cNvPicPr>
            <a:picLocks noChangeAspect="1"/>
          </p:cNvPicPr>
          <p:nvPr/>
        </p:nvPicPr>
        <p:blipFill>
          <a:blip r:embed="rId7"/>
          <a:stretch>
            <a:fillRect/>
          </a:stretch>
        </p:blipFill>
        <p:spPr>
          <a:xfrm>
            <a:off x="23523340" y="10820400"/>
            <a:ext cx="711289" cy="2590800"/>
          </a:xfrm>
          <a:prstGeom prst="rect">
            <a:avLst/>
          </a:prstGeom>
        </p:spPr>
      </p:pic>
      <p:sp>
        <p:nvSpPr>
          <p:cNvPr id="7" name="Text 1"/>
          <p:cNvSpPr/>
          <p:nvPr/>
        </p:nvSpPr>
        <p:spPr>
          <a:xfrm>
            <a:off x="9267925" y="711200"/>
            <a:ext cx="5851198" cy="14435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Orelega One Regular" pitchFamily="34" charset="0"/>
                <a:ea typeface="Orelega One Regular" pitchFamily="34" charset="-122"/>
                <a:cs typeface="Orelega One Regular" pitchFamily="34" charset="-120"/>
              </a:rPr>
              <a:t>Our Team</a:t>
            </a:r>
            <a:endParaRPr lang="en-US" sz="8000" dirty="0"/>
          </a:p>
        </p:txBody>
      </p:sp>
      <p:sp>
        <p:nvSpPr>
          <p:cNvPr id="8" name="Shape 2"/>
          <p:cNvSpPr/>
          <p:nvPr/>
        </p:nvSpPr>
        <p:spPr>
          <a:xfrm>
            <a:off x="2553019" y="3035300"/>
            <a:ext cx="6096762" cy="7645400"/>
          </a:xfrm>
          <a:prstGeom prst="rect">
            <a:avLst/>
          </a:prstGeom>
          <a:noFill/>
          <a:ln/>
        </p:spPr>
      </p:sp>
      <p:pic>
        <p:nvPicPr>
          <p:cNvPr id="9"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553019" y="3035300"/>
            <a:ext cx="6096762" cy="6096000"/>
          </a:xfrm>
          <a:prstGeom prst="rect">
            <a:avLst/>
          </a:prstGeom>
        </p:spPr>
      </p:pic>
      <p:sp>
        <p:nvSpPr>
          <p:cNvPr id="10" name="Shape 3"/>
          <p:cNvSpPr/>
          <p:nvPr/>
        </p:nvSpPr>
        <p:spPr>
          <a:xfrm>
            <a:off x="2553019" y="9334500"/>
            <a:ext cx="6096762" cy="1346200"/>
          </a:xfrm>
          <a:prstGeom prst="rect">
            <a:avLst/>
          </a:prstGeom>
          <a:noFill/>
          <a:ln/>
        </p:spPr>
      </p:sp>
      <p:sp>
        <p:nvSpPr>
          <p:cNvPr id="11" name="Shape 4"/>
          <p:cNvSpPr/>
          <p:nvPr/>
        </p:nvSpPr>
        <p:spPr>
          <a:xfrm>
            <a:off x="2553019" y="9334500"/>
            <a:ext cx="6096762" cy="1346200"/>
          </a:xfrm>
          <a:prstGeom prst="rect">
            <a:avLst/>
          </a:prstGeom>
          <a:noFill/>
          <a:ln/>
        </p:spPr>
      </p:sp>
      <p:sp>
        <p:nvSpPr>
          <p:cNvPr id="12" name="Text 5"/>
          <p:cNvSpPr/>
          <p:nvPr/>
        </p:nvSpPr>
        <p:spPr>
          <a:xfrm>
            <a:off x="2451406" y="9334500"/>
            <a:ext cx="6299987" cy="8636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Orelega One Regular" pitchFamily="34" charset="0"/>
                <a:ea typeface="Orelega One Regular" pitchFamily="34" charset="-122"/>
                <a:cs typeface="Orelega One Regular" pitchFamily="34" charset="-120"/>
              </a:rPr>
              <a:t>Eldruin</a:t>
            </a:r>
            <a:endParaRPr lang="en-US" sz="4800" dirty="0"/>
          </a:p>
        </p:txBody>
      </p:sp>
      <p:sp>
        <p:nvSpPr>
          <p:cNvPr id="13" name="Text 6"/>
          <p:cNvSpPr/>
          <p:nvPr/>
        </p:nvSpPr>
        <p:spPr>
          <a:xfrm>
            <a:off x="2485277" y="10147300"/>
            <a:ext cx="6232246" cy="6688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The Fire Mage</a:t>
            </a:r>
            <a:endParaRPr lang="en-US" sz="3200" dirty="0"/>
          </a:p>
        </p:txBody>
      </p:sp>
      <p:sp>
        <p:nvSpPr>
          <p:cNvPr id="14" name="Shape 7"/>
          <p:cNvSpPr/>
          <p:nvPr/>
        </p:nvSpPr>
        <p:spPr>
          <a:xfrm>
            <a:off x="9513489" y="5473700"/>
            <a:ext cx="6096762" cy="7645400"/>
          </a:xfrm>
          <a:prstGeom prst="rect">
            <a:avLst/>
          </a:prstGeom>
          <a:noFill/>
          <a:ln/>
        </p:spPr>
      </p:sp>
      <p:pic>
        <p:nvPicPr>
          <p:cNvPr id="15"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513489" y="5473700"/>
            <a:ext cx="6096762" cy="6096000"/>
          </a:xfrm>
          <a:prstGeom prst="rect">
            <a:avLst/>
          </a:prstGeom>
        </p:spPr>
      </p:pic>
      <p:sp>
        <p:nvSpPr>
          <p:cNvPr id="16" name="Shape 8"/>
          <p:cNvSpPr/>
          <p:nvPr/>
        </p:nvSpPr>
        <p:spPr>
          <a:xfrm>
            <a:off x="9513489" y="11772900"/>
            <a:ext cx="6096762" cy="1346200"/>
          </a:xfrm>
          <a:prstGeom prst="rect">
            <a:avLst/>
          </a:prstGeom>
          <a:noFill/>
          <a:ln/>
        </p:spPr>
      </p:sp>
      <p:sp>
        <p:nvSpPr>
          <p:cNvPr id="17" name="Shape 9"/>
          <p:cNvSpPr/>
          <p:nvPr/>
        </p:nvSpPr>
        <p:spPr>
          <a:xfrm>
            <a:off x="9513489" y="11772900"/>
            <a:ext cx="6096762" cy="1346200"/>
          </a:xfrm>
          <a:prstGeom prst="rect">
            <a:avLst/>
          </a:prstGeom>
          <a:noFill/>
          <a:ln/>
        </p:spPr>
      </p:sp>
      <p:sp>
        <p:nvSpPr>
          <p:cNvPr id="18" name="Text 10"/>
          <p:cNvSpPr/>
          <p:nvPr/>
        </p:nvSpPr>
        <p:spPr>
          <a:xfrm>
            <a:off x="9411876" y="11772900"/>
            <a:ext cx="6299987" cy="8636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Orelega One Regular" pitchFamily="34" charset="0"/>
                <a:ea typeface="Orelega One Regular" pitchFamily="34" charset="-122"/>
                <a:cs typeface="Orelega One Regular" pitchFamily="34" charset="-120"/>
              </a:rPr>
              <a:t>Elementalen</a:t>
            </a:r>
            <a:endParaRPr lang="en-US" sz="4800" dirty="0"/>
          </a:p>
        </p:txBody>
      </p:sp>
      <p:sp>
        <p:nvSpPr>
          <p:cNvPr id="19" name="Text 11"/>
          <p:cNvSpPr/>
          <p:nvPr/>
        </p:nvSpPr>
        <p:spPr>
          <a:xfrm>
            <a:off x="9445747" y="12585700"/>
            <a:ext cx="6232246" cy="6688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The Guardian</a:t>
            </a:r>
            <a:endParaRPr lang="en-US" sz="3200" dirty="0"/>
          </a:p>
        </p:txBody>
      </p:sp>
      <p:sp>
        <p:nvSpPr>
          <p:cNvPr id="20" name="Shape 12"/>
          <p:cNvSpPr/>
          <p:nvPr/>
        </p:nvSpPr>
        <p:spPr>
          <a:xfrm>
            <a:off x="16473959" y="3035300"/>
            <a:ext cx="6096762" cy="7645400"/>
          </a:xfrm>
          <a:prstGeom prst="rect">
            <a:avLst/>
          </a:prstGeom>
          <a:noFill/>
          <a:ln/>
        </p:spPr>
      </p:sp>
      <p:pic>
        <p:nvPicPr>
          <p:cNvPr id="21"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6473959" y="3035300"/>
            <a:ext cx="6096762" cy="6096000"/>
          </a:xfrm>
          <a:prstGeom prst="rect">
            <a:avLst/>
          </a:prstGeom>
        </p:spPr>
      </p:pic>
      <p:sp>
        <p:nvSpPr>
          <p:cNvPr id="22" name="Shape 13"/>
          <p:cNvSpPr/>
          <p:nvPr/>
        </p:nvSpPr>
        <p:spPr>
          <a:xfrm>
            <a:off x="16473959" y="9334500"/>
            <a:ext cx="6096762" cy="1346200"/>
          </a:xfrm>
          <a:prstGeom prst="rect">
            <a:avLst/>
          </a:prstGeom>
          <a:noFill/>
          <a:ln/>
        </p:spPr>
      </p:sp>
      <p:sp>
        <p:nvSpPr>
          <p:cNvPr id="23" name="Shape 14"/>
          <p:cNvSpPr/>
          <p:nvPr/>
        </p:nvSpPr>
        <p:spPr>
          <a:xfrm>
            <a:off x="16473959" y="9334500"/>
            <a:ext cx="6096762" cy="1346200"/>
          </a:xfrm>
          <a:prstGeom prst="rect">
            <a:avLst/>
          </a:prstGeom>
          <a:noFill/>
          <a:ln/>
        </p:spPr>
      </p:sp>
      <p:sp>
        <p:nvSpPr>
          <p:cNvPr id="24" name="Text 15"/>
          <p:cNvSpPr/>
          <p:nvPr/>
        </p:nvSpPr>
        <p:spPr>
          <a:xfrm>
            <a:off x="16372346" y="9334500"/>
            <a:ext cx="6299987" cy="8636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Orelega One Regular" pitchFamily="34" charset="0"/>
                <a:ea typeface="Orelega One Regular" pitchFamily="34" charset="-122"/>
                <a:cs typeface="Orelega One Regular" pitchFamily="34" charset="-120"/>
              </a:rPr>
              <a:t>Lunaria</a:t>
            </a:r>
            <a:endParaRPr lang="en-US" sz="4800" dirty="0"/>
          </a:p>
        </p:txBody>
      </p:sp>
      <p:sp>
        <p:nvSpPr>
          <p:cNvPr id="25" name="Text 16"/>
          <p:cNvSpPr/>
          <p:nvPr/>
        </p:nvSpPr>
        <p:spPr>
          <a:xfrm>
            <a:off x="16406217" y="10147300"/>
            <a:ext cx="6232246" cy="6688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The Moon Priestess</a:t>
            </a:r>
            <a:endParaRPr lang="en-US" sz="32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7087486" y="12890500"/>
            <a:ext cx="2083060" cy="4699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986448" y="10718800"/>
            <a:ext cx="2400600" cy="29972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387522" y="12283554"/>
            <a:ext cx="1281759" cy="1432446"/>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0"/>
            <a:ext cx="2778984" cy="2232521"/>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8150569" y="0"/>
            <a:ext cx="2083060" cy="10414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1"/>
          <a:stretch>
            <a:fillRect/>
          </a:stretch>
        </p:blipFill>
        <p:spPr>
          <a:xfrm>
            <a:off x="23523340" y="10820400"/>
            <a:ext cx="711289" cy="2590800"/>
          </a:xfrm>
          <a:prstGeom prst="rect">
            <a:avLst/>
          </a:prstGeom>
        </p:spPr>
      </p:pic>
      <p:sp>
        <p:nvSpPr>
          <p:cNvPr id="9" name="Text 1"/>
          <p:cNvSpPr/>
          <p:nvPr/>
        </p:nvSpPr>
        <p:spPr>
          <a:xfrm>
            <a:off x="7794541" y="1092200"/>
            <a:ext cx="8810668" cy="14435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Orelega One Regular" pitchFamily="34" charset="0"/>
                <a:ea typeface="Orelega One Regular" pitchFamily="34" charset="-122"/>
                <a:cs typeface="Orelega One Regular" pitchFamily="34" charset="-120"/>
              </a:rPr>
              <a:t>The List</a:t>
            </a:r>
            <a:endParaRPr lang="en-US" sz="8000" dirty="0"/>
          </a:p>
        </p:txBody>
      </p:sp>
      <p:sp>
        <p:nvSpPr>
          <p:cNvPr id="10" name="Shape 2"/>
          <p:cNvSpPr/>
          <p:nvPr/>
        </p:nvSpPr>
        <p:spPr>
          <a:xfrm>
            <a:off x="3670759" y="3975100"/>
            <a:ext cx="17032829" cy="6781800"/>
          </a:xfrm>
          <a:prstGeom prst="rect">
            <a:avLst/>
          </a:prstGeom>
          <a:noFill/>
          <a:ln/>
        </p:spPr>
      </p:sp>
      <p:sp>
        <p:nvSpPr>
          <p:cNvPr id="11" name="Shape 3"/>
          <p:cNvSpPr/>
          <p:nvPr/>
        </p:nvSpPr>
        <p:spPr>
          <a:xfrm>
            <a:off x="3670759" y="3975100"/>
            <a:ext cx="17032829" cy="1066800"/>
          </a:xfrm>
          <a:prstGeom prst="rect">
            <a:avLst/>
          </a:prstGeom>
          <a:noFill/>
          <a:ln/>
        </p:spPr>
      </p:sp>
      <p:sp>
        <p:nvSpPr>
          <p:cNvPr id="12" name="Text 4"/>
          <p:cNvSpPr/>
          <p:nvPr/>
        </p:nvSpPr>
        <p:spPr>
          <a:xfrm>
            <a:off x="3670759" y="4260850"/>
            <a:ext cx="6249181" cy="647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Orelega One Regular" pitchFamily="34" charset="0"/>
                <a:ea typeface="Orelega One Regular" pitchFamily="34" charset="-122"/>
                <a:cs typeface="Orelega One Regular" pitchFamily="34" charset="-120"/>
              </a:rPr>
              <a:t>Dragons</a:t>
            </a:r>
            <a:endParaRPr lang="en-US" sz="3600" dirty="0"/>
          </a:p>
        </p:txBody>
      </p:sp>
      <p:sp>
        <p:nvSpPr>
          <p:cNvPr id="13" name="Text 5"/>
          <p:cNvSpPr/>
          <p:nvPr/>
        </p:nvSpPr>
        <p:spPr>
          <a:xfrm>
            <a:off x="10072359" y="3975100"/>
            <a:ext cx="10766712" cy="1202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Fire-breathing creatures that are often powerful and dangerous</a:t>
            </a:r>
            <a:endParaRPr lang="en-US" sz="3200" dirty="0"/>
          </a:p>
        </p:txBody>
      </p:sp>
      <p:sp>
        <p:nvSpPr>
          <p:cNvPr id="14" name="Shape 6"/>
          <p:cNvSpPr/>
          <p:nvPr/>
        </p:nvSpPr>
        <p:spPr>
          <a:xfrm>
            <a:off x="3670759" y="5651500"/>
            <a:ext cx="17032829" cy="533400"/>
          </a:xfrm>
          <a:prstGeom prst="rect">
            <a:avLst/>
          </a:prstGeom>
          <a:noFill/>
          <a:ln/>
        </p:spPr>
      </p:sp>
      <p:sp>
        <p:nvSpPr>
          <p:cNvPr id="15" name="Text 7"/>
          <p:cNvSpPr/>
          <p:nvPr/>
        </p:nvSpPr>
        <p:spPr>
          <a:xfrm>
            <a:off x="3670759" y="5670550"/>
            <a:ext cx="6249181" cy="647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Orelega One Regular" pitchFamily="34" charset="0"/>
                <a:ea typeface="Orelega One Regular" pitchFamily="34" charset="-122"/>
                <a:cs typeface="Orelega One Regular" pitchFamily="34" charset="-120"/>
              </a:rPr>
              <a:t>Medieval-like Settings</a:t>
            </a:r>
            <a:endParaRPr lang="en-US" sz="3600" dirty="0"/>
          </a:p>
        </p:txBody>
      </p:sp>
      <p:sp>
        <p:nvSpPr>
          <p:cNvPr id="16" name="Text 8"/>
          <p:cNvSpPr/>
          <p:nvPr/>
        </p:nvSpPr>
        <p:spPr>
          <a:xfrm>
            <a:off x="10072359" y="5651500"/>
            <a:ext cx="10766712" cy="668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Worlds with castles, knights, and feudal systems</a:t>
            </a:r>
            <a:endParaRPr lang="en-US" sz="3200" dirty="0"/>
          </a:p>
        </p:txBody>
      </p:sp>
      <p:sp>
        <p:nvSpPr>
          <p:cNvPr id="17" name="Shape 9"/>
          <p:cNvSpPr/>
          <p:nvPr/>
        </p:nvSpPr>
        <p:spPr>
          <a:xfrm>
            <a:off x="3670759" y="6794500"/>
            <a:ext cx="17032829" cy="533400"/>
          </a:xfrm>
          <a:prstGeom prst="rect">
            <a:avLst/>
          </a:prstGeom>
          <a:noFill/>
          <a:ln/>
        </p:spPr>
      </p:sp>
      <p:sp>
        <p:nvSpPr>
          <p:cNvPr id="18" name="Text 10"/>
          <p:cNvSpPr/>
          <p:nvPr/>
        </p:nvSpPr>
        <p:spPr>
          <a:xfrm>
            <a:off x="3670759" y="6813550"/>
            <a:ext cx="6249181" cy="647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Orelega One Regular" pitchFamily="34" charset="0"/>
                <a:ea typeface="Orelega One Regular" pitchFamily="34" charset="-122"/>
                <a:cs typeface="Orelega One Regular" pitchFamily="34" charset="-120"/>
              </a:rPr>
              <a:t>Chosen One Trope</a:t>
            </a:r>
            <a:endParaRPr lang="en-US" sz="3600" dirty="0"/>
          </a:p>
        </p:txBody>
      </p:sp>
      <p:sp>
        <p:nvSpPr>
          <p:cNvPr id="19" name="Text 11"/>
          <p:cNvSpPr/>
          <p:nvPr/>
        </p:nvSpPr>
        <p:spPr>
          <a:xfrm>
            <a:off x="10072359" y="6794500"/>
            <a:ext cx="10766712" cy="668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hero chosen by destiny to save the world</a:t>
            </a:r>
            <a:endParaRPr lang="en-US" sz="3200" dirty="0"/>
          </a:p>
        </p:txBody>
      </p:sp>
      <p:sp>
        <p:nvSpPr>
          <p:cNvPr id="20" name="Shape 12"/>
          <p:cNvSpPr/>
          <p:nvPr/>
        </p:nvSpPr>
        <p:spPr>
          <a:xfrm>
            <a:off x="3670759" y="7937500"/>
            <a:ext cx="17032829" cy="533400"/>
          </a:xfrm>
          <a:prstGeom prst="rect">
            <a:avLst/>
          </a:prstGeom>
          <a:noFill/>
          <a:ln/>
        </p:spPr>
      </p:sp>
      <p:sp>
        <p:nvSpPr>
          <p:cNvPr id="21" name="Text 13"/>
          <p:cNvSpPr/>
          <p:nvPr/>
        </p:nvSpPr>
        <p:spPr>
          <a:xfrm>
            <a:off x="3670759" y="7956550"/>
            <a:ext cx="6249181" cy="647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Orelega One Regular" pitchFamily="34" charset="0"/>
                <a:ea typeface="Orelega One Regular" pitchFamily="34" charset="-122"/>
                <a:cs typeface="Orelega One Regular" pitchFamily="34" charset="-120"/>
              </a:rPr>
              <a:t>Magic</a:t>
            </a:r>
            <a:endParaRPr lang="en-US" sz="3600" dirty="0"/>
          </a:p>
        </p:txBody>
      </p:sp>
      <p:sp>
        <p:nvSpPr>
          <p:cNvPr id="22" name="Text 14"/>
          <p:cNvSpPr/>
          <p:nvPr/>
        </p:nvSpPr>
        <p:spPr>
          <a:xfrm>
            <a:off x="10072359" y="7937500"/>
            <a:ext cx="10766712" cy="668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An integral part of fantasy stories, can take many forms</a:t>
            </a:r>
            <a:endParaRPr lang="en-US" sz="3200" dirty="0"/>
          </a:p>
        </p:txBody>
      </p:sp>
      <p:sp>
        <p:nvSpPr>
          <p:cNvPr id="23" name="Shape 15"/>
          <p:cNvSpPr/>
          <p:nvPr/>
        </p:nvSpPr>
        <p:spPr>
          <a:xfrm>
            <a:off x="3670759" y="9080500"/>
            <a:ext cx="17032829" cy="533400"/>
          </a:xfrm>
          <a:prstGeom prst="rect">
            <a:avLst/>
          </a:prstGeom>
          <a:noFill/>
          <a:ln/>
        </p:spPr>
      </p:sp>
      <p:sp>
        <p:nvSpPr>
          <p:cNvPr id="24" name="Text 16"/>
          <p:cNvSpPr/>
          <p:nvPr/>
        </p:nvSpPr>
        <p:spPr>
          <a:xfrm>
            <a:off x="3670759" y="9099550"/>
            <a:ext cx="6249181" cy="647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Orelega One Regular" pitchFamily="34" charset="0"/>
                <a:ea typeface="Orelega One Regular" pitchFamily="34" charset="-122"/>
                <a:cs typeface="Orelega One Regular" pitchFamily="34" charset="-120"/>
              </a:rPr>
              <a:t>The Best Curse</a:t>
            </a:r>
            <a:endParaRPr lang="en-US" sz="3600" dirty="0"/>
          </a:p>
        </p:txBody>
      </p:sp>
      <p:sp>
        <p:nvSpPr>
          <p:cNvPr id="25" name="Text 17"/>
          <p:cNvSpPr/>
          <p:nvPr/>
        </p:nvSpPr>
        <p:spPr>
          <a:xfrm>
            <a:off x="10072359" y="9080500"/>
            <a:ext cx="10766712" cy="668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curse that is unique, creative, and fits within the story</a:t>
            </a:r>
            <a:endParaRPr lang="en-US" sz="3200" dirty="0"/>
          </a:p>
        </p:txBody>
      </p:sp>
      <p:sp>
        <p:nvSpPr>
          <p:cNvPr id="26" name="Shape 18"/>
          <p:cNvSpPr/>
          <p:nvPr/>
        </p:nvSpPr>
        <p:spPr>
          <a:xfrm>
            <a:off x="3670759" y="10223500"/>
            <a:ext cx="17032829" cy="533400"/>
          </a:xfrm>
          <a:prstGeom prst="rect">
            <a:avLst/>
          </a:prstGeom>
          <a:noFill/>
          <a:ln/>
        </p:spPr>
      </p:sp>
      <p:sp>
        <p:nvSpPr>
          <p:cNvPr id="27" name="Text 19"/>
          <p:cNvSpPr/>
          <p:nvPr/>
        </p:nvSpPr>
        <p:spPr>
          <a:xfrm>
            <a:off x="3670759" y="10242550"/>
            <a:ext cx="6249181" cy="647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Orelega One Regular" pitchFamily="34" charset="0"/>
                <a:ea typeface="Orelega One Regular" pitchFamily="34" charset="-122"/>
                <a:cs typeface="Orelega One Regular" pitchFamily="34" charset="-120"/>
              </a:rPr>
              <a:t>Unique Creatures</a:t>
            </a:r>
            <a:endParaRPr lang="en-US" sz="3600" dirty="0"/>
          </a:p>
        </p:txBody>
      </p:sp>
      <p:sp>
        <p:nvSpPr>
          <p:cNvPr id="28" name="Text 20"/>
          <p:cNvSpPr/>
          <p:nvPr/>
        </p:nvSpPr>
        <p:spPr>
          <a:xfrm>
            <a:off x="10072359" y="10223500"/>
            <a:ext cx="10766712" cy="668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variety of fantastical beings that inhabit the world</a:t>
            </a:r>
            <a:endParaRPr lang="en-US" sz="32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444556" y="9664700"/>
            <a:ext cx="3632654" cy="36322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979597" y="862657"/>
            <a:ext cx="3283329" cy="1692523"/>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468734" y="317500"/>
            <a:ext cx="2654632" cy="26416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 ">    </p:cNvPr>
          <p:cNvPicPr>
            <a:picLocks noChangeAspect="1"/>
          </p:cNvPicPr>
          <p:nvPr/>
        </p:nvPicPr>
        <p:blipFill>
          <a:blip r:embed="rId7"/>
          <a:stretch>
            <a:fillRect/>
          </a:stretch>
        </p:blipFill>
        <p:spPr>
          <a:xfrm>
            <a:off x="23523340" y="10820400"/>
            <a:ext cx="711289" cy="2590800"/>
          </a:xfrm>
          <a:prstGeom prst="rect">
            <a:avLst/>
          </a:prstGeom>
        </p:spPr>
      </p:pic>
      <p:sp>
        <p:nvSpPr>
          <p:cNvPr id="7" name="Shape 1"/>
          <p:cNvSpPr/>
          <p:nvPr/>
        </p:nvSpPr>
        <p:spPr>
          <a:xfrm>
            <a:off x="2032254" y="571500"/>
            <a:ext cx="21338667" cy="11645900"/>
          </a:xfrm>
          <a:prstGeom prst="rect">
            <a:avLst/>
          </a:prstGeom>
          <a:noFill/>
          <a:ln/>
        </p:spPr>
      </p:sp>
      <p:sp>
        <p:nvSpPr>
          <p:cNvPr id="8" name="Shape 2"/>
          <p:cNvSpPr/>
          <p:nvPr/>
        </p:nvSpPr>
        <p:spPr>
          <a:xfrm>
            <a:off x="10618527" y="571500"/>
            <a:ext cx="4166121" cy="3365500"/>
          </a:xfrm>
          <a:prstGeom prst="roundRect">
            <a:avLst>
              <a:gd name="adj" fmla="val 1630"/>
            </a:avLst>
          </a:prstGeom>
          <a:noFill/>
          <a:ln/>
        </p:spPr>
      </p:sp>
      <p:pic>
        <p:nvPicPr>
          <p:cNvPr id="9"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685461" y="571500"/>
            <a:ext cx="2032254" cy="2032000"/>
          </a:xfrm>
          <a:prstGeom prst="rect">
            <a:avLst/>
          </a:prstGeom>
        </p:spPr>
      </p:pic>
      <p:sp>
        <p:nvSpPr>
          <p:cNvPr id="10" name="Shape 3"/>
          <p:cNvSpPr/>
          <p:nvPr/>
        </p:nvSpPr>
        <p:spPr>
          <a:xfrm>
            <a:off x="10923365" y="2806700"/>
            <a:ext cx="3556445" cy="1130300"/>
          </a:xfrm>
          <a:prstGeom prst="roundRect">
            <a:avLst>
              <a:gd name="adj" fmla="val 4854"/>
            </a:avLst>
          </a:prstGeom>
          <a:noFill/>
          <a:ln/>
        </p:spPr>
      </p:sp>
      <p:sp>
        <p:nvSpPr>
          <p:cNvPr id="11" name="Text 4"/>
          <p:cNvSpPr/>
          <p:nvPr/>
        </p:nvSpPr>
        <p:spPr>
          <a:xfrm>
            <a:off x="10847156" y="2806700"/>
            <a:ext cx="3708864" cy="647700"/>
          </a:xfrm>
          <a:prstGeom prst="rect">
            <a:avLst/>
          </a:prstGeom>
          <a:noFill/>
          <a:ln/>
        </p:spPr>
        <p:txBody>
          <a:bodyPr wrap="square" lIns="0" tIns="0" rIns="0" bIns="0" rtlCol="0" anchor="t"/>
          <a:lstStyle/>
          <a:p>
            <a:pPr algn="ctr" indent="0" marL="0">
              <a:buNone/>
            </a:pPr>
            <a:r>
              <a:rPr lang="en-US" sz="3600" dirty="0">
                <a:solidFill>
                  <a:srgbClr val="0E0E0E">
                    <a:alpha val="100000"/>
                  </a:srgbClr>
                </a:solidFill>
                <a:latin typeface="Orelega One Regular" pitchFamily="34" charset="0"/>
                <a:ea typeface="Orelega One Regular" pitchFamily="34" charset="-122"/>
                <a:cs typeface="Orelega One Regular" pitchFamily="34" charset="-120"/>
              </a:rPr>
              <a:t>Chloe Ng</a:t>
            </a:r>
            <a:endParaRPr lang="en-US" sz="3600" dirty="0"/>
          </a:p>
        </p:txBody>
      </p:sp>
      <p:sp>
        <p:nvSpPr>
          <p:cNvPr id="12" name="Text 5"/>
          <p:cNvSpPr/>
          <p:nvPr/>
        </p:nvSpPr>
        <p:spPr>
          <a:xfrm>
            <a:off x="10855623" y="3403600"/>
            <a:ext cx="3691928" cy="6688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The Mage</a:t>
            </a:r>
            <a:endParaRPr lang="en-US" sz="3200" dirty="0"/>
          </a:p>
        </p:txBody>
      </p:sp>
      <p:sp>
        <p:nvSpPr>
          <p:cNvPr id="13" name="Shape 6"/>
          <p:cNvSpPr/>
          <p:nvPr/>
        </p:nvSpPr>
        <p:spPr>
          <a:xfrm>
            <a:off x="2032254" y="8839200"/>
            <a:ext cx="4166121" cy="3365500"/>
          </a:xfrm>
          <a:prstGeom prst="roundRect">
            <a:avLst>
              <a:gd name="adj" fmla="val 1630"/>
            </a:avLst>
          </a:prstGeom>
          <a:noFill/>
          <a:ln/>
        </p:spPr>
      </p:sp>
      <p:pic>
        <p:nvPicPr>
          <p:cNvPr id="14"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099187" y="8839200"/>
            <a:ext cx="2032254" cy="2032000"/>
          </a:xfrm>
          <a:prstGeom prst="rect">
            <a:avLst/>
          </a:prstGeom>
        </p:spPr>
      </p:pic>
      <p:sp>
        <p:nvSpPr>
          <p:cNvPr id="15" name="Shape 7"/>
          <p:cNvSpPr/>
          <p:nvPr/>
        </p:nvSpPr>
        <p:spPr>
          <a:xfrm>
            <a:off x="2337092" y="11074400"/>
            <a:ext cx="3556445" cy="1130300"/>
          </a:xfrm>
          <a:prstGeom prst="roundRect">
            <a:avLst>
              <a:gd name="adj" fmla="val 4854"/>
            </a:avLst>
          </a:prstGeom>
          <a:noFill/>
          <a:ln/>
        </p:spPr>
      </p:sp>
      <p:sp>
        <p:nvSpPr>
          <p:cNvPr id="16" name="Text 8"/>
          <p:cNvSpPr/>
          <p:nvPr/>
        </p:nvSpPr>
        <p:spPr>
          <a:xfrm>
            <a:off x="2260883" y="11074400"/>
            <a:ext cx="3708864" cy="647700"/>
          </a:xfrm>
          <a:prstGeom prst="rect">
            <a:avLst/>
          </a:prstGeom>
          <a:noFill/>
          <a:ln/>
        </p:spPr>
        <p:txBody>
          <a:bodyPr wrap="square" lIns="0" tIns="0" rIns="0" bIns="0" rtlCol="0" anchor="t"/>
          <a:lstStyle/>
          <a:p>
            <a:pPr algn="ctr" indent="0" marL="0">
              <a:buNone/>
            </a:pPr>
            <a:r>
              <a:rPr lang="en-US" sz="3600" dirty="0">
                <a:solidFill>
                  <a:srgbClr val="0E0E0E">
                    <a:alpha val="100000"/>
                  </a:srgbClr>
                </a:solidFill>
                <a:latin typeface="Orelega One Regular" pitchFamily="34" charset="0"/>
                <a:ea typeface="Orelega One Regular" pitchFamily="34" charset="-122"/>
                <a:cs typeface="Orelega One Regular" pitchFamily="34" charset="-120"/>
              </a:rPr>
              <a:t>Lyrisa</a:t>
            </a:r>
            <a:endParaRPr lang="en-US" sz="3600" dirty="0"/>
          </a:p>
        </p:txBody>
      </p:sp>
      <p:sp>
        <p:nvSpPr>
          <p:cNvPr id="17" name="Text 9"/>
          <p:cNvSpPr/>
          <p:nvPr/>
        </p:nvSpPr>
        <p:spPr>
          <a:xfrm>
            <a:off x="2269350" y="11671300"/>
            <a:ext cx="3691928" cy="6688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The Dreamer</a:t>
            </a:r>
            <a:endParaRPr lang="en-US" sz="3200" dirty="0"/>
          </a:p>
        </p:txBody>
      </p:sp>
      <p:sp>
        <p:nvSpPr>
          <p:cNvPr id="18" name="Shape 10"/>
          <p:cNvSpPr/>
          <p:nvPr/>
        </p:nvSpPr>
        <p:spPr>
          <a:xfrm>
            <a:off x="6325391" y="8839200"/>
            <a:ext cx="4166121" cy="3365500"/>
          </a:xfrm>
          <a:prstGeom prst="roundRect">
            <a:avLst>
              <a:gd name="adj" fmla="val 1630"/>
            </a:avLst>
          </a:prstGeom>
          <a:noFill/>
          <a:ln/>
        </p:spPr>
      </p:sp>
      <p:pic>
        <p:nvPicPr>
          <p:cNvPr id="19"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7392324" y="8839200"/>
            <a:ext cx="2032254" cy="2032000"/>
          </a:xfrm>
          <a:prstGeom prst="rect">
            <a:avLst/>
          </a:prstGeom>
        </p:spPr>
      </p:pic>
      <p:sp>
        <p:nvSpPr>
          <p:cNvPr id="20" name="Shape 11"/>
          <p:cNvSpPr/>
          <p:nvPr/>
        </p:nvSpPr>
        <p:spPr>
          <a:xfrm>
            <a:off x="6630229" y="11074400"/>
            <a:ext cx="3556445" cy="1130300"/>
          </a:xfrm>
          <a:prstGeom prst="roundRect">
            <a:avLst>
              <a:gd name="adj" fmla="val 4854"/>
            </a:avLst>
          </a:prstGeom>
          <a:noFill/>
          <a:ln/>
        </p:spPr>
      </p:sp>
      <p:sp>
        <p:nvSpPr>
          <p:cNvPr id="21" name="Text 12"/>
          <p:cNvSpPr/>
          <p:nvPr/>
        </p:nvSpPr>
        <p:spPr>
          <a:xfrm>
            <a:off x="6554019" y="11074400"/>
            <a:ext cx="3708864" cy="647700"/>
          </a:xfrm>
          <a:prstGeom prst="rect">
            <a:avLst/>
          </a:prstGeom>
          <a:noFill/>
          <a:ln/>
        </p:spPr>
        <p:txBody>
          <a:bodyPr wrap="square" lIns="0" tIns="0" rIns="0" bIns="0" rtlCol="0" anchor="t"/>
          <a:lstStyle/>
          <a:p>
            <a:pPr algn="ctr" indent="0" marL="0">
              <a:buNone/>
            </a:pPr>
            <a:r>
              <a:rPr lang="en-US" sz="3600" dirty="0">
                <a:solidFill>
                  <a:srgbClr val="0E0E0E">
                    <a:alpha val="100000"/>
                  </a:srgbClr>
                </a:solidFill>
                <a:latin typeface="Orelega One Regular" pitchFamily="34" charset="0"/>
                <a:ea typeface="Orelega One Regular" pitchFamily="34" charset="-122"/>
                <a:cs typeface="Orelega One Regular" pitchFamily="34" charset="-120"/>
              </a:rPr>
              <a:t>Lucian</a:t>
            </a:r>
            <a:endParaRPr lang="en-US" sz="3600" dirty="0"/>
          </a:p>
        </p:txBody>
      </p:sp>
      <p:sp>
        <p:nvSpPr>
          <p:cNvPr id="22" name="Text 13"/>
          <p:cNvSpPr/>
          <p:nvPr/>
        </p:nvSpPr>
        <p:spPr>
          <a:xfrm>
            <a:off x="6562487" y="11671300"/>
            <a:ext cx="3691928" cy="6688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The Conjurer</a:t>
            </a:r>
            <a:endParaRPr lang="en-US" sz="3200" dirty="0"/>
          </a:p>
        </p:txBody>
      </p:sp>
      <p:sp>
        <p:nvSpPr>
          <p:cNvPr id="23" name="Shape 14"/>
          <p:cNvSpPr/>
          <p:nvPr/>
        </p:nvSpPr>
        <p:spPr>
          <a:xfrm>
            <a:off x="10618527" y="8839200"/>
            <a:ext cx="4166121" cy="3365500"/>
          </a:xfrm>
          <a:prstGeom prst="roundRect">
            <a:avLst>
              <a:gd name="adj" fmla="val 1630"/>
            </a:avLst>
          </a:prstGeom>
          <a:noFill/>
          <a:ln/>
        </p:spPr>
      </p:sp>
      <p:pic>
        <p:nvPicPr>
          <p:cNvPr id="24"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1685461" y="8839200"/>
            <a:ext cx="2032254" cy="2032000"/>
          </a:xfrm>
          <a:prstGeom prst="rect">
            <a:avLst/>
          </a:prstGeom>
        </p:spPr>
      </p:pic>
      <p:sp>
        <p:nvSpPr>
          <p:cNvPr id="25" name="Shape 15"/>
          <p:cNvSpPr/>
          <p:nvPr/>
        </p:nvSpPr>
        <p:spPr>
          <a:xfrm>
            <a:off x="10923365" y="11074400"/>
            <a:ext cx="3556445" cy="1130300"/>
          </a:xfrm>
          <a:prstGeom prst="roundRect">
            <a:avLst>
              <a:gd name="adj" fmla="val 4854"/>
            </a:avLst>
          </a:prstGeom>
          <a:noFill/>
          <a:ln/>
        </p:spPr>
      </p:sp>
      <p:sp>
        <p:nvSpPr>
          <p:cNvPr id="26" name="Text 16"/>
          <p:cNvSpPr/>
          <p:nvPr/>
        </p:nvSpPr>
        <p:spPr>
          <a:xfrm>
            <a:off x="10847156" y="11074400"/>
            <a:ext cx="3708864" cy="647700"/>
          </a:xfrm>
          <a:prstGeom prst="rect">
            <a:avLst/>
          </a:prstGeom>
          <a:noFill/>
          <a:ln/>
        </p:spPr>
        <p:txBody>
          <a:bodyPr wrap="square" lIns="0" tIns="0" rIns="0" bIns="0" rtlCol="0" anchor="t"/>
          <a:lstStyle/>
          <a:p>
            <a:pPr algn="ctr" indent="0" marL="0">
              <a:buNone/>
            </a:pPr>
            <a:r>
              <a:rPr lang="en-US" sz="3600" dirty="0">
                <a:solidFill>
                  <a:srgbClr val="0E0E0E">
                    <a:alpha val="100000"/>
                  </a:srgbClr>
                </a:solidFill>
                <a:latin typeface="Orelega One Regular" pitchFamily="34" charset="0"/>
                <a:ea typeface="Orelega One Regular" pitchFamily="34" charset="-122"/>
                <a:cs typeface="Orelega One Regular" pitchFamily="34" charset="-120"/>
              </a:rPr>
              <a:t>Elvina</a:t>
            </a:r>
            <a:endParaRPr lang="en-US" sz="3600" dirty="0"/>
          </a:p>
        </p:txBody>
      </p:sp>
      <p:sp>
        <p:nvSpPr>
          <p:cNvPr id="27" name="Text 17"/>
          <p:cNvSpPr/>
          <p:nvPr/>
        </p:nvSpPr>
        <p:spPr>
          <a:xfrm>
            <a:off x="10855623" y="11671300"/>
            <a:ext cx="3691928" cy="6688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The Oracle</a:t>
            </a:r>
            <a:endParaRPr lang="en-US" sz="3200" dirty="0"/>
          </a:p>
        </p:txBody>
      </p:sp>
      <p:sp>
        <p:nvSpPr>
          <p:cNvPr id="28" name="Shape 18"/>
          <p:cNvSpPr/>
          <p:nvPr/>
        </p:nvSpPr>
        <p:spPr>
          <a:xfrm>
            <a:off x="14911664" y="8839200"/>
            <a:ext cx="4166121" cy="3365500"/>
          </a:xfrm>
          <a:prstGeom prst="roundRect">
            <a:avLst>
              <a:gd name="adj" fmla="val 1630"/>
            </a:avLst>
          </a:prstGeom>
          <a:noFill/>
          <a:ln/>
        </p:spPr>
      </p:sp>
      <p:pic>
        <p:nvPicPr>
          <p:cNvPr id="29"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5978597" y="8839200"/>
            <a:ext cx="2032254" cy="2032000"/>
          </a:xfrm>
          <a:prstGeom prst="rect">
            <a:avLst/>
          </a:prstGeom>
        </p:spPr>
      </p:pic>
      <p:sp>
        <p:nvSpPr>
          <p:cNvPr id="30" name="Shape 19"/>
          <p:cNvSpPr/>
          <p:nvPr/>
        </p:nvSpPr>
        <p:spPr>
          <a:xfrm>
            <a:off x="15216502" y="11074400"/>
            <a:ext cx="3556445" cy="1130300"/>
          </a:xfrm>
          <a:prstGeom prst="roundRect">
            <a:avLst>
              <a:gd name="adj" fmla="val 4854"/>
            </a:avLst>
          </a:prstGeom>
          <a:noFill/>
          <a:ln/>
        </p:spPr>
      </p:sp>
      <p:sp>
        <p:nvSpPr>
          <p:cNvPr id="31" name="Text 20"/>
          <p:cNvSpPr/>
          <p:nvPr/>
        </p:nvSpPr>
        <p:spPr>
          <a:xfrm>
            <a:off x="15140292" y="11074400"/>
            <a:ext cx="3708864" cy="647700"/>
          </a:xfrm>
          <a:prstGeom prst="rect">
            <a:avLst/>
          </a:prstGeom>
          <a:noFill/>
          <a:ln/>
        </p:spPr>
        <p:txBody>
          <a:bodyPr wrap="square" lIns="0" tIns="0" rIns="0" bIns="0" rtlCol="0" anchor="t"/>
          <a:lstStyle/>
          <a:p>
            <a:pPr algn="ctr" indent="0" marL="0">
              <a:buNone/>
            </a:pPr>
            <a:r>
              <a:rPr lang="en-US" sz="3600" dirty="0">
                <a:solidFill>
                  <a:srgbClr val="0E0E0E">
                    <a:alpha val="100000"/>
                  </a:srgbClr>
                </a:solidFill>
                <a:latin typeface="Orelega One Regular" pitchFamily="34" charset="0"/>
                <a:ea typeface="Orelega One Regular" pitchFamily="34" charset="-122"/>
                <a:cs typeface="Orelega One Regular" pitchFamily="34" charset="-120"/>
              </a:rPr>
              <a:t>Seraphina</a:t>
            </a:r>
            <a:endParaRPr lang="en-US" sz="3600" dirty="0"/>
          </a:p>
        </p:txBody>
      </p:sp>
      <p:sp>
        <p:nvSpPr>
          <p:cNvPr id="32" name="Text 21"/>
          <p:cNvSpPr/>
          <p:nvPr/>
        </p:nvSpPr>
        <p:spPr>
          <a:xfrm>
            <a:off x="15148760" y="11671300"/>
            <a:ext cx="3691928" cy="6688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The Lightbringer</a:t>
            </a:r>
            <a:endParaRPr lang="en-US" sz="3200" dirty="0"/>
          </a:p>
        </p:txBody>
      </p:sp>
      <p:sp>
        <p:nvSpPr>
          <p:cNvPr id="33" name="Shape 22"/>
          <p:cNvSpPr/>
          <p:nvPr/>
        </p:nvSpPr>
        <p:spPr>
          <a:xfrm>
            <a:off x="19204800" y="8839200"/>
            <a:ext cx="4166121" cy="3365500"/>
          </a:xfrm>
          <a:prstGeom prst="roundRect">
            <a:avLst>
              <a:gd name="adj" fmla="val 1630"/>
            </a:avLst>
          </a:prstGeom>
          <a:noFill/>
          <a:ln/>
        </p:spPr>
      </p:sp>
      <p:pic>
        <p:nvPicPr>
          <p:cNvPr id="34"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20271734" y="8839200"/>
            <a:ext cx="2032254" cy="2032000"/>
          </a:xfrm>
          <a:prstGeom prst="rect">
            <a:avLst/>
          </a:prstGeom>
        </p:spPr>
      </p:pic>
      <p:sp>
        <p:nvSpPr>
          <p:cNvPr id="35" name="Shape 23"/>
          <p:cNvSpPr/>
          <p:nvPr/>
        </p:nvSpPr>
        <p:spPr>
          <a:xfrm>
            <a:off x="19509638" y="11074400"/>
            <a:ext cx="3556445" cy="1130300"/>
          </a:xfrm>
          <a:prstGeom prst="roundRect">
            <a:avLst>
              <a:gd name="adj" fmla="val 4854"/>
            </a:avLst>
          </a:prstGeom>
          <a:noFill/>
          <a:ln/>
        </p:spPr>
      </p:sp>
      <p:sp>
        <p:nvSpPr>
          <p:cNvPr id="36" name="Text 24"/>
          <p:cNvSpPr/>
          <p:nvPr/>
        </p:nvSpPr>
        <p:spPr>
          <a:xfrm>
            <a:off x="19433429" y="11074400"/>
            <a:ext cx="3708864" cy="647700"/>
          </a:xfrm>
          <a:prstGeom prst="rect">
            <a:avLst/>
          </a:prstGeom>
          <a:noFill/>
          <a:ln/>
        </p:spPr>
        <p:txBody>
          <a:bodyPr wrap="square" lIns="0" tIns="0" rIns="0" bIns="0" rtlCol="0" anchor="t"/>
          <a:lstStyle/>
          <a:p>
            <a:pPr algn="ctr" indent="0" marL="0">
              <a:buNone/>
            </a:pPr>
            <a:r>
              <a:rPr lang="en-US" sz="3600" dirty="0">
                <a:solidFill>
                  <a:srgbClr val="0E0E0E">
                    <a:alpha val="100000"/>
                  </a:srgbClr>
                </a:solidFill>
                <a:latin typeface="Orelega One Regular" pitchFamily="34" charset="0"/>
                <a:ea typeface="Orelega One Regular" pitchFamily="34" charset="-122"/>
                <a:cs typeface="Orelega One Regular" pitchFamily="34" charset="-120"/>
              </a:rPr>
              <a:t>Kaelen</a:t>
            </a:r>
            <a:endParaRPr lang="en-US" sz="3600" dirty="0"/>
          </a:p>
        </p:txBody>
      </p:sp>
      <p:sp>
        <p:nvSpPr>
          <p:cNvPr id="37" name="Text 25"/>
          <p:cNvSpPr/>
          <p:nvPr/>
        </p:nvSpPr>
        <p:spPr>
          <a:xfrm>
            <a:off x="19441897" y="11671300"/>
            <a:ext cx="3691928" cy="6688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The Sentinel</a:t>
            </a:r>
            <a:endParaRPr lang="en-US" sz="3200" dirty="0"/>
          </a:p>
        </p:txBody>
      </p:sp>
      <p:sp>
        <p:nvSpPr>
          <p:cNvPr id="38" name="Shape 26"/>
          <p:cNvSpPr/>
          <p:nvPr/>
        </p:nvSpPr>
        <p:spPr>
          <a:xfrm>
            <a:off x="4267733" y="4762500"/>
            <a:ext cx="4166121" cy="3365500"/>
          </a:xfrm>
          <a:prstGeom prst="roundRect">
            <a:avLst>
              <a:gd name="adj" fmla="val 1630"/>
            </a:avLst>
          </a:prstGeom>
          <a:noFill/>
          <a:ln/>
        </p:spPr>
      </p:sp>
      <p:pic>
        <p:nvPicPr>
          <p:cNvPr id="39"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5334667" y="4762500"/>
            <a:ext cx="2032254" cy="2032000"/>
          </a:xfrm>
          <a:prstGeom prst="rect">
            <a:avLst/>
          </a:prstGeom>
        </p:spPr>
      </p:pic>
      <p:sp>
        <p:nvSpPr>
          <p:cNvPr id="40" name="Shape 27"/>
          <p:cNvSpPr/>
          <p:nvPr/>
        </p:nvSpPr>
        <p:spPr>
          <a:xfrm>
            <a:off x="4572572" y="6997700"/>
            <a:ext cx="3556445" cy="1130300"/>
          </a:xfrm>
          <a:prstGeom prst="roundRect">
            <a:avLst>
              <a:gd name="adj" fmla="val 4854"/>
            </a:avLst>
          </a:prstGeom>
          <a:noFill/>
          <a:ln/>
        </p:spPr>
      </p:sp>
      <p:sp>
        <p:nvSpPr>
          <p:cNvPr id="41" name="Text 28"/>
          <p:cNvSpPr/>
          <p:nvPr/>
        </p:nvSpPr>
        <p:spPr>
          <a:xfrm>
            <a:off x="4496362" y="6997700"/>
            <a:ext cx="3708864" cy="647700"/>
          </a:xfrm>
          <a:prstGeom prst="rect">
            <a:avLst/>
          </a:prstGeom>
          <a:noFill/>
          <a:ln/>
        </p:spPr>
        <p:txBody>
          <a:bodyPr wrap="square" lIns="0" tIns="0" rIns="0" bIns="0" rtlCol="0" anchor="t"/>
          <a:lstStyle/>
          <a:p>
            <a:pPr algn="ctr" indent="0" marL="0">
              <a:buNone/>
            </a:pPr>
            <a:r>
              <a:rPr lang="en-US" sz="3600" dirty="0">
                <a:solidFill>
                  <a:srgbClr val="0E0E0E">
                    <a:alpha val="100000"/>
                  </a:srgbClr>
                </a:solidFill>
                <a:latin typeface="Orelega One Regular" pitchFamily="34" charset="0"/>
                <a:ea typeface="Orelega One Regular" pitchFamily="34" charset="-122"/>
                <a:cs typeface="Orelega One Regular" pitchFamily="34" charset="-120"/>
              </a:rPr>
              <a:t>Aurielle</a:t>
            </a:r>
            <a:endParaRPr lang="en-US" sz="3600" dirty="0"/>
          </a:p>
        </p:txBody>
      </p:sp>
      <p:sp>
        <p:nvSpPr>
          <p:cNvPr id="42" name="Text 29"/>
          <p:cNvSpPr/>
          <p:nvPr/>
        </p:nvSpPr>
        <p:spPr>
          <a:xfrm>
            <a:off x="4504830" y="7594600"/>
            <a:ext cx="3691928" cy="6688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The Priestess</a:t>
            </a:r>
            <a:endParaRPr lang="en-US" sz="3200" dirty="0"/>
          </a:p>
        </p:txBody>
      </p:sp>
      <p:sp>
        <p:nvSpPr>
          <p:cNvPr id="43" name="Shape 30"/>
          <p:cNvSpPr/>
          <p:nvPr/>
        </p:nvSpPr>
        <p:spPr>
          <a:xfrm>
            <a:off x="17121740" y="4762500"/>
            <a:ext cx="4166121" cy="3365500"/>
          </a:xfrm>
          <a:prstGeom prst="roundRect">
            <a:avLst>
              <a:gd name="adj" fmla="val 1630"/>
            </a:avLst>
          </a:prstGeom>
          <a:noFill/>
          <a:ln/>
        </p:spPr>
      </p:sp>
      <p:pic>
        <p:nvPicPr>
          <p:cNvPr id="44" name="Image 11"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18188673" y="4762500"/>
            <a:ext cx="2032254" cy="2032000"/>
          </a:xfrm>
          <a:prstGeom prst="rect">
            <a:avLst/>
          </a:prstGeom>
        </p:spPr>
      </p:pic>
      <p:sp>
        <p:nvSpPr>
          <p:cNvPr id="45" name="Shape 31"/>
          <p:cNvSpPr/>
          <p:nvPr/>
        </p:nvSpPr>
        <p:spPr>
          <a:xfrm>
            <a:off x="17426578" y="6997700"/>
            <a:ext cx="3556445" cy="1130300"/>
          </a:xfrm>
          <a:prstGeom prst="roundRect">
            <a:avLst>
              <a:gd name="adj" fmla="val 4854"/>
            </a:avLst>
          </a:prstGeom>
          <a:noFill/>
          <a:ln/>
        </p:spPr>
      </p:sp>
      <p:sp>
        <p:nvSpPr>
          <p:cNvPr id="46" name="Text 32"/>
          <p:cNvSpPr/>
          <p:nvPr/>
        </p:nvSpPr>
        <p:spPr>
          <a:xfrm>
            <a:off x="17350369" y="6997700"/>
            <a:ext cx="3708864" cy="647700"/>
          </a:xfrm>
          <a:prstGeom prst="rect">
            <a:avLst/>
          </a:prstGeom>
          <a:noFill/>
          <a:ln/>
        </p:spPr>
        <p:txBody>
          <a:bodyPr wrap="square" lIns="0" tIns="0" rIns="0" bIns="0" rtlCol="0" anchor="t"/>
          <a:lstStyle/>
          <a:p>
            <a:pPr algn="ctr" indent="0" marL="0">
              <a:buNone/>
            </a:pPr>
            <a:r>
              <a:rPr lang="en-US" sz="3600" dirty="0">
                <a:solidFill>
                  <a:srgbClr val="0E0E0E">
                    <a:alpha val="100000"/>
                  </a:srgbClr>
                </a:solidFill>
                <a:latin typeface="Orelega One Regular" pitchFamily="34" charset="0"/>
                <a:ea typeface="Orelega One Regular" pitchFamily="34" charset="-122"/>
                <a:cs typeface="Orelega One Regular" pitchFamily="34" charset="-120"/>
              </a:rPr>
              <a:t>Dariana</a:t>
            </a:r>
            <a:endParaRPr lang="en-US" sz="3600" dirty="0"/>
          </a:p>
        </p:txBody>
      </p:sp>
      <p:sp>
        <p:nvSpPr>
          <p:cNvPr id="47" name="Text 33"/>
          <p:cNvSpPr/>
          <p:nvPr/>
        </p:nvSpPr>
        <p:spPr>
          <a:xfrm>
            <a:off x="17358836" y="7594600"/>
            <a:ext cx="3691928" cy="6688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The Shaman</a:t>
            </a:r>
            <a:endParaRPr lang="en-US" sz="3200" dirty="0"/>
          </a:p>
        </p:txBody>
      </p:sp>
      <p:sp>
        <p:nvSpPr>
          <p:cNvPr id="48" name="Shape 34"/>
          <p:cNvSpPr/>
          <p:nvPr/>
        </p:nvSpPr>
        <p:spPr>
          <a:xfrm>
            <a:off x="10618527" y="4762500"/>
            <a:ext cx="4166121" cy="3365500"/>
          </a:xfrm>
          <a:prstGeom prst="roundRect">
            <a:avLst>
              <a:gd name="adj" fmla="val 1630"/>
            </a:avLst>
          </a:prstGeom>
          <a:noFill/>
          <a:ln/>
        </p:spPr>
      </p:sp>
      <p:pic>
        <p:nvPicPr>
          <p:cNvPr id="49" name="Image 12" descr=" ">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11685461" y="4762500"/>
            <a:ext cx="2032254" cy="2032000"/>
          </a:xfrm>
          <a:prstGeom prst="rect">
            <a:avLst/>
          </a:prstGeom>
        </p:spPr>
      </p:pic>
      <p:sp>
        <p:nvSpPr>
          <p:cNvPr id="50" name="Shape 35"/>
          <p:cNvSpPr/>
          <p:nvPr/>
        </p:nvSpPr>
        <p:spPr>
          <a:xfrm>
            <a:off x="10923365" y="6997700"/>
            <a:ext cx="3556445" cy="1130300"/>
          </a:xfrm>
          <a:prstGeom prst="roundRect">
            <a:avLst>
              <a:gd name="adj" fmla="val 4854"/>
            </a:avLst>
          </a:prstGeom>
          <a:noFill/>
          <a:ln/>
        </p:spPr>
      </p:sp>
      <p:sp>
        <p:nvSpPr>
          <p:cNvPr id="51" name="Text 36"/>
          <p:cNvSpPr/>
          <p:nvPr/>
        </p:nvSpPr>
        <p:spPr>
          <a:xfrm>
            <a:off x="10847156" y="6997700"/>
            <a:ext cx="3708864" cy="647700"/>
          </a:xfrm>
          <a:prstGeom prst="rect">
            <a:avLst/>
          </a:prstGeom>
          <a:noFill/>
          <a:ln/>
        </p:spPr>
        <p:txBody>
          <a:bodyPr wrap="square" lIns="0" tIns="0" rIns="0" bIns="0" rtlCol="0" anchor="t"/>
          <a:lstStyle/>
          <a:p>
            <a:pPr algn="ctr" indent="0" marL="0">
              <a:buNone/>
            </a:pPr>
            <a:r>
              <a:rPr lang="en-US" sz="3600" dirty="0">
                <a:solidFill>
                  <a:srgbClr val="0E0E0E">
                    <a:alpha val="100000"/>
                  </a:srgbClr>
                </a:solidFill>
                <a:latin typeface="Orelega One Regular" pitchFamily="34" charset="0"/>
                <a:ea typeface="Orelega One Regular" pitchFamily="34" charset="-122"/>
                <a:cs typeface="Orelega One Regular" pitchFamily="34" charset="-120"/>
              </a:rPr>
              <a:t>Theronis</a:t>
            </a:r>
            <a:endParaRPr lang="en-US" sz="3600" dirty="0"/>
          </a:p>
        </p:txBody>
      </p:sp>
      <p:sp>
        <p:nvSpPr>
          <p:cNvPr id="52" name="Text 37"/>
          <p:cNvSpPr/>
          <p:nvPr/>
        </p:nvSpPr>
        <p:spPr>
          <a:xfrm>
            <a:off x="10855623" y="7594600"/>
            <a:ext cx="3691928" cy="6688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The Warrior</a:t>
            </a:r>
            <a:endParaRPr lang="en-US" sz="3200" dirty="0"/>
          </a:p>
        </p:txBody>
      </p:sp>
      <p:pic>
        <p:nvPicPr>
          <p:cNvPr id="53" name="Image 13" descr=" ">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12688886" y="8140700"/>
            <a:ext cx="12702" cy="812800"/>
          </a:xfrm>
          <a:prstGeom prst="rect">
            <a:avLst/>
          </a:prstGeom>
        </p:spPr>
      </p:pic>
      <p:pic>
        <p:nvPicPr>
          <p:cNvPr id="54" name="Image 14" descr=" ">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12688886" y="3949700"/>
            <a:ext cx="12702" cy="812800"/>
          </a:xfrm>
          <a:prstGeom prst="rect">
            <a:avLst/>
          </a:prstGeom>
        </p:spPr>
      </p:pic>
      <p:pic>
        <p:nvPicPr>
          <p:cNvPr id="55" name="Image 15" descr=" ">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6349054" y="3937124"/>
            <a:ext cx="5882575" cy="825376"/>
          </a:xfrm>
          <a:prstGeom prst="rect">
            <a:avLst/>
          </a:prstGeom>
        </p:spPr>
      </p:pic>
      <p:pic>
        <p:nvPicPr>
          <p:cNvPr id="56" name="Image 16" descr=" ">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4110505" y="8027343"/>
            <a:ext cx="1960854" cy="811857"/>
          </a:xfrm>
          <a:prstGeom prst="rect">
            <a:avLst/>
          </a:prstGeom>
        </p:spPr>
      </p:pic>
      <p:pic>
        <p:nvPicPr>
          <p:cNvPr id="57" name="Image 17" descr=" ">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17053422" y="8027343"/>
            <a:ext cx="1960854" cy="811857"/>
          </a:xfrm>
          <a:prstGeom prst="rect">
            <a:avLst/>
          </a:prstGeom>
        </p:spPr>
      </p:pic>
      <p:pic>
        <p:nvPicPr>
          <p:cNvPr id="58" name="Image 18" descr=" ">    </p:cNvPr>
          <p:cNvPicPr>
            <a:picLocks noChangeAspect="1"/>
          </p:cNvPicPr>
          <p:nvPr/>
        </p:nvPicPr>
        <p:blipFill>
          <a:blip r:embed="rId36">
            <a:extLst>
              <a:ext uri="{96DAC541-7B7A-43D3-8B79-37D633B846F1}">
                <asvg:svgBlip xmlns:asvg="http://schemas.microsoft.com/office/drawing/2016/SVG/main" r:embed="rId37"/>
              </a:ext>
            </a:extLst>
          </a:blip>
          <a:stretch>
            <a:fillRect/>
          </a:stretch>
        </p:blipFill>
        <p:spPr>
          <a:xfrm>
            <a:off x="6452406" y="8027343"/>
            <a:ext cx="1960854" cy="811857"/>
          </a:xfrm>
          <a:prstGeom prst="rect">
            <a:avLst/>
          </a:prstGeom>
        </p:spPr>
      </p:pic>
      <p:pic>
        <p:nvPicPr>
          <p:cNvPr id="59" name="Image 19" descr=" ">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19395324" y="8027343"/>
            <a:ext cx="1960854" cy="811857"/>
          </a:xfrm>
          <a:prstGeom prst="rect">
            <a:avLst/>
          </a:prstGeom>
        </p:spPr>
      </p:pic>
      <p:pic>
        <p:nvPicPr>
          <p:cNvPr id="60" name="Image 20" descr=" ">    </p:cNvPr>
          <p:cNvPicPr>
            <a:picLocks noChangeAspect="1"/>
          </p:cNvPicPr>
          <p:nvPr/>
        </p:nvPicPr>
        <p:blipFill>
          <a:blip r:embed="rId40">
            <a:extLst>
              <a:ext uri="{96DAC541-7B7A-43D3-8B79-37D633B846F1}">
                <asvg:svgBlip xmlns:asvg="http://schemas.microsoft.com/office/drawing/2016/SVG/main" r:embed="rId41"/>
              </a:ext>
            </a:extLst>
          </a:blip>
          <a:stretch>
            <a:fillRect/>
          </a:stretch>
        </p:blipFill>
        <p:spPr>
          <a:xfrm>
            <a:off x="13323965" y="3937124"/>
            <a:ext cx="5882575" cy="825376"/>
          </a:xfrm>
          <a:prstGeom prst="rect">
            <a:avLst/>
          </a:prstGeom>
        </p:spPr>
      </p:pic>
      <p:sp>
        <p:nvSpPr>
          <p:cNvPr id="61" name="Text 38"/>
          <p:cNvSpPr/>
          <p:nvPr/>
        </p:nvSpPr>
        <p:spPr>
          <a:xfrm>
            <a:off x="7747968" y="12801600"/>
            <a:ext cx="8480427" cy="6688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DM Sans Regular" pitchFamily="34" charset="0"/>
                <a:ea typeface="DM Sans Regular" pitchFamily="34" charset="-122"/>
                <a:cs typeface="DM Sans Regular" pitchFamily="34" charset="-120"/>
              </a:rPr>
              <a:t>To download more editable chart, </a:t>
            </a:r>
            <a:pPr algn="l" indent="0" marL="0">
              <a:spcAft>
                <a:spcPts val="4000"/>
              </a:spcAft>
              <a:buNone/>
            </a:pPr>
            <a:r>
              <a:rPr lang="en-US" sz="3200" u="sng" dirty="0">
                <a:solidFill>
                  <a:srgbClr val="000000">
                    <a:alpha val="100000"/>
                  </a:srgbClr>
                </a:solidFill>
                <a:latin typeface="Montserrat Regular" pitchFamily="34" charset="0"/>
                <a:ea typeface="Montserrat Regular" pitchFamily="34" charset="-122"/>
                <a:cs typeface="Montserrat Regular" pitchFamily="34" charset="-120"/>
                <a:hlinkClick r:id="rId42" invalidUrl="" action="" tgtFrame="" tooltip="Open https://eatemp.com/powerpoint-org-chart-template/" history="1" highlightClick="0" endSnd="0">
                  <a:extLst>
                    <a:ext uri="{A12FA001-AC4F-418D-AE19-62706E023703}">
                      <ahyp:hlinkClr xmlns:ahyp="http://schemas.microsoft.com/office/drawing/2018/hyperlinkcolor" val="tx"/>
                    </a:ext>
                  </a:extLst>
                </a:hlinkClick>
              </a:rPr>
              <a:t>click here</a:t>
            </a:r>
            <a:endParaRPr lang="en-US" sz="3200" dirty="0"/>
          </a:p>
        </p:txBody>
      </p:sp>
      <p:sp>
        <p:nvSpPr>
          <p:cNvPr id="62" name="Text 39"/>
          <p:cNvSpPr/>
          <p:nvPr/>
        </p:nvSpPr>
        <p:spPr>
          <a:xfrm rot="16200000">
            <a:off x="-4435963" y="4419104"/>
            <a:ext cx="10754011" cy="1443567"/>
          </a:xfrm>
          <a:prstGeom prst="rect">
            <a:avLst/>
          </a:prstGeom>
          <a:noFill/>
          <a:ln/>
        </p:spPr>
        <p:txBody>
          <a:bodyPr wrap="square" lIns="0" tIns="0" rIns="0" bIns="0" rtlCol="0" anchor="t"/>
          <a:lstStyle/>
          <a:p>
            <a:pPr algn="r" indent="0" marL="0">
              <a:buNone/>
            </a:pPr>
            <a:r>
              <a:rPr lang="en-US" sz="8000" dirty="0">
                <a:solidFill>
                  <a:srgbClr val="272727">
                    <a:alpha val="100000"/>
                  </a:srgbClr>
                </a:solidFill>
                <a:latin typeface="Orelega One Regular" pitchFamily="34" charset="0"/>
                <a:ea typeface="Orelega One Regular" pitchFamily="34" charset="-122"/>
                <a:cs typeface="Orelega One Regular" pitchFamily="34" charset="-120"/>
              </a:rPr>
              <a:t>The Organization</a:t>
            </a:r>
            <a:endParaRPr lang="en-US" sz="80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9077784" y="6616700"/>
            <a:ext cx="5309264" cy="6389638"/>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10807700"/>
            <a:ext cx="2782516" cy="29083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201646" y="0"/>
            <a:ext cx="2142980" cy="1519684"/>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0"/>
            <a:ext cx="3607251" cy="27305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511489" y="4419600"/>
            <a:ext cx="495362" cy="49530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460683" y="5664200"/>
            <a:ext cx="609676" cy="609600"/>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 ">    </p:cNvPr>
          <p:cNvPicPr>
            <a:picLocks noChangeAspect="1"/>
          </p:cNvPicPr>
          <p:nvPr/>
        </p:nvPicPr>
        <p:blipFill>
          <a:blip r:embed="rId13"/>
          <a:stretch>
            <a:fillRect/>
          </a:stretch>
        </p:blipFill>
        <p:spPr>
          <a:xfrm>
            <a:off x="23523340" y="10820400"/>
            <a:ext cx="711289" cy="2590800"/>
          </a:xfrm>
          <a:prstGeom prst="rect">
            <a:avLst/>
          </a:prstGeom>
        </p:spPr>
      </p:pic>
      <p:sp>
        <p:nvSpPr>
          <p:cNvPr id="10" name="Text 1"/>
          <p:cNvSpPr/>
          <p:nvPr/>
        </p:nvSpPr>
        <p:spPr>
          <a:xfrm>
            <a:off x="2273584" y="3035300"/>
            <a:ext cx="9572763" cy="25484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Orelega One Regular" pitchFamily="34" charset="0"/>
                <a:ea typeface="Orelega One Regular" pitchFamily="34" charset="-122"/>
                <a:cs typeface="Orelega One Regular" pitchFamily="34" charset="-120"/>
              </a:rPr>
              <a:t>Thank you for choosing EaTemp</a:t>
            </a:r>
            <a:endParaRPr lang="en-US" sz="8000" dirty="0"/>
          </a:p>
        </p:txBody>
      </p:sp>
      <p:sp>
        <p:nvSpPr>
          <p:cNvPr id="11" name="Text 2"/>
          <p:cNvSpPr/>
          <p:nvPr/>
        </p:nvSpPr>
        <p:spPr>
          <a:xfrm>
            <a:off x="2273584" y="6438900"/>
            <a:ext cx="9369538" cy="4377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We offer free and high-quality slides templates for your presentations. We appreciate you choosing us and hope our templates have been helpful. </a:t>
            </a:r>
            <a:endParaRPr lang="en-US" sz="3200" dirty="0"/>
          </a:p>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As a new website, we rely on your support to grow, so please help us by sharing our site with your friends and colleagues. </a:t>
            </a:r>
            <a:endParaRPr lang="en-US" sz="3200" dirty="0"/>
          </a:p>
        </p:txBody>
      </p:sp>
      <p:sp>
        <p:nvSpPr>
          <p:cNvPr id="12" name="Text 3"/>
          <p:cNvSpPr/>
          <p:nvPr/>
        </p:nvSpPr>
        <p:spPr>
          <a:xfrm rot="16200000">
            <a:off x="22204468" y="8326859"/>
            <a:ext cx="3645356" cy="469900"/>
          </a:xfrm>
          <a:prstGeom prst="rect">
            <a:avLst/>
          </a:prstGeom>
          <a:noFill/>
          <a:ln/>
        </p:spPr>
        <p:txBody>
          <a:bodyPr wrap="square" lIns="0" tIns="0" rIns="0" bIns="0" rtlCol="0" anchor="t"/>
          <a:lstStyle/>
          <a:p>
            <a:pPr algn="l" indent="0" marL="0">
              <a:spcAft>
                <a:spcPts val="4000"/>
              </a:spcAft>
              <a:buNone/>
            </a:pPr>
            <a:r>
              <a:rPr lang="en-US" sz="2400" dirty="0">
                <a:solidFill>
                  <a:srgbClr val="000000">
                    <a:alpha val="100000"/>
                  </a:srgbClr>
                </a:solidFill>
                <a:latin typeface="Inter Regular" pitchFamily="34" charset="0"/>
                <a:ea typeface="Inter Regular" pitchFamily="34" charset="-122"/>
                <a:cs typeface="Inter Regular" pitchFamily="34" charset="-120"/>
              </a:rPr>
              <a:t>Credit | Image: </a:t>
            </a:r>
            <a:pPr algn="l" indent="0" marL="0">
              <a:spcAft>
                <a:spcPts val="4000"/>
              </a:spcAft>
              <a:buNone/>
            </a:pPr>
            <a:r>
              <a:rPr lang="en-US" sz="2400" u="sng" dirty="0">
                <a:solidFill>
                  <a:srgbClr val="000000">
                    <a:alpha val="100000"/>
                  </a:srgbClr>
                </a:solidFill>
                <a:latin typeface="Inter Regular" pitchFamily="34" charset="0"/>
                <a:ea typeface="Inter Regular" pitchFamily="34" charset="-122"/>
                <a:cs typeface="Inter Regular" pitchFamily="34" charset="-120"/>
                <a:hlinkClick r:id="rId14" invalidUrl="" action="" tgtFrame="" tooltip="Open https://unsplash.com/" history="1" highlightClick="0" endSnd="0">
                  <a:extLst>
                    <a:ext uri="{A12FA001-AC4F-418D-AE19-62706E023703}">
                      <ahyp:hlinkClr xmlns:ahyp="http://schemas.microsoft.com/office/drawing/2018/hyperlinkcolor" val="tx"/>
                    </a:ext>
                  </a:extLst>
                </a:hlinkClick>
              </a:rPr>
              <a:t>Unsplash</a:t>
            </a:r>
            <a:pPr algn="l" indent="0" marL="0">
              <a:spcAft>
                <a:spcPts val="4000"/>
              </a:spcAft>
              <a:buNone/>
            </a:pPr>
            <a:r>
              <a:rPr lang="en-US" sz="2400" dirty="0">
                <a:solidFill>
                  <a:srgbClr val="000000">
                    <a:alpha val="100000"/>
                  </a:srgbClr>
                </a:solidFill>
                <a:latin typeface="Inter Regular" pitchFamily="34" charset="0"/>
                <a:ea typeface="Inter Regular" pitchFamily="34" charset="-122"/>
                <a:cs typeface="Inter Regular" pitchFamily="34" charset="-120"/>
              </a:rPr>
              <a:t> </a:t>
            </a:r>
            <a:endParaRPr lang="en-US" sz="2400" dirty="0"/>
          </a:p>
        </p:txBody>
      </p:sp>
      <p:pic>
        <p:nvPicPr>
          <p:cNvPr id="13" name="Image 7"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1507638" y="1968500"/>
            <a:ext cx="11863283" cy="92964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304838" y="101600"/>
            <a:ext cx="1536892" cy="17653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604400" y="393700"/>
            <a:ext cx="3670759" cy="5969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3116889" y="393700"/>
            <a:ext cx="723990" cy="5969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1529191" y="11303000"/>
            <a:ext cx="2857857" cy="24130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018127" y="3479800"/>
            <a:ext cx="6356800" cy="9419723"/>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1"/>
          <a:stretch>
            <a:fillRect/>
          </a:stretch>
        </p:blipFill>
        <p:spPr>
          <a:xfrm>
            <a:off x="23523340" y="10820400"/>
            <a:ext cx="711289" cy="2590800"/>
          </a:xfrm>
          <a:prstGeom prst="rect">
            <a:avLst/>
          </a:prstGeom>
        </p:spPr>
      </p:pic>
      <p:sp>
        <p:nvSpPr>
          <p:cNvPr id="9" name="Text 1"/>
          <p:cNvSpPr/>
          <p:nvPr/>
        </p:nvSpPr>
        <p:spPr>
          <a:xfrm>
            <a:off x="5893537" y="1320800"/>
            <a:ext cx="13091103" cy="23198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Orelega One Regular" pitchFamily="34" charset="0"/>
                <a:ea typeface="Orelega One Regular" pitchFamily="34" charset="-122"/>
                <a:cs typeface="Orelega One Regular" pitchFamily="34" charset="-120"/>
              </a:rPr>
              <a:t>Table of Contents</a:t>
            </a:r>
            <a:endParaRPr lang="en-US" sz="12800" dirty="0"/>
          </a:p>
        </p:txBody>
      </p:sp>
      <p:sp>
        <p:nvSpPr>
          <p:cNvPr id="10" name="Shape 2"/>
          <p:cNvSpPr/>
          <p:nvPr/>
        </p:nvSpPr>
        <p:spPr>
          <a:xfrm>
            <a:off x="635079" y="4521200"/>
            <a:ext cx="7760670" cy="1625600"/>
          </a:xfrm>
          <a:prstGeom prst="rect">
            <a:avLst/>
          </a:prstGeom>
          <a:noFill/>
          <a:ln/>
        </p:spPr>
      </p:sp>
      <p:sp>
        <p:nvSpPr>
          <p:cNvPr id="11" name="Shape 3"/>
          <p:cNvSpPr/>
          <p:nvPr/>
        </p:nvSpPr>
        <p:spPr>
          <a:xfrm>
            <a:off x="635079" y="4686300"/>
            <a:ext cx="5931641" cy="1295400"/>
          </a:xfrm>
          <a:prstGeom prst="rect">
            <a:avLst/>
          </a:prstGeom>
          <a:noFill/>
          <a:ln/>
        </p:spPr>
      </p:sp>
      <p:sp>
        <p:nvSpPr>
          <p:cNvPr id="12" name="Text 4"/>
          <p:cNvSpPr/>
          <p:nvPr/>
        </p:nvSpPr>
        <p:spPr>
          <a:xfrm>
            <a:off x="431854" y="4686300"/>
            <a:ext cx="6134867" cy="863600"/>
          </a:xfrm>
          <a:prstGeom prst="rect">
            <a:avLst/>
          </a:prstGeom>
          <a:noFill/>
          <a:ln/>
        </p:spPr>
        <p:txBody>
          <a:bodyPr wrap="square" lIns="0" tIns="0" rIns="0" bIns="0" rtlCol="0" anchor="t"/>
          <a:lstStyle/>
          <a:p>
            <a:pPr algn="r" indent="0" marL="0">
              <a:buNone/>
            </a:pPr>
            <a:r>
              <a:rPr lang="en-US" sz="4800" dirty="0">
                <a:solidFill>
                  <a:srgbClr val="0E0E0E">
                    <a:alpha val="100000"/>
                  </a:srgbClr>
                </a:solidFill>
                <a:latin typeface="Orelega One Regular" pitchFamily="34" charset="0"/>
                <a:ea typeface="Orelega One Regular" pitchFamily="34" charset="-122"/>
                <a:cs typeface="Orelega One Regular" pitchFamily="34" charset="-120"/>
              </a:rPr>
              <a:t>Introduction</a:t>
            </a:r>
            <a:endParaRPr lang="en-US" sz="4800" dirty="0"/>
          </a:p>
        </p:txBody>
      </p:sp>
      <p:sp>
        <p:nvSpPr>
          <p:cNvPr id="13" name="Text 5"/>
          <p:cNvSpPr/>
          <p:nvPr/>
        </p:nvSpPr>
        <p:spPr>
          <a:xfrm>
            <a:off x="499596" y="5448300"/>
            <a:ext cx="6067125" cy="668867"/>
          </a:xfrm>
          <a:prstGeom prst="rect">
            <a:avLst/>
          </a:prstGeom>
          <a:noFill/>
          <a:ln/>
        </p:spPr>
        <p:txBody>
          <a:bodyPr wrap="square" lIns="0" tIns="0" rIns="0" bIns="0" rtlCol="0" anchor="t"/>
          <a:lstStyle/>
          <a:p>
            <a:pPr algn="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The Extraordinary Realm</a:t>
            </a:r>
            <a:endParaRPr lang="en-US" sz="3200" dirty="0"/>
          </a:p>
        </p:txBody>
      </p:sp>
      <p:pic>
        <p:nvPicPr>
          <p:cNvPr id="14" name="Image 6" descr=" ">    </p:cNvPr>
          <p:cNvPicPr>
            <a:picLocks noChangeAspect="1"/>
          </p:cNvPicPr>
          <p:nvPr/>
        </p:nvPicPr>
        <p:blipFill>
          <a:blip r:embed="rId12"/>
          <a:stretch>
            <a:fillRect/>
          </a:stretch>
        </p:blipFill>
        <p:spPr>
          <a:xfrm>
            <a:off x="6769946" y="4521200"/>
            <a:ext cx="1625803" cy="1625600"/>
          </a:xfrm>
          <a:prstGeom prst="rect">
            <a:avLst/>
          </a:prstGeom>
        </p:spPr>
      </p:pic>
      <p:sp>
        <p:nvSpPr>
          <p:cNvPr id="15" name="Shape 6"/>
          <p:cNvSpPr/>
          <p:nvPr/>
        </p:nvSpPr>
        <p:spPr>
          <a:xfrm>
            <a:off x="6769946" y="4521200"/>
            <a:ext cx="1625803" cy="1625600"/>
          </a:xfrm>
          <a:prstGeom prst="roundRect">
            <a:avLst>
              <a:gd name="adj" fmla="val 781313"/>
            </a:avLst>
          </a:prstGeom>
          <a:noFill/>
          <a:ln w="50800">
            <a:solidFill>
              <a:srgbClr val="1500B1"/>
            </a:solidFill>
            <a:prstDash val="solid"/>
          </a:ln>
        </p:spPr>
      </p:sp>
      <p:sp>
        <p:nvSpPr>
          <p:cNvPr id="16" name="Text 7"/>
          <p:cNvSpPr/>
          <p:nvPr/>
        </p:nvSpPr>
        <p:spPr>
          <a:xfrm>
            <a:off x="7144643" y="4902200"/>
            <a:ext cx="876410" cy="863600"/>
          </a:xfrm>
          <a:prstGeom prst="rect">
            <a:avLst/>
          </a:prstGeom>
          <a:noFill/>
          <a:ln/>
        </p:spPr>
        <p:txBody>
          <a:bodyPr wrap="square" lIns="0" tIns="0" rIns="0" bIns="0" rtlCol="0" anchor="ctr"/>
          <a:lstStyle/>
          <a:p>
            <a:pPr algn="ctr" indent="0" marL="0">
              <a:buNone/>
            </a:pPr>
            <a:r>
              <a:rPr lang="en-US" sz="4800" dirty="0">
                <a:solidFill>
                  <a:srgbClr val="1500B1">
                    <a:alpha val="100000"/>
                  </a:srgbClr>
                </a:solidFill>
                <a:latin typeface="Orelega One Regular" pitchFamily="34" charset="0"/>
                <a:ea typeface="Orelega One Regular" pitchFamily="34" charset="-122"/>
                <a:cs typeface="Orelega One Regular" pitchFamily="34" charset="-120"/>
              </a:rPr>
              <a:t>01</a:t>
            </a:r>
            <a:endParaRPr lang="en-US" sz="4800" dirty="0"/>
          </a:p>
        </p:txBody>
      </p:sp>
      <p:sp>
        <p:nvSpPr>
          <p:cNvPr id="17" name="Shape 8"/>
          <p:cNvSpPr/>
          <p:nvPr/>
        </p:nvSpPr>
        <p:spPr>
          <a:xfrm>
            <a:off x="15762670" y="4521200"/>
            <a:ext cx="7760670" cy="1625600"/>
          </a:xfrm>
          <a:prstGeom prst="rect">
            <a:avLst/>
          </a:prstGeom>
          <a:noFill/>
          <a:ln/>
        </p:spPr>
      </p:sp>
      <p:pic>
        <p:nvPicPr>
          <p:cNvPr id="18" name="Image 7" descr=" ">    </p:cNvPr>
          <p:cNvPicPr>
            <a:picLocks noChangeAspect="1"/>
          </p:cNvPicPr>
          <p:nvPr/>
        </p:nvPicPr>
        <p:blipFill>
          <a:blip r:embed="rId13"/>
          <a:stretch>
            <a:fillRect/>
          </a:stretch>
        </p:blipFill>
        <p:spPr>
          <a:xfrm>
            <a:off x="15762670" y="4521200"/>
            <a:ext cx="1625803" cy="1625600"/>
          </a:xfrm>
          <a:prstGeom prst="rect">
            <a:avLst/>
          </a:prstGeom>
        </p:spPr>
      </p:pic>
      <p:sp>
        <p:nvSpPr>
          <p:cNvPr id="19" name="Shape 9"/>
          <p:cNvSpPr/>
          <p:nvPr/>
        </p:nvSpPr>
        <p:spPr>
          <a:xfrm>
            <a:off x="15762670" y="4521200"/>
            <a:ext cx="1625803" cy="1625600"/>
          </a:xfrm>
          <a:prstGeom prst="roundRect">
            <a:avLst>
              <a:gd name="adj" fmla="val 781313"/>
            </a:avLst>
          </a:prstGeom>
          <a:noFill/>
          <a:ln w="50800">
            <a:solidFill>
              <a:srgbClr val="1500B1"/>
            </a:solidFill>
            <a:prstDash val="solid"/>
          </a:ln>
        </p:spPr>
      </p:sp>
      <p:sp>
        <p:nvSpPr>
          <p:cNvPr id="20" name="Text 10"/>
          <p:cNvSpPr/>
          <p:nvPr/>
        </p:nvSpPr>
        <p:spPr>
          <a:xfrm>
            <a:off x="16137367" y="4902200"/>
            <a:ext cx="876410" cy="863600"/>
          </a:xfrm>
          <a:prstGeom prst="rect">
            <a:avLst/>
          </a:prstGeom>
          <a:noFill/>
          <a:ln/>
        </p:spPr>
        <p:txBody>
          <a:bodyPr wrap="square" lIns="0" tIns="0" rIns="0" bIns="0" rtlCol="0" anchor="ctr"/>
          <a:lstStyle/>
          <a:p>
            <a:pPr algn="ctr" indent="0" marL="0">
              <a:buNone/>
            </a:pPr>
            <a:r>
              <a:rPr lang="en-US" sz="4800" dirty="0">
                <a:solidFill>
                  <a:srgbClr val="1500B1">
                    <a:alpha val="100000"/>
                  </a:srgbClr>
                </a:solidFill>
                <a:latin typeface="Orelega One Regular" pitchFamily="34" charset="0"/>
                <a:ea typeface="Orelega One Regular" pitchFamily="34" charset="-122"/>
                <a:cs typeface="Orelega One Regular" pitchFamily="34" charset="-120"/>
              </a:rPr>
              <a:t>02</a:t>
            </a:r>
            <a:endParaRPr lang="en-US" sz="4800" dirty="0"/>
          </a:p>
        </p:txBody>
      </p:sp>
      <p:sp>
        <p:nvSpPr>
          <p:cNvPr id="21" name="Shape 11"/>
          <p:cNvSpPr/>
          <p:nvPr/>
        </p:nvSpPr>
        <p:spPr>
          <a:xfrm>
            <a:off x="17591699" y="4686300"/>
            <a:ext cx="5931641" cy="1295400"/>
          </a:xfrm>
          <a:prstGeom prst="rect">
            <a:avLst/>
          </a:prstGeom>
          <a:noFill/>
          <a:ln/>
        </p:spPr>
      </p:sp>
      <p:sp>
        <p:nvSpPr>
          <p:cNvPr id="22" name="Text 12"/>
          <p:cNvSpPr/>
          <p:nvPr/>
        </p:nvSpPr>
        <p:spPr>
          <a:xfrm>
            <a:off x="17591699" y="4686300"/>
            <a:ext cx="6134867" cy="863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Orelega One Regular" pitchFamily="34" charset="0"/>
                <a:ea typeface="Orelega One Regular" pitchFamily="34" charset="-122"/>
                <a:cs typeface="Orelega One Regular" pitchFamily="34" charset="-120"/>
              </a:rPr>
              <a:t>Encounters</a:t>
            </a:r>
            <a:endParaRPr lang="en-US" sz="4800" dirty="0"/>
          </a:p>
        </p:txBody>
      </p:sp>
      <p:sp>
        <p:nvSpPr>
          <p:cNvPr id="23" name="Text 13"/>
          <p:cNvSpPr/>
          <p:nvPr/>
        </p:nvSpPr>
        <p:spPr>
          <a:xfrm>
            <a:off x="17591699" y="5448300"/>
            <a:ext cx="6067125" cy="668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Unicorn Sightings</a:t>
            </a:r>
            <a:endParaRPr lang="en-US" sz="3200" dirty="0"/>
          </a:p>
        </p:txBody>
      </p:sp>
      <p:sp>
        <p:nvSpPr>
          <p:cNvPr id="24" name="Shape 14"/>
          <p:cNvSpPr/>
          <p:nvPr/>
        </p:nvSpPr>
        <p:spPr>
          <a:xfrm>
            <a:off x="635079" y="7505700"/>
            <a:ext cx="7760670" cy="1625600"/>
          </a:xfrm>
          <a:prstGeom prst="rect">
            <a:avLst/>
          </a:prstGeom>
          <a:noFill/>
          <a:ln/>
        </p:spPr>
      </p:sp>
      <p:sp>
        <p:nvSpPr>
          <p:cNvPr id="25" name="Shape 15"/>
          <p:cNvSpPr/>
          <p:nvPr/>
        </p:nvSpPr>
        <p:spPr>
          <a:xfrm>
            <a:off x="635079" y="7670800"/>
            <a:ext cx="5931641" cy="1295400"/>
          </a:xfrm>
          <a:prstGeom prst="rect">
            <a:avLst/>
          </a:prstGeom>
          <a:noFill/>
          <a:ln/>
        </p:spPr>
      </p:sp>
      <p:sp>
        <p:nvSpPr>
          <p:cNvPr id="26" name="Text 16"/>
          <p:cNvSpPr/>
          <p:nvPr/>
        </p:nvSpPr>
        <p:spPr>
          <a:xfrm>
            <a:off x="431854" y="7670800"/>
            <a:ext cx="6134867" cy="863600"/>
          </a:xfrm>
          <a:prstGeom prst="rect">
            <a:avLst/>
          </a:prstGeom>
          <a:noFill/>
          <a:ln/>
        </p:spPr>
        <p:txBody>
          <a:bodyPr wrap="square" lIns="0" tIns="0" rIns="0" bIns="0" rtlCol="0" anchor="t"/>
          <a:lstStyle/>
          <a:p>
            <a:pPr algn="r" indent="0" marL="0">
              <a:buNone/>
            </a:pPr>
            <a:r>
              <a:rPr lang="en-US" sz="4800" dirty="0">
                <a:solidFill>
                  <a:srgbClr val="0E0E0E">
                    <a:alpha val="100000"/>
                  </a:srgbClr>
                </a:solidFill>
                <a:latin typeface="Orelega One Regular" pitchFamily="34" charset="0"/>
                <a:ea typeface="Orelega One Regular" pitchFamily="34" charset="-122"/>
                <a:cs typeface="Orelega One Regular" pitchFamily="34" charset="-120"/>
              </a:rPr>
              <a:t>Wonders</a:t>
            </a:r>
            <a:endParaRPr lang="en-US" sz="4800" dirty="0"/>
          </a:p>
        </p:txBody>
      </p:sp>
      <p:sp>
        <p:nvSpPr>
          <p:cNvPr id="27" name="Text 17"/>
          <p:cNvSpPr/>
          <p:nvPr/>
        </p:nvSpPr>
        <p:spPr>
          <a:xfrm>
            <a:off x="499596" y="8432800"/>
            <a:ext cx="6067125" cy="668867"/>
          </a:xfrm>
          <a:prstGeom prst="rect">
            <a:avLst/>
          </a:prstGeom>
          <a:noFill/>
          <a:ln/>
        </p:spPr>
        <p:txBody>
          <a:bodyPr wrap="square" lIns="0" tIns="0" rIns="0" bIns="0" rtlCol="0" anchor="t"/>
          <a:lstStyle/>
          <a:p>
            <a:pPr algn="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Wishes Granted</a:t>
            </a:r>
            <a:endParaRPr lang="en-US" sz="3200" dirty="0"/>
          </a:p>
        </p:txBody>
      </p:sp>
      <p:pic>
        <p:nvPicPr>
          <p:cNvPr id="28" name="Image 8" descr=" ">    </p:cNvPr>
          <p:cNvPicPr>
            <a:picLocks noChangeAspect="1"/>
          </p:cNvPicPr>
          <p:nvPr/>
        </p:nvPicPr>
        <p:blipFill>
          <a:blip r:embed="rId14"/>
          <a:stretch>
            <a:fillRect/>
          </a:stretch>
        </p:blipFill>
        <p:spPr>
          <a:xfrm>
            <a:off x="6769946" y="7505700"/>
            <a:ext cx="1625803" cy="1625600"/>
          </a:xfrm>
          <a:prstGeom prst="rect">
            <a:avLst/>
          </a:prstGeom>
        </p:spPr>
      </p:pic>
      <p:sp>
        <p:nvSpPr>
          <p:cNvPr id="29" name="Shape 18"/>
          <p:cNvSpPr/>
          <p:nvPr/>
        </p:nvSpPr>
        <p:spPr>
          <a:xfrm>
            <a:off x="6769946" y="7505700"/>
            <a:ext cx="1625803" cy="1625600"/>
          </a:xfrm>
          <a:prstGeom prst="roundRect">
            <a:avLst>
              <a:gd name="adj" fmla="val 781313"/>
            </a:avLst>
          </a:prstGeom>
          <a:noFill/>
          <a:ln w="50800">
            <a:solidFill>
              <a:srgbClr val="1500B1"/>
            </a:solidFill>
            <a:prstDash val="solid"/>
          </a:ln>
        </p:spPr>
      </p:sp>
      <p:sp>
        <p:nvSpPr>
          <p:cNvPr id="30" name="Text 19"/>
          <p:cNvSpPr/>
          <p:nvPr/>
        </p:nvSpPr>
        <p:spPr>
          <a:xfrm>
            <a:off x="7144643" y="7886700"/>
            <a:ext cx="876410" cy="863600"/>
          </a:xfrm>
          <a:prstGeom prst="rect">
            <a:avLst/>
          </a:prstGeom>
          <a:noFill/>
          <a:ln/>
        </p:spPr>
        <p:txBody>
          <a:bodyPr wrap="square" lIns="0" tIns="0" rIns="0" bIns="0" rtlCol="0" anchor="ctr"/>
          <a:lstStyle/>
          <a:p>
            <a:pPr algn="ctr" indent="0" marL="0">
              <a:buNone/>
            </a:pPr>
            <a:r>
              <a:rPr lang="en-US" sz="4800" dirty="0">
                <a:solidFill>
                  <a:srgbClr val="1500B1">
                    <a:alpha val="100000"/>
                  </a:srgbClr>
                </a:solidFill>
                <a:latin typeface="Orelega One Regular" pitchFamily="34" charset="0"/>
                <a:ea typeface="Orelega One Regular" pitchFamily="34" charset="-122"/>
                <a:cs typeface="Orelega One Regular" pitchFamily="34" charset="-120"/>
              </a:rPr>
              <a:t>03</a:t>
            </a:r>
            <a:endParaRPr lang="en-US" sz="4800" dirty="0"/>
          </a:p>
        </p:txBody>
      </p:sp>
      <p:sp>
        <p:nvSpPr>
          <p:cNvPr id="31" name="Shape 20"/>
          <p:cNvSpPr/>
          <p:nvPr/>
        </p:nvSpPr>
        <p:spPr>
          <a:xfrm>
            <a:off x="15762670" y="7505700"/>
            <a:ext cx="7760670" cy="1625600"/>
          </a:xfrm>
          <a:prstGeom prst="rect">
            <a:avLst/>
          </a:prstGeom>
          <a:noFill/>
          <a:ln/>
        </p:spPr>
      </p:sp>
      <p:pic>
        <p:nvPicPr>
          <p:cNvPr id="32" name="Image 9" descr=" ">    </p:cNvPr>
          <p:cNvPicPr>
            <a:picLocks noChangeAspect="1"/>
          </p:cNvPicPr>
          <p:nvPr/>
        </p:nvPicPr>
        <p:blipFill>
          <a:blip r:embed="rId15"/>
          <a:stretch>
            <a:fillRect/>
          </a:stretch>
        </p:blipFill>
        <p:spPr>
          <a:xfrm>
            <a:off x="15762670" y="7505700"/>
            <a:ext cx="1625803" cy="1625600"/>
          </a:xfrm>
          <a:prstGeom prst="rect">
            <a:avLst/>
          </a:prstGeom>
        </p:spPr>
      </p:pic>
      <p:sp>
        <p:nvSpPr>
          <p:cNvPr id="33" name="Shape 21"/>
          <p:cNvSpPr/>
          <p:nvPr/>
        </p:nvSpPr>
        <p:spPr>
          <a:xfrm>
            <a:off x="15762670" y="7505700"/>
            <a:ext cx="1625803" cy="1625600"/>
          </a:xfrm>
          <a:prstGeom prst="roundRect">
            <a:avLst>
              <a:gd name="adj" fmla="val 781313"/>
            </a:avLst>
          </a:prstGeom>
          <a:noFill/>
          <a:ln w="50800">
            <a:solidFill>
              <a:srgbClr val="1500B1"/>
            </a:solidFill>
            <a:prstDash val="solid"/>
          </a:ln>
        </p:spPr>
      </p:sp>
      <p:sp>
        <p:nvSpPr>
          <p:cNvPr id="34" name="Text 22"/>
          <p:cNvSpPr/>
          <p:nvPr/>
        </p:nvSpPr>
        <p:spPr>
          <a:xfrm>
            <a:off x="16137367" y="7886700"/>
            <a:ext cx="876410" cy="863600"/>
          </a:xfrm>
          <a:prstGeom prst="rect">
            <a:avLst/>
          </a:prstGeom>
          <a:noFill/>
          <a:ln/>
        </p:spPr>
        <p:txBody>
          <a:bodyPr wrap="square" lIns="0" tIns="0" rIns="0" bIns="0" rtlCol="0" anchor="ctr"/>
          <a:lstStyle/>
          <a:p>
            <a:pPr algn="ctr" indent="0" marL="0">
              <a:buNone/>
            </a:pPr>
            <a:r>
              <a:rPr lang="en-US" sz="4800" dirty="0">
                <a:solidFill>
                  <a:srgbClr val="1500B1">
                    <a:alpha val="100000"/>
                  </a:srgbClr>
                </a:solidFill>
                <a:latin typeface="Orelega One Regular" pitchFamily="34" charset="0"/>
                <a:ea typeface="Orelega One Regular" pitchFamily="34" charset="-122"/>
                <a:cs typeface="Orelega One Regular" pitchFamily="34" charset="-120"/>
              </a:rPr>
              <a:t>04</a:t>
            </a:r>
            <a:endParaRPr lang="en-US" sz="4800" dirty="0"/>
          </a:p>
        </p:txBody>
      </p:sp>
      <p:sp>
        <p:nvSpPr>
          <p:cNvPr id="35" name="Shape 23"/>
          <p:cNvSpPr/>
          <p:nvPr/>
        </p:nvSpPr>
        <p:spPr>
          <a:xfrm>
            <a:off x="17591699" y="7670800"/>
            <a:ext cx="5931641" cy="1295400"/>
          </a:xfrm>
          <a:prstGeom prst="rect">
            <a:avLst/>
          </a:prstGeom>
          <a:noFill/>
          <a:ln/>
        </p:spPr>
      </p:sp>
      <p:sp>
        <p:nvSpPr>
          <p:cNvPr id="36" name="Text 24"/>
          <p:cNvSpPr/>
          <p:nvPr/>
        </p:nvSpPr>
        <p:spPr>
          <a:xfrm>
            <a:off x="17591699" y="7670800"/>
            <a:ext cx="6134867" cy="863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Orelega One Regular" pitchFamily="34" charset="0"/>
                <a:ea typeface="Orelega One Regular" pitchFamily="34" charset="-122"/>
                <a:cs typeface="Orelega One Regular" pitchFamily="34" charset="-120"/>
              </a:rPr>
              <a:t>Magic</a:t>
            </a:r>
            <a:endParaRPr lang="en-US" sz="4800" dirty="0"/>
          </a:p>
        </p:txBody>
      </p:sp>
      <p:sp>
        <p:nvSpPr>
          <p:cNvPr id="37" name="Text 25"/>
          <p:cNvSpPr/>
          <p:nvPr/>
        </p:nvSpPr>
        <p:spPr>
          <a:xfrm>
            <a:off x="17591699" y="8432800"/>
            <a:ext cx="6067125" cy="668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Spellcasting</a:t>
            </a:r>
            <a:endParaRPr lang="en-US" sz="3200" dirty="0"/>
          </a:p>
        </p:txBody>
      </p:sp>
      <p:sp>
        <p:nvSpPr>
          <p:cNvPr id="38" name="Shape 26"/>
          <p:cNvSpPr/>
          <p:nvPr/>
        </p:nvSpPr>
        <p:spPr>
          <a:xfrm>
            <a:off x="635079" y="10490200"/>
            <a:ext cx="7760670" cy="1625600"/>
          </a:xfrm>
          <a:prstGeom prst="rect">
            <a:avLst/>
          </a:prstGeom>
          <a:noFill/>
          <a:ln/>
        </p:spPr>
      </p:sp>
      <p:sp>
        <p:nvSpPr>
          <p:cNvPr id="39" name="Shape 27"/>
          <p:cNvSpPr/>
          <p:nvPr/>
        </p:nvSpPr>
        <p:spPr>
          <a:xfrm>
            <a:off x="635079" y="10655300"/>
            <a:ext cx="5931641" cy="1295400"/>
          </a:xfrm>
          <a:prstGeom prst="rect">
            <a:avLst/>
          </a:prstGeom>
          <a:noFill/>
          <a:ln/>
        </p:spPr>
      </p:sp>
      <p:sp>
        <p:nvSpPr>
          <p:cNvPr id="40" name="Text 28"/>
          <p:cNvSpPr/>
          <p:nvPr/>
        </p:nvSpPr>
        <p:spPr>
          <a:xfrm>
            <a:off x="431854" y="10655300"/>
            <a:ext cx="6134867" cy="863600"/>
          </a:xfrm>
          <a:prstGeom prst="rect">
            <a:avLst/>
          </a:prstGeom>
          <a:noFill/>
          <a:ln/>
        </p:spPr>
        <p:txBody>
          <a:bodyPr wrap="square" lIns="0" tIns="0" rIns="0" bIns="0" rtlCol="0" anchor="t"/>
          <a:lstStyle/>
          <a:p>
            <a:pPr algn="r" indent="0" marL="0">
              <a:buNone/>
            </a:pPr>
            <a:r>
              <a:rPr lang="en-US" sz="4800" dirty="0">
                <a:solidFill>
                  <a:srgbClr val="0E0E0E">
                    <a:alpha val="100000"/>
                  </a:srgbClr>
                </a:solidFill>
                <a:latin typeface="Orelega One Regular" pitchFamily="34" charset="0"/>
                <a:ea typeface="Orelega One Regular" pitchFamily="34" charset="-122"/>
                <a:cs typeface="Orelega One Regular" pitchFamily="34" charset="-120"/>
              </a:rPr>
              <a:t>Adventure</a:t>
            </a:r>
            <a:endParaRPr lang="en-US" sz="4800" dirty="0"/>
          </a:p>
        </p:txBody>
      </p:sp>
      <p:sp>
        <p:nvSpPr>
          <p:cNvPr id="41" name="Text 29"/>
          <p:cNvSpPr/>
          <p:nvPr/>
        </p:nvSpPr>
        <p:spPr>
          <a:xfrm>
            <a:off x="499596" y="11417300"/>
            <a:ext cx="6067125" cy="668867"/>
          </a:xfrm>
          <a:prstGeom prst="rect">
            <a:avLst/>
          </a:prstGeom>
          <a:noFill/>
          <a:ln/>
        </p:spPr>
        <p:txBody>
          <a:bodyPr wrap="square" lIns="0" tIns="0" rIns="0" bIns="0" rtlCol="0" anchor="t"/>
          <a:lstStyle/>
          <a:p>
            <a:pPr algn="r"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Happily Ever After</a:t>
            </a:r>
            <a:endParaRPr lang="en-US" sz="3200" dirty="0"/>
          </a:p>
        </p:txBody>
      </p:sp>
      <p:pic>
        <p:nvPicPr>
          <p:cNvPr id="42" name="Image 10" descr=" ">    </p:cNvPr>
          <p:cNvPicPr>
            <a:picLocks noChangeAspect="1"/>
          </p:cNvPicPr>
          <p:nvPr/>
        </p:nvPicPr>
        <p:blipFill>
          <a:blip r:embed="rId16"/>
          <a:stretch>
            <a:fillRect/>
          </a:stretch>
        </p:blipFill>
        <p:spPr>
          <a:xfrm>
            <a:off x="6769946" y="10490200"/>
            <a:ext cx="1625803" cy="1625600"/>
          </a:xfrm>
          <a:prstGeom prst="rect">
            <a:avLst/>
          </a:prstGeom>
        </p:spPr>
      </p:pic>
      <p:sp>
        <p:nvSpPr>
          <p:cNvPr id="43" name="Shape 30"/>
          <p:cNvSpPr/>
          <p:nvPr/>
        </p:nvSpPr>
        <p:spPr>
          <a:xfrm>
            <a:off x="6769946" y="10490200"/>
            <a:ext cx="1625803" cy="1625600"/>
          </a:xfrm>
          <a:prstGeom prst="roundRect">
            <a:avLst>
              <a:gd name="adj" fmla="val 781313"/>
            </a:avLst>
          </a:prstGeom>
          <a:noFill/>
          <a:ln w="50800">
            <a:solidFill>
              <a:srgbClr val="1500B1"/>
            </a:solidFill>
            <a:prstDash val="solid"/>
          </a:ln>
        </p:spPr>
      </p:sp>
      <p:sp>
        <p:nvSpPr>
          <p:cNvPr id="44" name="Text 31"/>
          <p:cNvSpPr/>
          <p:nvPr/>
        </p:nvSpPr>
        <p:spPr>
          <a:xfrm>
            <a:off x="7144643" y="10871200"/>
            <a:ext cx="876410" cy="863600"/>
          </a:xfrm>
          <a:prstGeom prst="rect">
            <a:avLst/>
          </a:prstGeom>
          <a:noFill/>
          <a:ln/>
        </p:spPr>
        <p:txBody>
          <a:bodyPr wrap="square" lIns="0" tIns="0" rIns="0" bIns="0" rtlCol="0" anchor="ctr"/>
          <a:lstStyle/>
          <a:p>
            <a:pPr algn="ctr" indent="0" marL="0">
              <a:buNone/>
            </a:pPr>
            <a:r>
              <a:rPr lang="en-US" sz="4800" dirty="0">
                <a:solidFill>
                  <a:srgbClr val="1500B1">
                    <a:alpha val="100000"/>
                  </a:srgbClr>
                </a:solidFill>
                <a:latin typeface="Orelega One Regular" pitchFamily="34" charset="0"/>
                <a:ea typeface="Orelega One Regular" pitchFamily="34" charset="-122"/>
                <a:cs typeface="Orelega One Regular" pitchFamily="34" charset="-120"/>
              </a:rPr>
              <a:t>05</a:t>
            </a:r>
            <a:endParaRPr lang="en-US" sz="4800" dirty="0"/>
          </a:p>
        </p:txBody>
      </p:sp>
      <p:sp>
        <p:nvSpPr>
          <p:cNvPr id="45" name="Shape 32"/>
          <p:cNvSpPr/>
          <p:nvPr/>
        </p:nvSpPr>
        <p:spPr>
          <a:xfrm>
            <a:off x="15762670" y="10490200"/>
            <a:ext cx="7760670" cy="1625600"/>
          </a:xfrm>
          <a:prstGeom prst="rect">
            <a:avLst/>
          </a:prstGeom>
          <a:noFill/>
          <a:ln/>
        </p:spPr>
      </p:sp>
      <p:pic>
        <p:nvPicPr>
          <p:cNvPr id="46" name="Image 11" descr=" ">    </p:cNvPr>
          <p:cNvPicPr>
            <a:picLocks noChangeAspect="1"/>
          </p:cNvPicPr>
          <p:nvPr/>
        </p:nvPicPr>
        <p:blipFill>
          <a:blip r:embed="rId17"/>
          <a:stretch>
            <a:fillRect/>
          </a:stretch>
        </p:blipFill>
        <p:spPr>
          <a:xfrm>
            <a:off x="15762670" y="10490200"/>
            <a:ext cx="1625803" cy="1625600"/>
          </a:xfrm>
          <a:prstGeom prst="rect">
            <a:avLst/>
          </a:prstGeom>
        </p:spPr>
      </p:pic>
      <p:sp>
        <p:nvSpPr>
          <p:cNvPr id="47" name="Shape 33"/>
          <p:cNvSpPr/>
          <p:nvPr/>
        </p:nvSpPr>
        <p:spPr>
          <a:xfrm>
            <a:off x="15762670" y="10490200"/>
            <a:ext cx="1625803" cy="1625600"/>
          </a:xfrm>
          <a:prstGeom prst="roundRect">
            <a:avLst>
              <a:gd name="adj" fmla="val 781313"/>
            </a:avLst>
          </a:prstGeom>
          <a:noFill/>
          <a:ln w="50800">
            <a:solidFill>
              <a:srgbClr val="1500B1"/>
            </a:solidFill>
            <a:prstDash val="solid"/>
          </a:ln>
        </p:spPr>
      </p:sp>
      <p:sp>
        <p:nvSpPr>
          <p:cNvPr id="48" name="Text 34"/>
          <p:cNvSpPr/>
          <p:nvPr/>
        </p:nvSpPr>
        <p:spPr>
          <a:xfrm>
            <a:off x="16137367" y="10871200"/>
            <a:ext cx="876410" cy="863600"/>
          </a:xfrm>
          <a:prstGeom prst="rect">
            <a:avLst/>
          </a:prstGeom>
          <a:noFill/>
          <a:ln/>
        </p:spPr>
        <p:txBody>
          <a:bodyPr wrap="square" lIns="0" tIns="0" rIns="0" bIns="0" rtlCol="0" anchor="ctr"/>
          <a:lstStyle/>
          <a:p>
            <a:pPr algn="ctr" indent="0" marL="0">
              <a:buNone/>
            </a:pPr>
            <a:r>
              <a:rPr lang="en-US" sz="4800" dirty="0">
                <a:solidFill>
                  <a:srgbClr val="1500B1">
                    <a:alpha val="100000"/>
                  </a:srgbClr>
                </a:solidFill>
                <a:latin typeface="Orelega One Regular" pitchFamily="34" charset="0"/>
                <a:ea typeface="Orelega One Regular" pitchFamily="34" charset="-122"/>
                <a:cs typeface="Orelega One Regular" pitchFamily="34" charset="-120"/>
              </a:rPr>
              <a:t>06</a:t>
            </a:r>
            <a:endParaRPr lang="en-US" sz="4800" dirty="0"/>
          </a:p>
        </p:txBody>
      </p:sp>
      <p:sp>
        <p:nvSpPr>
          <p:cNvPr id="49" name="Shape 35"/>
          <p:cNvSpPr/>
          <p:nvPr/>
        </p:nvSpPr>
        <p:spPr>
          <a:xfrm>
            <a:off x="17591699" y="10655300"/>
            <a:ext cx="5931641" cy="1295400"/>
          </a:xfrm>
          <a:prstGeom prst="rect">
            <a:avLst/>
          </a:prstGeom>
          <a:noFill/>
          <a:ln/>
        </p:spPr>
      </p:sp>
      <p:sp>
        <p:nvSpPr>
          <p:cNvPr id="50" name="Text 36"/>
          <p:cNvSpPr/>
          <p:nvPr/>
        </p:nvSpPr>
        <p:spPr>
          <a:xfrm>
            <a:off x="17591699" y="10655300"/>
            <a:ext cx="6134867" cy="863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Orelega One Regular" pitchFamily="34" charset="0"/>
                <a:ea typeface="Orelega One Regular" pitchFamily="34" charset="-122"/>
                <a:cs typeface="Orelega One Regular" pitchFamily="34" charset="-120"/>
              </a:rPr>
              <a:t>Conclusion</a:t>
            </a:r>
            <a:endParaRPr lang="en-US" sz="4800" dirty="0"/>
          </a:p>
        </p:txBody>
      </p:sp>
      <p:sp>
        <p:nvSpPr>
          <p:cNvPr id="51" name="Text 37"/>
          <p:cNvSpPr/>
          <p:nvPr/>
        </p:nvSpPr>
        <p:spPr>
          <a:xfrm>
            <a:off x="17591699" y="11417300"/>
            <a:ext cx="6067125" cy="668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Embrace the Fantasy</a:t>
            </a:r>
            <a:endParaRPr lang="en-US" sz="3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7087486" y="12890500"/>
            <a:ext cx="2083060" cy="4699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986448" y="10718800"/>
            <a:ext cx="2400600" cy="29972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387522" y="12283554"/>
            <a:ext cx="1281759" cy="1432446"/>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0"/>
            <a:ext cx="2778984" cy="223253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8150569" y="0"/>
            <a:ext cx="2083060" cy="10414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1"/>
          <a:stretch>
            <a:fillRect/>
          </a:stretch>
        </p:blipFill>
        <p:spPr>
          <a:xfrm>
            <a:off x="23523340" y="10820400"/>
            <a:ext cx="711289" cy="2590800"/>
          </a:xfrm>
          <a:prstGeom prst="rect">
            <a:avLst/>
          </a:prstGeom>
        </p:spPr>
      </p:pic>
      <p:sp>
        <p:nvSpPr>
          <p:cNvPr id="9" name="Text 1"/>
          <p:cNvSpPr/>
          <p:nvPr/>
        </p:nvSpPr>
        <p:spPr>
          <a:xfrm>
            <a:off x="2959470" y="2743200"/>
            <a:ext cx="14780414" cy="14435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Orelega One Regular" pitchFamily="34" charset="0"/>
                <a:ea typeface="Orelega One Regular" pitchFamily="34" charset="-122"/>
                <a:cs typeface="Orelega One Regular" pitchFamily="34" charset="-120"/>
              </a:rPr>
              <a:t>The Realm of the Extraordinary</a:t>
            </a:r>
            <a:endParaRPr lang="en-US" sz="8000" dirty="0"/>
          </a:p>
        </p:txBody>
      </p:sp>
      <p:sp>
        <p:nvSpPr>
          <p:cNvPr id="10" name="Text 2"/>
          <p:cNvSpPr/>
          <p:nvPr/>
        </p:nvSpPr>
        <p:spPr>
          <a:xfrm>
            <a:off x="2959470" y="4737100"/>
            <a:ext cx="8861474" cy="54694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11" name="Text 3"/>
          <p:cNvSpPr/>
          <p:nvPr/>
        </p:nvSpPr>
        <p:spPr>
          <a:xfrm>
            <a:off x="12701588" y="4737100"/>
            <a:ext cx="8861474" cy="54694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444556" y="9664700"/>
            <a:ext cx="3632654" cy="36322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979597" y="862664"/>
            <a:ext cx="3283329" cy="1692529"/>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468734" y="317500"/>
            <a:ext cx="2654632" cy="26416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 ">    </p:cNvPr>
          <p:cNvPicPr>
            <a:picLocks noChangeAspect="1"/>
          </p:cNvPicPr>
          <p:nvPr/>
        </p:nvPicPr>
        <p:blipFill>
          <a:blip r:embed="rId7"/>
          <a:stretch>
            <a:fillRect/>
          </a:stretch>
        </p:blipFill>
        <p:spPr>
          <a:xfrm>
            <a:off x="23523340" y="10820400"/>
            <a:ext cx="711289" cy="2590800"/>
          </a:xfrm>
          <a:prstGeom prst="rect">
            <a:avLst/>
          </a:prstGeom>
        </p:spPr>
      </p:pic>
      <p:pic>
        <p:nvPicPr>
          <p:cNvPr id="7"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0" y="0"/>
            <a:ext cx="24387048" cy="8305800"/>
          </a:xfrm>
          <a:prstGeom prst="rect">
            <a:avLst/>
          </a:prstGeom>
        </p:spPr>
      </p:pic>
      <p:sp>
        <p:nvSpPr>
          <p:cNvPr id="8" name="Shape 1"/>
          <p:cNvSpPr/>
          <p:nvPr/>
        </p:nvSpPr>
        <p:spPr>
          <a:xfrm>
            <a:off x="1816327" y="9499600"/>
            <a:ext cx="9907238" cy="2463800"/>
          </a:xfrm>
          <a:prstGeom prst="rect">
            <a:avLst/>
          </a:prstGeom>
          <a:noFill/>
          <a:ln/>
        </p:spPr>
      </p:sp>
      <p:pic>
        <p:nvPicPr>
          <p:cNvPr id="9"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816327" y="9918700"/>
            <a:ext cx="1519297" cy="1625600"/>
          </a:xfrm>
          <a:prstGeom prst="rect">
            <a:avLst/>
          </a:prstGeom>
        </p:spPr>
      </p:pic>
      <p:sp>
        <p:nvSpPr>
          <p:cNvPr id="10" name="Shape 2"/>
          <p:cNvSpPr/>
          <p:nvPr/>
        </p:nvSpPr>
        <p:spPr>
          <a:xfrm>
            <a:off x="3742075" y="9499600"/>
            <a:ext cx="7981490" cy="2463800"/>
          </a:xfrm>
          <a:prstGeom prst="rect">
            <a:avLst/>
          </a:prstGeom>
          <a:noFill/>
          <a:ln/>
        </p:spPr>
      </p:sp>
      <p:sp>
        <p:nvSpPr>
          <p:cNvPr id="11" name="Text 3"/>
          <p:cNvSpPr/>
          <p:nvPr/>
        </p:nvSpPr>
        <p:spPr>
          <a:xfrm>
            <a:off x="3742075" y="9499600"/>
            <a:ext cx="8184715" cy="863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Orelega One Regular" pitchFamily="34" charset="0"/>
                <a:ea typeface="Orelega One Regular" pitchFamily="34" charset="-122"/>
                <a:cs typeface="Orelega One Regular" pitchFamily="34" charset="-120"/>
              </a:rPr>
              <a:t>Unicorn Sightings</a:t>
            </a:r>
            <a:endParaRPr lang="en-US" sz="4800" dirty="0"/>
          </a:p>
        </p:txBody>
      </p:sp>
      <p:sp>
        <p:nvSpPr>
          <p:cNvPr id="12" name="Text 4"/>
          <p:cNvSpPr/>
          <p:nvPr/>
        </p:nvSpPr>
        <p:spPr>
          <a:xfrm>
            <a:off x="3742075" y="10363200"/>
            <a:ext cx="8116973" cy="1735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record of the number of unicorns spotted in the fantasy realm and the beauty and mystery.</a:t>
            </a:r>
            <a:endParaRPr lang="en-US" sz="3200" dirty="0"/>
          </a:p>
        </p:txBody>
      </p:sp>
      <p:sp>
        <p:nvSpPr>
          <p:cNvPr id="13" name="Shape 5"/>
          <p:cNvSpPr/>
          <p:nvPr/>
        </p:nvSpPr>
        <p:spPr>
          <a:xfrm>
            <a:off x="12676184" y="9499600"/>
            <a:ext cx="9907238" cy="2463800"/>
          </a:xfrm>
          <a:prstGeom prst="rect">
            <a:avLst/>
          </a:prstGeom>
          <a:noFill/>
          <a:ln/>
        </p:spPr>
      </p:sp>
      <p:pic>
        <p:nvPicPr>
          <p:cNvPr id="14"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2676184" y="9918700"/>
            <a:ext cx="1492430" cy="1625600"/>
          </a:xfrm>
          <a:prstGeom prst="rect">
            <a:avLst/>
          </a:prstGeom>
        </p:spPr>
      </p:pic>
      <p:sp>
        <p:nvSpPr>
          <p:cNvPr id="15" name="Shape 6"/>
          <p:cNvSpPr/>
          <p:nvPr/>
        </p:nvSpPr>
        <p:spPr>
          <a:xfrm>
            <a:off x="14575062" y="9499600"/>
            <a:ext cx="8008359" cy="2463800"/>
          </a:xfrm>
          <a:prstGeom prst="rect">
            <a:avLst/>
          </a:prstGeom>
          <a:noFill/>
          <a:ln/>
        </p:spPr>
      </p:sp>
      <p:sp>
        <p:nvSpPr>
          <p:cNvPr id="16" name="Text 7"/>
          <p:cNvSpPr/>
          <p:nvPr/>
        </p:nvSpPr>
        <p:spPr>
          <a:xfrm>
            <a:off x="14575062" y="9499600"/>
            <a:ext cx="8211585" cy="863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Orelega One Regular" pitchFamily="34" charset="0"/>
                <a:ea typeface="Orelega One Regular" pitchFamily="34" charset="-122"/>
                <a:cs typeface="Orelega One Regular" pitchFamily="34" charset="-120"/>
              </a:rPr>
              <a:t>Dragon Taming</a:t>
            </a:r>
            <a:endParaRPr lang="en-US" sz="4800" dirty="0"/>
          </a:p>
        </p:txBody>
      </p:sp>
      <p:sp>
        <p:nvSpPr>
          <p:cNvPr id="17" name="Text 8"/>
          <p:cNvSpPr/>
          <p:nvPr/>
        </p:nvSpPr>
        <p:spPr>
          <a:xfrm>
            <a:off x="14575062" y="10363200"/>
            <a:ext cx="8143843" cy="1735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closer look at the art of taming dragons and the brave adventurers who dare to take on these fearsome creatures.</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304838" y="101600"/>
            <a:ext cx="1536892" cy="17653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604400" y="393700"/>
            <a:ext cx="3670759" cy="5969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3116889" y="393700"/>
            <a:ext cx="723990" cy="5969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1529191" y="11303000"/>
            <a:ext cx="2857857" cy="24130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8" name="Shape 1"/>
          <p:cNvSpPr/>
          <p:nvPr/>
        </p:nvSpPr>
        <p:spPr>
          <a:xfrm>
            <a:off x="914514" y="3492500"/>
            <a:ext cx="7023978" cy="8763000"/>
          </a:xfrm>
          <a:prstGeom prst="rect">
            <a:avLst/>
          </a:prstGeom>
          <a:noFill/>
          <a:ln/>
        </p:spPr>
      </p:sp>
      <p:sp>
        <p:nvSpPr>
          <p:cNvPr id="9" name="Shape 2"/>
          <p:cNvSpPr/>
          <p:nvPr/>
        </p:nvSpPr>
        <p:spPr>
          <a:xfrm>
            <a:off x="914514" y="3492500"/>
            <a:ext cx="4750394" cy="660400"/>
          </a:xfrm>
          <a:prstGeom prst="rect">
            <a:avLst/>
          </a:prstGeom>
          <a:noFill/>
          <a:ln/>
        </p:spPr>
      </p:sp>
      <p:sp>
        <p:nvSpPr>
          <p:cNvPr id="10" name="Text 3"/>
          <p:cNvSpPr/>
          <p:nvPr/>
        </p:nvSpPr>
        <p:spPr>
          <a:xfrm>
            <a:off x="914514" y="3492500"/>
            <a:ext cx="4953619" cy="863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Orelega One Regular" pitchFamily="34" charset="0"/>
                <a:ea typeface="Orelega One Regular" pitchFamily="34" charset="-122"/>
                <a:cs typeface="Orelega One Regular" pitchFamily="34" charset="-120"/>
              </a:rPr>
              <a:t>Unicorn Sightings</a:t>
            </a:r>
            <a:endParaRPr lang="en-US" sz="4800" dirty="0"/>
          </a:p>
        </p:txBody>
      </p:sp>
      <p:sp>
        <p:nvSpPr>
          <p:cNvPr id="11" name="Shape 4"/>
          <p:cNvSpPr/>
          <p:nvPr/>
        </p:nvSpPr>
        <p:spPr>
          <a:xfrm>
            <a:off x="914514" y="4762500"/>
            <a:ext cx="7023978" cy="1600200"/>
          </a:xfrm>
          <a:prstGeom prst="rect">
            <a:avLst/>
          </a:prstGeom>
          <a:noFill/>
          <a:ln/>
        </p:spPr>
      </p:sp>
      <p:sp>
        <p:nvSpPr>
          <p:cNvPr id="12" name="Text 5"/>
          <p:cNvSpPr/>
          <p:nvPr/>
        </p:nvSpPr>
        <p:spPr>
          <a:xfrm>
            <a:off x="914514" y="4762500"/>
            <a:ext cx="7159461" cy="1735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record of the number of unicorns spotted in the fantasy realm and the beauty and mystery.</a:t>
            </a:r>
            <a:endParaRPr lang="en-US" sz="3200" dirty="0"/>
          </a:p>
        </p:txBody>
      </p:sp>
      <p:pic>
        <p:nvPicPr>
          <p:cNvPr id="13"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14514" y="6972300"/>
            <a:ext cx="7023978" cy="5283200"/>
          </a:xfrm>
          <a:prstGeom prst="rect">
            <a:avLst/>
          </a:prstGeom>
        </p:spPr>
      </p:pic>
      <p:sp>
        <p:nvSpPr>
          <p:cNvPr id="14" name="Shape 6"/>
          <p:cNvSpPr/>
          <p:nvPr/>
        </p:nvSpPr>
        <p:spPr>
          <a:xfrm>
            <a:off x="15826178" y="3492500"/>
            <a:ext cx="7023978" cy="8763000"/>
          </a:xfrm>
          <a:prstGeom prst="rect">
            <a:avLst/>
          </a:prstGeom>
          <a:noFill/>
          <a:ln/>
        </p:spPr>
      </p:sp>
      <p:sp>
        <p:nvSpPr>
          <p:cNvPr id="15" name="Shape 7"/>
          <p:cNvSpPr/>
          <p:nvPr/>
        </p:nvSpPr>
        <p:spPr>
          <a:xfrm>
            <a:off x="15826178" y="3492500"/>
            <a:ext cx="4750394" cy="660400"/>
          </a:xfrm>
          <a:prstGeom prst="rect">
            <a:avLst/>
          </a:prstGeom>
          <a:noFill/>
          <a:ln/>
        </p:spPr>
      </p:sp>
      <p:sp>
        <p:nvSpPr>
          <p:cNvPr id="16" name="Text 8"/>
          <p:cNvSpPr/>
          <p:nvPr/>
        </p:nvSpPr>
        <p:spPr>
          <a:xfrm>
            <a:off x="15826178" y="3492500"/>
            <a:ext cx="4953619" cy="863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Orelega One Regular" pitchFamily="34" charset="0"/>
                <a:ea typeface="Orelega One Regular" pitchFamily="34" charset="-122"/>
                <a:cs typeface="Orelega One Regular" pitchFamily="34" charset="-120"/>
              </a:rPr>
              <a:t>Unicorn Sightings</a:t>
            </a:r>
            <a:endParaRPr lang="en-US" sz="4800" dirty="0"/>
          </a:p>
        </p:txBody>
      </p:sp>
      <p:sp>
        <p:nvSpPr>
          <p:cNvPr id="17" name="Shape 9"/>
          <p:cNvSpPr/>
          <p:nvPr/>
        </p:nvSpPr>
        <p:spPr>
          <a:xfrm>
            <a:off x="15826178" y="4762500"/>
            <a:ext cx="7023978" cy="1600200"/>
          </a:xfrm>
          <a:prstGeom prst="rect">
            <a:avLst/>
          </a:prstGeom>
          <a:noFill/>
          <a:ln/>
        </p:spPr>
      </p:sp>
      <p:sp>
        <p:nvSpPr>
          <p:cNvPr id="18" name="Text 10"/>
          <p:cNvSpPr/>
          <p:nvPr/>
        </p:nvSpPr>
        <p:spPr>
          <a:xfrm>
            <a:off x="15826178" y="4762500"/>
            <a:ext cx="7159461" cy="1735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record of the number of unicorns spotted in the fantasy realm and the beauty and mystery.</a:t>
            </a:r>
            <a:endParaRPr lang="en-US" sz="3200" dirty="0"/>
          </a:p>
        </p:txBody>
      </p:sp>
      <p:pic>
        <p:nvPicPr>
          <p:cNvPr id="19"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5826178" y="6972300"/>
            <a:ext cx="7023978" cy="5283200"/>
          </a:xfrm>
          <a:prstGeom prst="rect">
            <a:avLst/>
          </a:prstGeom>
        </p:spPr>
      </p:pic>
      <p:sp>
        <p:nvSpPr>
          <p:cNvPr id="20" name="Shape 11"/>
          <p:cNvSpPr/>
          <p:nvPr/>
        </p:nvSpPr>
        <p:spPr>
          <a:xfrm>
            <a:off x="8370346" y="1498600"/>
            <a:ext cx="7023978" cy="8763000"/>
          </a:xfrm>
          <a:prstGeom prst="rect">
            <a:avLst/>
          </a:prstGeom>
          <a:noFill/>
          <a:ln/>
        </p:spPr>
      </p:sp>
      <p:sp>
        <p:nvSpPr>
          <p:cNvPr id="21" name="Shape 12"/>
          <p:cNvSpPr/>
          <p:nvPr/>
        </p:nvSpPr>
        <p:spPr>
          <a:xfrm>
            <a:off x="8370346" y="1498600"/>
            <a:ext cx="4115314" cy="660400"/>
          </a:xfrm>
          <a:prstGeom prst="rect">
            <a:avLst/>
          </a:prstGeom>
          <a:noFill/>
          <a:ln/>
        </p:spPr>
      </p:sp>
      <p:sp>
        <p:nvSpPr>
          <p:cNvPr id="22" name="Text 13"/>
          <p:cNvSpPr/>
          <p:nvPr/>
        </p:nvSpPr>
        <p:spPr>
          <a:xfrm>
            <a:off x="8370346" y="1498600"/>
            <a:ext cx="4318540" cy="863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Orelega One Regular" pitchFamily="34" charset="0"/>
                <a:ea typeface="Orelega One Regular" pitchFamily="34" charset="-122"/>
                <a:cs typeface="Orelega One Regular" pitchFamily="34" charset="-120"/>
              </a:rPr>
              <a:t>Dragon Taming</a:t>
            </a:r>
            <a:endParaRPr lang="en-US" sz="4800" dirty="0"/>
          </a:p>
        </p:txBody>
      </p:sp>
      <p:sp>
        <p:nvSpPr>
          <p:cNvPr id="23" name="Shape 14"/>
          <p:cNvSpPr/>
          <p:nvPr/>
        </p:nvSpPr>
        <p:spPr>
          <a:xfrm>
            <a:off x="8370346" y="2768600"/>
            <a:ext cx="7023978" cy="1600200"/>
          </a:xfrm>
          <a:prstGeom prst="rect">
            <a:avLst/>
          </a:prstGeom>
          <a:noFill/>
          <a:ln/>
        </p:spPr>
      </p:sp>
      <p:sp>
        <p:nvSpPr>
          <p:cNvPr id="24" name="Text 15"/>
          <p:cNvSpPr/>
          <p:nvPr/>
        </p:nvSpPr>
        <p:spPr>
          <a:xfrm>
            <a:off x="8370346" y="2768600"/>
            <a:ext cx="7159461" cy="1735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closer look at the art of taming dragons and the brave adventurers who take on these creatures.</a:t>
            </a:r>
            <a:endParaRPr lang="en-US" sz="3200" dirty="0"/>
          </a:p>
        </p:txBody>
      </p:sp>
      <p:pic>
        <p:nvPicPr>
          <p:cNvPr id="25"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8370346" y="4978400"/>
            <a:ext cx="7023978" cy="52832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9077784" y="6616700"/>
            <a:ext cx="5309264" cy="6389638"/>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10807700"/>
            <a:ext cx="2782516" cy="29083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201646" y="0"/>
            <a:ext cx="2142980" cy="1519684"/>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0"/>
            <a:ext cx="3607251" cy="27305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511489" y="4419600"/>
            <a:ext cx="495362" cy="495300"/>
          </a:xfrm>
          <a:prstGeom prst="rect">
            <a:avLst/>
          </a:prstGeom>
        </p:spPr>
      </p:pic>
      <p:pic>
        <p:nvPicPr>
          <p:cNvPr id="7"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460683" y="5664200"/>
            <a:ext cx="609676" cy="609600"/>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 ">    </p:cNvPr>
          <p:cNvPicPr>
            <a:picLocks noChangeAspect="1"/>
          </p:cNvPicPr>
          <p:nvPr/>
        </p:nvPicPr>
        <p:blipFill>
          <a:blip r:embed="rId13"/>
          <a:stretch>
            <a:fillRect/>
          </a:stretch>
        </p:blipFill>
        <p:spPr>
          <a:xfrm>
            <a:off x="23523340" y="10820400"/>
            <a:ext cx="711289" cy="2590800"/>
          </a:xfrm>
          <a:prstGeom prst="rect">
            <a:avLst/>
          </a:prstGeom>
        </p:spPr>
      </p:pic>
      <p:pic>
        <p:nvPicPr>
          <p:cNvPr id="10"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765521" y="2540000"/>
            <a:ext cx="3873984" cy="2870200"/>
          </a:xfrm>
          <a:prstGeom prst="rect">
            <a:avLst/>
          </a:prstGeom>
        </p:spPr>
      </p:pic>
      <p:sp>
        <p:nvSpPr>
          <p:cNvPr id="11" name="Shape 1"/>
          <p:cNvSpPr/>
          <p:nvPr/>
        </p:nvSpPr>
        <p:spPr>
          <a:xfrm>
            <a:off x="5842730" y="4229100"/>
            <a:ext cx="13603400" cy="4102100"/>
          </a:xfrm>
          <a:prstGeom prst="rect">
            <a:avLst/>
          </a:prstGeom>
          <a:noFill/>
          <a:ln/>
        </p:spPr>
      </p:sp>
      <p:sp>
        <p:nvSpPr>
          <p:cNvPr id="12" name="Text 2"/>
          <p:cNvSpPr/>
          <p:nvPr/>
        </p:nvSpPr>
        <p:spPr>
          <a:xfrm>
            <a:off x="5842730" y="4229100"/>
            <a:ext cx="13806626" cy="3505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Orelega One Regular" pitchFamily="34" charset="0"/>
                <a:ea typeface="Orelega One Regular" pitchFamily="34" charset="-122"/>
                <a:cs typeface="Orelega One Regular"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13" name="Text 3"/>
          <p:cNvSpPr/>
          <p:nvPr/>
        </p:nvSpPr>
        <p:spPr>
          <a:xfrm>
            <a:off x="15495937" y="7835900"/>
            <a:ext cx="4102613" cy="6477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Orelega One Regular" pitchFamily="34" charset="0"/>
                <a:ea typeface="Orelega One Regular" pitchFamily="34" charset="-122"/>
                <a:cs typeface="Orelega One Regular" pitchFamily="34" charset="-120"/>
              </a:rPr>
              <a:t>The Dream Weaver</a:t>
            </a:r>
            <a:endParaRPr lang="en-US" sz="3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7087486" y="12890500"/>
            <a:ext cx="2083060" cy="4699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986448" y="10718800"/>
            <a:ext cx="2400600" cy="29972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387522" y="12283554"/>
            <a:ext cx="1281759" cy="1432446"/>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0"/>
            <a:ext cx="2778984" cy="2232533"/>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8150569" y="0"/>
            <a:ext cx="2083060" cy="10414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1"/>
          <a:stretch>
            <a:fillRect/>
          </a:stretch>
        </p:blipFill>
        <p:spPr>
          <a:xfrm>
            <a:off x="23523340" y="10820400"/>
            <a:ext cx="711289" cy="2590800"/>
          </a:xfrm>
          <a:prstGeom prst="rect">
            <a:avLst/>
          </a:prstGeom>
        </p:spPr>
      </p:pic>
      <p:pic>
        <p:nvPicPr>
          <p:cNvPr id="9"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524191" y="1866900"/>
            <a:ext cx="7595549" cy="10147300"/>
          </a:xfrm>
          <a:prstGeom prst="rect">
            <a:avLst/>
          </a:prstGeom>
        </p:spPr>
      </p:pic>
      <p:pic>
        <p:nvPicPr>
          <p:cNvPr id="10"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9335667" y="1866900"/>
            <a:ext cx="5728416" cy="10147300"/>
          </a:xfrm>
          <a:prstGeom prst="rect">
            <a:avLst/>
          </a:prstGeom>
        </p:spPr>
      </p:pic>
      <p:sp>
        <p:nvSpPr>
          <p:cNvPr id="11" name="Shape 1"/>
          <p:cNvSpPr/>
          <p:nvPr/>
        </p:nvSpPr>
        <p:spPr>
          <a:xfrm>
            <a:off x="16004000" y="3111500"/>
            <a:ext cx="7163695" cy="2032000"/>
          </a:xfrm>
          <a:prstGeom prst="rect">
            <a:avLst/>
          </a:prstGeom>
          <a:noFill/>
          <a:ln/>
        </p:spPr>
      </p:sp>
      <p:sp>
        <p:nvSpPr>
          <p:cNvPr id="12" name="Text 2"/>
          <p:cNvSpPr/>
          <p:nvPr/>
        </p:nvSpPr>
        <p:spPr>
          <a:xfrm>
            <a:off x="16004000" y="3111500"/>
            <a:ext cx="7366921" cy="863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Orelega One Regular" pitchFamily="34" charset="0"/>
                <a:ea typeface="Orelega One Regular" pitchFamily="34" charset="-122"/>
                <a:cs typeface="Orelega One Regular" pitchFamily="34" charset="-120"/>
              </a:rPr>
              <a:t>Dragon Taming Technique</a:t>
            </a:r>
            <a:endParaRPr lang="en-US" sz="4800" dirty="0"/>
          </a:p>
        </p:txBody>
      </p:sp>
      <p:sp>
        <p:nvSpPr>
          <p:cNvPr id="13" name="Text 3"/>
          <p:cNvSpPr/>
          <p:nvPr/>
        </p:nvSpPr>
        <p:spPr>
          <a:xfrm>
            <a:off x="16004000" y="4076700"/>
            <a:ext cx="7299179" cy="1202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A guide to taming and caring for dragons in the realm of magic.</a:t>
            </a:r>
            <a:endParaRPr lang="en-US" sz="3200" dirty="0"/>
          </a:p>
        </p:txBody>
      </p:sp>
      <p:sp>
        <p:nvSpPr>
          <p:cNvPr id="14" name="Shape 4"/>
          <p:cNvSpPr/>
          <p:nvPr/>
        </p:nvSpPr>
        <p:spPr>
          <a:xfrm>
            <a:off x="16004000" y="6540500"/>
            <a:ext cx="7163695" cy="2692400"/>
          </a:xfrm>
          <a:prstGeom prst="rect">
            <a:avLst/>
          </a:prstGeom>
          <a:noFill/>
          <a:ln/>
        </p:spPr>
      </p:sp>
      <p:sp>
        <p:nvSpPr>
          <p:cNvPr id="15" name="Text 5"/>
          <p:cNvSpPr/>
          <p:nvPr/>
        </p:nvSpPr>
        <p:spPr>
          <a:xfrm>
            <a:off x="16004000" y="6540500"/>
            <a:ext cx="7366921" cy="15240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Orelega One Regular" pitchFamily="34" charset="0"/>
                <a:ea typeface="Orelega One Regular" pitchFamily="34" charset="-122"/>
                <a:cs typeface="Orelega One Regular" pitchFamily="34" charset="-120"/>
              </a:rPr>
              <a:t>The Art of Unicorn Sighting</a:t>
            </a:r>
            <a:endParaRPr lang="en-US" sz="4800" dirty="0"/>
          </a:p>
        </p:txBody>
      </p:sp>
      <p:sp>
        <p:nvSpPr>
          <p:cNvPr id="16" name="Text 6"/>
          <p:cNvSpPr/>
          <p:nvPr/>
        </p:nvSpPr>
        <p:spPr>
          <a:xfrm>
            <a:off x="16004000" y="8166100"/>
            <a:ext cx="7299179" cy="1202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Tips and tricks for spotting the elusive unicorns in their natural habitat.</a:t>
            </a:r>
            <a:endParaRPr lang="en-US" sz="3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444556" y="9664700"/>
            <a:ext cx="3632654" cy="36322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979597" y="862670"/>
            <a:ext cx="3283329" cy="1692535"/>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468734" y="317500"/>
            <a:ext cx="2654632" cy="2641600"/>
          </a:xfrm>
          <a:prstGeom prst="rect">
            <a:avLst/>
          </a:prstGeom>
        </p:spPr>
      </p:pic>
      <p:sp>
        <p:nvSpPr>
          <p:cNvPr id="5" name="Text 0"/>
          <p:cNvSpPr/>
          <p:nvPr/>
        </p:nvSpPr>
        <p:spPr>
          <a:xfrm>
            <a:off x="2091528" y="1574800"/>
            <a:ext cx="20216693" cy="14435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Orelega One Regular" pitchFamily="34" charset="0"/>
                <a:ea typeface="Orelega One Regular" pitchFamily="34" charset="-122"/>
                <a:cs typeface="Orelega One Regular" pitchFamily="34" charset="-120"/>
              </a:rPr>
              <a:t>The Magic of Dragons: A Research</a:t>
            </a:r>
            <a:endParaRPr lang="en-US" sz="8000" dirty="0"/>
          </a:p>
        </p:txBody>
      </p:sp>
      <p:sp>
        <p:nvSpPr>
          <p:cNvPr id="6" name="Shape 1"/>
          <p:cNvSpPr/>
          <p:nvPr/>
        </p:nvSpPr>
        <p:spPr>
          <a:xfrm>
            <a:off x="14352794" y="4025900"/>
            <a:ext cx="6642930" cy="7607300"/>
          </a:xfrm>
          <a:prstGeom prst="rect">
            <a:avLst/>
          </a:prstGeom>
          <a:noFill/>
          <a:ln/>
        </p:spPr>
      </p:sp>
      <p:sp>
        <p:nvSpPr>
          <p:cNvPr id="7" name="Text 2"/>
          <p:cNvSpPr/>
          <p:nvPr/>
        </p:nvSpPr>
        <p:spPr>
          <a:xfrm>
            <a:off x="15514989" y="4025900"/>
            <a:ext cx="4318540" cy="8636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Orelega One Regular" pitchFamily="34" charset="0"/>
                <a:ea typeface="Orelega One Regular" pitchFamily="34" charset="-122"/>
                <a:cs typeface="Orelega One Regular" pitchFamily="34" charset="-120"/>
              </a:rPr>
              <a:t>Dragon Taming</a:t>
            </a:r>
            <a:endParaRPr lang="en-US" sz="4800" dirty="0"/>
          </a:p>
        </p:txBody>
      </p:sp>
      <p:sp>
        <p:nvSpPr>
          <p:cNvPr id="8" name="Shape 3"/>
          <p:cNvSpPr/>
          <p:nvPr/>
        </p:nvSpPr>
        <p:spPr>
          <a:xfrm>
            <a:off x="14352794" y="4991100"/>
            <a:ext cx="6642930" cy="6642100"/>
          </a:xfrm>
          <a:prstGeom prst="rect">
            <a:avLst/>
          </a:prstGeom>
          <a:noFill/>
          <a:ln/>
        </p:spPr>
      </p:sp>
      <p:pic>
        <p:nvPicPr>
          <p:cNvPr id="9"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4352794" y="4991100"/>
            <a:ext cx="6642930" cy="6642100"/>
          </a:xfrm>
          <a:prstGeom prst="rect">
            <a:avLst/>
          </a:prstGeom>
        </p:spPr>
      </p:pic>
      <p:pic>
        <p:nvPicPr>
          <p:cNvPr id="10"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4352791" y="4991100"/>
            <a:ext cx="6642933" cy="6642100"/>
          </a:xfrm>
          <a:prstGeom prst="rect">
            <a:avLst/>
          </a:prstGeom>
        </p:spPr>
      </p:pic>
      <p:sp>
        <p:nvSpPr>
          <p:cNvPr id="11" name="Shape 4"/>
          <p:cNvSpPr/>
          <p:nvPr/>
        </p:nvSpPr>
        <p:spPr>
          <a:xfrm>
            <a:off x="15762670" y="6388100"/>
            <a:ext cx="3835879" cy="3835400"/>
          </a:xfrm>
          <a:prstGeom prst="roundRect">
            <a:avLst>
              <a:gd name="adj" fmla="val 3311285"/>
            </a:avLst>
          </a:prstGeom>
          <a:solidFill>
            <a:srgbClr val="DE4C4D">
              <a:alpha val="100000"/>
            </a:srgbClr>
          </a:solidFill>
          <a:ln/>
        </p:spPr>
      </p:sp>
      <p:pic>
        <p:nvPicPr>
          <p:cNvPr id="12" name="Image 5"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6913063" y="7010400"/>
            <a:ext cx="1535087" cy="1625600"/>
          </a:xfrm>
          <a:prstGeom prst="rect">
            <a:avLst/>
          </a:prstGeom>
        </p:spPr>
      </p:pic>
      <p:sp>
        <p:nvSpPr>
          <p:cNvPr id="13" name="Shape 5"/>
          <p:cNvSpPr/>
          <p:nvPr/>
        </p:nvSpPr>
        <p:spPr>
          <a:xfrm>
            <a:off x="15915089" y="8940800"/>
            <a:ext cx="3531041" cy="660400"/>
          </a:xfrm>
          <a:prstGeom prst="rect">
            <a:avLst/>
          </a:prstGeom>
          <a:noFill/>
          <a:ln/>
        </p:spPr>
      </p:sp>
      <p:sp>
        <p:nvSpPr>
          <p:cNvPr id="14" name="Text 6"/>
          <p:cNvSpPr/>
          <p:nvPr/>
        </p:nvSpPr>
        <p:spPr>
          <a:xfrm>
            <a:off x="15813476" y="8940800"/>
            <a:ext cx="3734267" cy="8636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Orelega One Regular" pitchFamily="34" charset="0"/>
                <a:ea typeface="Orelega One Regular" pitchFamily="34" charset="-122"/>
                <a:cs typeface="Orelega One Regular" pitchFamily="34" charset="-120"/>
              </a:rPr>
              <a:t>Unicorn </a:t>
            </a:r>
            <a:endParaRPr lang="en-US" sz="4800" dirty="0"/>
          </a:p>
        </p:txBody>
      </p:sp>
      <p:sp>
        <p:nvSpPr>
          <p:cNvPr id="15" name="Shape 7"/>
          <p:cNvSpPr/>
          <p:nvPr/>
        </p:nvSpPr>
        <p:spPr>
          <a:xfrm>
            <a:off x="23370921" y="10515600"/>
            <a:ext cx="1016127" cy="3200400"/>
          </a:xfrm>
          <a:prstGeom prst="rect">
            <a:avLst/>
          </a:prstGeom>
          <a:noFill/>
          <a:ln/>
        </p:spPr>
      </p:sp>
      <p:pic>
        <p:nvPicPr>
          <p:cNvPr id="16" name="Image 6" descr=" ">    </p:cNvPr>
          <p:cNvPicPr>
            <a:picLocks noChangeAspect="1"/>
          </p:cNvPicPr>
          <p:nvPr/>
        </p:nvPicPr>
        <p:blipFill>
          <a:blip r:embed="rId13"/>
          <a:stretch>
            <a:fillRect/>
          </a:stretch>
        </p:blipFill>
        <p:spPr>
          <a:xfrm>
            <a:off x="23523340" y="10820400"/>
            <a:ext cx="711289" cy="2590800"/>
          </a:xfrm>
          <a:prstGeom prst="rect">
            <a:avLst/>
          </a:prstGeom>
        </p:spPr>
      </p:pic>
      <p:sp>
        <p:nvSpPr>
          <p:cNvPr id="17" name="Shape 8"/>
          <p:cNvSpPr/>
          <p:nvPr/>
        </p:nvSpPr>
        <p:spPr>
          <a:xfrm>
            <a:off x="3149994" y="4318000"/>
            <a:ext cx="3619952" cy="2997200"/>
          </a:xfrm>
          <a:prstGeom prst="rect">
            <a:avLst/>
          </a:prstGeom>
          <a:noFill/>
          <a:ln/>
        </p:spPr>
      </p:sp>
      <p:sp>
        <p:nvSpPr>
          <p:cNvPr id="18" name="Shape 9"/>
          <p:cNvSpPr/>
          <p:nvPr/>
        </p:nvSpPr>
        <p:spPr>
          <a:xfrm>
            <a:off x="3149994" y="4318000"/>
            <a:ext cx="3619952" cy="2997200"/>
          </a:xfrm>
          <a:prstGeom prst="rect">
            <a:avLst/>
          </a:prstGeom>
          <a:noFill/>
          <a:ln/>
        </p:spPr>
      </p:sp>
      <p:sp>
        <p:nvSpPr>
          <p:cNvPr id="19" name="Text 10"/>
          <p:cNvSpPr/>
          <p:nvPr/>
        </p:nvSpPr>
        <p:spPr>
          <a:xfrm>
            <a:off x="3149994" y="4318000"/>
            <a:ext cx="3823178" cy="863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Orelega One Regular" pitchFamily="34" charset="0"/>
                <a:ea typeface="Orelega One Regular" pitchFamily="34" charset="-122"/>
                <a:cs typeface="Orelega One Regular" pitchFamily="34" charset="-120"/>
              </a:rPr>
              <a:t>Archery</a:t>
            </a:r>
            <a:endParaRPr lang="en-US" sz="4800" dirty="0"/>
          </a:p>
        </p:txBody>
      </p:sp>
      <p:sp>
        <p:nvSpPr>
          <p:cNvPr id="20" name="Text 11"/>
          <p:cNvSpPr/>
          <p:nvPr/>
        </p:nvSpPr>
        <p:spPr>
          <a:xfrm>
            <a:off x="3149994" y="5181600"/>
            <a:ext cx="3755436" cy="2269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"The Art of Archery": Discover the intricacies of the Art of Archery .</a:t>
            </a:r>
            <a:endParaRPr lang="en-US" sz="3200" dirty="0"/>
          </a:p>
        </p:txBody>
      </p:sp>
      <p:sp>
        <p:nvSpPr>
          <p:cNvPr id="21" name="Shape 12"/>
          <p:cNvSpPr/>
          <p:nvPr/>
        </p:nvSpPr>
        <p:spPr>
          <a:xfrm>
            <a:off x="8370346" y="8547100"/>
            <a:ext cx="3619952" cy="2997200"/>
          </a:xfrm>
          <a:prstGeom prst="rect">
            <a:avLst/>
          </a:prstGeom>
          <a:noFill/>
          <a:ln/>
        </p:spPr>
      </p:sp>
      <p:sp>
        <p:nvSpPr>
          <p:cNvPr id="22" name="Shape 13"/>
          <p:cNvSpPr/>
          <p:nvPr/>
        </p:nvSpPr>
        <p:spPr>
          <a:xfrm>
            <a:off x="8370346" y="8547100"/>
            <a:ext cx="3619952" cy="2997200"/>
          </a:xfrm>
          <a:prstGeom prst="rect">
            <a:avLst/>
          </a:prstGeom>
          <a:noFill/>
          <a:ln/>
        </p:spPr>
      </p:sp>
      <p:sp>
        <p:nvSpPr>
          <p:cNvPr id="23" name="Text 14"/>
          <p:cNvSpPr/>
          <p:nvPr/>
        </p:nvSpPr>
        <p:spPr>
          <a:xfrm>
            <a:off x="8370346" y="8547100"/>
            <a:ext cx="3823178" cy="863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Orelega One Regular" pitchFamily="34" charset="0"/>
                <a:ea typeface="Orelega One Regular" pitchFamily="34" charset="-122"/>
                <a:cs typeface="Orelega One Regular" pitchFamily="34" charset="-120"/>
              </a:rPr>
              <a:t>Unicorn</a:t>
            </a:r>
            <a:endParaRPr lang="en-US" sz="4800" dirty="0"/>
          </a:p>
        </p:txBody>
      </p:sp>
      <p:sp>
        <p:nvSpPr>
          <p:cNvPr id="24" name="Text 15"/>
          <p:cNvSpPr/>
          <p:nvPr/>
        </p:nvSpPr>
        <p:spPr>
          <a:xfrm>
            <a:off x="8370346" y="9410700"/>
            <a:ext cx="3755436" cy="2269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"The Art of Archery": Discover the intricacies of the Art of Archery .</a:t>
            </a:r>
            <a:endParaRPr lang="en-US" sz="3200" dirty="0"/>
          </a:p>
        </p:txBody>
      </p:sp>
      <p:sp>
        <p:nvSpPr>
          <p:cNvPr id="25" name="Shape 16"/>
          <p:cNvSpPr/>
          <p:nvPr/>
        </p:nvSpPr>
        <p:spPr>
          <a:xfrm>
            <a:off x="8370346" y="4318000"/>
            <a:ext cx="3619952" cy="2997200"/>
          </a:xfrm>
          <a:prstGeom prst="rect">
            <a:avLst/>
          </a:prstGeom>
          <a:noFill/>
          <a:ln/>
        </p:spPr>
      </p:sp>
      <p:sp>
        <p:nvSpPr>
          <p:cNvPr id="26" name="Shape 17"/>
          <p:cNvSpPr/>
          <p:nvPr/>
        </p:nvSpPr>
        <p:spPr>
          <a:xfrm>
            <a:off x="8370346" y="4318000"/>
            <a:ext cx="3619952" cy="2997200"/>
          </a:xfrm>
          <a:prstGeom prst="rect">
            <a:avLst/>
          </a:prstGeom>
          <a:noFill/>
          <a:ln/>
        </p:spPr>
      </p:sp>
      <p:sp>
        <p:nvSpPr>
          <p:cNvPr id="27" name="Text 18"/>
          <p:cNvSpPr/>
          <p:nvPr/>
        </p:nvSpPr>
        <p:spPr>
          <a:xfrm>
            <a:off x="8370346" y="4318000"/>
            <a:ext cx="3823178" cy="863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Orelega One Regular" pitchFamily="34" charset="0"/>
                <a:ea typeface="Orelega One Regular" pitchFamily="34" charset="-122"/>
                <a:cs typeface="Orelega One Regular" pitchFamily="34" charset="-120"/>
              </a:rPr>
              <a:t>Music</a:t>
            </a:r>
            <a:endParaRPr lang="en-US" sz="4800" dirty="0"/>
          </a:p>
        </p:txBody>
      </p:sp>
      <p:sp>
        <p:nvSpPr>
          <p:cNvPr id="28" name="Text 19"/>
          <p:cNvSpPr/>
          <p:nvPr/>
        </p:nvSpPr>
        <p:spPr>
          <a:xfrm>
            <a:off x="8370346" y="5181600"/>
            <a:ext cx="3755436" cy="2269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"The Music of the Elves": Immerse yourself in the enchanting music.</a:t>
            </a:r>
            <a:endParaRPr lang="en-US" sz="3200" dirty="0"/>
          </a:p>
        </p:txBody>
      </p:sp>
      <p:sp>
        <p:nvSpPr>
          <p:cNvPr id="29" name="Shape 20"/>
          <p:cNvSpPr/>
          <p:nvPr/>
        </p:nvSpPr>
        <p:spPr>
          <a:xfrm>
            <a:off x="3149994" y="8547100"/>
            <a:ext cx="3619952" cy="2997200"/>
          </a:xfrm>
          <a:prstGeom prst="rect">
            <a:avLst/>
          </a:prstGeom>
          <a:noFill/>
          <a:ln/>
        </p:spPr>
      </p:sp>
      <p:sp>
        <p:nvSpPr>
          <p:cNvPr id="30" name="Shape 21"/>
          <p:cNvSpPr/>
          <p:nvPr/>
        </p:nvSpPr>
        <p:spPr>
          <a:xfrm>
            <a:off x="3149994" y="8547100"/>
            <a:ext cx="3619952" cy="2997200"/>
          </a:xfrm>
          <a:prstGeom prst="rect">
            <a:avLst/>
          </a:prstGeom>
          <a:noFill/>
          <a:ln/>
        </p:spPr>
      </p:sp>
      <p:sp>
        <p:nvSpPr>
          <p:cNvPr id="31" name="Text 22"/>
          <p:cNvSpPr/>
          <p:nvPr/>
        </p:nvSpPr>
        <p:spPr>
          <a:xfrm>
            <a:off x="3149994" y="8547100"/>
            <a:ext cx="3823178" cy="8636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Orelega One Regular" pitchFamily="34" charset="0"/>
                <a:ea typeface="Orelega One Regular" pitchFamily="34" charset="-122"/>
                <a:cs typeface="Orelega One Regular" pitchFamily="34" charset="-120"/>
              </a:rPr>
              <a:t>Life</a:t>
            </a:r>
            <a:endParaRPr lang="en-US" sz="4800" dirty="0"/>
          </a:p>
        </p:txBody>
      </p:sp>
      <p:sp>
        <p:nvSpPr>
          <p:cNvPr id="32" name="Text 23"/>
          <p:cNvSpPr/>
          <p:nvPr/>
        </p:nvSpPr>
        <p:spPr>
          <a:xfrm>
            <a:off x="3149994" y="9410700"/>
            <a:ext cx="3755436" cy="2269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DM Sans Regular" pitchFamily="34" charset="0"/>
                <a:ea typeface="DM Sans Regular" pitchFamily="34" charset="-122"/>
                <a:cs typeface="DM Sans Regular" pitchFamily="34" charset="-120"/>
              </a:rPr>
              <a:t>"The Life of an Elf": Learn about the customs and daily life of the elves.</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25</Slides>
  <Notes>25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25</vt:i4>
      </vt:variant>
    </vt:vector>
  </HeadingPairs>
  <TitlesOfParts>
    <vt:vector size="2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2023-10-10T12:34:01Z</dcterms:created>
  <dcterms:modified xsi:type="dcterms:W3CDTF">2023-10-10T12:34:01Z</dcterms:modified>
</cp:coreProperties>
</file>