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slideLayout" Target="../slideLayouts/slideLayout1.xml"/><Relationship Id="rId1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sv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svg"/><Relationship Id="rId28" Type="http://schemas.openxmlformats.org/officeDocument/2006/relationships/slideLayout" Target="../slideLayouts/slideLayout1.xml"/><Relationship Id="rId2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slideLayout" Target="../slideLayouts/slideLayout1.xml"/><Relationship Id="rId1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svg"/><Relationship Id="rId56" Type="http://schemas.openxmlformats.org/officeDocument/2006/relationships/image" Target="../media/image-15-56.png"/><Relationship Id="rId57" Type="http://schemas.openxmlformats.org/officeDocument/2006/relationships/image" Target="../media/image-15-57.png"/><Relationship Id="rId58" Type="http://schemas.openxmlformats.org/officeDocument/2006/relationships/slideLayout" Target="../slideLayouts/slideLayout1.xml"/><Relationship Id="rId5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slideLayout" Target="../slideLayouts/slideLayout1.xml"/><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image" Target="../media/image-18-14.png"/><Relationship Id="rId15" Type="http://schemas.openxmlformats.org/officeDocument/2006/relationships/image" Target="../media/image-18-15.svg"/><Relationship Id="rId16" Type="http://schemas.openxmlformats.org/officeDocument/2006/relationships/slideLayout" Target="../slideLayouts/slideLayout1.xml"/><Relationship Id="rId1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sv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slideLayout" Target="../slideLayouts/slideLayout1.xml"/><Relationship Id="rId1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slideLayout" Target="../slideLayouts/slideLayout1.xml"/><Relationship Id="rId1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2"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svg"/><Relationship Id="rId10" Type="http://schemas.openxmlformats.org/officeDocument/2006/relationships/image" Target="../media/image-24-10.png"/><Relationship Id="rId11" Type="http://schemas.openxmlformats.org/officeDocument/2006/relationships/image" Target="../media/image-24-11.svg"/><Relationship Id="rId12" Type="http://schemas.openxmlformats.org/officeDocument/2006/relationships/image" Target="../media/image-24-12.png"/><Relationship Id="rId13" Type="http://schemas.openxmlformats.org/officeDocument/2006/relationships/image" Target="../media/image-24-13.svg"/><Relationship Id="rId14" Type="http://schemas.openxmlformats.org/officeDocument/2006/relationships/image" Target="../media/image-24-14.png"/><Relationship Id="rId15" Type="http://schemas.openxmlformats.org/officeDocument/2006/relationships/image" Target="../media/image-24-15.svg"/><Relationship Id="rId16" Type="http://schemas.openxmlformats.org/officeDocument/2006/relationships/image" Target="../media/image-24-16.png"/><Relationship Id="rId17" Type="http://schemas.openxmlformats.org/officeDocument/2006/relationships/image" Target="../media/image-24-17.svg"/><Relationship Id="rId18" Type="http://schemas.openxmlformats.org/officeDocument/2006/relationships/image" Target="../media/image-24-18.png"/><Relationship Id="rId19" Type="http://schemas.openxmlformats.org/officeDocument/2006/relationships/image" Target="../media/image-24-19.svg"/><Relationship Id="rId20" Type="http://schemas.openxmlformats.org/officeDocument/2006/relationships/image" Target="../media/image-24-20.png"/><Relationship Id="rId21" Type="http://schemas.openxmlformats.org/officeDocument/2006/relationships/image" Target="../media/image-24-21.svg"/><Relationship Id="rId22" Type="http://schemas.openxmlformats.org/officeDocument/2006/relationships/image" Target="../media/image-24-22.png"/><Relationship Id="rId23" Type="http://schemas.openxmlformats.org/officeDocument/2006/relationships/image" Target="../media/image-24-23.svg"/><Relationship Id="rId24" Type="http://schemas.openxmlformats.org/officeDocument/2006/relationships/image" Target="../media/image-24-24.png"/><Relationship Id="rId25" Type="http://schemas.openxmlformats.org/officeDocument/2006/relationships/image" Target="../media/image-24-25.svg"/><Relationship Id="rId26" Type="http://schemas.openxmlformats.org/officeDocument/2006/relationships/image" Target="../media/image-24-26.png"/><Relationship Id="rId27" Type="http://schemas.openxmlformats.org/officeDocument/2006/relationships/image" Target="../media/image-24-27.svg"/><Relationship Id="rId28" Type="http://schemas.openxmlformats.org/officeDocument/2006/relationships/image" Target="../media/image-24-28.png"/><Relationship Id="rId29" Type="http://schemas.openxmlformats.org/officeDocument/2006/relationships/image" Target="../media/image-24-29.svg"/><Relationship Id="rId30" Type="http://schemas.openxmlformats.org/officeDocument/2006/relationships/image" Target="../media/image-24-30.png"/><Relationship Id="rId31" Type="http://schemas.openxmlformats.org/officeDocument/2006/relationships/image" Target="../media/image-24-31.svg"/><Relationship Id="rId32" Type="http://schemas.openxmlformats.org/officeDocument/2006/relationships/image" Target="../media/image-24-32.png"/><Relationship Id="rId33" Type="http://schemas.openxmlformats.org/officeDocument/2006/relationships/image" Target="../media/image-24-33.svg"/><Relationship Id="rId34" Type="http://schemas.openxmlformats.org/officeDocument/2006/relationships/image" Target="../media/image-24-34.png"/><Relationship Id="rId35" Type="http://schemas.openxmlformats.org/officeDocument/2006/relationships/image" Target="../media/image-24-35.svg"/><Relationship Id="rId36" Type="http://schemas.openxmlformats.org/officeDocument/2006/relationships/image" Target="../media/image-24-36.png"/><Relationship Id="rId37" Type="http://schemas.openxmlformats.org/officeDocument/2006/relationships/image" Target="../media/image-24-37.svg"/><Relationship Id="rId38" Type="http://schemas.openxmlformats.org/officeDocument/2006/relationships/image" Target="../media/image-24-38.png"/><Relationship Id="rId39" Type="http://schemas.openxmlformats.org/officeDocument/2006/relationships/image" Target="../media/image-24-39.svg"/><Relationship Id="rId40" Type="http://schemas.openxmlformats.org/officeDocument/2006/relationships/image" Target="../media/image-24-40.png"/><Relationship Id="rId41" Type="http://schemas.openxmlformats.org/officeDocument/2006/relationships/image" Target="../media/image-24-41.svg"/><Relationship Id="rId43" Type="http://schemas.openxmlformats.org/officeDocument/2006/relationships/slideLayout" Target="../slideLayouts/slideLayout1.xml"/><Relationship Id="rId4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4"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0" Type="http://schemas.openxmlformats.org/officeDocument/2006/relationships/image" Target="../media/image-25-10.svg"/><Relationship Id="rId11" Type="http://schemas.openxmlformats.org/officeDocument/2006/relationships/image" Target="../media/image-25-11.png"/><Relationship Id="rId12" Type="http://schemas.openxmlformats.org/officeDocument/2006/relationships/image" Target="../media/image-25-12.svg"/><Relationship Id="rId13" Type="http://schemas.openxmlformats.org/officeDocument/2006/relationships/image" Target="../media/image-25-13.png"/><Relationship Id="rId15" Type="http://schemas.openxmlformats.org/officeDocument/2006/relationships/image" Target="../media/image-25-14.png"/><Relationship Id="rId16" Type="http://schemas.openxmlformats.org/officeDocument/2006/relationships/image" Target="../media/image-25-15.svg"/><Relationship Id="rId17" Type="http://schemas.openxmlformats.org/officeDocument/2006/relationships/slideLayout" Target="../slideLayouts/slideLayout1.xml"/><Relationship Id="rId18"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image" Target="../media/image-3-17.png"/><Relationship Id="rId18" Type="http://schemas.openxmlformats.org/officeDocument/2006/relationships/slideLayout" Target="../slideLayouts/slideLayout1.xml"/><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slideLayout" Target="../slideLayouts/slideLayout1.xml"/><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slideLayout" Target="../slideLayouts/slideLayout1.xml"/><Relationship Id="rId1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slideLayout" Target="../slideLayouts/slideLayout1.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sv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slideLayout" Target="../slideLayouts/slideLayout1.xml"/><Relationship Id="rId1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slideLayout" Target="../slideLayouts/slideLayout1.xml"/><Relationship Id="rId1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0309838"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122" y="862666"/>
            <a:ext cx="3283329" cy="169253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682" y="317500"/>
            <a:ext cx="2654632" cy="26416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77397" y="647700"/>
            <a:ext cx="13209651" cy="12407900"/>
          </a:xfrm>
          <a:prstGeom prst="rect">
            <a:avLst/>
          </a:prstGeom>
        </p:spPr>
      </p:pic>
      <p:sp>
        <p:nvSpPr>
          <p:cNvPr id="6" name="Text 0"/>
          <p:cNvSpPr/>
          <p:nvPr/>
        </p:nvSpPr>
        <p:spPr>
          <a:xfrm>
            <a:off x="774797" y="5181600"/>
            <a:ext cx="10910664" cy="43434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Orelega One Regular" pitchFamily="34" charset="0"/>
                <a:ea typeface="Orelega One Regular" pitchFamily="34" charset="-122"/>
                <a:cs typeface="Orelega One Regular" pitchFamily="34" charset="-120"/>
              </a:rPr>
              <a:t>Politics </a:t>
            </a:r>
            <a:endParaRPr lang="en-US" sz="24000" dirty="0"/>
          </a:p>
        </p:txBody>
      </p:sp>
      <p:sp>
        <p:nvSpPr>
          <p:cNvPr id="7" name="Text 1"/>
          <p:cNvSpPr/>
          <p:nvPr/>
        </p:nvSpPr>
        <p:spPr>
          <a:xfrm>
            <a:off x="5677610" y="660400"/>
            <a:ext cx="13302796" cy="13250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FREE PRESENTATION TEMPLATE</a:t>
            </a:r>
            <a:endParaRPr lang="en-US" sz="6400" dirty="0"/>
          </a:p>
        </p:txBody>
      </p:sp>
      <p:pic>
        <p:nvPicPr>
          <p:cNvPr id="8" name="Image 4" descr=" ">    </p:cNvPr>
          <p:cNvPicPr>
            <a:picLocks noChangeAspect="1"/>
          </p:cNvPicPr>
          <p:nvPr/>
        </p:nvPicPr>
        <p:blipFill>
          <a:blip r:embed="rId9"/>
          <a:stretch>
            <a:fillRect/>
          </a:stretch>
        </p:blipFill>
        <p:spPr>
          <a:xfrm>
            <a:off x="508063" y="8648700"/>
            <a:ext cx="3200800" cy="1016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107038" y="469900"/>
            <a:ext cx="5800392" cy="1443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Pricing Plan</a:t>
            </a:r>
            <a:endParaRPr lang="en-US" sz="8000" dirty="0"/>
          </a:p>
        </p:txBody>
      </p:sp>
      <p:sp>
        <p:nvSpPr>
          <p:cNvPr id="9" name="Shape 2"/>
          <p:cNvSpPr/>
          <p:nvPr/>
        </p:nvSpPr>
        <p:spPr>
          <a:xfrm>
            <a:off x="1778222" y="2489200"/>
            <a:ext cx="20843305" cy="9448800"/>
          </a:xfrm>
          <a:prstGeom prst="rect">
            <a:avLst/>
          </a:prstGeom>
          <a:noFill/>
          <a:ln/>
        </p:spPr>
      </p:sp>
      <p:sp>
        <p:nvSpPr>
          <p:cNvPr id="10" name="Shape 3"/>
          <p:cNvSpPr/>
          <p:nvPr/>
        </p:nvSpPr>
        <p:spPr>
          <a:xfrm>
            <a:off x="1778222" y="2489200"/>
            <a:ext cx="6439705" cy="9448800"/>
          </a:xfrm>
          <a:prstGeom prst="roundRect">
            <a:avLst>
              <a:gd name="adj" fmla="val 3124"/>
            </a:avLst>
          </a:prstGeom>
          <a:noFill/>
          <a:ln w="12700">
            <a:solidFill>
              <a:srgbClr val="1500B1"/>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5815" y="2946400"/>
            <a:ext cx="1444526" cy="1625600"/>
          </a:xfrm>
          <a:prstGeom prst="rect">
            <a:avLst/>
          </a:prstGeom>
        </p:spPr>
      </p:pic>
      <p:sp>
        <p:nvSpPr>
          <p:cNvPr id="12" name="Text 4"/>
          <p:cNvSpPr/>
          <p:nvPr/>
        </p:nvSpPr>
        <p:spPr>
          <a:xfrm>
            <a:off x="4172471" y="4876800"/>
            <a:ext cx="1651206" cy="863600"/>
          </a:xfrm>
          <a:prstGeom prst="rect">
            <a:avLst/>
          </a:prstGeom>
          <a:noFill/>
          <a:ln/>
        </p:spPr>
        <p:txBody>
          <a:bodyPr wrap="square" lIns="0" tIns="0" rIns="0" bIns="0" rtlCol="0" anchor="t"/>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Basic</a:t>
            </a:r>
            <a:endParaRPr lang="en-US" sz="4800" dirty="0"/>
          </a:p>
        </p:txBody>
      </p:sp>
      <p:sp>
        <p:nvSpPr>
          <p:cNvPr id="13" name="Text 5"/>
          <p:cNvSpPr/>
          <p:nvPr/>
        </p:nvSpPr>
        <p:spPr>
          <a:xfrm>
            <a:off x="2235479" y="58420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a small party with fellow adventurers.</a:t>
            </a:r>
            <a:endParaRPr lang="en-US" sz="3200" dirty="0"/>
          </a:p>
        </p:txBody>
      </p:sp>
      <p:sp>
        <p:nvSpPr>
          <p:cNvPr id="14" name="Text 6"/>
          <p:cNvSpPr/>
          <p:nvPr/>
        </p:nvSpPr>
        <p:spPr>
          <a:xfrm>
            <a:off x="3423078" y="10820400"/>
            <a:ext cx="3149994"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$10/month</a:t>
            </a:r>
            <a:endParaRPr lang="en-US" sz="4800" dirty="0"/>
          </a:p>
        </p:txBody>
      </p:sp>
      <p:sp>
        <p:nvSpPr>
          <p:cNvPr id="15" name="Shape 7"/>
          <p:cNvSpPr/>
          <p:nvPr/>
        </p:nvSpPr>
        <p:spPr>
          <a:xfrm>
            <a:off x="8980022" y="2489200"/>
            <a:ext cx="6439705" cy="9448800"/>
          </a:xfrm>
          <a:prstGeom prst="roundRect">
            <a:avLst>
              <a:gd name="adj" fmla="val 3124"/>
            </a:avLst>
          </a:prstGeom>
          <a:noFill/>
          <a:ln w="12700">
            <a:solidFill>
              <a:srgbClr val="1500B1"/>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07294" y="2946400"/>
            <a:ext cx="1385158" cy="1625600"/>
          </a:xfrm>
          <a:prstGeom prst="rect">
            <a:avLst/>
          </a:prstGeom>
        </p:spPr>
      </p:pic>
      <p:sp>
        <p:nvSpPr>
          <p:cNvPr id="17" name="Text 8"/>
          <p:cNvSpPr/>
          <p:nvPr/>
        </p:nvSpPr>
        <p:spPr>
          <a:xfrm>
            <a:off x="11469534" y="4876800"/>
            <a:ext cx="1460683" cy="863600"/>
          </a:xfrm>
          <a:prstGeom prst="rect">
            <a:avLst/>
          </a:prstGeom>
          <a:noFill/>
          <a:ln/>
        </p:spPr>
        <p:txBody>
          <a:bodyPr wrap="square" lIns="0" tIns="0" rIns="0" bIns="0" rtlCol="0" anchor="t"/>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Elite</a:t>
            </a:r>
            <a:endParaRPr lang="en-US" sz="4800" dirty="0"/>
          </a:p>
        </p:txBody>
      </p:sp>
      <p:sp>
        <p:nvSpPr>
          <p:cNvPr id="18" name="Text 9"/>
          <p:cNvSpPr/>
          <p:nvPr/>
        </p:nvSpPr>
        <p:spPr>
          <a:xfrm>
            <a:off x="9437280" y="58420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Ability to form larger parties with fellow adventurers.</a:t>
            </a:r>
            <a:endParaRPr lang="en-US" sz="3200" dirty="0"/>
          </a:p>
        </p:txBody>
      </p:sp>
      <p:sp>
        <p:nvSpPr>
          <p:cNvPr id="19" name="Text 10"/>
          <p:cNvSpPr/>
          <p:nvPr/>
        </p:nvSpPr>
        <p:spPr>
          <a:xfrm>
            <a:off x="10624878" y="10820400"/>
            <a:ext cx="3149994"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$50/month</a:t>
            </a:r>
            <a:endParaRPr lang="en-US" sz="4800" dirty="0"/>
          </a:p>
        </p:txBody>
      </p:sp>
      <p:sp>
        <p:nvSpPr>
          <p:cNvPr id="20" name="Shape 11"/>
          <p:cNvSpPr/>
          <p:nvPr/>
        </p:nvSpPr>
        <p:spPr>
          <a:xfrm>
            <a:off x="16181822" y="2489200"/>
            <a:ext cx="6439705" cy="9448800"/>
          </a:xfrm>
          <a:prstGeom prst="roundRect">
            <a:avLst>
              <a:gd name="adj" fmla="val 3124"/>
            </a:avLst>
          </a:prstGeom>
          <a:noFill/>
          <a:ln w="12700">
            <a:solidFill>
              <a:srgbClr val="1500B1"/>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776488" y="2946400"/>
            <a:ext cx="1250375" cy="1625600"/>
          </a:xfrm>
          <a:prstGeom prst="rect">
            <a:avLst/>
          </a:prstGeom>
        </p:spPr>
      </p:pic>
      <p:sp>
        <p:nvSpPr>
          <p:cNvPr id="22" name="Text 12"/>
          <p:cNvSpPr/>
          <p:nvPr/>
        </p:nvSpPr>
        <p:spPr>
          <a:xfrm>
            <a:off x="17858432" y="4876800"/>
            <a:ext cx="3086486" cy="863600"/>
          </a:xfrm>
          <a:prstGeom prst="rect">
            <a:avLst/>
          </a:prstGeom>
          <a:noFill/>
          <a:ln/>
        </p:spPr>
        <p:txBody>
          <a:bodyPr wrap="square" lIns="0" tIns="0" rIns="0" bIns="0" rtlCol="0" anchor="t"/>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Legendary</a:t>
            </a:r>
            <a:endParaRPr lang="en-US" sz="4800" dirty="0"/>
          </a:p>
        </p:txBody>
      </p:sp>
      <p:sp>
        <p:nvSpPr>
          <p:cNvPr id="23" name="Text 13"/>
          <p:cNvSpPr/>
          <p:nvPr/>
        </p:nvSpPr>
        <p:spPr>
          <a:xfrm>
            <a:off x="16639080" y="5842000"/>
            <a:ext cx="5660674" cy="4809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The ability to form the largest parties with fellow adventurers.</a:t>
            </a:r>
            <a:endParaRPr lang="en-US" sz="3200" dirty="0"/>
          </a:p>
        </p:txBody>
      </p:sp>
      <p:sp>
        <p:nvSpPr>
          <p:cNvPr id="24" name="Text 14"/>
          <p:cNvSpPr/>
          <p:nvPr/>
        </p:nvSpPr>
        <p:spPr>
          <a:xfrm>
            <a:off x="17661557" y="10820400"/>
            <a:ext cx="3480235"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3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stretch>
            <a:fillRect/>
          </a:stretch>
        </p:blipFill>
        <p:spPr>
          <a:xfrm>
            <a:off x="990724" y="1574800"/>
            <a:ext cx="22418302" cy="10579100"/>
          </a:xfrm>
          <a:prstGeom prst="rect">
            <a:avLst/>
          </a:prstGeom>
        </p:spPr>
      </p:pic>
      <p:sp>
        <p:nvSpPr>
          <p:cNvPr id="10" name="Shape 1"/>
          <p:cNvSpPr/>
          <p:nvPr/>
        </p:nvSpPr>
        <p:spPr>
          <a:xfrm>
            <a:off x="1270159" y="1574800"/>
            <a:ext cx="22138867" cy="5638800"/>
          </a:xfrm>
          <a:prstGeom prst="rect">
            <a:avLst/>
          </a:prstGeom>
          <a:noFill/>
          <a:ln/>
        </p:spPr>
      </p:sp>
      <p:pic>
        <p:nvPicPr>
          <p:cNvPr id="11" name="Image 7" descr=" ">    </p:cNvPr>
          <p:cNvPicPr>
            <a:picLocks noChangeAspect="1"/>
          </p:cNvPicPr>
          <p:nvPr/>
        </p:nvPicPr>
        <p:blipFill>
          <a:blip r:embed="rId13"/>
          <a:stretch>
            <a:fillRect/>
          </a:stretch>
        </p:blipFill>
        <p:spPr>
          <a:xfrm>
            <a:off x="1270159" y="1574800"/>
            <a:ext cx="5639505" cy="5638800"/>
          </a:xfrm>
          <a:prstGeom prst="rect">
            <a:avLst/>
          </a:prstGeom>
        </p:spPr>
      </p:pic>
      <p:pic>
        <p:nvPicPr>
          <p:cNvPr id="12"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61700" y="3666083"/>
            <a:ext cx="1456422" cy="1456246"/>
          </a:xfrm>
          <a:prstGeom prst="rect">
            <a:avLst/>
          </a:prstGeom>
        </p:spPr>
      </p:pic>
      <p:pic>
        <p:nvPicPr>
          <p:cNvPr id="13" name="Image 9" descr=" ">    </p:cNvPr>
          <p:cNvPicPr>
            <a:picLocks noChangeAspect="1"/>
          </p:cNvPicPr>
          <p:nvPr/>
        </p:nvPicPr>
        <p:blipFill>
          <a:blip r:embed="rId16"/>
          <a:stretch>
            <a:fillRect/>
          </a:stretch>
        </p:blipFill>
        <p:spPr>
          <a:xfrm>
            <a:off x="6769946" y="1574800"/>
            <a:ext cx="5639505" cy="5638800"/>
          </a:xfrm>
          <a:prstGeom prst="rect">
            <a:avLst/>
          </a:prstGeom>
        </p:spPr>
      </p:pic>
      <p:pic>
        <p:nvPicPr>
          <p:cNvPr id="14" name="Image 10" descr=" ">    </p:cNvPr>
          <p:cNvPicPr>
            <a:picLocks noChangeAspect="1"/>
          </p:cNvPicPr>
          <p:nvPr/>
        </p:nvPicPr>
        <p:blipFill>
          <a:blip r:embed="rId17"/>
          <a:stretch>
            <a:fillRect/>
          </a:stretch>
        </p:blipFill>
        <p:spPr>
          <a:xfrm>
            <a:off x="8776797" y="3581400"/>
            <a:ext cx="1625803" cy="1625600"/>
          </a:xfrm>
          <a:prstGeom prst="rect">
            <a:avLst/>
          </a:prstGeom>
        </p:spPr>
      </p:pic>
      <p:pic>
        <p:nvPicPr>
          <p:cNvPr id="15"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980022" y="3784600"/>
            <a:ext cx="1192256" cy="1190414"/>
          </a:xfrm>
          <a:prstGeom prst="rect">
            <a:avLst/>
          </a:prstGeom>
        </p:spPr>
      </p:pic>
      <p:pic>
        <p:nvPicPr>
          <p:cNvPr id="16" name="Image 12" descr=" ">    </p:cNvPr>
          <p:cNvPicPr>
            <a:picLocks noChangeAspect="1"/>
          </p:cNvPicPr>
          <p:nvPr/>
        </p:nvPicPr>
        <p:blipFill>
          <a:blip r:embed="rId20"/>
          <a:stretch>
            <a:fillRect/>
          </a:stretch>
        </p:blipFill>
        <p:spPr>
          <a:xfrm>
            <a:off x="12269734" y="1574800"/>
            <a:ext cx="5639505" cy="5638800"/>
          </a:xfrm>
          <a:prstGeom prst="rect">
            <a:avLst/>
          </a:prstGeom>
        </p:spPr>
      </p:pic>
      <p:pic>
        <p:nvPicPr>
          <p:cNvPr id="17" name="Image 13" descr=" ">    </p:cNvPr>
          <p:cNvPicPr>
            <a:picLocks noChangeAspect="1"/>
          </p:cNvPicPr>
          <p:nvPr/>
        </p:nvPicPr>
        <p:blipFill>
          <a:blip r:embed="rId21"/>
          <a:stretch>
            <a:fillRect/>
          </a:stretch>
        </p:blipFill>
        <p:spPr>
          <a:xfrm>
            <a:off x="14276584" y="3581400"/>
            <a:ext cx="1625803" cy="1625600"/>
          </a:xfrm>
          <a:prstGeom prst="rect">
            <a:avLst/>
          </a:prstGeom>
        </p:spPr>
      </p:pic>
      <p:pic>
        <p:nvPicPr>
          <p:cNvPr id="18" name="Image 14"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4378172" y="3586163"/>
            <a:ext cx="1519452" cy="1519262"/>
          </a:xfrm>
          <a:prstGeom prst="rect">
            <a:avLst/>
          </a:prstGeom>
        </p:spPr>
      </p:pic>
      <p:pic>
        <p:nvPicPr>
          <p:cNvPr id="19" name="Image 15" descr=" ">    </p:cNvPr>
          <p:cNvPicPr>
            <a:picLocks noChangeAspect="1"/>
          </p:cNvPicPr>
          <p:nvPr/>
        </p:nvPicPr>
        <p:blipFill>
          <a:blip r:embed="rId24"/>
          <a:stretch>
            <a:fillRect/>
          </a:stretch>
        </p:blipFill>
        <p:spPr>
          <a:xfrm>
            <a:off x="17769521" y="1574800"/>
            <a:ext cx="5639505" cy="5638800"/>
          </a:xfrm>
          <a:prstGeom prst="rect">
            <a:avLst/>
          </a:prstGeom>
        </p:spPr>
      </p:pic>
      <p:pic>
        <p:nvPicPr>
          <p:cNvPr id="20" name="Image 16" descr=" ">    </p:cNvPr>
          <p:cNvPicPr>
            <a:picLocks noChangeAspect="1"/>
          </p:cNvPicPr>
          <p:nvPr/>
        </p:nvPicPr>
        <p:blipFill>
          <a:blip r:embed="rId25"/>
          <a:stretch>
            <a:fillRect/>
          </a:stretch>
        </p:blipFill>
        <p:spPr>
          <a:xfrm>
            <a:off x="19776372" y="3581400"/>
            <a:ext cx="1625803" cy="1625600"/>
          </a:xfrm>
          <a:prstGeom prst="rect">
            <a:avLst/>
          </a:prstGeom>
        </p:spPr>
      </p:pic>
      <p:pic>
        <p:nvPicPr>
          <p:cNvPr id="21" name="Image 17"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844116" y="3581400"/>
            <a:ext cx="1490319" cy="1625600"/>
          </a:xfrm>
          <a:prstGeom prst="rect">
            <a:avLst/>
          </a:prstGeom>
        </p:spPr>
      </p:pic>
      <p:sp>
        <p:nvSpPr>
          <p:cNvPr id="22" name="Shape 2"/>
          <p:cNvSpPr/>
          <p:nvPr/>
        </p:nvSpPr>
        <p:spPr>
          <a:xfrm>
            <a:off x="990724" y="3835400"/>
            <a:ext cx="17426578" cy="1117600"/>
          </a:xfrm>
          <a:prstGeom prst="rect">
            <a:avLst/>
          </a:prstGeom>
          <a:noFill/>
          <a:ln/>
        </p:spPr>
      </p:sp>
      <p:sp>
        <p:nvSpPr>
          <p:cNvPr id="23" name="Shape 3"/>
          <p:cNvSpPr/>
          <p:nvPr/>
        </p:nvSpPr>
        <p:spPr>
          <a:xfrm>
            <a:off x="990724" y="3835400"/>
            <a:ext cx="1117740" cy="1117600"/>
          </a:xfrm>
          <a:prstGeom prst="roundRect">
            <a:avLst>
              <a:gd name="adj" fmla="val 378818"/>
            </a:avLst>
          </a:prstGeom>
          <a:solidFill>
            <a:srgbClr val="1500B1">
              <a:alpha val="100000"/>
            </a:srgbClr>
          </a:solidFill>
          <a:ln/>
        </p:spPr>
      </p:sp>
      <p:sp>
        <p:nvSpPr>
          <p:cNvPr id="24" name="Text 4"/>
          <p:cNvSpPr/>
          <p:nvPr/>
        </p:nvSpPr>
        <p:spPr>
          <a:xfrm>
            <a:off x="1282860" y="3841750"/>
            <a:ext cx="872176" cy="1443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Orelega One Regular" pitchFamily="34" charset="0"/>
                <a:ea typeface="Orelega One Regular" pitchFamily="34" charset="-122"/>
                <a:cs typeface="Orelega One Regular" pitchFamily="34" charset="-120"/>
              </a:rPr>
              <a:t>S</a:t>
            </a:r>
            <a:endParaRPr lang="en-US" sz="8000" dirty="0"/>
          </a:p>
        </p:txBody>
      </p:sp>
      <p:sp>
        <p:nvSpPr>
          <p:cNvPr id="25" name="Shape 5"/>
          <p:cNvSpPr/>
          <p:nvPr/>
        </p:nvSpPr>
        <p:spPr>
          <a:xfrm>
            <a:off x="6427003" y="3835400"/>
            <a:ext cx="1117740" cy="1117600"/>
          </a:xfrm>
          <a:prstGeom prst="roundRect">
            <a:avLst>
              <a:gd name="adj" fmla="val 378818"/>
            </a:avLst>
          </a:prstGeom>
          <a:solidFill>
            <a:srgbClr val="1500B1">
              <a:alpha val="100000"/>
            </a:srgbClr>
          </a:solidFill>
          <a:ln/>
        </p:spPr>
      </p:sp>
      <p:sp>
        <p:nvSpPr>
          <p:cNvPr id="26" name="Text 6"/>
          <p:cNvSpPr/>
          <p:nvPr/>
        </p:nvSpPr>
        <p:spPr>
          <a:xfrm>
            <a:off x="6458757" y="3841750"/>
            <a:ext cx="1392941" cy="1443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Orelega One Regular" pitchFamily="34" charset="0"/>
                <a:ea typeface="Orelega One Regular" pitchFamily="34" charset="-122"/>
                <a:cs typeface="Orelega One Regular" pitchFamily="34" charset="-120"/>
              </a:rPr>
              <a:t>W</a:t>
            </a:r>
            <a:endParaRPr lang="en-US" sz="8000" dirty="0"/>
          </a:p>
        </p:txBody>
      </p:sp>
      <p:sp>
        <p:nvSpPr>
          <p:cNvPr id="27" name="Shape 7"/>
          <p:cNvSpPr/>
          <p:nvPr/>
        </p:nvSpPr>
        <p:spPr>
          <a:xfrm>
            <a:off x="11863283" y="3835400"/>
            <a:ext cx="1117740" cy="1117600"/>
          </a:xfrm>
          <a:prstGeom prst="roundRect">
            <a:avLst>
              <a:gd name="adj" fmla="val 378818"/>
            </a:avLst>
          </a:prstGeom>
          <a:solidFill>
            <a:srgbClr val="1500B1">
              <a:alpha val="100000"/>
            </a:srgbClr>
          </a:solidFill>
          <a:ln/>
        </p:spPr>
      </p:sp>
      <p:sp>
        <p:nvSpPr>
          <p:cNvPr id="28" name="Text 8"/>
          <p:cNvSpPr/>
          <p:nvPr/>
        </p:nvSpPr>
        <p:spPr>
          <a:xfrm>
            <a:off x="12079210" y="3841750"/>
            <a:ext cx="1024595" cy="1443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Orelega One Regular" pitchFamily="34" charset="0"/>
                <a:ea typeface="Orelega One Regular" pitchFamily="34" charset="-122"/>
                <a:cs typeface="Orelega One Regular" pitchFamily="34" charset="-120"/>
              </a:rPr>
              <a:t>O</a:t>
            </a:r>
            <a:endParaRPr lang="en-US" sz="8000" dirty="0"/>
          </a:p>
        </p:txBody>
      </p:sp>
      <p:sp>
        <p:nvSpPr>
          <p:cNvPr id="29" name="Shape 9"/>
          <p:cNvSpPr/>
          <p:nvPr/>
        </p:nvSpPr>
        <p:spPr>
          <a:xfrm>
            <a:off x="17299562" y="3835400"/>
            <a:ext cx="1117740" cy="1117600"/>
          </a:xfrm>
          <a:prstGeom prst="roundRect">
            <a:avLst>
              <a:gd name="adj" fmla="val 378818"/>
            </a:avLst>
          </a:prstGeom>
          <a:solidFill>
            <a:srgbClr val="1500B1">
              <a:alpha val="100000"/>
            </a:srgbClr>
          </a:solidFill>
          <a:ln/>
        </p:spPr>
      </p:sp>
      <p:sp>
        <p:nvSpPr>
          <p:cNvPr id="30" name="Text 10"/>
          <p:cNvSpPr/>
          <p:nvPr/>
        </p:nvSpPr>
        <p:spPr>
          <a:xfrm>
            <a:off x="17540892" y="3841750"/>
            <a:ext cx="973788" cy="1443567"/>
          </a:xfrm>
          <a:prstGeom prst="rect">
            <a:avLst/>
          </a:prstGeom>
          <a:noFill/>
          <a:ln/>
        </p:spPr>
        <p:txBody>
          <a:bodyPr wrap="square" lIns="0" tIns="0" rIns="0" bIns="0" rtlCol="0" anchor="t"/>
          <a:lstStyle/>
          <a:p>
            <a:pPr algn="l" indent="0" marL="0">
              <a:buNone/>
            </a:pPr>
            <a:r>
              <a:rPr lang="en-US" sz="8000" dirty="0">
                <a:solidFill>
                  <a:srgbClr val="FFFFFF">
                    <a:alpha val="100000"/>
                  </a:srgbClr>
                </a:solidFill>
                <a:latin typeface="Orelega One Regular" pitchFamily="34" charset="0"/>
                <a:ea typeface="Orelega One Regular" pitchFamily="34" charset="-122"/>
                <a:cs typeface="Orelega One Regular" pitchFamily="34" charset="-120"/>
              </a:rPr>
              <a:t>T</a:t>
            </a:r>
            <a:endParaRPr lang="en-US" sz="8000" dirty="0"/>
          </a:p>
        </p:txBody>
      </p:sp>
      <p:sp>
        <p:nvSpPr>
          <p:cNvPr id="31" name="Shape 11"/>
          <p:cNvSpPr/>
          <p:nvPr/>
        </p:nvSpPr>
        <p:spPr>
          <a:xfrm>
            <a:off x="1270159" y="7874000"/>
            <a:ext cx="4737692" cy="3937000"/>
          </a:xfrm>
          <a:prstGeom prst="rect">
            <a:avLst/>
          </a:prstGeom>
          <a:noFill/>
          <a:ln/>
        </p:spPr>
      </p:sp>
      <p:sp>
        <p:nvSpPr>
          <p:cNvPr id="32" name="Shape 12"/>
          <p:cNvSpPr/>
          <p:nvPr/>
        </p:nvSpPr>
        <p:spPr>
          <a:xfrm>
            <a:off x="1270159" y="7874000"/>
            <a:ext cx="4737692" cy="1765300"/>
          </a:xfrm>
          <a:prstGeom prst="rect">
            <a:avLst/>
          </a:prstGeom>
          <a:noFill/>
          <a:ln/>
        </p:spPr>
      </p:sp>
      <p:sp>
        <p:nvSpPr>
          <p:cNvPr id="33" name="Shape 13"/>
          <p:cNvSpPr/>
          <p:nvPr/>
        </p:nvSpPr>
        <p:spPr>
          <a:xfrm>
            <a:off x="1270159" y="7874000"/>
            <a:ext cx="4737692" cy="1765300"/>
          </a:xfrm>
          <a:prstGeom prst="rect">
            <a:avLst/>
          </a:prstGeom>
          <a:noFill/>
          <a:ln/>
        </p:spPr>
      </p:sp>
      <p:sp>
        <p:nvSpPr>
          <p:cNvPr id="34" name="Text 14"/>
          <p:cNvSpPr/>
          <p:nvPr/>
        </p:nvSpPr>
        <p:spPr>
          <a:xfrm>
            <a:off x="1270159" y="78740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Eclipse</a:t>
            </a:r>
            <a:endParaRPr lang="en-US" sz="3600" dirty="0"/>
          </a:p>
        </p:txBody>
      </p:sp>
      <p:sp>
        <p:nvSpPr>
          <p:cNvPr id="35" name="Text 15"/>
          <p:cNvSpPr/>
          <p:nvPr/>
        </p:nvSpPr>
        <p:spPr>
          <a:xfrm>
            <a:off x="1270159"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36" name="Shape 16"/>
          <p:cNvSpPr/>
          <p:nvPr/>
        </p:nvSpPr>
        <p:spPr>
          <a:xfrm>
            <a:off x="1270159" y="10045700"/>
            <a:ext cx="4737692" cy="1765300"/>
          </a:xfrm>
          <a:prstGeom prst="rect">
            <a:avLst/>
          </a:prstGeom>
          <a:noFill/>
          <a:ln/>
        </p:spPr>
      </p:sp>
      <p:sp>
        <p:nvSpPr>
          <p:cNvPr id="37" name="Shape 17"/>
          <p:cNvSpPr/>
          <p:nvPr/>
        </p:nvSpPr>
        <p:spPr>
          <a:xfrm>
            <a:off x="1270159" y="10045700"/>
            <a:ext cx="4737692" cy="1765300"/>
          </a:xfrm>
          <a:prstGeom prst="rect">
            <a:avLst/>
          </a:prstGeom>
          <a:noFill/>
          <a:ln/>
        </p:spPr>
      </p:sp>
      <p:sp>
        <p:nvSpPr>
          <p:cNvPr id="38" name="Text 18"/>
          <p:cNvSpPr/>
          <p:nvPr/>
        </p:nvSpPr>
        <p:spPr>
          <a:xfrm>
            <a:off x="1270159" y="100457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Quest</a:t>
            </a:r>
            <a:endParaRPr lang="en-US" sz="3600" dirty="0"/>
          </a:p>
        </p:txBody>
      </p:sp>
      <p:sp>
        <p:nvSpPr>
          <p:cNvPr id="39" name="Text 19"/>
          <p:cNvSpPr/>
          <p:nvPr/>
        </p:nvSpPr>
        <p:spPr>
          <a:xfrm>
            <a:off x="1270159" y="10744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0" name="Shape 20"/>
          <p:cNvSpPr/>
          <p:nvPr/>
        </p:nvSpPr>
        <p:spPr>
          <a:xfrm>
            <a:off x="6769946" y="7874000"/>
            <a:ext cx="4737692" cy="3937000"/>
          </a:xfrm>
          <a:prstGeom prst="rect">
            <a:avLst/>
          </a:prstGeom>
          <a:noFill/>
          <a:ln/>
        </p:spPr>
      </p:sp>
      <p:sp>
        <p:nvSpPr>
          <p:cNvPr id="41" name="Shape 21"/>
          <p:cNvSpPr/>
          <p:nvPr/>
        </p:nvSpPr>
        <p:spPr>
          <a:xfrm>
            <a:off x="6769946" y="7874000"/>
            <a:ext cx="4737692" cy="1765300"/>
          </a:xfrm>
          <a:prstGeom prst="rect">
            <a:avLst/>
          </a:prstGeom>
          <a:noFill/>
          <a:ln/>
        </p:spPr>
      </p:sp>
      <p:sp>
        <p:nvSpPr>
          <p:cNvPr id="42" name="Shape 22"/>
          <p:cNvSpPr/>
          <p:nvPr/>
        </p:nvSpPr>
        <p:spPr>
          <a:xfrm>
            <a:off x="6769946" y="7874000"/>
            <a:ext cx="4737692" cy="1765300"/>
          </a:xfrm>
          <a:prstGeom prst="rect">
            <a:avLst/>
          </a:prstGeom>
          <a:noFill/>
          <a:ln/>
        </p:spPr>
      </p:sp>
      <p:sp>
        <p:nvSpPr>
          <p:cNvPr id="43" name="Text 23"/>
          <p:cNvSpPr/>
          <p:nvPr/>
        </p:nvSpPr>
        <p:spPr>
          <a:xfrm>
            <a:off x="6769946" y="78740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Eclipse</a:t>
            </a:r>
            <a:endParaRPr lang="en-US" sz="3600" dirty="0"/>
          </a:p>
        </p:txBody>
      </p:sp>
      <p:sp>
        <p:nvSpPr>
          <p:cNvPr id="44" name="Text 24"/>
          <p:cNvSpPr/>
          <p:nvPr/>
        </p:nvSpPr>
        <p:spPr>
          <a:xfrm>
            <a:off x="6769946"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45" name="Shape 25"/>
          <p:cNvSpPr/>
          <p:nvPr/>
        </p:nvSpPr>
        <p:spPr>
          <a:xfrm>
            <a:off x="6769946" y="10045700"/>
            <a:ext cx="4737692" cy="1765300"/>
          </a:xfrm>
          <a:prstGeom prst="rect">
            <a:avLst/>
          </a:prstGeom>
          <a:noFill/>
          <a:ln/>
        </p:spPr>
      </p:sp>
      <p:sp>
        <p:nvSpPr>
          <p:cNvPr id="46" name="Shape 26"/>
          <p:cNvSpPr/>
          <p:nvPr/>
        </p:nvSpPr>
        <p:spPr>
          <a:xfrm>
            <a:off x="6769946" y="10045700"/>
            <a:ext cx="4737692" cy="1765300"/>
          </a:xfrm>
          <a:prstGeom prst="rect">
            <a:avLst/>
          </a:prstGeom>
          <a:noFill/>
          <a:ln/>
        </p:spPr>
      </p:sp>
      <p:sp>
        <p:nvSpPr>
          <p:cNvPr id="47" name="Text 27"/>
          <p:cNvSpPr/>
          <p:nvPr/>
        </p:nvSpPr>
        <p:spPr>
          <a:xfrm>
            <a:off x="6769946" y="100457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Quest</a:t>
            </a:r>
            <a:endParaRPr lang="en-US" sz="3600" dirty="0"/>
          </a:p>
        </p:txBody>
      </p:sp>
      <p:sp>
        <p:nvSpPr>
          <p:cNvPr id="48" name="Text 28"/>
          <p:cNvSpPr/>
          <p:nvPr/>
        </p:nvSpPr>
        <p:spPr>
          <a:xfrm>
            <a:off x="6769946" y="10744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49" name="Shape 29"/>
          <p:cNvSpPr/>
          <p:nvPr/>
        </p:nvSpPr>
        <p:spPr>
          <a:xfrm>
            <a:off x="12269734" y="7874000"/>
            <a:ext cx="4737692" cy="3937000"/>
          </a:xfrm>
          <a:prstGeom prst="rect">
            <a:avLst/>
          </a:prstGeom>
          <a:noFill/>
          <a:ln/>
        </p:spPr>
      </p:sp>
      <p:sp>
        <p:nvSpPr>
          <p:cNvPr id="50" name="Shape 30"/>
          <p:cNvSpPr/>
          <p:nvPr/>
        </p:nvSpPr>
        <p:spPr>
          <a:xfrm>
            <a:off x="12269734" y="7874000"/>
            <a:ext cx="4737692" cy="1765300"/>
          </a:xfrm>
          <a:prstGeom prst="rect">
            <a:avLst/>
          </a:prstGeom>
          <a:noFill/>
          <a:ln/>
        </p:spPr>
      </p:sp>
      <p:sp>
        <p:nvSpPr>
          <p:cNvPr id="51" name="Shape 31"/>
          <p:cNvSpPr/>
          <p:nvPr/>
        </p:nvSpPr>
        <p:spPr>
          <a:xfrm>
            <a:off x="12269734" y="7874000"/>
            <a:ext cx="4737692" cy="1765300"/>
          </a:xfrm>
          <a:prstGeom prst="rect">
            <a:avLst/>
          </a:prstGeom>
          <a:noFill/>
          <a:ln/>
        </p:spPr>
      </p:sp>
      <p:sp>
        <p:nvSpPr>
          <p:cNvPr id="52" name="Text 32"/>
          <p:cNvSpPr/>
          <p:nvPr/>
        </p:nvSpPr>
        <p:spPr>
          <a:xfrm>
            <a:off x="12269734" y="78740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Eclipse</a:t>
            </a:r>
            <a:endParaRPr lang="en-US" sz="3600" dirty="0"/>
          </a:p>
        </p:txBody>
      </p:sp>
      <p:sp>
        <p:nvSpPr>
          <p:cNvPr id="53" name="Text 33"/>
          <p:cNvSpPr/>
          <p:nvPr/>
        </p:nvSpPr>
        <p:spPr>
          <a:xfrm>
            <a:off x="12269734"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54" name="Shape 34"/>
          <p:cNvSpPr/>
          <p:nvPr/>
        </p:nvSpPr>
        <p:spPr>
          <a:xfrm>
            <a:off x="12269734" y="10045700"/>
            <a:ext cx="4737692" cy="1765300"/>
          </a:xfrm>
          <a:prstGeom prst="rect">
            <a:avLst/>
          </a:prstGeom>
          <a:noFill/>
          <a:ln/>
        </p:spPr>
      </p:sp>
      <p:sp>
        <p:nvSpPr>
          <p:cNvPr id="55" name="Shape 35"/>
          <p:cNvSpPr/>
          <p:nvPr/>
        </p:nvSpPr>
        <p:spPr>
          <a:xfrm>
            <a:off x="12269734" y="10045700"/>
            <a:ext cx="4737692" cy="1765300"/>
          </a:xfrm>
          <a:prstGeom prst="rect">
            <a:avLst/>
          </a:prstGeom>
          <a:noFill/>
          <a:ln/>
        </p:spPr>
      </p:sp>
      <p:sp>
        <p:nvSpPr>
          <p:cNvPr id="56" name="Text 36"/>
          <p:cNvSpPr/>
          <p:nvPr/>
        </p:nvSpPr>
        <p:spPr>
          <a:xfrm>
            <a:off x="12269734" y="100457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Quest</a:t>
            </a:r>
            <a:endParaRPr lang="en-US" sz="3600" dirty="0"/>
          </a:p>
        </p:txBody>
      </p:sp>
      <p:sp>
        <p:nvSpPr>
          <p:cNvPr id="57" name="Text 37"/>
          <p:cNvSpPr/>
          <p:nvPr/>
        </p:nvSpPr>
        <p:spPr>
          <a:xfrm>
            <a:off x="12269734" y="10744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
        <p:nvSpPr>
          <p:cNvPr id="58" name="Shape 38"/>
          <p:cNvSpPr/>
          <p:nvPr/>
        </p:nvSpPr>
        <p:spPr>
          <a:xfrm>
            <a:off x="17769521" y="7874000"/>
            <a:ext cx="4737692" cy="3937000"/>
          </a:xfrm>
          <a:prstGeom prst="rect">
            <a:avLst/>
          </a:prstGeom>
          <a:noFill/>
          <a:ln/>
        </p:spPr>
      </p:sp>
      <p:sp>
        <p:nvSpPr>
          <p:cNvPr id="59" name="Shape 39"/>
          <p:cNvSpPr/>
          <p:nvPr/>
        </p:nvSpPr>
        <p:spPr>
          <a:xfrm>
            <a:off x="17769521" y="7874000"/>
            <a:ext cx="4737692" cy="1765300"/>
          </a:xfrm>
          <a:prstGeom prst="rect">
            <a:avLst/>
          </a:prstGeom>
          <a:noFill/>
          <a:ln/>
        </p:spPr>
      </p:sp>
      <p:sp>
        <p:nvSpPr>
          <p:cNvPr id="60" name="Shape 40"/>
          <p:cNvSpPr/>
          <p:nvPr/>
        </p:nvSpPr>
        <p:spPr>
          <a:xfrm>
            <a:off x="17769521" y="7874000"/>
            <a:ext cx="4737692" cy="1765300"/>
          </a:xfrm>
          <a:prstGeom prst="rect">
            <a:avLst/>
          </a:prstGeom>
          <a:noFill/>
          <a:ln/>
        </p:spPr>
      </p:sp>
      <p:sp>
        <p:nvSpPr>
          <p:cNvPr id="61" name="Text 41"/>
          <p:cNvSpPr/>
          <p:nvPr/>
        </p:nvSpPr>
        <p:spPr>
          <a:xfrm>
            <a:off x="17769521" y="78740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Eclipse</a:t>
            </a:r>
            <a:endParaRPr lang="en-US" sz="3600" dirty="0"/>
          </a:p>
        </p:txBody>
      </p:sp>
      <p:sp>
        <p:nvSpPr>
          <p:cNvPr id="62" name="Text 42"/>
          <p:cNvSpPr/>
          <p:nvPr/>
        </p:nvSpPr>
        <p:spPr>
          <a:xfrm>
            <a:off x="17769521" y="85725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Rare event causes unpredictable magic.</a:t>
            </a:r>
            <a:endParaRPr lang="en-US" sz="3200" dirty="0"/>
          </a:p>
        </p:txBody>
      </p:sp>
      <p:sp>
        <p:nvSpPr>
          <p:cNvPr id="63" name="Shape 43"/>
          <p:cNvSpPr/>
          <p:nvPr/>
        </p:nvSpPr>
        <p:spPr>
          <a:xfrm>
            <a:off x="17769521" y="10045700"/>
            <a:ext cx="4737692" cy="1765300"/>
          </a:xfrm>
          <a:prstGeom prst="rect">
            <a:avLst/>
          </a:prstGeom>
          <a:noFill/>
          <a:ln/>
        </p:spPr>
      </p:sp>
      <p:sp>
        <p:nvSpPr>
          <p:cNvPr id="64" name="Shape 44"/>
          <p:cNvSpPr/>
          <p:nvPr/>
        </p:nvSpPr>
        <p:spPr>
          <a:xfrm>
            <a:off x="17769521" y="10045700"/>
            <a:ext cx="4737692" cy="1765300"/>
          </a:xfrm>
          <a:prstGeom prst="rect">
            <a:avLst/>
          </a:prstGeom>
          <a:noFill/>
          <a:ln/>
        </p:spPr>
      </p:sp>
      <p:sp>
        <p:nvSpPr>
          <p:cNvPr id="65" name="Text 45"/>
          <p:cNvSpPr/>
          <p:nvPr/>
        </p:nvSpPr>
        <p:spPr>
          <a:xfrm>
            <a:off x="17769521" y="10045700"/>
            <a:ext cx="489011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Quest</a:t>
            </a:r>
            <a:endParaRPr lang="en-US" sz="3600" dirty="0"/>
          </a:p>
        </p:txBody>
      </p:sp>
      <p:sp>
        <p:nvSpPr>
          <p:cNvPr id="66" name="Text 46"/>
          <p:cNvSpPr/>
          <p:nvPr/>
        </p:nvSpPr>
        <p:spPr>
          <a:xfrm>
            <a:off x="17769521" y="10744200"/>
            <a:ext cx="4873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Adventurers seek immortal artifact.</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70"/>
            <a:ext cx="3283329" cy="169253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3743" y="508000"/>
            <a:ext cx="8328440" cy="12793997"/>
          </a:xfrm>
          <a:prstGeom prst="rect">
            <a:avLst/>
          </a:prstGeom>
        </p:spPr>
      </p:pic>
      <p:sp>
        <p:nvSpPr>
          <p:cNvPr id="8" name="Text 1"/>
          <p:cNvSpPr/>
          <p:nvPr/>
        </p:nvSpPr>
        <p:spPr>
          <a:xfrm>
            <a:off x="14225778" y="2755900"/>
            <a:ext cx="7565912" cy="14435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Orelega One Regular" pitchFamily="34" charset="0"/>
                <a:ea typeface="Orelega One Regular" pitchFamily="34" charset="-122"/>
                <a:cs typeface="Orelega One Regular" pitchFamily="34" charset="-120"/>
              </a:rPr>
              <a:t>Some Data</a:t>
            </a:r>
            <a:endParaRPr lang="en-US" sz="8000" dirty="0"/>
          </a:p>
        </p:txBody>
      </p:sp>
      <p:sp>
        <p:nvSpPr>
          <p:cNvPr id="9" name="Shape 2"/>
          <p:cNvSpPr/>
          <p:nvPr/>
        </p:nvSpPr>
        <p:spPr>
          <a:xfrm>
            <a:off x="14225778" y="4686300"/>
            <a:ext cx="7874984" cy="7035800"/>
          </a:xfrm>
          <a:prstGeom prst="rect">
            <a:avLst/>
          </a:prstGeom>
          <a:noFill/>
          <a:ln/>
        </p:spPr>
      </p:sp>
      <p:sp>
        <p:nvSpPr>
          <p:cNvPr id="10" name="Shape 3"/>
          <p:cNvSpPr/>
          <p:nvPr/>
        </p:nvSpPr>
        <p:spPr>
          <a:xfrm>
            <a:off x="14225778" y="4686300"/>
            <a:ext cx="7874984" cy="3213100"/>
          </a:xfrm>
          <a:prstGeom prst="rect">
            <a:avLst/>
          </a:prstGeom>
          <a:noFill/>
          <a:ln/>
        </p:spPr>
      </p:sp>
      <p:sp>
        <p:nvSpPr>
          <p:cNvPr id="11" name="Shape 4"/>
          <p:cNvSpPr/>
          <p:nvPr/>
        </p:nvSpPr>
        <p:spPr>
          <a:xfrm>
            <a:off x="14225778" y="4686300"/>
            <a:ext cx="3061083" cy="1778000"/>
          </a:xfrm>
          <a:prstGeom prst="rect">
            <a:avLst/>
          </a:prstGeom>
          <a:noFill/>
          <a:ln/>
        </p:spPr>
      </p:sp>
      <p:sp>
        <p:nvSpPr>
          <p:cNvPr id="12" name="Text 5"/>
          <p:cNvSpPr/>
          <p:nvPr/>
        </p:nvSpPr>
        <p:spPr>
          <a:xfrm>
            <a:off x="14225778" y="4686300"/>
            <a:ext cx="3603017"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75%</a:t>
            </a:r>
            <a:endParaRPr lang="en-US" sz="12800" dirty="0"/>
          </a:p>
        </p:txBody>
      </p:sp>
      <p:sp>
        <p:nvSpPr>
          <p:cNvPr id="13" name="Shape 6"/>
          <p:cNvSpPr/>
          <p:nvPr/>
        </p:nvSpPr>
        <p:spPr>
          <a:xfrm>
            <a:off x="14225778" y="6769100"/>
            <a:ext cx="7874984" cy="1130300"/>
          </a:xfrm>
          <a:prstGeom prst="rect">
            <a:avLst/>
          </a:prstGeom>
          <a:noFill/>
          <a:ln/>
        </p:spPr>
      </p:sp>
      <p:sp>
        <p:nvSpPr>
          <p:cNvPr id="14" name="Text 7"/>
          <p:cNvSpPr/>
          <p:nvPr/>
        </p:nvSpPr>
        <p:spPr>
          <a:xfrm>
            <a:off x="14225778" y="6769100"/>
            <a:ext cx="8027403"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Enchanted Creatures</a:t>
            </a:r>
            <a:endParaRPr lang="en-US" sz="3600" dirty="0"/>
          </a:p>
        </p:txBody>
      </p:sp>
      <p:sp>
        <p:nvSpPr>
          <p:cNvPr id="15" name="Text 8"/>
          <p:cNvSpPr/>
          <p:nvPr/>
        </p:nvSpPr>
        <p:spPr>
          <a:xfrm>
            <a:off x="14225778" y="73660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possess the ability to cast spells.</a:t>
            </a:r>
            <a:endParaRPr lang="en-US" sz="3200" dirty="0"/>
          </a:p>
        </p:txBody>
      </p:sp>
      <p:sp>
        <p:nvSpPr>
          <p:cNvPr id="16" name="Shape 9"/>
          <p:cNvSpPr/>
          <p:nvPr/>
        </p:nvSpPr>
        <p:spPr>
          <a:xfrm>
            <a:off x="14225778" y="8509000"/>
            <a:ext cx="7874984" cy="3213100"/>
          </a:xfrm>
          <a:prstGeom prst="rect">
            <a:avLst/>
          </a:prstGeom>
          <a:noFill/>
          <a:ln/>
        </p:spPr>
      </p:sp>
      <p:sp>
        <p:nvSpPr>
          <p:cNvPr id="17" name="Shape 10"/>
          <p:cNvSpPr/>
          <p:nvPr/>
        </p:nvSpPr>
        <p:spPr>
          <a:xfrm>
            <a:off x="14225778" y="8509000"/>
            <a:ext cx="3061083" cy="1778000"/>
          </a:xfrm>
          <a:prstGeom prst="rect">
            <a:avLst/>
          </a:prstGeom>
          <a:noFill/>
          <a:ln/>
        </p:spPr>
      </p:sp>
      <p:sp>
        <p:nvSpPr>
          <p:cNvPr id="18" name="Text 11"/>
          <p:cNvSpPr/>
          <p:nvPr/>
        </p:nvSpPr>
        <p:spPr>
          <a:xfrm>
            <a:off x="14225778" y="8509000"/>
            <a:ext cx="3603017"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60%</a:t>
            </a:r>
            <a:endParaRPr lang="en-US" sz="12800" dirty="0"/>
          </a:p>
        </p:txBody>
      </p:sp>
      <p:sp>
        <p:nvSpPr>
          <p:cNvPr id="19" name="Shape 12"/>
          <p:cNvSpPr/>
          <p:nvPr/>
        </p:nvSpPr>
        <p:spPr>
          <a:xfrm>
            <a:off x="14225778" y="10591800"/>
            <a:ext cx="7874984" cy="1130300"/>
          </a:xfrm>
          <a:prstGeom prst="rect">
            <a:avLst/>
          </a:prstGeom>
          <a:noFill/>
          <a:ln/>
        </p:spPr>
      </p:sp>
      <p:sp>
        <p:nvSpPr>
          <p:cNvPr id="20" name="Text 13"/>
          <p:cNvSpPr/>
          <p:nvPr/>
        </p:nvSpPr>
        <p:spPr>
          <a:xfrm>
            <a:off x="14225778" y="10591800"/>
            <a:ext cx="8027403"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Magic-Wielding Individuals</a:t>
            </a:r>
            <a:endParaRPr lang="en-US" sz="3600" dirty="0"/>
          </a:p>
        </p:txBody>
      </p:sp>
      <p:sp>
        <p:nvSpPr>
          <p:cNvPr id="21" name="Text 14"/>
          <p:cNvSpPr/>
          <p:nvPr/>
        </p:nvSpPr>
        <p:spPr>
          <a:xfrm>
            <a:off x="14225778" y="11188700"/>
            <a:ext cx="8010468"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practice the art of illusions.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077784" y="6616700"/>
            <a:ext cx="5309264" cy="63896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807700"/>
            <a:ext cx="2782516" cy="2908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1646" y="0"/>
            <a:ext cx="2142980" cy="151968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607251" cy="27305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1489" y="4419600"/>
            <a:ext cx="495362" cy="495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0683" y="5664200"/>
            <a:ext cx="609676" cy="60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4305838" y="3403600"/>
            <a:ext cx="15762670" cy="6057900"/>
          </a:xfrm>
          <a:prstGeom prst="rect">
            <a:avLst/>
          </a:prstGeom>
          <a:noFill/>
          <a:ln/>
        </p:spPr>
      </p:sp>
      <p:sp>
        <p:nvSpPr>
          <p:cNvPr id="11" name="Shape 2"/>
          <p:cNvSpPr/>
          <p:nvPr/>
        </p:nvSpPr>
        <p:spPr>
          <a:xfrm>
            <a:off x="4305838" y="3403600"/>
            <a:ext cx="15762670" cy="4584700"/>
          </a:xfrm>
          <a:prstGeom prst="rect">
            <a:avLst/>
          </a:prstGeom>
          <a:noFill/>
          <a:ln/>
        </p:spPr>
      </p:sp>
      <p:sp>
        <p:nvSpPr>
          <p:cNvPr id="12" name="Text 3"/>
          <p:cNvSpPr/>
          <p:nvPr/>
        </p:nvSpPr>
        <p:spPr>
          <a:xfrm>
            <a:off x="6376197" y="3403600"/>
            <a:ext cx="11621953" cy="43434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Orelega One Regular" pitchFamily="34" charset="0"/>
                <a:ea typeface="Orelega One Regular" pitchFamily="34" charset="-122"/>
                <a:cs typeface="Orelega One Regular" pitchFamily="34" charset="-120"/>
              </a:rPr>
              <a:t>234,567</a:t>
            </a:r>
            <a:endParaRPr lang="en-US" sz="24000" dirty="0"/>
          </a:p>
        </p:txBody>
      </p:sp>
      <p:sp>
        <p:nvSpPr>
          <p:cNvPr id="13" name="Text 4"/>
          <p:cNvSpPr/>
          <p:nvPr/>
        </p:nvSpPr>
        <p:spPr>
          <a:xfrm>
            <a:off x="4170355" y="6934200"/>
            <a:ext cx="16033637" cy="13250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DM Sans Bold" pitchFamily="34" charset="0"/>
                <a:ea typeface="DM Sans Bold" pitchFamily="34" charset="-122"/>
                <a:cs typeface="DM Sans Bold" pitchFamily="34" charset="-120"/>
              </a:rPr>
              <a:t>UNICORN SIGHTINGS</a:t>
            </a:r>
            <a:endParaRPr lang="en-US" sz="6400" dirty="0"/>
          </a:p>
        </p:txBody>
      </p:sp>
      <p:sp>
        <p:nvSpPr>
          <p:cNvPr id="14" name="Text 5"/>
          <p:cNvSpPr/>
          <p:nvPr/>
        </p:nvSpPr>
        <p:spPr>
          <a:xfrm>
            <a:off x="7483352" y="8394700"/>
            <a:ext cx="9407642"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3263900"/>
            <a:ext cx="7874984" cy="2311400"/>
          </a:xfrm>
          <a:prstGeom prst="rect">
            <a:avLst/>
          </a:prstGeom>
          <a:noFill/>
          <a:ln/>
        </p:spPr>
      </p:sp>
      <p:sp>
        <p:nvSpPr>
          <p:cNvPr id="9" name="Shape 2"/>
          <p:cNvSpPr/>
          <p:nvPr/>
        </p:nvSpPr>
        <p:spPr>
          <a:xfrm>
            <a:off x="3823178" y="3263900"/>
            <a:ext cx="7011276" cy="1778000"/>
          </a:xfrm>
          <a:prstGeom prst="rect">
            <a:avLst/>
          </a:prstGeom>
          <a:noFill/>
          <a:ln/>
        </p:spPr>
      </p:sp>
      <p:sp>
        <p:nvSpPr>
          <p:cNvPr id="10" name="Text 3"/>
          <p:cNvSpPr/>
          <p:nvPr/>
        </p:nvSpPr>
        <p:spPr>
          <a:xfrm>
            <a:off x="3823178" y="3263900"/>
            <a:ext cx="7553211"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233 Coins</a:t>
            </a:r>
            <a:endParaRPr lang="en-US" sz="12800" dirty="0"/>
          </a:p>
        </p:txBody>
      </p:sp>
      <p:sp>
        <p:nvSpPr>
          <p:cNvPr id="11" name="Shape 4"/>
          <p:cNvSpPr/>
          <p:nvPr/>
        </p:nvSpPr>
        <p:spPr>
          <a:xfrm>
            <a:off x="3391324" y="5041900"/>
            <a:ext cx="7874984" cy="533400"/>
          </a:xfrm>
          <a:prstGeom prst="rect">
            <a:avLst/>
          </a:prstGeom>
          <a:noFill/>
          <a:ln/>
        </p:spPr>
      </p:sp>
      <p:sp>
        <p:nvSpPr>
          <p:cNvPr id="12" name="Text 5"/>
          <p:cNvSpPr/>
          <p:nvPr/>
        </p:nvSpPr>
        <p:spPr>
          <a:xfrm>
            <a:off x="3323582" y="5041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Treasure Found</a:t>
            </a:r>
            <a:endParaRPr lang="en-US" sz="3200" dirty="0"/>
          </a:p>
        </p:txBody>
      </p:sp>
      <p:sp>
        <p:nvSpPr>
          <p:cNvPr id="13" name="Shape 6"/>
          <p:cNvSpPr/>
          <p:nvPr/>
        </p:nvSpPr>
        <p:spPr>
          <a:xfrm>
            <a:off x="3391324" y="6985000"/>
            <a:ext cx="7874984" cy="2311400"/>
          </a:xfrm>
          <a:prstGeom prst="rect">
            <a:avLst/>
          </a:prstGeom>
          <a:noFill/>
          <a:ln/>
        </p:spPr>
      </p:sp>
      <p:sp>
        <p:nvSpPr>
          <p:cNvPr id="14" name="Shape 7"/>
          <p:cNvSpPr/>
          <p:nvPr/>
        </p:nvSpPr>
        <p:spPr>
          <a:xfrm>
            <a:off x="3569146" y="6985000"/>
            <a:ext cx="7519340" cy="1778000"/>
          </a:xfrm>
          <a:prstGeom prst="rect">
            <a:avLst/>
          </a:prstGeom>
          <a:noFill/>
          <a:ln/>
        </p:spPr>
      </p:sp>
      <p:sp>
        <p:nvSpPr>
          <p:cNvPr id="15" name="Text 8"/>
          <p:cNvSpPr/>
          <p:nvPr/>
        </p:nvSpPr>
        <p:spPr>
          <a:xfrm>
            <a:off x="3569146" y="6985000"/>
            <a:ext cx="8061274"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456 Hours</a:t>
            </a:r>
            <a:endParaRPr lang="en-US" sz="12800" dirty="0"/>
          </a:p>
        </p:txBody>
      </p:sp>
      <p:sp>
        <p:nvSpPr>
          <p:cNvPr id="16" name="Shape 9"/>
          <p:cNvSpPr/>
          <p:nvPr/>
        </p:nvSpPr>
        <p:spPr>
          <a:xfrm>
            <a:off x="3391324" y="8763000"/>
            <a:ext cx="7874984" cy="533400"/>
          </a:xfrm>
          <a:prstGeom prst="rect">
            <a:avLst/>
          </a:prstGeom>
          <a:noFill/>
          <a:ln/>
        </p:spPr>
      </p:sp>
      <p:sp>
        <p:nvSpPr>
          <p:cNvPr id="17" name="Text 10"/>
          <p:cNvSpPr/>
          <p:nvPr/>
        </p:nvSpPr>
        <p:spPr>
          <a:xfrm>
            <a:off x="3323582" y="87630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Duration of Spell Casting</a:t>
            </a:r>
            <a:endParaRPr lang="en-US" sz="3200" dirty="0"/>
          </a:p>
        </p:txBody>
      </p:sp>
      <p:sp>
        <p:nvSpPr>
          <p:cNvPr id="18" name="Shape 11"/>
          <p:cNvSpPr/>
          <p:nvPr/>
        </p:nvSpPr>
        <p:spPr>
          <a:xfrm>
            <a:off x="13552594" y="3263900"/>
            <a:ext cx="7874984" cy="2311400"/>
          </a:xfrm>
          <a:prstGeom prst="rect">
            <a:avLst/>
          </a:prstGeom>
          <a:noFill/>
          <a:ln/>
        </p:spPr>
      </p:sp>
      <p:sp>
        <p:nvSpPr>
          <p:cNvPr id="19" name="Shape 12"/>
          <p:cNvSpPr/>
          <p:nvPr/>
        </p:nvSpPr>
        <p:spPr>
          <a:xfrm>
            <a:off x="15959545" y="3263900"/>
            <a:ext cx="3061083" cy="1778000"/>
          </a:xfrm>
          <a:prstGeom prst="rect">
            <a:avLst/>
          </a:prstGeom>
          <a:noFill/>
          <a:ln/>
        </p:spPr>
      </p:sp>
      <p:sp>
        <p:nvSpPr>
          <p:cNvPr id="20" name="Text 13"/>
          <p:cNvSpPr/>
          <p:nvPr/>
        </p:nvSpPr>
        <p:spPr>
          <a:xfrm>
            <a:off x="15959545" y="3263900"/>
            <a:ext cx="3603017"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85%</a:t>
            </a:r>
            <a:endParaRPr lang="en-US" sz="12800" dirty="0"/>
          </a:p>
        </p:txBody>
      </p:sp>
      <p:sp>
        <p:nvSpPr>
          <p:cNvPr id="21" name="Shape 14"/>
          <p:cNvSpPr/>
          <p:nvPr/>
        </p:nvSpPr>
        <p:spPr>
          <a:xfrm>
            <a:off x="13552594" y="5041900"/>
            <a:ext cx="7874984" cy="533400"/>
          </a:xfrm>
          <a:prstGeom prst="rect">
            <a:avLst/>
          </a:prstGeom>
          <a:noFill/>
          <a:ln/>
        </p:spPr>
      </p:sp>
      <p:sp>
        <p:nvSpPr>
          <p:cNvPr id="22" name="Text 15"/>
          <p:cNvSpPr/>
          <p:nvPr/>
        </p:nvSpPr>
        <p:spPr>
          <a:xfrm>
            <a:off x="13484852" y="50419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Wished Granted</a:t>
            </a:r>
            <a:endParaRPr lang="en-US" sz="3200" dirty="0"/>
          </a:p>
        </p:txBody>
      </p:sp>
      <p:sp>
        <p:nvSpPr>
          <p:cNvPr id="23" name="Shape 16"/>
          <p:cNvSpPr/>
          <p:nvPr/>
        </p:nvSpPr>
        <p:spPr>
          <a:xfrm>
            <a:off x="13552594" y="6985000"/>
            <a:ext cx="7874984" cy="2311400"/>
          </a:xfrm>
          <a:prstGeom prst="rect">
            <a:avLst/>
          </a:prstGeom>
          <a:noFill/>
          <a:ln/>
        </p:spPr>
      </p:sp>
      <p:sp>
        <p:nvSpPr>
          <p:cNvPr id="24" name="Shape 17"/>
          <p:cNvSpPr/>
          <p:nvPr/>
        </p:nvSpPr>
        <p:spPr>
          <a:xfrm>
            <a:off x="14670334" y="6985000"/>
            <a:ext cx="5639505" cy="1778000"/>
          </a:xfrm>
          <a:prstGeom prst="rect">
            <a:avLst/>
          </a:prstGeom>
          <a:noFill/>
          <a:ln/>
        </p:spPr>
      </p:sp>
      <p:sp>
        <p:nvSpPr>
          <p:cNvPr id="25" name="Text 18"/>
          <p:cNvSpPr/>
          <p:nvPr/>
        </p:nvSpPr>
        <p:spPr>
          <a:xfrm>
            <a:off x="14670334" y="6985000"/>
            <a:ext cx="6181439"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535 Km</a:t>
            </a:r>
            <a:endParaRPr lang="en-US" sz="12800" dirty="0"/>
          </a:p>
        </p:txBody>
      </p:sp>
      <p:sp>
        <p:nvSpPr>
          <p:cNvPr id="26" name="Shape 19"/>
          <p:cNvSpPr/>
          <p:nvPr/>
        </p:nvSpPr>
        <p:spPr>
          <a:xfrm>
            <a:off x="13552594" y="8763000"/>
            <a:ext cx="7874984" cy="533400"/>
          </a:xfrm>
          <a:prstGeom prst="rect">
            <a:avLst/>
          </a:prstGeom>
          <a:noFill/>
          <a:ln/>
        </p:spPr>
      </p:sp>
      <p:sp>
        <p:nvSpPr>
          <p:cNvPr id="27" name="Text 20"/>
          <p:cNvSpPr/>
          <p:nvPr/>
        </p:nvSpPr>
        <p:spPr>
          <a:xfrm>
            <a:off x="13484852" y="8763000"/>
            <a:ext cx="801046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2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6841922" y="1143000"/>
            <a:ext cx="10690503"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Some Graph</a:t>
            </a:r>
            <a:endParaRPr lang="en-US" sz="8000" dirty="0"/>
          </a:p>
        </p:txBody>
      </p:sp>
      <p:sp>
        <p:nvSpPr>
          <p:cNvPr id="10" name="Shape 2"/>
          <p:cNvSpPr/>
          <p:nvPr/>
        </p:nvSpPr>
        <p:spPr>
          <a:xfrm>
            <a:off x="2718140" y="3771900"/>
            <a:ext cx="8941918" cy="6180901"/>
          </a:xfrm>
          <a:prstGeom prst="rect">
            <a:avLst/>
          </a:prstGeom>
          <a:noFill/>
          <a:ln/>
        </p:spPr>
      </p:sp>
      <p:sp>
        <p:nvSpPr>
          <p:cNvPr id="11"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1500B1">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1500B1">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68467" y="3771900"/>
            <a:ext cx="8291591" cy="5511006"/>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2766"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51279"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89795"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28309"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066828"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205341"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343854"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55539" y="5483845"/>
            <a:ext cx="8050168" cy="237358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69143" y="6359525"/>
            <a:ext cx="8044031" cy="2268538"/>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441751" y="6055643"/>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981130"/>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580267" y="5651277"/>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7415510"/>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18783" y="7732812"/>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6311826"/>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861923" y="6733232"/>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420644"/>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995813" y="7667575"/>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076877"/>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10138955" y="6972449"/>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572771"/>
            <a:ext cx="153591" cy="153566"/>
          </a:xfrm>
          <a:prstGeom prst="rect">
            <a:avLst/>
          </a:prstGeom>
        </p:spPr>
      </p:pic>
      <p:sp>
        <p:nvSpPr>
          <p:cNvPr id="52" name="Shape 22"/>
          <p:cNvSpPr/>
          <p:nvPr/>
        </p:nvSpPr>
        <p:spPr>
          <a:xfrm>
            <a:off x="14403600" y="4191000"/>
            <a:ext cx="5601400" cy="7620000"/>
          </a:xfrm>
          <a:prstGeom prst="rect">
            <a:avLst/>
          </a:prstGeom>
          <a:noFill/>
          <a:ln/>
        </p:spPr>
      </p:sp>
      <p:sp>
        <p:nvSpPr>
          <p:cNvPr id="53" name="Shape 23"/>
          <p:cNvSpPr/>
          <p:nvPr/>
        </p:nvSpPr>
        <p:spPr>
          <a:xfrm>
            <a:off x="14403600" y="4191000"/>
            <a:ext cx="5601400" cy="7620000"/>
          </a:xfrm>
          <a:prstGeom prst="rect">
            <a:avLst/>
          </a:prstGeom>
          <a:noFill/>
          <a:ln/>
        </p:spPr>
      </p:sp>
      <p:pic>
        <p:nvPicPr>
          <p:cNvPr id="54" name="Image 28" descr=" ">    </p:cNvPr>
          <p:cNvPicPr>
            <a:picLocks noChangeAspect="1"/>
          </p:cNvPicPr>
          <p:nvPr/>
        </p:nvPicPr>
        <p:blipFill>
          <a:blip r:embed="rId56"/>
          <a:stretch>
            <a:fillRect/>
          </a:stretch>
        </p:blipFill>
        <p:spPr>
          <a:xfrm>
            <a:off x="14403600" y="4191000"/>
            <a:ext cx="5575997" cy="5575300"/>
          </a:xfrm>
          <a:prstGeom prst="rect">
            <a:avLst/>
          </a:prstGeom>
        </p:spPr>
      </p:pic>
      <p:pic>
        <p:nvPicPr>
          <p:cNvPr id="55" name="Image 29" descr=" ">    </p:cNvPr>
          <p:cNvPicPr>
            <a:picLocks noChangeAspect="1"/>
          </p:cNvPicPr>
          <p:nvPr/>
        </p:nvPicPr>
        <p:blipFill>
          <a:blip r:embed="rId57"/>
          <a:stretch>
            <a:fillRect/>
          </a:stretch>
        </p:blipFill>
        <p:spPr>
          <a:xfrm>
            <a:off x="14403600" y="4191000"/>
            <a:ext cx="5575997" cy="5575300"/>
          </a:xfrm>
          <a:prstGeom prst="rect">
            <a:avLst/>
          </a:prstGeom>
        </p:spPr>
      </p:pic>
      <p:sp>
        <p:nvSpPr>
          <p:cNvPr id="56" name="Shape 24"/>
          <p:cNvSpPr/>
          <p:nvPr/>
        </p:nvSpPr>
        <p:spPr>
          <a:xfrm>
            <a:off x="16302488" y="6365379"/>
            <a:ext cx="1790924" cy="1226566"/>
          </a:xfrm>
          <a:prstGeom prst="rect">
            <a:avLst/>
          </a:prstGeom>
          <a:noFill/>
          <a:ln/>
        </p:spPr>
      </p:sp>
      <p:sp>
        <p:nvSpPr>
          <p:cNvPr id="57" name="Text 25"/>
          <p:cNvSpPr/>
          <p:nvPr/>
        </p:nvSpPr>
        <p:spPr>
          <a:xfrm>
            <a:off x="16302488" y="6381750"/>
            <a:ext cx="1994149"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34.574</a:t>
            </a:r>
            <a:endParaRPr lang="en-US" sz="4800" dirty="0"/>
          </a:p>
        </p:txBody>
      </p:sp>
      <p:sp>
        <p:nvSpPr>
          <p:cNvPr id="58" name="Text 26"/>
          <p:cNvSpPr/>
          <p:nvPr/>
        </p:nvSpPr>
        <p:spPr>
          <a:xfrm>
            <a:off x="16747043" y="7042150"/>
            <a:ext cx="1037296"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Total</a:t>
            </a:r>
            <a:endParaRPr lang="en-US" sz="3200" dirty="0"/>
          </a:p>
        </p:txBody>
      </p:sp>
      <p:sp>
        <p:nvSpPr>
          <p:cNvPr id="59" name="Shape 27"/>
          <p:cNvSpPr/>
          <p:nvPr/>
        </p:nvSpPr>
        <p:spPr>
          <a:xfrm>
            <a:off x="13260457" y="10515600"/>
            <a:ext cx="7874984" cy="1828800"/>
          </a:xfrm>
          <a:prstGeom prst="rect">
            <a:avLst/>
          </a:prstGeom>
          <a:noFill/>
          <a:ln/>
        </p:spPr>
      </p:sp>
      <p:sp>
        <p:nvSpPr>
          <p:cNvPr id="60" name="Shape 28"/>
          <p:cNvSpPr/>
          <p:nvPr/>
        </p:nvSpPr>
        <p:spPr>
          <a:xfrm>
            <a:off x="13260457" y="10515600"/>
            <a:ext cx="7874984" cy="1828800"/>
          </a:xfrm>
          <a:prstGeom prst="rect">
            <a:avLst/>
          </a:prstGeom>
          <a:noFill/>
          <a:ln/>
        </p:spPr>
      </p:sp>
      <p:sp>
        <p:nvSpPr>
          <p:cNvPr id="61" name="Text 29"/>
          <p:cNvSpPr/>
          <p:nvPr/>
        </p:nvSpPr>
        <p:spPr>
          <a:xfrm>
            <a:off x="13158845" y="10515600"/>
            <a:ext cx="8078210"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Treasure Found</a:t>
            </a:r>
            <a:endParaRPr lang="en-US" sz="4800" dirty="0"/>
          </a:p>
        </p:txBody>
      </p:sp>
      <p:sp>
        <p:nvSpPr>
          <p:cNvPr id="62" name="Text 30"/>
          <p:cNvSpPr/>
          <p:nvPr/>
        </p:nvSpPr>
        <p:spPr>
          <a:xfrm>
            <a:off x="13192716" y="112776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amount of treasure found per month</a:t>
            </a:r>
            <a:endParaRPr lang="en-US" sz="3200" dirty="0"/>
          </a:p>
        </p:txBody>
      </p:sp>
      <p:sp>
        <p:nvSpPr>
          <p:cNvPr id="63" name="Shape 31"/>
          <p:cNvSpPr/>
          <p:nvPr/>
        </p:nvSpPr>
        <p:spPr>
          <a:xfrm>
            <a:off x="3251606" y="10515600"/>
            <a:ext cx="7874984" cy="1828800"/>
          </a:xfrm>
          <a:prstGeom prst="rect">
            <a:avLst/>
          </a:prstGeom>
          <a:noFill/>
          <a:ln/>
        </p:spPr>
      </p:sp>
      <p:sp>
        <p:nvSpPr>
          <p:cNvPr id="64" name="Shape 32"/>
          <p:cNvSpPr/>
          <p:nvPr/>
        </p:nvSpPr>
        <p:spPr>
          <a:xfrm>
            <a:off x="3251606" y="10515600"/>
            <a:ext cx="7874984" cy="1828800"/>
          </a:xfrm>
          <a:prstGeom prst="rect">
            <a:avLst/>
          </a:prstGeom>
          <a:noFill/>
          <a:ln/>
        </p:spPr>
      </p:sp>
      <p:sp>
        <p:nvSpPr>
          <p:cNvPr id="65" name="Text 33"/>
          <p:cNvSpPr/>
          <p:nvPr/>
        </p:nvSpPr>
        <p:spPr>
          <a:xfrm>
            <a:off x="3149994" y="10515600"/>
            <a:ext cx="8078210"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Spellcasting Progress</a:t>
            </a:r>
            <a:endParaRPr lang="en-US" sz="4800" dirty="0"/>
          </a:p>
        </p:txBody>
      </p:sp>
      <p:sp>
        <p:nvSpPr>
          <p:cNvPr id="66" name="Text 34"/>
          <p:cNvSpPr/>
          <p:nvPr/>
        </p:nvSpPr>
        <p:spPr>
          <a:xfrm>
            <a:off x="3183865" y="11277600"/>
            <a:ext cx="8010468" cy="1202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57"/>
            <a:ext cx="3283329" cy="16925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13450981" y="6870700"/>
            <a:ext cx="8738692" cy="1930400"/>
          </a:xfrm>
          <a:prstGeom prst="rect">
            <a:avLst/>
          </a:prstGeom>
          <a:noFill/>
          <a:ln/>
        </p:spPr>
      </p:sp>
      <p:sp>
        <p:nvSpPr>
          <p:cNvPr id="8" name="Shape 2"/>
          <p:cNvSpPr/>
          <p:nvPr/>
        </p:nvSpPr>
        <p:spPr>
          <a:xfrm>
            <a:off x="13450981" y="6870700"/>
            <a:ext cx="8738692" cy="1930400"/>
          </a:xfrm>
          <a:prstGeom prst="rect">
            <a:avLst/>
          </a:prstGeom>
          <a:noFill/>
          <a:ln/>
        </p:spPr>
      </p:sp>
      <p:sp>
        <p:nvSpPr>
          <p:cNvPr id="9" name="Text 3"/>
          <p:cNvSpPr/>
          <p:nvPr/>
        </p:nvSpPr>
        <p:spPr>
          <a:xfrm>
            <a:off x="13450981" y="6870700"/>
            <a:ext cx="894191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A web application</a:t>
            </a:r>
            <a:endParaRPr lang="en-US" sz="4800" dirty="0"/>
          </a:p>
        </p:txBody>
      </p:sp>
      <p:sp>
        <p:nvSpPr>
          <p:cNvPr id="10" name="Text 4"/>
          <p:cNvSpPr/>
          <p:nvPr/>
        </p:nvSpPr>
        <p:spPr>
          <a:xfrm>
            <a:off x="13450981" y="77343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032" y="3251200"/>
            <a:ext cx="13768521" cy="8166100"/>
          </a:xfrm>
          <a:prstGeom prst="rect">
            <a:avLst/>
          </a:prstGeom>
        </p:spPr>
      </p:pic>
      <p:pic>
        <p:nvPicPr>
          <p:cNvPr id="1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84673" y="3594100"/>
            <a:ext cx="9894537" cy="6489700"/>
          </a:xfrm>
          <a:prstGeom prst="rect">
            <a:avLst/>
          </a:prstGeom>
        </p:spPr>
      </p:pic>
      <p:sp>
        <p:nvSpPr>
          <p:cNvPr id="13" name="Text 5"/>
          <p:cNvSpPr/>
          <p:nvPr/>
        </p:nvSpPr>
        <p:spPr>
          <a:xfrm>
            <a:off x="13374772" y="4737100"/>
            <a:ext cx="10690503" cy="1443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152900"/>
            <a:ext cx="8738692" cy="1930400"/>
          </a:xfrm>
          <a:prstGeom prst="rect">
            <a:avLst/>
          </a:prstGeom>
          <a:noFill/>
          <a:ln/>
        </p:spPr>
      </p:sp>
      <p:sp>
        <p:nvSpPr>
          <p:cNvPr id="9" name="Shape 2"/>
          <p:cNvSpPr/>
          <p:nvPr/>
        </p:nvSpPr>
        <p:spPr>
          <a:xfrm>
            <a:off x="2946768" y="4152900"/>
            <a:ext cx="8738692" cy="1930400"/>
          </a:xfrm>
          <a:prstGeom prst="rect">
            <a:avLst/>
          </a:prstGeom>
          <a:noFill/>
          <a:ln/>
        </p:spPr>
      </p:sp>
      <p:sp>
        <p:nvSpPr>
          <p:cNvPr id="10" name="Text 3"/>
          <p:cNvSpPr/>
          <p:nvPr/>
        </p:nvSpPr>
        <p:spPr>
          <a:xfrm>
            <a:off x="2946768" y="4152900"/>
            <a:ext cx="894191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An mobile app</a:t>
            </a:r>
            <a:endParaRPr lang="en-US" sz="4800" dirty="0"/>
          </a:p>
        </p:txBody>
      </p:sp>
      <p:sp>
        <p:nvSpPr>
          <p:cNvPr id="11" name="Text 4"/>
          <p:cNvSpPr/>
          <p:nvPr/>
        </p:nvSpPr>
        <p:spPr>
          <a:xfrm>
            <a:off x="2946768" y="5016500"/>
            <a:ext cx="8874176"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615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Live your fantasy dreams</a:t>
            </a:r>
            <a:endParaRPr lang="en-US" sz="3200" dirty="0"/>
          </a:p>
        </p:txBody>
      </p:sp>
      <p:sp>
        <p:nvSpPr>
          <p:cNvPr id="13" name="Text 6"/>
          <p:cNvSpPr/>
          <p:nvPr/>
        </p:nvSpPr>
        <p:spPr>
          <a:xfrm>
            <a:off x="2895962" y="1854200"/>
            <a:ext cx="12900579" cy="1443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2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6880410" y="4025900"/>
            <a:ext cx="5715714" cy="2463800"/>
          </a:xfrm>
          <a:prstGeom prst="rect">
            <a:avLst/>
          </a:prstGeom>
          <a:noFill/>
          <a:ln/>
        </p:spPr>
      </p:sp>
      <p:sp>
        <p:nvSpPr>
          <p:cNvPr id="10" name="Shape 2"/>
          <p:cNvSpPr/>
          <p:nvPr/>
        </p:nvSpPr>
        <p:spPr>
          <a:xfrm>
            <a:off x="16880410" y="4025900"/>
            <a:ext cx="5715714" cy="2463800"/>
          </a:xfrm>
          <a:prstGeom prst="rect">
            <a:avLst/>
          </a:prstGeom>
          <a:noFill/>
          <a:ln/>
        </p:spPr>
      </p:sp>
      <p:sp>
        <p:nvSpPr>
          <p:cNvPr id="11" name="Text 3"/>
          <p:cNvSpPr/>
          <p:nvPr/>
        </p:nvSpPr>
        <p:spPr>
          <a:xfrm>
            <a:off x="16880410" y="4025900"/>
            <a:ext cx="5918940"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A web application</a:t>
            </a:r>
            <a:endParaRPr lang="en-US" sz="4800" dirty="0"/>
          </a:p>
        </p:txBody>
      </p:sp>
      <p:sp>
        <p:nvSpPr>
          <p:cNvPr id="12" name="Text 4"/>
          <p:cNvSpPr/>
          <p:nvPr/>
        </p:nvSpPr>
        <p:spPr>
          <a:xfrm>
            <a:off x="16880410" y="4889500"/>
            <a:ext cx="5851198"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web application designed for discovering the world of fantasy</a:t>
            </a:r>
            <a:endParaRPr lang="en-US" sz="3200" dirty="0"/>
          </a:p>
        </p:txBody>
      </p:sp>
      <p:sp>
        <p:nvSpPr>
          <p:cNvPr id="13" name="Text 5"/>
          <p:cNvSpPr/>
          <p:nvPr/>
        </p:nvSpPr>
        <p:spPr>
          <a:xfrm>
            <a:off x="825603" y="4064000"/>
            <a:ext cx="7007042" cy="4758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A Gateway to a World of Fantasy and Wonder</a:t>
            </a:r>
            <a:endParaRPr lang="en-US" sz="8000" dirty="0"/>
          </a:p>
        </p:txBody>
      </p:sp>
      <p:sp>
        <p:nvSpPr>
          <p:cNvPr id="14" name="Text 6"/>
          <p:cNvSpPr/>
          <p:nvPr/>
        </p:nvSpPr>
        <p:spPr>
          <a:xfrm>
            <a:off x="16766096" y="7734300"/>
            <a:ext cx="6994341" cy="501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Uncover hidden treasures and secret treasures</a:t>
            </a:r>
            <a:endParaRPr lang="en-US" sz="3200" dirty="0"/>
          </a:p>
        </p:txBody>
      </p:sp>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00387" y="749300"/>
            <a:ext cx="8573572" cy="12331700"/>
          </a:xfrm>
          <a:prstGeom prst="rect">
            <a:avLst/>
          </a:prstGeom>
        </p:spPr>
      </p:pic>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5484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Orelega One Regular" pitchFamily="34" charset="0"/>
                <a:ea typeface="Orelega One Regular" pitchFamily="34" charset="-122"/>
                <a:cs typeface="Orelega One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077784" y="6616700"/>
            <a:ext cx="5309264" cy="63896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807695"/>
            <a:ext cx="2782516" cy="290830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1646" y="0"/>
            <a:ext cx="2142980" cy="151968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607251" cy="27305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1489" y="4419600"/>
            <a:ext cx="495362" cy="495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0683" y="5664200"/>
            <a:ext cx="609676" cy="60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8645547" y="4394200"/>
            <a:ext cx="7108655" cy="23198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Welcome</a:t>
            </a:r>
            <a:endParaRPr lang="en-US" sz="12800" dirty="0"/>
          </a:p>
        </p:txBody>
      </p:sp>
      <p:sp>
        <p:nvSpPr>
          <p:cNvPr id="11" name="Text 2"/>
          <p:cNvSpPr/>
          <p:nvPr/>
        </p:nvSpPr>
        <p:spPr>
          <a:xfrm>
            <a:off x="5000192" y="6921500"/>
            <a:ext cx="14399366" cy="2269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22765" y="3810000"/>
            <a:ext cx="14479810" cy="7861300"/>
          </a:xfrm>
          <a:prstGeom prst="rect">
            <a:avLst/>
          </a:prstGeom>
        </p:spPr>
      </p:pic>
      <p:sp>
        <p:nvSpPr>
          <p:cNvPr id="9" name="Text 1"/>
          <p:cNvSpPr/>
          <p:nvPr/>
        </p:nvSpPr>
        <p:spPr>
          <a:xfrm>
            <a:off x="5012893" y="1104900"/>
            <a:ext cx="14348560"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Fantasy Realm at a Glance</a:t>
            </a:r>
            <a:endParaRPr lang="en-US" sz="8000" dirty="0"/>
          </a:p>
        </p:txBody>
      </p:sp>
      <p:sp>
        <p:nvSpPr>
          <p:cNvPr id="10" name="Shape 2"/>
          <p:cNvSpPr/>
          <p:nvPr/>
        </p:nvSpPr>
        <p:spPr>
          <a:xfrm>
            <a:off x="1714714" y="4152900"/>
            <a:ext cx="6935067" cy="1828800"/>
          </a:xfrm>
          <a:prstGeom prst="rect">
            <a:avLst/>
          </a:prstGeom>
          <a:noFill/>
          <a:ln/>
        </p:spPr>
      </p:sp>
      <p:sp>
        <p:nvSpPr>
          <p:cNvPr id="11" name="Shape 3"/>
          <p:cNvSpPr/>
          <p:nvPr/>
        </p:nvSpPr>
        <p:spPr>
          <a:xfrm>
            <a:off x="1714714" y="4152900"/>
            <a:ext cx="6935067" cy="1828800"/>
          </a:xfrm>
          <a:prstGeom prst="rect">
            <a:avLst/>
          </a:prstGeom>
          <a:noFill/>
          <a:ln/>
        </p:spPr>
      </p:sp>
      <p:sp>
        <p:nvSpPr>
          <p:cNvPr id="12" name="Text 4"/>
          <p:cNvSpPr/>
          <p:nvPr/>
        </p:nvSpPr>
        <p:spPr>
          <a:xfrm>
            <a:off x="1714714" y="4152900"/>
            <a:ext cx="7138292"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The Enchanted Forest</a:t>
            </a:r>
            <a:endParaRPr lang="en-US" sz="4800" dirty="0"/>
          </a:p>
        </p:txBody>
      </p:sp>
      <p:sp>
        <p:nvSpPr>
          <p:cNvPr id="13" name="Text 5"/>
          <p:cNvSpPr/>
          <p:nvPr/>
        </p:nvSpPr>
        <p:spPr>
          <a:xfrm>
            <a:off x="1714714" y="49149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magical forest filled with talking animals and enchanted creatures.</a:t>
            </a:r>
            <a:endParaRPr lang="en-US" sz="3200" dirty="0"/>
          </a:p>
        </p:txBody>
      </p:sp>
      <p:sp>
        <p:nvSpPr>
          <p:cNvPr id="14" name="Shape 6"/>
          <p:cNvSpPr/>
          <p:nvPr/>
        </p:nvSpPr>
        <p:spPr>
          <a:xfrm>
            <a:off x="1714714" y="7023100"/>
            <a:ext cx="6935067" cy="1828800"/>
          </a:xfrm>
          <a:prstGeom prst="rect">
            <a:avLst/>
          </a:prstGeom>
          <a:noFill/>
          <a:ln/>
        </p:spPr>
      </p:sp>
      <p:sp>
        <p:nvSpPr>
          <p:cNvPr id="15" name="Shape 7"/>
          <p:cNvSpPr/>
          <p:nvPr/>
        </p:nvSpPr>
        <p:spPr>
          <a:xfrm>
            <a:off x="1714714" y="7023100"/>
            <a:ext cx="6935067" cy="1828800"/>
          </a:xfrm>
          <a:prstGeom prst="rect">
            <a:avLst/>
          </a:prstGeom>
          <a:noFill/>
          <a:ln/>
        </p:spPr>
      </p:sp>
      <p:sp>
        <p:nvSpPr>
          <p:cNvPr id="16" name="Text 8"/>
          <p:cNvSpPr/>
          <p:nvPr/>
        </p:nvSpPr>
        <p:spPr>
          <a:xfrm>
            <a:off x="1714714" y="7023100"/>
            <a:ext cx="7138292"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The Crystal Caves</a:t>
            </a:r>
            <a:endParaRPr lang="en-US" sz="4800" dirty="0"/>
          </a:p>
        </p:txBody>
      </p:sp>
      <p:sp>
        <p:nvSpPr>
          <p:cNvPr id="17" name="Text 9"/>
          <p:cNvSpPr/>
          <p:nvPr/>
        </p:nvSpPr>
        <p:spPr>
          <a:xfrm>
            <a:off x="1714714" y="77851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network of underground caves filled with gems and crystals.</a:t>
            </a:r>
            <a:endParaRPr lang="en-US" sz="3200" dirty="0"/>
          </a:p>
        </p:txBody>
      </p:sp>
      <p:sp>
        <p:nvSpPr>
          <p:cNvPr id="18" name="Shape 10"/>
          <p:cNvSpPr/>
          <p:nvPr/>
        </p:nvSpPr>
        <p:spPr>
          <a:xfrm>
            <a:off x="1714714" y="9893300"/>
            <a:ext cx="6935067" cy="1828800"/>
          </a:xfrm>
          <a:prstGeom prst="rect">
            <a:avLst/>
          </a:prstGeom>
          <a:noFill/>
          <a:ln/>
        </p:spPr>
      </p:sp>
      <p:sp>
        <p:nvSpPr>
          <p:cNvPr id="19" name="Shape 11"/>
          <p:cNvSpPr/>
          <p:nvPr/>
        </p:nvSpPr>
        <p:spPr>
          <a:xfrm>
            <a:off x="1714714" y="9893300"/>
            <a:ext cx="6935067" cy="1828800"/>
          </a:xfrm>
          <a:prstGeom prst="rect">
            <a:avLst/>
          </a:prstGeom>
          <a:noFill/>
          <a:ln/>
        </p:spPr>
      </p:sp>
      <p:sp>
        <p:nvSpPr>
          <p:cNvPr id="20" name="Text 12"/>
          <p:cNvSpPr/>
          <p:nvPr/>
        </p:nvSpPr>
        <p:spPr>
          <a:xfrm>
            <a:off x="1714714" y="9893300"/>
            <a:ext cx="7138292"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The Dragon's Lair</a:t>
            </a:r>
            <a:endParaRPr lang="en-US" sz="4800" dirty="0"/>
          </a:p>
        </p:txBody>
      </p:sp>
      <p:sp>
        <p:nvSpPr>
          <p:cNvPr id="21" name="Text 13"/>
          <p:cNvSpPr/>
          <p:nvPr/>
        </p:nvSpPr>
        <p:spPr>
          <a:xfrm>
            <a:off x="1714714" y="10655300"/>
            <a:ext cx="7070550"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2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6054423" y="1104900"/>
            <a:ext cx="12278201"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Timeline</a:t>
            </a:r>
            <a:endParaRPr lang="en-US" sz="8000" dirty="0"/>
          </a:p>
        </p:txBody>
      </p:sp>
      <p:sp>
        <p:nvSpPr>
          <p:cNvPr id="10" name="Shape 2"/>
          <p:cNvSpPr/>
          <p:nvPr/>
        </p:nvSpPr>
        <p:spPr>
          <a:xfrm>
            <a:off x="0" y="3289300"/>
            <a:ext cx="24387048" cy="9766300"/>
          </a:xfrm>
          <a:prstGeom prst="rect">
            <a:avLst/>
          </a:prstGeom>
          <a:noFill/>
          <a:ln/>
        </p:spPr>
      </p:sp>
      <p:sp>
        <p:nvSpPr>
          <p:cNvPr id="11" name="Shape 3"/>
          <p:cNvSpPr/>
          <p:nvPr/>
        </p:nvSpPr>
        <p:spPr>
          <a:xfrm>
            <a:off x="0" y="7924800"/>
            <a:ext cx="24387048" cy="0"/>
          </a:xfrm>
          <a:prstGeom prst="rect">
            <a:avLst/>
          </a:prstGeom>
          <a:noFill/>
          <a:ln/>
        </p:spPr>
      </p:sp>
      <p:pic>
        <p:nvPicPr>
          <p:cNvPr id="12"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7912100"/>
            <a:ext cx="24387048" cy="12700"/>
          </a:xfrm>
          <a:prstGeom prst="rect">
            <a:avLst/>
          </a:prstGeom>
        </p:spPr>
      </p:pic>
      <p:pic>
        <p:nvPicPr>
          <p:cNvPr id="13" name="Image 7" descr=" ">    </p:cNvPr>
          <p:cNvPicPr>
            <a:picLocks noChangeAspect="1"/>
          </p:cNvPicPr>
          <p:nvPr/>
        </p:nvPicPr>
        <p:blipFill>
          <a:blip r:embed="rId14"/>
          <a:stretch>
            <a:fillRect/>
          </a:stretch>
        </p:blipFill>
        <p:spPr>
          <a:xfrm>
            <a:off x="1244756" y="5016500"/>
            <a:ext cx="190524" cy="2908300"/>
          </a:xfrm>
          <a:prstGeom prst="rect">
            <a:avLst/>
          </a:prstGeom>
        </p:spPr>
      </p:pic>
      <p:pic>
        <p:nvPicPr>
          <p:cNvPr id="14" name="Image 8" descr=" ">    </p:cNvPr>
          <p:cNvPicPr>
            <a:picLocks noChangeAspect="1"/>
          </p:cNvPicPr>
          <p:nvPr/>
        </p:nvPicPr>
        <p:blipFill>
          <a:blip r:embed="rId15"/>
          <a:stretch>
            <a:fillRect/>
          </a:stretch>
        </p:blipFill>
        <p:spPr>
          <a:xfrm>
            <a:off x="12561870" y="3505200"/>
            <a:ext cx="190524" cy="4419600"/>
          </a:xfrm>
          <a:prstGeom prst="rect">
            <a:avLst/>
          </a:prstGeom>
        </p:spPr>
      </p:pic>
      <p:pic>
        <p:nvPicPr>
          <p:cNvPr id="15" name="Image 9" descr=" ">    </p:cNvPr>
          <p:cNvPicPr>
            <a:picLocks noChangeAspect="1"/>
          </p:cNvPicPr>
          <p:nvPr/>
        </p:nvPicPr>
        <p:blipFill>
          <a:blip r:embed="rId16"/>
          <a:stretch>
            <a:fillRect/>
          </a:stretch>
        </p:blipFill>
        <p:spPr>
          <a:xfrm>
            <a:off x="6884260" y="7924800"/>
            <a:ext cx="190524" cy="5029200"/>
          </a:xfrm>
          <a:prstGeom prst="rect">
            <a:avLst/>
          </a:prstGeom>
        </p:spPr>
      </p:pic>
      <p:pic>
        <p:nvPicPr>
          <p:cNvPr id="16" name="Image 10" descr=" ">    </p:cNvPr>
          <p:cNvPicPr>
            <a:picLocks noChangeAspect="1"/>
          </p:cNvPicPr>
          <p:nvPr/>
        </p:nvPicPr>
        <p:blipFill>
          <a:blip r:embed="rId17"/>
          <a:stretch>
            <a:fillRect/>
          </a:stretch>
        </p:blipFill>
        <p:spPr>
          <a:xfrm>
            <a:off x="18214076" y="7924800"/>
            <a:ext cx="190524" cy="3048000"/>
          </a:xfrm>
          <a:prstGeom prst="rect">
            <a:avLst/>
          </a:prstGeom>
        </p:spPr>
      </p:pic>
      <p:sp>
        <p:nvSpPr>
          <p:cNvPr id="17" name="Shape 4"/>
          <p:cNvSpPr/>
          <p:nvPr/>
        </p:nvSpPr>
        <p:spPr>
          <a:xfrm>
            <a:off x="1740117" y="4775200"/>
            <a:ext cx="4572572" cy="2705100"/>
          </a:xfrm>
          <a:prstGeom prst="rect">
            <a:avLst/>
          </a:prstGeom>
          <a:noFill/>
          <a:ln/>
        </p:spPr>
      </p:sp>
      <p:sp>
        <p:nvSpPr>
          <p:cNvPr id="18" name="Shape 5"/>
          <p:cNvSpPr/>
          <p:nvPr/>
        </p:nvSpPr>
        <p:spPr>
          <a:xfrm>
            <a:off x="1740117" y="4775200"/>
            <a:ext cx="4572572" cy="2705100"/>
          </a:xfrm>
          <a:prstGeom prst="rect">
            <a:avLst/>
          </a:prstGeom>
          <a:noFill/>
          <a:ln/>
        </p:spPr>
      </p:sp>
      <p:sp>
        <p:nvSpPr>
          <p:cNvPr id="19" name="Text 6"/>
          <p:cNvSpPr/>
          <p:nvPr/>
        </p:nvSpPr>
        <p:spPr>
          <a:xfrm>
            <a:off x="1740117" y="4775200"/>
            <a:ext cx="472499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War</a:t>
            </a:r>
            <a:endParaRPr lang="en-US" sz="3600" dirty="0"/>
          </a:p>
        </p:txBody>
      </p:sp>
      <p:sp>
        <p:nvSpPr>
          <p:cNvPr id="20" name="Text 7"/>
          <p:cNvSpPr/>
          <p:nvPr/>
        </p:nvSpPr>
        <p:spPr>
          <a:xfrm>
            <a:off x="1740117" y="54737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Eclipse</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Quest for artifact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Volcano disaster</a:t>
            </a:r>
            <a:endParaRPr lang="en-US" sz="3200" dirty="0"/>
          </a:p>
        </p:txBody>
      </p:sp>
      <p:sp>
        <p:nvSpPr>
          <p:cNvPr id="21" name="Shape 8"/>
          <p:cNvSpPr/>
          <p:nvPr/>
        </p:nvSpPr>
        <p:spPr>
          <a:xfrm>
            <a:off x="13069934" y="3289300"/>
            <a:ext cx="4572572" cy="4305300"/>
          </a:xfrm>
          <a:prstGeom prst="rect">
            <a:avLst/>
          </a:prstGeom>
          <a:noFill/>
          <a:ln/>
        </p:spPr>
      </p:sp>
      <p:sp>
        <p:nvSpPr>
          <p:cNvPr id="22" name="Shape 9"/>
          <p:cNvSpPr/>
          <p:nvPr/>
        </p:nvSpPr>
        <p:spPr>
          <a:xfrm>
            <a:off x="13069934" y="3289300"/>
            <a:ext cx="4572572" cy="4305300"/>
          </a:xfrm>
          <a:prstGeom prst="rect">
            <a:avLst/>
          </a:prstGeom>
          <a:noFill/>
          <a:ln/>
        </p:spPr>
      </p:sp>
      <p:sp>
        <p:nvSpPr>
          <p:cNvPr id="23" name="Text 10"/>
          <p:cNvSpPr/>
          <p:nvPr/>
        </p:nvSpPr>
        <p:spPr>
          <a:xfrm>
            <a:off x="13069934" y="3289300"/>
            <a:ext cx="472499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Transformation</a:t>
            </a:r>
            <a:endParaRPr lang="en-US" sz="3600" dirty="0"/>
          </a:p>
        </p:txBody>
      </p:sp>
      <p:sp>
        <p:nvSpPr>
          <p:cNvPr id="24" name="Text 11"/>
          <p:cNvSpPr/>
          <p:nvPr/>
        </p:nvSpPr>
        <p:spPr>
          <a:xfrm>
            <a:off x="13069934" y="39878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Kingdoms clash in conflict.</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Peasant discovers magical powers.</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Plot to assassinate leader uncovered.</a:t>
            </a:r>
            <a:endParaRPr lang="en-US" sz="3200" dirty="0"/>
          </a:p>
        </p:txBody>
      </p:sp>
      <p:sp>
        <p:nvSpPr>
          <p:cNvPr id="25" name="Shape 12"/>
          <p:cNvSpPr/>
          <p:nvPr/>
        </p:nvSpPr>
        <p:spPr>
          <a:xfrm>
            <a:off x="7417727" y="8432800"/>
            <a:ext cx="4572572" cy="4305300"/>
          </a:xfrm>
          <a:prstGeom prst="rect">
            <a:avLst/>
          </a:prstGeom>
          <a:noFill/>
          <a:ln/>
        </p:spPr>
      </p:sp>
      <p:sp>
        <p:nvSpPr>
          <p:cNvPr id="26" name="Shape 13"/>
          <p:cNvSpPr/>
          <p:nvPr/>
        </p:nvSpPr>
        <p:spPr>
          <a:xfrm>
            <a:off x="7417727" y="8432800"/>
            <a:ext cx="4572572" cy="4305300"/>
          </a:xfrm>
          <a:prstGeom prst="rect">
            <a:avLst/>
          </a:prstGeom>
          <a:noFill/>
          <a:ln/>
        </p:spPr>
      </p:sp>
      <p:sp>
        <p:nvSpPr>
          <p:cNvPr id="27" name="Text 14"/>
          <p:cNvSpPr/>
          <p:nvPr/>
        </p:nvSpPr>
        <p:spPr>
          <a:xfrm>
            <a:off x="7417727" y="8432800"/>
            <a:ext cx="472499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Rise</a:t>
            </a:r>
            <a:endParaRPr lang="en-US" sz="3600" dirty="0"/>
          </a:p>
        </p:txBody>
      </p:sp>
      <p:sp>
        <p:nvSpPr>
          <p:cNvPr id="28" name="Text 15"/>
          <p:cNvSpPr/>
          <p:nvPr/>
        </p:nvSpPr>
        <p:spPr>
          <a:xfrm>
            <a:off x="7417727" y="9131300"/>
            <a:ext cx="4708055" cy="3742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Humans acquire Crystal </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Shimmering City established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City expands, conquers neighbors.</a:t>
            </a:r>
            <a:endParaRPr lang="en-US" sz="3200" dirty="0"/>
          </a:p>
        </p:txBody>
      </p:sp>
      <p:sp>
        <p:nvSpPr>
          <p:cNvPr id="29" name="Shape 16"/>
          <p:cNvSpPr/>
          <p:nvPr/>
        </p:nvSpPr>
        <p:spPr>
          <a:xfrm>
            <a:off x="18747543" y="8432800"/>
            <a:ext cx="4572572" cy="2705100"/>
          </a:xfrm>
          <a:prstGeom prst="rect">
            <a:avLst/>
          </a:prstGeom>
          <a:noFill/>
          <a:ln/>
        </p:spPr>
      </p:sp>
      <p:sp>
        <p:nvSpPr>
          <p:cNvPr id="30" name="Shape 17"/>
          <p:cNvSpPr/>
          <p:nvPr/>
        </p:nvSpPr>
        <p:spPr>
          <a:xfrm>
            <a:off x="18747543" y="8432800"/>
            <a:ext cx="4572572" cy="2705100"/>
          </a:xfrm>
          <a:prstGeom prst="rect">
            <a:avLst/>
          </a:prstGeom>
          <a:noFill/>
          <a:ln/>
        </p:spPr>
      </p:sp>
      <p:sp>
        <p:nvSpPr>
          <p:cNvPr id="31" name="Text 18"/>
          <p:cNvSpPr/>
          <p:nvPr/>
        </p:nvSpPr>
        <p:spPr>
          <a:xfrm>
            <a:off x="18747543" y="8432800"/>
            <a:ext cx="472499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Invasion</a:t>
            </a:r>
            <a:endParaRPr lang="en-US" sz="3600" dirty="0"/>
          </a:p>
        </p:txBody>
      </p:sp>
      <p:sp>
        <p:nvSpPr>
          <p:cNvPr id="32" name="Text 19"/>
          <p:cNvSpPr/>
          <p:nvPr/>
        </p:nvSpPr>
        <p:spPr>
          <a:xfrm>
            <a:off x="18747543" y="9131300"/>
            <a:ext cx="4708055" cy="2142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Kingdom invaded</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Betrayal</a:t>
            </a:r>
            <a:endParaRPr lang="en-US" sz="3200" dirty="0"/>
          </a:p>
          <a:p>
            <a:pPr algn="l" lvl="1" marL="685800" indent="-342900">
              <a:spcAft>
                <a:spcPts val="4000"/>
              </a:spcAft>
              <a:buSzPct val="100000"/>
              <a:buChar char="•"/>
            </a:pPr>
            <a:r>
              <a:rPr lang="en-US" sz="3200" dirty="0">
                <a:solidFill>
                  <a:srgbClr val="0E0E0E">
                    <a:alpha val="100000"/>
                  </a:srgbClr>
                </a:solidFill>
                <a:latin typeface="DM Sans Regular" pitchFamily="34" charset="0"/>
                <a:ea typeface="DM Sans Regular" pitchFamily="34" charset="-122"/>
                <a:cs typeface="DM Sans Regular" pitchFamily="34" charset="-120"/>
              </a:rPr>
              <a:t>Hero's festival</a:t>
            </a:r>
            <a:endParaRPr lang="en-US" sz="3200" dirty="0"/>
          </a:p>
        </p:txBody>
      </p:sp>
      <p:sp>
        <p:nvSpPr>
          <p:cNvPr id="33" name="Text 20"/>
          <p:cNvSpPr/>
          <p:nvPr/>
        </p:nvSpPr>
        <p:spPr>
          <a:xfrm rot="16200000">
            <a:off x="820877" y="8594291"/>
            <a:ext cx="1155844" cy="647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Orelega One Regular" pitchFamily="34" charset="0"/>
                <a:ea typeface="Orelega One Regular" pitchFamily="34" charset="-122"/>
                <a:cs typeface="Orelega One Regular" pitchFamily="34" charset="-120"/>
              </a:rPr>
              <a:t>2020</a:t>
            </a:r>
            <a:endParaRPr lang="en-US" sz="3600" dirty="0"/>
          </a:p>
        </p:txBody>
      </p:sp>
      <p:sp>
        <p:nvSpPr>
          <p:cNvPr id="34" name="Text 21"/>
          <p:cNvSpPr/>
          <p:nvPr/>
        </p:nvSpPr>
        <p:spPr>
          <a:xfrm rot="16200000">
            <a:off x="12137992" y="8600988"/>
            <a:ext cx="1155844" cy="647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Orelega One Regular" pitchFamily="34" charset="0"/>
                <a:ea typeface="Orelega One Regular" pitchFamily="34" charset="-122"/>
                <a:cs typeface="Orelega One Regular" pitchFamily="34" charset="-120"/>
              </a:rPr>
              <a:t>2022</a:t>
            </a:r>
            <a:endParaRPr lang="en-US" sz="3600" dirty="0"/>
          </a:p>
        </p:txBody>
      </p:sp>
      <p:sp>
        <p:nvSpPr>
          <p:cNvPr id="35" name="Text 22"/>
          <p:cNvSpPr/>
          <p:nvPr/>
        </p:nvSpPr>
        <p:spPr>
          <a:xfrm rot="16200000">
            <a:off x="6460382" y="6681750"/>
            <a:ext cx="1155844" cy="647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Orelega One Regular" pitchFamily="34" charset="0"/>
                <a:ea typeface="Orelega One Regular" pitchFamily="34" charset="-122"/>
                <a:cs typeface="Orelega One Regular" pitchFamily="34" charset="-120"/>
              </a:rPr>
              <a:t>2021</a:t>
            </a:r>
            <a:endParaRPr lang="en-US" sz="3600" dirty="0"/>
          </a:p>
        </p:txBody>
      </p:sp>
      <p:sp>
        <p:nvSpPr>
          <p:cNvPr id="36" name="Text 23"/>
          <p:cNvSpPr/>
          <p:nvPr/>
        </p:nvSpPr>
        <p:spPr>
          <a:xfrm rot="16200000">
            <a:off x="17790198" y="6670588"/>
            <a:ext cx="1155844" cy="6477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Orelega One Regular" pitchFamily="34" charset="0"/>
                <a:ea typeface="Orelega One Regular" pitchFamily="34" charset="-122"/>
                <a:cs typeface="Orelega One Regular" pitchFamily="34" charset="-120"/>
              </a:rPr>
              <a:t>2022</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57"/>
            <a:ext cx="3283329" cy="16925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9267925" y="711200"/>
            <a:ext cx="5851198"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Our Team</a:t>
            </a:r>
            <a:endParaRPr lang="en-US" sz="8000" dirty="0"/>
          </a:p>
        </p:txBody>
      </p:sp>
      <p:sp>
        <p:nvSpPr>
          <p:cNvPr id="8" name="Shape 2"/>
          <p:cNvSpPr/>
          <p:nvPr/>
        </p:nvSpPr>
        <p:spPr>
          <a:xfrm>
            <a:off x="2553019" y="3035300"/>
            <a:ext cx="6096762" cy="7645400"/>
          </a:xfrm>
          <a:prstGeom prst="rect">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53019" y="3035300"/>
            <a:ext cx="6096762" cy="6096000"/>
          </a:xfrm>
          <a:prstGeom prst="rect">
            <a:avLst/>
          </a:prstGeom>
        </p:spPr>
      </p:pic>
      <p:sp>
        <p:nvSpPr>
          <p:cNvPr id="10" name="Shape 3"/>
          <p:cNvSpPr/>
          <p:nvPr/>
        </p:nvSpPr>
        <p:spPr>
          <a:xfrm>
            <a:off x="2553019" y="9334500"/>
            <a:ext cx="6096762" cy="1346200"/>
          </a:xfrm>
          <a:prstGeom prst="rect">
            <a:avLst/>
          </a:prstGeom>
          <a:noFill/>
          <a:ln/>
        </p:spPr>
      </p:sp>
      <p:sp>
        <p:nvSpPr>
          <p:cNvPr id="11" name="Shape 4"/>
          <p:cNvSpPr/>
          <p:nvPr/>
        </p:nvSpPr>
        <p:spPr>
          <a:xfrm>
            <a:off x="2553019" y="9334500"/>
            <a:ext cx="6096762" cy="1346200"/>
          </a:xfrm>
          <a:prstGeom prst="rect">
            <a:avLst/>
          </a:prstGeom>
          <a:noFill/>
          <a:ln/>
        </p:spPr>
      </p:sp>
      <p:sp>
        <p:nvSpPr>
          <p:cNvPr id="12" name="Text 5"/>
          <p:cNvSpPr/>
          <p:nvPr/>
        </p:nvSpPr>
        <p:spPr>
          <a:xfrm>
            <a:off x="2451406" y="9334500"/>
            <a:ext cx="6299987"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Eldruin</a:t>
            </a:r>
            <a:endParaRPr lang="en-US" sz="4800" dirty="0"/>
          </a:p>
        </p:txBody>
      </p:sp>
      <p:sp>
        <p:nvSpPr>
          <p:cNvPr id="13" name="Text 6"/>
          <p:cNvSpPr/>
          <p:nvPr/>
        </p:nvSpPr>
        <p:spPr>
          <a:xfrm>
            <a:off x="2485277" y="101473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Fire Mage</a:t>
            </a:r>
            <a:endParaRPr lang="en-US" sz="3200" dirty="0"/>
          </a:p>
        </p:txBody>
      </p:sp>
      <p:sp>
        <p:nvSpPr>
          <p:cNvPr id="14" name="Shape 7"/>
          <p:cNvSpPr/>
          <p:nvPr/>
        </p:nvSpPr>
        <p:spPr>
          <a:xfrm>
            <a:off x="9513489" y="5473700"/>
            <a:ext cx="6096762" cy="7645400"/>
          </a:xfrm>
          <a:prstGeom prst="rect">
            <a:avLst/>
          </a:prstGeom>
          <a:noFill/>
          <a:ln/>
        </p:spPr>
      </p:sp>
      <p:pic>
        <p:nvPicPr>
          <p:cNvPr id="15"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13489" y="5473700"/>
            <a:ext cx="6096762" cy="6096000"/>
          </a:xfrm>
          <a:prstGeom prst="rect">
            <a:avLst/>
          </a:prstGeom>
        </p:spPr>
      </p:pic>
      <p:sp>
        <p:nvSpPr>
          <p:cNvPr id="16" name="Shape 8"/>
          <p:cNvSpPr/>
          <p:nvPr/>
        </p:nvSpPr>
        <p:spPr>
          <a:xfrm>
            <a:off x="9513489" y="11772900"/>
            <a:ext cx="6096762" cy="1346200"/>
          </a:xfrm>
          <a:prstGeom prst="rect">
            <a:avLst/>
          </a:prstGeom>
          <a:noFill/>
          <a:ln/>
        </p:spPr>
      </p:sp>
      <p:sp>
        <p:nvSpPr>
          <p:cNvPr id="17" name="Shape 9"/>
          <p:cNvSpPr/>
          <p:nvPr/>
        </p:nvSpPr>
        <p:spPr>
          <a:xfrm>
            <a:off x="9513489" y="11772900"/>
            <a:ext cx="6096762" cy="1346200"/>
          </a:xfrm>
          <a:prstGeom prst="rect">
            <a:avLst/>
          </a:prstGeom>
          <a:noFill/>
          <a:ln/>
        </p:spPr>
      </p:sp>
      <p:sp>
        <p:nvSpPr>
          <p:cNvPr id="18" name="Text 10"/>
          <p:cNvSpPr/>
          <p:nvPr/>
        </p:nvSpPr>
        <p:spPr>
          <a:xfrm>
            <a:off x="9411876" y="11772900"/>
            <a:ext cx="6299987"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Elementalen</a:t>
            </a:r>
            <a:endParaRPr lang="en-US" sz="4800" dirty="0"/>
          </a:p>
        </p:txBody>
      </p:sp>
      <p:sp>
        <p:nvSpPr>
          <p:cNvPr id="19" name="Text 11"/>
          <p:cNvSpPr/>
          <p:nvPr/>
        </p:nvSpPr>
        <p:spPr>
          <a:xfrm>
            <a:off x="9445747" y="125857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Guardian</a:t>
            </a:r>
            <a:endParaRPr lang="en-US" sz="3200" dirty="0"/>
          </a:p>
        </p:txBody>
      </p:sp>
      <p:sp>
        <p:nvSpPr>
          <p:cNvPr id="20" name="Shape 12"/>
          <p:cNvSpPr/>
          <p:nvPr/>
        </p:nvSpPr>
        <p:spPr>
          <a:xfrm>
            <a:off x="16473959" y="3035300"/>
            <a:ext cx="6096762" cy="7645400"/>
          </a:xfrm>
          <a:prstGeom prst="rect">
            <a:avLst/>
          </a:prstGeom>
          <a:noFill/>
          <a:ln/>
        </p:spPr>
      </p:sp>
      <p:pic>
        <p:nvPicPr>
          <p:cNvPr id="2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473959" y="3035300"/>
            <a:ext cx="6096762" cy="6096000"/>
          </a:xfrm>
          <a:prstGeom prst="rect">
            <a:avLst/>
          </a:prstGeom>
        </p:spPr>
      </p:pic>
      <p:sp>
        <p:nvSpPr>
          <p:cNvPr id="22" name="Shape 13"/>
          <p:cNvSpPr/>
          <p:nvPr/>
        </p:nvSpPr>
        <p:spPr>
          <a:xfrm>
            <a:off x="16473959" y="9334500"/>
            <a:ext cx="6096762" cy="1346200"/>
          </a:xfrm>
          <a:prstGeom prst="rect">
            <a:avLst/>
          </a:prstGeom>
          <a:noFill/>
          <a:ln/>
        </p:spPr>
      </p:sp>
      <p:sp>
        <p:nvSpPr>
          <p:cNvPr id="23" name="Shape 14"/>
          <p:cNvSpPr/>
          <p:nvPr/>
        </p:nvSpPr>
        <p:spPr>
          <a:xfrm>
            <a:off x="16473959" y="9334500"/>
            <a:ext cx="6096762" cy="1346200"/>
          </a:xfrm>
          <a:prstGeom prst="rect">
            <a:avLst/>
          </a:prstGeom>
          <a:noFill/>
          <a:ln/>
        </p:spPr>
      </p:sp>
      <p:sp>
        <p:nvSpPr>
          <p:cNvPr id="24" name="Text 15"/>
          <p:cNvSpPr/>
          <p:nvPr/>
        </p:nvSpPr>
        <p:spPr>
          <a:xfrm>
            <a:off x="16372346" y="9334500"/>
            <a:ext cx="6299987"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Lunaria</a:t>
            </a:r>
            <a:endParaRPr lang="en-US" sz="4800" dirty="0"/>
          </a:p>
        </p:txBody>
      </p:sp>
      <p:sp>
        <p:nvSpPr>
          <p:cNvPr id="25" name="Text 16"/>
          <p:cNvSpPr/>
          <p:nvPr/>
        </p:nvSpPr>
        <p:spPr>
          <a:xfrm>
            <a:off x="16406217" y="10147300"/>
            <a:ext cx="6232246"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2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7794541" y="1092200"/>
            <a:ext cx="8810668"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List</a:t>
            </a:r>
            <a:endParaRPr lang="en-US" sz="8000" dirty="0"/>
          </a:p>
        </p:txBody>
      </p:sp>
      <p:sp>
        <p:nvSpPr>
          <p:cNvPr id="10" name="Shape 2"/>
          <p:cNvSpPr/>
          <p:nvPr/>
        </p:nvSpPr>
        <p:spPr>
          <a:xfrm>
            <a:off x="3670759" y="3975100"/>
            <a:ext cx="17032829" cy="6781800"/>
          </a:xfrm>
          <a:prstGeom prst="rect">
            <a:avLst/>
          </a:prstGeom>
          <a:noFill/>
          <a:ln/>
        </p:spPr>
      </p:sp>
      <p:sp>
        <p:nvSpPr>
          <p:cNvPr id="11" name="Shape 3"/>
          <p:cNvSpPr/>
          <p:nvPr/>
        </p:nvSpPr>
        <p:spPr>
          <a:xfrm>
            <a:off x="3670759" y="3975100"/>
            <a:ext cx="17032829" cy="1066800"/>
          </a:xfrm>
          <a:prstGeom prst="rect">
            <a:avLst/>
          </a:prstGeom>
          <a:noFill/>
          <a:ln/>
        </p:spPr>
      </p:sp>
      <p:sp>
        <p:nvSpPr>
          <p:cNvPr id="12" name="Text 4"/>
          <p:cNvSpPr/>
          <p:nvPr/>
        </p:nvSpPr>
        <p:spPr>
          <a:xfrm>
            <a:off x="3670759" y="42608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Dragons</a:t>
            </a:r>
            <a:endParaRPr lang="en-US" sz="3600" dirty="0"/>
          </a:p>
        </p:txBody>
      </p:sp>
      <p:sp>
        <p:nvSpPr>
          <p:cNvPr id="13" name="Text 5"/>
          <p:cNvSpPr/>
          <p:nvPr/>
        </p:nvSpPr>
        <p:spPr>
          <a:xfrm>
            <a:off x="10072359" y="3975100"/>
            <a:ext cx="10766712"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Fire-breathing creatures that are often powerful and dangerous</a:t>
            </a:r>
            <a:endParaRPr lang="en-US" sz="3200" dirty="0"/>
          </a:p>
        </p:txBody>
      </p:sp>
      <p:sp>
        <p:nvSpPr>
          <p:cNvPr id="14" name="Shape 6"/>
          <p:cNvSpPr/>
          <p:nvPr/>
        </p:nvSpPr>
        <p:spPr>
          <a:xfrm>
            <a:off x="3670759" y="5651500"/>
            <a:ext cx="17032829" cy="533400"/>
          </a:xfrm>
          <a:prstGeom prst="rect">
            <a:avLst/>
          </a:prstGeom>
          <a:noFill/>
          <a:ln/>
        </p:spPr>
      </p:sp>
      <p:sp>
        <p:nvSpPr>
          <p:cNvPr id="15" name="Text 7"/>
          <p:cNvSpPr/>
          <p:nvPr/>
        </p:nvSpPr>
        <p:spPr>
          <a:xfrm>
            <a:off x="3670759" y="56705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Medieval-like Settings</a:t>
            </a:r>
            <a:endParaRPr lang="en-US" sz="3600" dirty="0"/>
          </a:p>
        </p:txBody>
      </p:sp>
      <p:sp>
        <p:nvSpPr>
          <p:cNvPr id="16" name="Text 8"/>
          <p:cNvSpPr/>
          <p:nvPr/>
        </p:nvSpPr>
        <p:spPr>
          <a:xfrm>
            <a:off x="10072359" y="5651500"/>
            <a:ext cx="10766712"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Worlds with castles, knights, and feudal systems</a:t>
            </a:r>
            <a:endParaRPr lang="en-US" sz="3200" dirty="0"/>
          </a:p>
        </p:txBody>
      </p:sp>
      <p:sp>
        <p:nvSpPr>
          <p:cNvPr id="17" name="Shape 9"/>
          <p:cNvSpPr/>
          <p:nvPr/>
        </p:nvSpPr>
        <p:spPr>
          <a:xfrm>
            <a:off x="3670759" y="6794500"/>
            <a:ext cx="17032829" cy="533400"/>
          </a:xfrm>
          <a:prstGeom prst="rect">
            <a:avLst/>
          </a:prstGeom>
          <a:noFill/>
          <a:ln/>
        </p:spPr>
      </p:sp>
      <p:sp>
        <p:nvSpPr>
          <p:cNvPr id="18" name="Text 10"/>
          <p:cNvSpPr/>
          <p:nvPr/>
        </p:nvSpPr>
        <p:spPr>
          <a:xfrm>
            <a:off x="3670759" y="68135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Chosen One Trope</a:t>
            </a:r>
            <a:endParaRPr lang="en-US" sz="3600" dirty="0"/>
          </a:p>
        </p:txBody>
      </p:sp>
      <p:sp>
        <p:nvSpPr>
          <p:cNvPr id="19" name="Text 11"/>
          <p:cNvSpPr/>
          <p:nvPr/>
        </p:nvSpPr>
        <p:spPr>
          <a:xfrm>
            <a:off x="10072359" y="6794500"/>
            <a:ext cx="10766712"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hero chosen by destiny to save the world</a:t>
            </a:r>
            <a:endParaRPr lang="en-US" sz="3200" dirty="0"/>
          </a:p>
        </p:txBody>
      </p:sp>
      <p:sp>
        <p:nvSpPr>
          <p:cNvPr id="20" name="Shape 12"/>
          <p:cNvSpPr/>
          <p:nvPr/>
        </p:nvSpPr>
        <p:spPr>
          <a:xfrm>
            <a:off x="3670759" y="7937500"/>
            <a:ext cx="17032829" cy="533400"/>
          </a:xfrm>
          <a:prstGeom prst="rect">
            <a:avLst/>
          </a:prstGeom>
          <a:noFill/>
          <a:ln/>
        </p:spPr>
      </p:sp>
      <p:sp>
        <p:nvSpPr>
          <p:cNvPr id="21" name="Text 13"/>
          <p:cNvSpPr/>
          <p:nvPr/>
        </p:nvSpPr>
        <p:spPr>
          <a:xfrm>
            <a:off x="3670759" y="79565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Magic</a:t>
            </a:r>
            <a:endParaRPr lang="en-US" sz="3600" dirty="0"/>
          </a:p>
        </p:txBody>
      </p:sp>
      <p:sp>
        <p:nvSpPr>
          <p:cNvPr id="22" name="Text 14"/>
          <p:cNvSpPr/>
          <p:nvPr/>
        </p:nvSpPr>
        <p:spPr>
          <a:xfrm>
            <a:off x="10072359" y="7937500"/>
            <a:ext cx="10766712"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An integral part of fantasy stories, can take many forms</a:t>
            </a:r>
            <a:endParaRPr lang="en-US" sz="3200" dirty="0"/>
          </a:p>
        </p:txBody>
      </p:sp>
      <p:sp>
        <p:nvSpPr>
          <p:cNvPr id="23" name="Shape 15"/>
          <p:cNvSpPr/>
          <p:nvPr/>
        </p:nvSpPr>
        <p:spPr>
          <a:xfrm>
            <a:off x="3670759" y="9080500"/>
            <a:ext cx="17032829" cy="533400"/>
          </a:xfrm>
          <a:prstGeom prst="rect">
            <a:avLst/>
          </a:prstGeom>
          <a:noFill/>
          <a:ln/>
        </p:spPr>
      </p:sp>
      <p:sp>
        <p:nvSpPr>
          <p:cNvPr id="24" name="Text 16"/>
          <p:cNvSpPr/>
          <p:nvPr/>
        </p:nvSpPr>
        <p:spPr>
          <a:xfrm>
            <a:off x="3670759" y="90995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The Best Curse</a:t>
            </a:r>
            <a:endParaRPr lang="en-US" sz="3600" dirty="0"/>
          </a:p>
        </p:txBody>
      </p:sp>
      <p:sp>
        <p:nvSpPr>
          <p:cNvPr id="25" name="Text 17"/>
          <p:cNvSpPr/>
          <p:nvPr/>
        </p:nvSpPr>
        <p:spPr>
          <a:xfrm>
            <a:off x="10072359" y="9080500"/>
            <a:ext cx="10766712"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curse that is unique, creative, and fits within the story</a:t>
            </a:r>
            <a:endParaRPr lang="en-US" sz="3200" dirty="0"/>
          </a:p>
        </p:txBody>
      </p:sp>
      <p:sp>
        <p:nvSpPr>
          <p:cNvPr id="26" name="Shape 18"/>
          <p:cNvSpPr/>
          <p:nvPr/>
        </p:nvSpPr>
        <p:spPr>
          <a:xfrm>
            <a:off x="3670759" y="10223500"/>
            <a:ext cx="17032829" cy="533400"/>
          </a:xfrm>
          <a:prstGeom prst="rect">
            <a:avLst/>
          </a:prstGeom>
          <a:noFill/>
          <a:ln/>
        </p:spPr>
      </p:sp>
      <p:sp>
        <p:nvSpPr>
          <p:cNvPr id="27" name="Text 19"/>
          <p:cNvSpPr/>
          <p:nvPr/>
        </p:nvSpPr>
        <p:spPr>
          <a:xfrm>
            <a:off x="3670759" y="10242550"/>
            <a:ext cx="6249181"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Unique Creatures</a:t>
            </a:r>
            <a:endParaRPr lang="en-US" sz="3600" dirty="0"/>
          </a:p>
        </p:txBody>
      </p:sp>
      <p:sp>
        <p:nvSpPr>
          <p:cNvPr id="28" name="Text 20"/>
          <p:cNvSpPr/>
          <p:nvPr/>
        </p:nvSpPr>
        <p:spPr>
          <a:xfrm>
            <a:off x="10072359" y="10223500"/>
            <a:ext cx="10766712"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variety of fantastical beings that inhabit the world</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57"/>
            <a:ext cx="3283329" cy="169252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2032254" y="571500"/>
            <a:ext cx="21338667" cy="11645900"/>
          </a:xfrm>
          <a:prstGeom prst="rect">
            <a:avLst/>
          </a:prstGeom>
          <a:noFill/>
          <a:ln/>
        </p:spPr>
      </p:sp>
      <p:sp>
        <p:nvSpPr>
          <p:cNvPr id="8" name="Shape 2"/>
          <p:cNvSpPr/>
          <p:nvPr/>
        </p:nvSpPr>
        <p:spPr>
          <a:xfrm>
            <a:off x="10618527" y="571500"/>
            <a:ext cx="4166121" cy="3365500"/>
          </a:xfrm>
          <a:prstGeom prst="roundRect">
            <a:avLst>
              <a:gd name="adj" fmla="val 1630"/>
            </a:avLst>
          </a:prstGeom>
          <a:noFill/>
          <a:ln/>
        </p:spPr>
      </p:sp>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85461" y="571500"/>
            <a:ext cx="2032254" cy="2032000"/>
          </a:xfrm>
          <a:prstGeom prst="rect">
            <a:avLst/>
          </a:prstGeom>
        </p:spPr>
      </p:pic>
      <p:sp>
        <p:nvSpPr>
          <p:cNvPr id="10" name="Shape 3"/>
          <p:cNvSpPr/>
          <p:nvPr/>
        </p:nvSpPr>
        <p:spPr>
          <a:xfrm>
            <a:off x="10923365" y="2806700"/>
            <a:ext cx="3556445" cy="1130300"/>
          </a:xfrm>
          <a:prstGeom prst="roundRect">
            <a:avLst>
              <a:gd name="adj" fmla="val 4854"/>
            </a:avLst>
          </a:prstGeom>
          <a:noFill/>
          <a:ln/>
        </p:spPr>
      </p:sp>
      <p:sp>
        <p:nvSpPr>
          <p:cNvPr id="11" name="Text 4"/>
          <p:cNvSpPr/>
          <p:nvPr/>
        </p:nvSpPr>
        <p:spPr>
          <a:xfrm>
            <a:off x="10847156" y="28067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Chloe Ng</a:t>
            </a:r>
            <a:endParaRPr lang="en-US" sz="3600" dirty="0"/>
          </a:p>
        </p:txBody>
      </p:sp>
      <p:sp>
        <p:nvSpPr>
          <p:cNvPr id="12" name="Text 5"/>
          <p:cNvSpPr/>
          <p:nvPr/>
        </p:nvSpPr>
        <p:spPr>
          <a:xfrm>
            <a:off x="10855623" y="34036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Mage</a:t>
            </a:r>
            <a:endParaRPr lang="en-US" sz="3200" dirty="0"/>
          </a:p>
        </p:txBody>
      </p:sp>
      <p:sp>
        <p:nvSpPr>
          <p:cNvPr id="13" name="Shape 6"/>
          <p:cNvSpPr/>
          <p:nvPr/>
        </p:nvSpPr>
        <p:spPr>
          <a:xfrm>
            <a:off x="2032254" y="8839200"/>
            <a:ext cx="4166121" cy="3365500"/>
          </a:xfrm>
          <a:prstGeom prst="roundRect">
            <a:avLst>
              <a:gd name="adj" fmla="val 1630"/>
            </a:avLst>
          </a:prstGeom>
          <a:noFill/>
          <a:ln/>
        </p:spPr>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99187" y="8839200"/>
            <a:ext cx="2032254" cy="2032000"/>
          </a:xfrm>
          <a:prstGeom prst="rect">
            <a:avLst/>
          </a:prstGeom>
        </p:spPr>
      </p:pic>
      <p:sp>
        <p:nvSpPr>
          <p:cNvPr id="15" name="Shape 7"/>
          <p:cNvSpPr/>
          <p:nvPr/>
        </p:nvSpPr>
        <p:spPr>
          <a:xfrm>
            <a:off x="2337092" y="11074400"/>
            <a:ext cx="3556445" cy="1130300"/>
          </a:xfrm>
          <a:prstGeom prst="roundRect">
            <a:avLst>
              <a:gd name="adj" fmla="val 4854"/>
            </a:avLst>
          </a:prstGeom>
          <a:noFill/>
          <a:ln/>
        </p:spPr>
      </p:sp>
      <p:sp>
        <p:nvSpPr>
          <p:cNvPr id="16" name="Text 8"/>
          <p:cNvSpPr/>
          <p:nvPr/>
        </p:nvSpPr>
        <p:spPr>
          <a:xfrm>
            <a:off x="2260883" y="110744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Lyrisa</a:t>
            </a:r>
            <a:endParaRPr lang="en-US" sz="3600" dirty="0"/>
          </a:p>
        </p:txBody>
      </p:sp>
      <p:sp>
        <p:nvSpPr>
          <p:cNvPr id="17" name="Text 9"/>
          <p:cNvSpPr/>
          <p:nvPr/>
        </p:nvSpPr>
        <p:spPr>
          <a:xfrm>
            <a:off x="2269350" y="11671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Dreamer</a:t>
            </a:r>
            <a:endParaRPr lang="en-US" sz="3200" dirty="0"/>
          </a:p>
        </p:txBody>
      </p:sp>
      <p:sp>
        <p:nvSpPr>
          <p:cNvPr id="18" name="Shape 10"/>
          <p:cNvSpPr/>
          <p:nvPr/>
        </p:nvSpPr>
        <p:spPr>
          <a:xfrm>
            <a:off x="6325391" y="8839200"/>
            <a:ext cx="4166121" cy="3365500"/>
          </a:xfrm>
          <a:prstGeom prst="roundRect">
            <a:avLst>
              <a:gd name="adj" fmla="val 1630"/>
            </a:avLst>
          </a:prstGeom>
          <a:noFill/>
          <a:ln/>
        </p:spPr>
      </p:sp>
      <p:pic>
        <p:nvPicPr>
          <p:cNvPr id="1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92324" y="8839200"/>
            <a:ext cx="2032254" cy="2032000"/>
          </a:xfrm>
          <a:prstGeom prst="rect">
            <a:avLst/>
          </a:prstGeom>
        </p:spPr>
      </p:pic>
      <p:sp>
        <p:nvSpPr>
          <p:cNvPr id="20" name="Shape 11"/>
          <p:cNvSpPr/>
          <p:nvPr/>
        </p:nvSpPr>
        <p:spPr>
          <a:xfrm>
            <a:off x="6630229" y="11074400"/>
            <a:ext cx="3556445" cy="1130300"/>
          </a:xfrm>
          <a:prstGeom prst="roundRect">
            <a:avLst>
              <a:gd name="adj" fmla="val 4854"/>
            </a:avLst>
          </a:prstGeom>
          <a:noFill/>
          <a:ln/>
        </p:spPr>
      </p:sp>
      <p:sp>
        <p:nvSpPr>
          <p:cNvPr id="21" name="Text 12"/>
          <p:cNvSpPr/>
          <p:nvPr/>
        </p:nvSpPr>
        <p:spPr>
          <a:xfrm>
            <a:off x="6554019" y="110744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Lucian</a:t>
            </a:r>
            <a:endParaRPr lang="en-US" sz="3600" dirty="0"/>
          </a:p>
        </p:txBody>
      </p:sp>
      <p:sp>
        <p:nvSpPr>
          <p:cNvPr id="22" name="Text 13"/>
          <p:cNvSpPr/>
          <p:nvPr/>
        </p:nvSpPr>
        <p:spPr>
          <a:xfrm>
            <a:off x="6562487" y="11671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Conjurer</a:t>
            </a:r>
            <a:endParaRPr lang="en-US" sz="3200" dirty="0"/>
          </a:p>
        </p:txBody>
      </p:sp>
      <p:sp>
        <p:nvSpPr>
          <p:cNvPr id="23" name="Shape 14"/>
          <p:cNvSpPr/>
          <p:nvPr/>
        </p:nvSpPr>
        <p:spPr>
          <a:xfrm>
            <a:off x="10618527" y="8839200"/>
            <a:ext cx="4166121" cy="3365500"/>
          </a:xfrm>
          <a:prstGeom prst="roundRect">
            <a:avLst>
              <a:gd name="adj" fmla="val 1630"/>
            </a:avLst>
          </a:prstGeom>
          <a:noFill/>
          <a:ln/>
        </p:spPr>
      </p:sp>
      <p:pic>
        <p:nvPicPr>
          <p:cNvPr id="2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685461" y="8839200"/>
            <a:ext cx="2032254" cy="2032000"/>
          </a:xfrm>
          <a:prstGeom prst="rect">
            <a:avLst/>
          </a:prstGeom>
        </p:spPr>
      </p:pic>
      <p:sp>
        <p:nvSpPr>
          <p:cNvPr id="25" name="Shape 15"/>
          <p:cNvSpPr/>
          <p:nvPr/>
        </p:nvSpPr>
        <p:spPr>
          <a:xfrm>
            <a:off x="10923365" y="11074400"/>
            <a:ext cx="3556445" cy="1130300"/>
          </a:xfrm>
          <a:prstGeom prst="roundRect">
            <a:avLst>
              <a:gd name="adj" fmla="val 4854"/>
            </a:avLst>
          </a:prstGeom>
          <a:noFill/>
          <a:ln/>
        </p:spPr>
      </p:sp>
      <p:sp>
        <p:nvSpPr>
          <p:cNvPr id="26" name="Text 16"/>
          <p:cNvSpPr/>
          <p:nvPr/>
        </p:nvSpPr>
        <p:spPr>
          <a:xfrm>
            <a:off x="10847156" y="110744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Elvina</a:t>
            </a:r>
            <a:endParaRPr lang="en-US" sz="3600" dirty="0"/>
          </a:p>
        </p:txBody>
      </p:sp>
      <p:sp>
        <p:nvSpPr>
          <p:cNvPr id="27" name="Text 17"/>
          <p:cNvSpPr/>
          <p:nvPr/>
        </p:nvSpPr>
        <p:spPr>
          <a:xfrm>
            <a:off x="10855623" y="11671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Oracle</a:t>
            </a:r>
            <a:endParaRPr lang="en-US" sz="3200" dirty="0"/>
          </a:p>
        </p:txBody>
      </p:sp>
      <p:sp>
        <p:nvSpPr>
          <p:cNvPr id="28" name="Shape 18"/>
          <p:cNvSpPr/>
          <p:nvPr/>
        </p:nvSpPr>
        <p:spPr>
          <a:xfrm>
            <a:off x="14911664" y="8839200"/>
            <a:ext cx="4166121" cy="3365500"/>
          </a:xfrm>
          <a:prstGeom prst="roundRect">
            <a:avLst>
              <a:gd name="adj" fmla="val 1630"/>
            </a:avLst>
          </a:prstGeom>
          <a:noFill/>
          <a:ln/>
        </p:spPr>
      </p:sp>
      <p:pic>
        <p:nvPicPr>
          <p:cNvPr id="29"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978597" y="8839200"/>
            <a:ext cx="2032254" cy="2032000"/>
          </a:xfrm>
          <a:prstGeom prst="rect">
            <a:avLst/>
          </a:prstGeom>
        </p:spPr>
      </p:pic>
      <p:sp>
        <p:nvSpPr>
          <p:cNvPr id="30" name="Shape 19"/>
          <p:cNvSpPr/>
          <p:nvPr/>
        </p:nvSpPr>
        <p:spPr>
          <a:xfrm>
            <a:off x="15216502" y="11074400"/>
            <a:ext cx="3556445" cy="1130300"/>
          </a:xfrm>
          <a:prstGeom prst="roundRect">
            <a:avLst>
              <a:gd name="adj" fmla="val 4854"/>
            </a:avLst>
          </a:prstGeom>
          <a:noFill/>
          <a:ln/>
        </p:spPr>
      </p:sp>
      <p:sp>
        <p:nvSpPr>
          <p:cNvPr id="31" name="Text 20"/>
          <p:cNvSpPr/>
          <p:nvPr/>
        </p:nvSpPr>
        <p:spPr>
          <a:xfrm>
            <a:off x="15140292" y="110744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Seraphina</a:t>
            </a:r>
            <a:endParaRPr lang="en-US" sz="3600" dirty="0"/>
          </a:p>
        </p:txBody>
      </p:sp>
      <p:sp>
        <p:nvSpPr>
          <p:cNvPr id="32" name="Text 21"/>
          <p:cNvSpPr/>
          <p:nvPr/>
        </p:nvSpPr>
        <p:spPr>
          <a:xfrm>
            <a:off x="15148760" y="11671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Lightbringer</a:t>
            </a:r>
            <a:endParaRPr lang="en-US" sz="3200" dirty="0"/>
          </a:p>
        </p:txBody>
      </p:sp>
      <p:sp>
        <p:nvSpPr>
          <p:cNvPr id="33" name="Shape 22"/>
          <p:cNvSpPr/>
          <p:nvPr/>
        </p:nvSpPr>
        <p:spPr>
          <a:xfrm>
            <a:off x="19204800" y="8839200"/>
            <a:ext cx="4166121" cy="3365500"/>
          </a:xfrm>
          <a:prstGeom prst="roundRect">
            <a:avLst>
              <a:gd name="adj" fmla="val 1630"/>
            </a:avLst>
          </a:prstGeom>
          <a:noFill/>
          <a:ln/>
        </p:spPr>
      </p:sp>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271734" y="8839200"/>
            <a:ext cx="2032254" cy="2032000"/>
          </a:xfrm>
          <a:prstGeom prst="rect">
            <a:avLst/>
          </a:prstGeom>
        </p:spPr>
      </p:pic>
      <p:sp>
        <p:nvSpPr>
          <p:cNvPr id="35" name="Shape 23"/>
          <p:cNvSpPr/>
          <p:nvPr/>
        </p:nvSpPr>
        <p:spPr>
          <a:xfrm>
            <a:off x="19509638" y="11074400"/>
            <a:ext cx="3556445" cy="1130300"/>
          </a:xfrm>
          <a:prstGeom prst="roundRect">
            <a:avLst>
              <a:gd name="adj" fmla="val 4854"/>
            </a:avLst>
          </a:prstGeom>
          <a:noFill/>
          <a:ln/>
        </p:spPr>
      </p:sp>
      <p:sp>
        <p:nvSpPr>
          <p:cNvPr id="36" name="Text 24"/>
          <p:cNvSpPr/>
          <p:nvPr/>
        </p:nvSpPr>
        <p:spPr>
          <a:xfrm>
            <a:off x="19433429" y="110744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Kaelen</a:t>
            </a:r>
            <a:endParaRPr lang="en-US" sz="3600" dirty="0"/>
          </a:p>
        </p:txBody>
      </p:sp>
      <p:sp>
        <p:nvSpPr>
          <p:cNvPr id="37" name="Text 25"/>
          <p:cNvSpPr/>
          <p:nvPr/>
        </p:nvSpPr>
        <p:spPr>
          <a:xfrm>
            <a:off x="19441897" y="116713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Sentinel</a:t>
            </a:r>
            <a:endParaRPr lang="en-US" sz="3200" dirty="0"/>
          </a:p>
        </p:txBody>
      </p:sp>
      <p:sp>
        <p:nvSpPr>
          <p:cNvPr id="38" name="Shape 26"/>
          <p:cNvSpPr/>
          <p:nvPr/>
        </p:nvSpPr>
        <p:spPr>
          <a:xfrm>
            <a:off x="4267733" y="4762500"/>
            <a:ext cx="4166121" cy="3365500"/>
          </a:xfrm>
          <a:prstGeom prst="roundRect">
            <a:avLst>
              <a:gd name="adj" fmla="val 1630"/>
            </a:avLst>
          </a:prstGeom>
          <a:noFill/>
          <a:ln/>
        </p:spPr>
      </p:sp>
      <p:pic>
        <p:nvPicPr>
          <p:cNvPr id="3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334667" y="4762500"/>
            <a:ext cx="2032254" cy="2032000"/>
          </a:xfrm>
          <a:prstGeom prst="rect">
            <a:avLst/>
          </a:prstGeom>
        </p:spPr>
      </p:pic>
      <p:sp>
        <p:nvSpPr>
          <p:cNvPr id="40" name="Shape 27"/>
          <p:cNvSpPr/>
          <p:nvPr/>
        </p:nvSpPr>
        <p:spPr>
          <a:xfrm>
            <a:off x="4572572" y="6997700"/>
            <a:ext cx="3556445" cy="1130300"/>
          </a:xfrm>
          <a:prstGeom prst="roundRect">
            <a:avLst>
              <a:gd name="adj" fmla="val 4854"/>
            </a:avLst>
          </a:prstGeom>
          <a:noFill/>
          <a:ln/>
        </p:spPr>
      </p:sp>
      <p:sp>
        <p:nvSpPr>
          <p:cNvPr id="41" name="Text 28"/>
          <p:cNvSpPr/>
          <p:nvPr/>
        </p:nvSpPr>
        <p:spPr>
          <a:xfrm>
            <a:off x="4496362" y="69977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Aurielle</a:t>
            </a:r>
            <a:endParaRPr lang="en-US" sz="3600" dirty="0"/>
          </a:p>
        </p:txBody>
      </p:sp>
      <p:sp>
        <p:nvSpPr>
          <p:cNvPr id="42" name="Text 29"/>
          <p:cNvSpPr/>
          <p:nvPr/>
        </p:nvSpPr>
        <p:spPr>
          <a:xfrm>
            <a:off x="4504830" y="75946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Priestess</a:t>
            </a:r>
            <a:endParaRPr lang="en-US" sz="3200" dirty="0"/>
          </a:p>
        </p:txBody>
      </p:sp>
      <p:sp>
        <p:nvSpPr>
          <p:cNvPr id="43" name="Shape 30"/>
          <p:cNvSpPr/>
          <p:nvPr/>
        </p:nvSpPr>
        <p:spPr>
          <a:xfrm>
            <a:off x="17121740" y="4762500"/>
            <a:ext cx="4166121" cy="3365500"/>
          </a:xfrm>
          <a:prstGeom prst="roundRect">
            <a:avLst>
              <a:gd name="adj" fmla="val 1630"/>
            </a:avLst>
          </a:prstGeom>
          <a:noFill/>
          <a:ln/>
        </p:spPr>
      </p:sp>
      <p:pic>
        <p:nvPicPr>
          <p:cNvPr id="44"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188673" y="4762500"/>
            <a:ext cx="2032254" cy="2032000"/>
          </a:xfrm>
          <a:prstGeom prst="rect">
            <a:avLst/>
          </a:prstGeom>
        </p:spPr>
      </p:pic>
      <p:sp>
        <p:nvSpPr>
          <p:cNvPr id="45" name="Shape 31"/>
          <p:cNvSpPr/>
          <p:nvPr/>
        </p:nvSpPr>
        <p:spPr>
          <a:xfrm>
            <a:off x="17426578" y="6997700"/>
            <a:ext cx="3556445" cy="1130300"/>
          </a:xfrm>
          <a:prstGeom prst="roundRect">
            <a:avLst>
              <a:gd name="adj" fmla="val 4854"/>
            </a:avLst>
          </a:prstGeom>
          <a:noFill/>
          <a:ln/>
        </p:spPr>
      </p:sp>
      <p:sp>
        <p:nvSpPr>
          <p:cNvPr id="46" name="Text 32"/>
          <p:cNvSpPr/>
          <p:nvPr/>
        </p:nvSpPr>
        <p:spPr>
          <a:xfrm>
            <a:off x="17350369" y="69977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Dariana</a:t>
            </a:r>
            <a:endParaRPr lang="en-US" sz="3600" dirty="0"/>
          </a:p>
        </p:txBody>
      </p:sp>
      <p:sp>
        <p:nvSpPr>
          <p:cNvPr id="47" name="Text 33"/>
          <p:cNvSpPr/>
          <p:nvPr/>
        </p:nvSpPr>
        <p:spPr>
          <a:xfrm>
            <a:off x="17358836" y="75946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Shaman</a:t>
            </a:r>
            <a:endParaRPr lang="en-US" sz="3200" dirty="0"/>
          </a:p>
        </p:txBody>
      </p:sp>
      <p:sp>
        <p:nvSpPr>
          <p:cNvPr id="48" name="Shape 34"/>
          <p:cNvSpPr/>
          <p:nvPr/>
        </p:nvSpPr>
        <p:spPr>
          <a:xfrm>
            <a:off x="10618527" y="4762500"/>
            <a:ext cx="4166121" cy="3365500"/>
          </a:xfrm>
          <a:prstGeom prst="roundRect">
            <a:avLst>
              <a:gd name="adj" fmla="val 1630"/>
            </a:avLst>
          </a:prstGeom>
          <a:noFill/>
          <a:ln/>
        </p:spPr>
      </p:sp>
      <p:pic>
        <p:nvPicPr>
          <p:cNvPr id="49"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85461" y="4762500"/>
            <a:ext cx="2032254" cy="2032000"/>
          </a:xfrm>
          <a:prstGeom prst="rect">
            <a:avLst/>
          </a:prstGeom>
        </p:spPr>
      </p:pic>
      <p:sp>
        <p:nvSpPr>
          <p:cNvPr id="50" name="Shape 35"/>
          <p:cNvSpPr/>
          <p:nvPr/>
        </p:nvSpPr>
        <p:spPr>
          <a:xfrm>
            <a:off x="10923365" y="6997700"/>
            <a:ext cx="3556445" cy="1130300"/>
          </a:xfrm>
          <a:prstGeom prst="roundRect">
            <a:avLst>
              <a:gd name="adj" fmla="val 4854"/>
            </a:avLst>
          </a:prstGeom>
          <a:noFill/>
          <a:ln/>
        </p:spPr>
      </p:sp>
      <p:sp>
        <p:nvSpPr>
          <p:cNvPr id="51" name="Text 36"/>
          <p:cNvSpPr/>
          <p:nvPr/>
        </p:nvSpPr>
        <p:spPr>
          <a:xfrm>
            <a:off x="10847156" y="6997700"/>
            <a:ext cx="3708864" cy="647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Theronis</a:t>
            </a:r>
            <a:endParaRPr lang="en-US" sz="3600" dirty="0"/>
          </a:p>
        </p:txBody>
      </p:sp>
      <p:sp>
        <p:nvSpPr>
          <p:cNvPr id="52" name="Text 37"/>
          <p:cNvSpPr/>
          <p:nvPr/>
        </p:nvSpPr>
        <p:spPr>
          <a:xfrm>
            <a:off x="10855623" y="7594600"/>
            <a:ext cx="3691928" cy="668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Warrior</a:t>
            </a:r>
            <a:endParaRPr lang="en-US" sz="3200" dirty="0"/>
          </a:p>
        </p:txBody>
      </p:sp>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688886" y="8140700"/>
            <a:ext cx="12702" cy="8128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688886" y="3949700"/>
            <a:ext cx="12702" cy="8128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349054" y="3937124"/>
            <a:ext cx="5882575" cy="825376"/>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110505" y="8027343"/>
            <a:ext cx="1960854" cy="811857"/>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7053422" y="8027343"/>
            <a:ext cx="1960854" cy="811857"/>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52406" y="8027343"/>
            <a:ext cx="1960854" cy="811857"/>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9395324" y="8027343"/>
            <a:ext cx="1960854" cy="811857"/>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323965" y="3937124"/>
            <a:ext cx="5882575" cy="825376"/>
          </a:xfrm>
          <a:prstGeom prst="rect">
            <a:avLst/>
          </a:prstGeom>
        </p:spPr>
      </p:pic>
      <p:sp>
        <p:nvSpPr>
          <p:cNvPr id="61" name="Text 38"/>
          <p:cNvSpPr/>
          <p:nvPr/>
        </p:nvSpPr>
        <p:spPr>
          <a:xfrm>
            <a:off x="7747968" y="12801600"/>
            <a:ext cx="8480427" cy="668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DM Sans Regular" pitchFamily="34" charset="0"/>
                <a:ea typeface="DM Sans Regular" pitchFamily="34" charset="-122"/>
                <a:cs typeface="DM Sa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2"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2" name="Text 39"/>
          <p:cNvSpPr/>
          <p:nvPr/>
        </p:nvSpPr>
        <p:spPr>
          <a:xfrm rot="16200000">
            <a:off x="-4435963" y="4419104"/>
            <a:ext cx="10754011" cy="14435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077784" y="6616700"/>
            <a:ext cx="5309264" cy="63896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807700"/>
            <a:ext cx="2782516" cy="2908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1646" y="0"/>
            <a:ext cx="2142980" cy="151968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607251" cy="27305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1489" y="4419600"/>
            <a:ext cx="495362" cy="495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0683" y="5664200"/>
            <a:ext cx="609676" cy="60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2273584" y="3035300"/>
            <a:ext cx="9572763" cy="2548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Thank you for choosing EaTemp</a:t>
            </a:r>
            <a:endParaRPr lang="en-US" sz="8000" dirty="0"/>
          </a:p>
        </p:txBody>
      </p:sp>
      <p:sp>
        <p:nvSpPr>
          <p:cNvPr id="11" name="Text 2"/>
          <p:cNvSpPr/>
          <p:nvPr/>
        </p:nvSpPr>
        <p:spPr>
          <a:xfrm>
            <a:off x="2273584" y="6438900"/>
            <a:ext cx="9369538" cy="4377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As a new website, we rely on your support to grow, so please help us by sharing our site with your friends and colleagues. </a:t>
            </a:r>
            <a:endParaRPr lang="en-US" sz="3200" dirty="0"/>
          </a:p>
        </p:txBody>
      </p:sp>
      <p:sp>
        <p:nvSpPr>
          <p:cNvPr id="12"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3"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07638" y="1968500"/>
            <a:ext cx="11863283" cy="9296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18127" y="3479800"/>
            <a:ext cx="6356800" cy="941972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5893537" y="1320800"/>
            <a:ext cx="13091103" cy="23198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Orelega One Regular" pitchFamily="34" charset="0"/>
                <a:ea typeface="Orelega One Regular" pitchFamily="34" charset="-122"/>
                <a:cs typeface="Orelega One Regular" pitchFamily="34" charset="-120"/>
              </a:rPr>
              <a:t>Table of Contents</a:t>
            </a:r>
            <a:endParaRPr lang="en-US" sz="12800" dirty="0"/>
          </a:p>
        </p:txBody>
      </p:sp>
      <p:sp>
        <p:nvSpPr>
          <p:cNvPr id="10" name="Shape 2"/>
          <p:cNvSpPr/>
          <p:nvPr/>
        </p:nvSpPr>
        <p:spPr>
          <a:xfrm>
            <a:off x="635079" y="4521200"/>
            <a:ext cx="7760670" cy="1625600"/>
          </a:xfrm>
          <a:prstGeom prst="rect">
            <a:avLst/>
          </a:prstGeom>
          <a:noFill/>
          <a:ln/>
        </p:spPr>
      </p:sp>
      <p:sp>
        <p:nvSpPr>
          <p:cNvPr id="11" name="Shape 3"/>
          <p:cNvSpPr/>
          <p:nvPr/>
        </p:nvSpPr>
        <p:spPr>
          <a:xfrm>
            <a:off x="635079" y="4686300"/>
            <a:ext cx="5931641" cy="1295400"/>
          </a:xfrm>
          <a:prstGeom prst="rect">
            <a:avLst/>
          </a:prstGeom>
          <a:noFill/>
          <a:ln/>
        </p:spPr>
      </p:sp>
      <p:sp>
        <p:nvSpPr>
          <p:cNvPr id="12" name="Text 4"/>
          <p:cNvSpPr/>
          <p:nvPr/>
        </p:nvSpPr>
        <p:spPr>
          <a:xfrm>
            <a:off x="431854" y="4686300"/>
            <a:ext cx="6134867" cy="863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Introduction</a:t>
            </a:r>
            <a:endParaRPr lang="en-US" sz="4800" dirty="0"/>
          </a:p>
        </p:txBody>
      </p:sp>
      <p:sp>
        <p:nvSpPr>
          <p:cNvPr id="13" name="Text 5"/>
          <p:cNvSpPr/>
          <p:nvPr/>
        </p:nvSpPr>
        <p:spPr>
          <a:xfrm>
            <a:off x="499596" y="54483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Extraordinary Realm</a:t>
            </a:r>
            <a:endParaRPr lang="en-US" sz="3200" dirty="0"/>
          </a:p>
        </p:txBody>
      </p:sp>
      <p:pic>
        <p:nvPicPr>
          <p:cNvPr id="14" name="Image 6" descr=" ">    </p:cNvPr>
          <p:cNvPicPr>
            <a:picLocks noChangeAspect="1"/>
          </p:cNvPicPr>
          <p:nvPr/>
        </p:nvPicPr>
        <p:blipFill>
          <a:blip r:embed="rId12"/>
          <a:stretch>
            <a:fillRect/>
          </a:stretch>
        </p:blipFill>
        <p:spPr>
          <a:xfrm>
            <a:off x="6769946" y="4521200"/>
            <a:ext cx="1625803" cy="1625600"/>
          </a:xfrm>
          <a:prstGeom prst="rect">
            <a:avLst/>
          </a:prstGeom>
        </p:spPr>
      </p:pic>
      <p:sp>
        <p:nvSpPr>
          <p:cNvPr id="15" name="Shape 6"/>
          <p:cNvSpPr/>
          <p:nvPr/>
        </p:nvSpPr>
        <p:spPr>
          <a:xfrm>
            <a:off x="6769946" y="4521200"/>
            <a:ext cx="1625803" cy="1625600"/>
          </a:xfrm>
          <a:prstGeom prst="roundRect">
            <a:avLst>
              <a:gd name="adj" fmla="val 781313"/>
            </a:avLst>
          </a:prstGeom>
          <a:noFill/>
          <a:ln w="50800">
            <a:solidFill>
              <a:srgbClr val="1500B1"/>
            </a:solidFill>
            <a:prstDash val="solid"/>
          </a:ln>
        </p:spPr>
      </p:sp>
      <p:sp>
        <p:nvSpPr>
          <p:cNvPr id="16" name="Text 7"/>
          <p:cNvSpPr/>
          <p:nvPr/>
        </p:nvSpPr>
        <p:spPr>
          <a:xfrm>
            <a:off x="7144643" y="49022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01</a:t>
            </a:r>
            <a:endParaRPr lang="en-US" sz="4800" dirty="0"/>
          </a:p>
        </p:txBody>
      </p:sp>
      <p:sp>
        <p:nvSpPr>
          <p:cNvPr id="17" name="Shape 8"/>
          <p:cNvSpPr/>
          <p:nvPr/>
        </p:nvSpPr>
        <p:spPr>
          <a:xfrm>
            <a:off x="15762670" y="4521200"/>
            <a:ext cx="7760670" cy="1625600"/>
          </a:xfrm>
          <a:prstGeom prst="rect">
            <a:avLst/>
          </a:prstGeom>
          <a:noFill/>
          <a:ln/>
        </p:spPr>
      </p:sp>
      <p:pic>
        <p:nvPicPr>
          <p:cNvPr id="18" name="Image 7" descr=" ">    </p:cNvPr>
          <p:cNvPicPr>
            <a:picLocks noChangeAspect="1"/>
          </p:cNvPicPr>
          <p:nvPr/>
        </p:nvPicPr>
        <p:blipFill>
          <a:blip r:embed="rId13"/>
          <a:stretch>
            <a:fillRect/>
          </a:stretch>
        </p:blipFill>
        <p:spPr>
          <a:xfrm>
            <a:off x="15762670" y="4521200"/>
            <a:ext cx="1625803" cy="1625600"/>
          </a:xfrm>
          <a:prstGeom prst="rect">
            <a:avLst/>
          </a:prstGeom>
        </p:spPr>
      </p:pic>
      <p:sp>
        <p:nvSpPr>
          <p:cNvPr id="19" name="Shape 9"/>
          <p:cNvSpPr/>
          <p:nvPr/>
        </p:nvSpPr>
        <p:spPr>
          <a:xfrm>
            <a:off x="15762670" y="4521200"/>
            <a:ext cx="1625803" cy="1625600"/>
          </a:xfrm>
          <a:prstGeom prst="roundRect">
            <a:avLst>
              <a:gd name="adj" fmla="val 781313"/>
            </a:avLst>
          </a:prstGeom>
          <a:noFill/>
          <a:ln w="50800">
            <a:solidFill>
              <a:srgbClr val="1500B1"/>
            </a:solidFill>
            <a:prstDash val="solid"/>
          </a:ln>
        </p:spPr>
      </p:sp>
      <p:sp>
        <p:nvSpPr>
          <p:cNvPr id="20" name="Text 10"/>
          <p:cNvSpPr/>
          <p:nvPr/>
        </p:nvSpPr>
        <p:spPr>
          <a:xfrm>
            <a:off x="16137367" y="49022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02</a:t>
            </a:r>
            <a:endParaRPr lang="en-US" sz="4800" dirty="0"/>
          </a:p>
        </p:txBody>
      </p:sp>
      <p:sp>
        <p:nvSpPr>
          <p:cNvPr id="21" name="Shape 11"/>
          <p:cNvSpPr/>
          <p:nvPr/>
        </p:nvSpPr>
        <p:spPr>
          <a:xfrm>
            <a:off x="17591699" y="4686300"/>
            <a:ext cx="5931641" cy="1295400"/>
          </a:xfrm>
          <a:prstGeom prst="rect">
            <a:avLst/>
          </a:prstGeom>
          <a:noFill/>
          <a:ln/>
        </p:spPr>
      </p:sp>
      <p:sp>
        <p:nvSpPr>
          <p:cNvPr id="22" name="Text 12"/>
          <p:cNvSpPr/>
          <p:nvPr/>
        </p:nvSpPr>
        <p:spPr>
          <a:xfrm>
            <a:off x="17591699" y="4686300"/>
            <a:ext cx="6134867"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Encounters</a:t>
            </a:r>
            <a:endParaRPr lang="en-US" sz="4800" dirty="0"/>
          </a:p>
        </p:txBody>
      </p:sp>
      <p:sp>
        <p:nvSpPr>
          <p:cNvPr id="23" name="Text 13"/>
          <p:cNvSpPr/>
          <p:nvPr/>
        </p:nvSpPr>
        <p:spPr>
          <a:xfrm>
            <a:off x="17591699" y="54483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Unicorn Sightings</a:t>
            </a:r>
            <a:endParaRPr lang="en-US" sz="3200" dirty="0"/>
          </a:p>
        </p:txBody>
      </p:sp>
      <p:sp>
        <p:nvSpPr>
          <p:cNvPr id="24" name="Shape 14"/>
          <p:cNvSpPr/>
          <p:nvPr/>
        </p:nvSpPr>
        <p:spPr>
          <a:xfrm>
            <a:off x="635079" y="7505700"/>
            <a:ext cx="7760670" cy="1625600"/>
          </a:xfrm>
          <a:prstGeom prst="rect">
            <a:avLst/>
          </a:prstGeom>
          <a:noFill/>
          <a:ln/>
        </p:spPr>
      </p:sp>
      <p:sp>
        <p:nvSpPr>
          <p:cNvPr id="25" name="Shape 15"/>
          <p:cNvSpPr/>
          <p:nvPr/>
        </p:nvSpPr>
        <p:spPr>
          <a:xfrm>
            <a:off x="635079" y="7670800"/>
            <a:ext cx="5931641" cy="1295400"/>
          </a:xfrm>
          <a:prstGeom prst="rect">
            <a:avLst/>
          </a:prstGeom>
          <a:noFill/>
          <a:ln/>
        </p:spPr>
      </p:sp>
      <p:sp>
        <p:nvSpPr>
          <p:cNvPr id="26" name="Text 16"/>
          <p:cNvSpPr/>
          <p:nvPr/>
        </p:nvSpPr>
        <p:spPr>
          <a:xfrm>
            <a:off x="431854" y="7670800"/>
            <a:ext cx="6134867" cy="863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Wonders</a:t>
            </a:r>
            <a:endParaRPr lang="en-US" sz="4800" dirty="0"/>
          </a:p>
        </p:txBody>
      </p:sp>
      <p:sp>
        <p:nvSpPr>
          <p:cNvPr id="27" name="Text 17"/>
          <p:cNvSpPr/>
          <p:nvPr/>
        </p:nvSpPr>
        <p:spPr>
          <a:xfrm>
            <a:off x="499596" y="84328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Wishes Granted</a:t>
            </a:r>
            <a:endParaRPr lang="en-US" sz="3200" dirty="0"/>
          </a:p>
        </p:txBody>
      </p:sp>
      <p:pic>
        <p:nvPicPr>
          <p:cNvPr id="28" name="Image 8" descr=" ">    </p:cNvPr>
          <p:cNvPicPr>
            <a:picLocks noChangeAspect="1"/>
          </p:cNvPicPr>
          <p:nvPr/>
        </p:nvPicPr>
        <p:blipFill>
          <a:blip r:embed="rId14"/>
          <a:stretch>
            <a:fillRect/>
          </a:stretch>
        </p:blipFill>
        <p:spPr>
          <a:xfrm>
            <a:off x="6769946" y="7505700"/>
            <a:ext cx="1625803" cy="1625600"/>
          </a:xfrm>
          <a:prstGeom prst="rect">
            <a:avLst/>
          </a:prstGeom>
        </p:spPr>
      </p:pic>
      <p:sp>
        <p:nvSpPr>
          <p:cNvPr id="29" name="Shape 18"/>
          <p:cNvSpPr/>
          <p:nvPr/>
        </p:nvSpPr>
        <p:spPr>
          <a:xfrm>
            <a:off x="6769946" y="7505700"/>
            <a:ext cx="1625803" cy="1625600"/>
          </a:xfrm>
          <a:prstGeom prst="roundRect">
            <a:avLst>
              <a:gd name="adj" fmla="val 781313"/>
            </a:avLst>
          </a:prstGeom>
          <a:noFill/>
          <a:ln w="50800">
            <a:solidFill>
              <a:srgbClr val="1500B1"/>
            </a:solidFill>
            <a:prstDash val="solid"/>
          </a:ln>
        </p:spPr>
      </p:sp>
      <p:sp>
        <p:nvSpPr>
          <p:cNvPr id="30" name="Text 19"/>
          <p:cNvSpPr/>
          <p:nvPr/>
        </p:nvSpPr>
        <p:spPr>
          <a:xfrm>
            <a:off x="7144643" y="78867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03</a:t>
            </a:r>
            <a:endParaRPr lang="en-US" sz="4800" dirty="0"/>
          </a:p>
        </p:txBody>
      </p:sp>
      <p:sp>
        <p:nvSpPr>
          <p:cNvPr id="31" name="Shape 20"/>
          <p:cNvSpPr/>
          <p:nvPr/>
        </p:nvSpPr>
        <p:spPr>
          <a:xfrm>
            <a:off x="15762670" y="7505700"/>
            <a:ext cx="7760670" cy="1625600"/>
          </a:xfrm>
          <a:prstGeom prst="rect">
            <a:avLst/>
          </a:prstGeom>
          <a:noFill/>
          <a:ln/>
        </p:spPr>
      </p:sp>
      <p:pic>
        <p:nvPicPr>
          <p:cNvPr id="32" name="Image 9" descr=" ">    </p:cNvPr>
          <p:cNvPicPr>
            <a:picLocks noChangeAspect="1"/>
          </p:cNvPicPr>
          <p:nvPr/>
        </p:nvPicPr>
        <p:blipFill>
          <a:blip r:embed="rId15"/>
          <a:stretch>
            <a:fillRect/>
          </a:stretch>
        </p:blipFill>
        <p:spPr>
          <a:xfrm>
            <a:off x="15762670" y="7505700"/>
            <a:ext cx="1625803" cy="1625600"/>
          </a:xfrm>
          <a:prstGeom prst="rect">
            <a:avLst/>
          </a:prstGeom>
        </p:spPr>
      </p:pic>
      <p:sp>
        <p:nvSpPr>
          <p:cNvPr id="33" name="Shape 21"/>
          <p:cNvSpPr/>
          <p:nvPr/>
        </p:nvSpPr>
        <p:spPr>
          <a:xfrm>
            <a:off x="15762670" y="7505700"/>
            <a:ext cx="1625803" cy="1625600"/>
          </a:xfrm>
          <a:prstGeom prst="roundRect">
            <a:avLst>
              <a:gd name="adj" fmla="val 781313"/>
            </a:avLst>
          </a:prstGeom>
          <a:noFill/>
          <a:ln w="50800">
            <a:solidFill>
              <a:srgbClr val="1500B1"/>
            </a:solidFill>
            <a:prstDash val="solid"/>
          </a:ln>
        </p:spPr>
      </p:sp>
      <p:sp>
        <p:nvSpPr>
          <p:cNvPr id="34" name="Text 22"/>
          <p:cNvSpPr/>
          <p:nvPr/>
        </p:nvSpPr>
        <p:spPr>
          <a:xfrm>
            <a:off x="16137367" y="78867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04</a:t>
            </a:r>
            <a:endParaRPr lang="en-US" sz="4800" dirty="0"/>
          </a:p>
        </p:txBody>
      </p:sp>
      <p:sp>
        <p:nvSpPr>
          <p:cNvPr id="35" name="Shape 23"/>
          <p:cNvSpPr/>
          <p:nvPr/>
        </p:nvSpPr>
        <p:spPr>
          <a:xfrm>
            <a:off x="17591699" y="7670800"/>
            <a:ext cx="5931641" cy="1295400"/>
          </a:xfrm>
          <a:prstGeom prst="rect">
            <a:avLst/>
          </a:prstGeom>
          <a:noFill/>
          <a:ln/>
        </p:spPr>
      </p:sp>
      <p:sp>
        <p:nvSpPr>
          <p:cNvPr id="36" name="Text 24"/>
          <p:cNvSpPr/>
          <p:nvPr/>
        </p:nvSpPr>
        <p:spPr>
          <a:xfrm>
            <a:off x="17591699" y="7670800"/>
            <a:ext cx="6134867"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Magic</a:t>
            </a:r>
            <a:endParaRPr lang="en-US" sz="4800" dirty="0"/>
          </a:p>
        </p:txBody>
      </p:sp>
      <p:sp>
        <p:nvSpPr>
          <p:cNvPr id="37" name="Text 25"/>
          <p:cNvSpPr/>
          <p:nvPr/>
        </p:nvSpPr>
        <p:spPr>
          <a:xfrm>
            <a:off x="17591699" y="84328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Spellcasting</a:t>
            </a:r>
            <a:endParaRPr lang="en-US" sz="3200" dirty="0"/>
          </a:p>
        </p:txBody>
      </p:sp>
      <p:sp>
        <p:nvSpPr>
          <p:cNvPr id="38" name="Shape 26"/>
          <p:cNvSpPr/>
          <p:nvPr/>
        </p:nvSpPr>
        <p:spPr>
          <a:xfrm>
            <a:off x="635079" y="10490200"/>
            <a:ext cx="7760670" cy="1625600"/>
          </a:xfrm>
          <a:prstGeom prst="rect">
            <a:avLst/>
          </a:prstGeom>
          <a:noFill/>
          <a:ln/>
        </p:spPr>
      </p:sp>
      <p:sp>
        <p:nvSpPr>
          <p:cNvPr id="39" name="Shape 27"/>
          <p:cNvSpPr/>
          <p:nvPr/>
        </p:nvSpPr>
        <p:spPr>
          <a:xfrm>
            <a:off x="635079" y="10655300"/>
            <a:ext cx="5931641" cy="1295400"/>
          </a:xfrm>
          <a:prstGeom prst="rect">
            <a:avLst/>
          </a:prstGeom>
          <a:noFill/>
          <a:ln/>
        </p:spPr>
      </p:sp>
      <p:sp>
        <p:nvSpPr>
          <p:cNvPr id="40" name="Text 28"/>
          <p:cNvSpPr/>
          <p:nvPr/>
        </p:nvSpPr>
        <p:spPr>
          <a:xfrm>
            <a:off x="431854" y="10655300"/>
            <a:ext cx="6134867" cy="863600"/>
          </a:xfrm>
          <a:prstGeom prst="rect">
            <a:avLst/>
          </a:prstGeom>
          <a:noFill/>
          <a:ln/>
        </p:spPr>
        <p:txBody>
          <a:bodyPr wrap="square" lIns="0" tIns="0" rIns="0" bIns="0" rtlCol="0" anchor="t"/>
          <a:lstStyle/>
          <a:p>
            <a:pPr algn="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Adventure</a:t>
            </a:r>
            <a:endParaRPr lang="en-US" sz="4800" dirty="0"/>
          </a:p>
        </p:txBody>
      </p:sp>
      <p:sp>
        <p:nvSpPr>
          <p:cNvPr id="41" name="Text 29"/>
          <p:cNvSpPr/>
          <p:nvPr/>
        </p:nvSpPr>
        <p:spPr>
          <a:xfrm>
            <a:off x="499596" y="11417300"/>
            <a:ext cx="6067125" cy="6688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Happily Ever After</a:t>
            </a:r>
            <a:endParaRPr lang="en-US" sz="3200" dirty="0"/>
          </a:p>
        </p:txBody>
      </p:sp>
      <p:pic>
        <p:nvPicPr>
          <p:cNvPr id="42" name="Image 10" descr=" ">    </p:cNvPr>
          <p:cNvPicPr>
            <a:picLocks noChangeAspect="1"/>
          </p:cNvPicPr>
          <p:nvPr/>
        </p:nvPicPr>
        <p:blipFill>
          <a:blip r:embed="rId16"/>
          <a:stretch>
            <a:fillRect/>
          </a:stretch>
        </p:blipFill>
        <p:spPr>
          <a:xfrm>
            <a:off x="6769946" y="10490200"/>
            <a:ext cx="1625803" cy="1625600"/>
          </a:xfrm>
          <a:prstGeom prst="rect">
            <a:avLst/>
          </a:prstGeom>
        </p:spPr>
      </p:pic>
      <p:sp>
        <p:nvSpPr>
          <p:cNvPr id="43" name="Shape 30"/>
          <p:cNvSpPr/>
          <p:nvPr/>
        </p:nvSpPr>
        <p:spPr>
          <a:xfrm>
            <a:off x="6769946" y="10490200"/>
            <a:ext cx="1625803" cy="1625600"/>
          </a:xfrm>
          <a:prstGeom prst="roundRect">
            <a:avLst>
              <a:gd name="adj" fmla="val 781313"/>
            </a:avLst>
          </a:prstGeom>
          <a:noFill/>
          <a:ln w="50800">
            <a:solidFill>
              <a:srgbClr val="1500B1"/>
            </a:solidFill>
            <a:prstDash val="solid"/>
          </a:ln>
        </p:spPr>
      </p:sp>
      <p:sp>
        <p:nvSpPr>
          <p:cNvPr id="44" name="Text 31"/>
          <p:cNvSpPr/>
          <p:nvPr/>
        </p:nvSpPr>
        <p:spPr>
          <a:xfrm>
            <a:off x="7144643" y="108712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05</a:t>
            </a:r>
            <a:endParaRPr lang="en-US" sz="4800" dirty="0"/>
          </a:p>
        </p:txBody>
      </p:sp>
      <p:sp>
        <p:nvSpPr>
          <p:cNvPr id="45" name="Shape 32"/>
          <p:cNvSpPr/>
          <p:nvPr/>
        </p:nvSpPr>
        <p:spPr>
          <a:xfrm>
            <a:off x="15762670" y="10490200"/>
            <a:ext cx="7760670" cy="1625600"/>
          </a:xfrm>
          <a:prstGeom prst="rect">
            <a:avLst/>
          </a:prstGeom>
          <a:noFill/>
          <a:ln/>
        </p:spPr>
      </p:sp>
      <p:pic>
        <p:nvPicPr>
          <p:cNvPr id="46" name="Image 11" descr=" ">    </p:cNvPr>
          <p:cNvPicPr>
            <a:picLocks noChangeAspect="1"/>
          </p:cNvPicPr>
          <p:nvPr/>
        </p:nvPicPr>
        <p:blipFill>
          <a:blip r:embed="rId17"/>
          <a:stretch>
            <a:fillRect/>
          </a:stretch>
        </p:blipFill>
        <p:spPr>
          <a:xfrm>
            <a:off x="15762670" y="10490200"/>
            <a:ext cx="1625803" cy="1625600"/>
          </a:xfrm>
          <a:prstGeom prst="rect">
            <a:avLst/>
          </a:prstGeom>
        </p:spPr>
      </p:pic>
      <p:sp>
        <p:nvSpPr>
          <p:cNvPr id="47" name="Shape 33"/>
          <p:cNvSpPr/>
          <p:nvPr/>
        </p:nvSpPr>
        <p:spPr>
          <a:xfrm>
            <a:off x="15762670" y="10490200"/>
            <a:ext cx="1625803" cy="1625600"/>
          </a:xfrm>
          <a:prstGeom prst="roundRect">
            <a:avLst>
              <a:gd name="adj" fmla="val 781313"/>
            </a:avLst>
          </a:prstGeom>
          <a:noFill/>
          <a:ln w="50800">
            <a:solidFill>
              <a:srgbClr val="1500B1"/>
            </a:solidFill>
            <a:prstDash val="solid"/>
          </a:ln>
        </p:spPr>
      </p:sp>
      <p:sp>
        <p:nvSpPr>
          <p:cNvPr id="48" name="Text 34"/>
          <p:cNvSpPr/>
          <p:nvPr/>
        </p:nvSpPr>
        <p:spPr>
          <a:xfrm>
            <a:off x="16137367" y="10871200"/>
            <a:ext cx="876410" cy="863600"/>
          </a:xfrm>
          <a:prstGeom prst="rect">
            <a:avLst/>
          </a:prstGeom>
          <a:noFill/>
          <a:ln/>
        </p:spPr>
        <p:txBody>
          <a:bodyPr wrap="square" lIns="0" tIns="0" rIns="0" bIns="0" rtlCol="0" anchor="ctr"/>
          <a:lstStyle/>
          <a:p>
            <a:pPr algn="ctr" indent="0" marL="0">
              <a:buNone/>
            </a:pPr>
            <a:r>
              <a:rPr lang="en-US" sz="4800" dirty="0">
                <a:solidFill>
                  <a:srgbClr val="1500B1">
                    <a:alpha val="100000"/>
                  </a:srgbClr>
                </a:solidFill>
                <a:latin typeface="Orelega One Regular" pitchFamily="34" charset="0"/>
                <a:ea typeface="Orelega One Regular" pitchFamily="34" charset="-122"/>
                <a:cs typeface="Orelega One Regular" pitchFamily="34" charset="-120"/>
              </a:rPr>
              <a:t>06</a:t>
            </a:r>
            <a:endParaRPr lang="en-US" sz="4800" dirty="0"/>
          </a:p>
        </p:txBody>
      </p:sp>
      <p:sp>
        <p:nvSpPr>
          <p:cNvPr id="49" name="Shape 35"/>
          <p:cNvSpPr/>
          <p:nvPr/>
        </p:nvSpPr>
        <p:spPr>
          <a:xfrm>
            <a:off x="17591699" y="10655300"/>
            <a:ext cx="5931641" cy="1295400"/>
          </a:xfrm>
          <a:prstGeom prst="rect">
            <a:avLst/>
          </a:prstGeom>
          <a:noFill/>
          <a:ln/>
        </p:spPr>
      </p:sp>
      <p:sp>
        <p:nvSpPr>
          <p:cNvPr id="50" name="Text 36"/>
          <p:cNvSpPr/>
          <p:nvPr/>
        </p:nvSpPr>
        <p:spPr>
          <a:xfrm>
            <a:off x="17591699" y="10655300"/>
            <a:ext cx="6134867"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Conclusion</a:t>
            </a:r>
            <a:endParaRPr lang="en-US" sz="4800" dirty="0"/>
          </a:p>
        </p:txBody>
      </p:sp>
      <p:sp>
        <p:nvSpPr>
          <p:cNvPr id="51" name="Text 37"/>
          <p:cNvSpPr/>
          <p:nvPr/>
        </p:nvSpPr>
        <p:spPr>
          <a:xfrm>
            <a:off x="17591699" y="11417300"/>
            <a:ext cx="6067125" cy="668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3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2959470" y="2743200"/>
            <a:ext cx="14780414" cy="14435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Realm of the Extraordinary</a:t>
            </a:r>
            <a:endParaRPr lang="en-US" sz="8000" dirty="0"/>
          </a:p>
        </p:txBody>
      </p:sp>
      <p:sp>
        <p:nvSpPr>
          <p:cNvPr id="10" name="Text 2"/>
          <p:cNvSpPr/>
          <p:nvPr/>
        </p:nvSpPr>
        <p:spPr>
          <a:xfrm>
            <a:off x="2959470"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3"/>
          <p:cNvSpPr/>
          <p:nvPr/>
        </p:nvSpPr>
        <p:spPr>
          <a:xfrm>
            <a:off x="12701588" y="4737100"/>
            <a:ext cx="8861474" cy="5469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64"/>
            <a:ext cx="3283329" cy="16925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0"/>
            <a:ext cx="24387048" cy="8305800"/>
          </a:xfrm>
          <a:prstGeom prst="rect">
            <a:avLst/>
          </a:prstGeom>
        </p:spPr>
      </p:pic>
      <p:sp>
        <p:nvSpPr>
          <p:cNvPr id="8" name="Shape 1"/>
          <p:cNvSpPr/>
          <p:nvPr/>
        </p:nvSpPr>
        <p:spPr>
          <a:xfrm>
            <a:off x="1816327" y="9499600"/>
            <a:ext cx="9907238" cy="24638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16327" y="9918700"/>
            <a:ext cx="1519297" cy="1625600"/>
          </a:xfrm>
          <a:prstGeom prst="rect">
            <a:avLst/>
          </a:prstGeom>
        </p:spPr>
      </p:pic>
      <p:sp>
        <p:nvSpPr>
          <p:cNvPr id="10" name="Shape 2"/>
          <p:cNvSpPr/>
          <p:nvPr/>
        </p:nvSpPr>
        <p:spPr>
          <a:xfrm>
            <a:off x="3742075" y="9499600"/>
            <a:ext cx="7981490" cy="2463800"/>
          </a:xfrm>
          <a:prstGeom prst="rect">
            <a:avLst/>
          </a:prstGeom>
          <a:noFill/>
          <a:ln/>
        </p:spPr>
      </p:sp>
      <p:sp>
        <p:nvSpPr>
          <p:cNvPr id="11" name="Text 3"/>
          <p:cNvSpPr/>
          <p:nvPr/>
        </p:nvSpPr>
        <p:spPr>
          <a:xfrm>
            <a:off x="3742075" y="9499600"/>
            <a:ext cx="8184715"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Unicorn Sightings</a:t>
            </a:r>
            <a:endParaRPr lang="en-US" sz="4800" dirty="0"/>
          </a:p>
        </p:txBody>
      </p:sp>
      <p:sp>
        <p:nvSpPr>
          <p:cNvPr id="12" name="Text 4"/>
          <p:cNvSpPr/>
          <p:nvPr/>
        </p:nvSpPr>
        <p:spPr>
          <a:xfrm>
            <a:off x="3742075" y="10363200"/>
            <a:ext cx="8116973"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sp>
        <p:nvSpPr>
          <p:cNvPr id="13" name="Shape 5"/>
          <p:cNvSpPr/>
          <p:nvPr/>
        </p:nvSpPr>
        <p:spPr>
          <a:xfrm>
            <a:off x="12676184" y="9499600"/>
            <a:ext cx="9907238" cy="2463800"/>
          </a:xfrm>
          <a:prstGeom prst="rect">
            <a:avLst/>
          </a:prstGeom>
          <a:noFill/>
          <a:ln/>
        </p:spPr>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76184" y="9918700"/>
            <a:ext cx="1492430" cy="1625600"/>
          </a:xfrm>
          <a:prstGeom prst="rect">
            <a:avLst/>
          </a:prstGeom>
        </p:spPr>
      </p:pic>
      <p:sp>
        <p:nvSpPr>
          <p:cNvPr id="15" name="Shape 6"/>
          <p:cNvSpPr/>
          <p:nvPr/>
        </p:nvSpPr>
        <p:spPr>
          <a:xfrm>
            <a:off x="14575062" y="9499600"/>
            <a:ext cx="8008359" cy="2463800"/>
          </a:xfrm>
          <a:prstGeom prst="rect">
            <a:avLst/>
          </a:prstGeom>
          <a:noFill/>
          <a:ln/>
        </p:spPr>
      </p:sp>
      <p:sp>
        <p:nvSpPr>
          <p:cNvPr id="16" name="Text 7"/>
          <p:cNvSpPr/>
          <p:nvPr/>
        </p:nvSpPr>
        <p:spPr>
          <a:xfrm>
            <a:off x="14575062" y="9499600"/>
            <a:ext cx="8211585"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Dragon Taming</a:t>
            </a:r>
            <a:endParaRPr lang="en-US" sz="4800" dirty="0"/>
          </a:p>
        </p:txBody>
      </p:sp>
      <p:sp>
        <p:nvSpPr>
          <p:cNvPr id="17" name="Text 8"/>
          <p:cNvSpPr/>
          <p:nvPr/>
        </p:nvSpPr>
        <p:spPr>
          <a:xfrm>
            <a:off x="14575062" y="10363200"/>
            <a:ext cx="8143843"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04838" y="101600"/>
            <a:ext cx="1536892" cy="17653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04400" y="393700"/>
            <a:ext cx="3670759" cy="596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6889" y="393700"/>
            <a:ext cx="723990" cy="5969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529191" y="11303000"/>
            <a:ext cx="2857857" cy="24130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914514" y="3492500"/>
            <a:ext cx="7023978" cy="8763000"/>
          </a:xfrm>
          <a:prstGeom prst="rect">
            <a:avLst/>
          </a:prstGeom>
          <a:noFill/>
          <a:ln/>
        </p:spPr>
      </p:sp>
      <p:sp>
        <p:nvSpPr>
          <p:cNvPr id="9" name="Shape 2"/>
          <p:cNvSpPr/>
          <p:nvPr/>
        </p:nvSpPr>
        <p:spPr>
          <a:xfrm>
            <a:off x="914514" y="3492500"/>
            <a:ext cx="4750394" cy="660400"/>
          </a:xfrm>
          <a:prstGeom prst="rect">
            <a:avLst/>
          </a:prstGeom>
          <a:noFill/>
          <a:ln/>
        </p:spPr>
      </p:sp>
      <p:sp>
        <p:nvSpPr>
          <p:cNvPr id="10" name="Text 3"/>
          <p:cNvSpPr/>
          <p:nvPr/>
        </p:nvSpPr>
        <p:spPr>
          <a:xfrm>
            <a:off x="914514" y="3492500"/>
            <a:ext cx="4953619"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Unicorn Sightings</a:t>
            </a:r>
            <a:endParaRPr lang="en-US" sz="4800" dirty="0"/>
          </a:p>
        </p:txBody>
      </p:sp>
      <p:sp>
        <p:nvSpPr>
          <p:cNvPr id="11" name="Shape 4"/>
          <p:cNvSpPr/>
          <p:nvPr/>
        </p:nvSpPr>
        <p:spPr>
          <a:xfrm>
            <a:off x="914514" y="4762500"/>
            <a:ext cx="7023978" cy="1600200"/>
          </a:xfrm>
          <a:prstGeom prst="rect">
            <a:avLst/>
          </a:prstGeom>
          <a:noFill/>
          <a:ln/>
        </p:spPr>
      </p:sp>
      <p:sp>
        <p:nvSpPr>
          <p:cNvPr id="12" name="Text 5"/>
          <p:cNvSpPr/>
          <p:nvPr/>
        </p:nvSpPr>
        <p:spPr>
          <a:xfrm>
            <a:off x="914514" y="47625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514" y="6972300"/>
            <a:ext cx="7023978" cy="5283200"/>
          </a:xfrm>
          <a:prstGeom prst="rect">
            <a:avLst/>
          </a:prstGeom>
        </p:spPr>
      </p:pic>
      <p:sp>
        <p:nvSpPr>
          <p:cNvPr id="14" name="Shape 6"/>
          <p:cNvSpPr/>
          <p:nvPr/>
        </p:nvSpPr>
        <p:spPr>
          <a:xfrm>
            <a:off x="15826178" y="3492500"/>
            <a:ext cx="7023978" cy="8763000"/>
          </a:xfrm>
          <a:prstGeom prst="rect">
            <a:avLst/>
          </a:prstGeom>
          <a:noFill/>
          <a:ln/>
        </p:spPr>
      </p:sp>
      <p:sp>
        <p:nvSpPr>
          <p:cNvPr id="15" name="Shape 7"/>
          <p:cNvSpPr/>
          <p:nvPr/>
        </p:nvSpPr>
        <p:spPr>
          <a:xfrm>
            <a:off x="15826178" y="3492500"/>
            <a:ext cx="4750394" cy="660400"/>
          </a:xfrm>
          <a:prstGeom prst="rect">
            <a:avLst/>
          </a:prstGeom>
          <a:noFill/>
          <a:ln/>
        </p:spPr>
      </p:sp>
      <p:sp>
        <p:nvSpPr>
          <p:cNvPr id="16" name="Text 8"/>
          <p:cNvSpPr/>
          <p:nvPr/>
        </p:nvSpPr>
        <p:spPr>
          <a:xfrm>
            <a:off x="15826178" y="3492500"/>
            <a:ext cx="4953619"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Unicorn Sightings</a:t>
            </a:r>
            <a:endParaRPr lang="en-US" sz="4800" dirty="0"/>
          </a:p>
        </p:txBody>
      </p:sp>
      <p:sp>
        <p:nvSpPr>
          <p:cNvPr id="17" name="Shape 9"/>
          <p:cNvSpPr/>
          <p:nvPr/>
        </p:nvSpPr>
        <p:spPr>
          <a:xfrm>
            <a:off x="15826178" y="4762500"/>
            <a:ext cx="7023978" cy="1600200"/>
          </a:xfrm>
          <a:prstGeom prst="rect">
            <a:avLst/>
          </a:prstGeom>
          <a:noFill/>
          <a:ln/>
        </p:spPr>
      </p:sp>
      <p:sp>
        <p:nvSpPr>
          <p:cNvPr id="18" name="Text 10"/>
          <p:cNvSpPr/>
          <p:nvPr/>
        </p:nvSpPr>
        <p:spPr>
          <a:xfrm>
            <a:off x="15826178" y="47625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record of the number of unicorns spotted in the fantasy realm and the beauty and mystery.</a:t>
            </a:r>
            <a:endParaRPr lang="en-US" sz="3200" dirty="0"/>
          </a:p>
        </p:txBody>
      </p:sp>
      <p:pic>
        <p:nvPicPr>
          <p:cNvPr id="1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26178" y="6972300"/>
            <a:ext cx="7023978" cy="5283200"/>
          </a:xfrm>
          <a:prstGeom prst="rect">
            <a:avLst/>
          </a:prstGeom>
        </p:spPr>
      </p:pic>
      <p:sp>
        <p:nvSpPr>
          <p:cNvPr id="20" name="Shape 11"/>
          <p:cNvSpPr/>
          <p:nvPr/>
        </p:nvSpPr>
        <p:spPr>
          <a:xfrm>
            <a:off x="8370346" y="1498600"/>
            <a:ext cx="7023978" cy="8763000"/>
          </a:xfrm>
          <a:prstGeom prst="rect">
            <a:avLst/>
          </a:prstGeom>
          <a:noFill/>
          <a:ln/>
        </p:spPr>
      </p:sp>
      <p:sp>
        <p:nvSpPr>
          <p:cNvPr id="21" name="Shape 12"/>
          <p:cNvSpPr/>
          <p:nvPr/>
        </p:nvSpPr>
        <p:spPr>
          <a:xfrm>
            <a:off x="8370346" y="1498600"/>
            <a:ext cx="4115314" cy="660400"/>
          </a:xfrm>
          <a:prstGeom prst="rect">
            <a:avLst/>
          </a:prstGeom>
          <a:noFill/>
          <a:ln/>
        </p:spPr>
      </p:sp>
      <p:sp>
        <p:nvSpPr>
          <p:cNvPr id="22" name="Text 13"/>
          <p:cNvSpPr/>
          <p:nvPr/>
        </p:nvSpPr>
        <p:spPr>
          <a:xfrm>
            <a:off x="8370346" y="1498600"/>
            <a:ext cx="4318540"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Dragon Taming</a:t>
            </a:r>
            <a:endParaRPr lang="en-US" sz="4800" dirty="0"/>
          </a:p>
        </p:txBody>
      </p:sp>
      <p:sp>
        <p:nvSpPr>
          <p:cNvPr id="23" name="Shape 14"/>
          <p:cNvSpPr/>
          <p:nvPr/>
        </p:nvSpPr>
        <p:spPr>
          <a:xfrm>
            <a:off x="8370346" y="2768600"/>
            <a:ext cx="7023978" cy="1600200"/>
          </a:xfrm>
          <a:prstGeom prst="rect">
            <a:avLst/>
          </a:prstGeom>
          <a:noFill/>
          <a:ln/>
        </p:spPr>
      </p:sp>
      <p:sp>
        <p:nvSpPr>
          <p:cNvPr id="24" name="Text 15"/>
          <p:cNvSpPr/>
          <p:nvPr/>
        </p:nvSpPr>
        <p:spPr>
          <a:xfrm>
            <a:off x="8370346" y="2768600"/>
            <a:ext cx="7159461" cy="1735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closer look at the art of taming dragons and the brave adventurers who take on these creatures.</a:t>
            </a:r>
            <a:endParaRPr lang="en-US" sz="3200" dirty="0"/>
          </a:p>
        </p:txBody>
      </p:sp>
      <p:pic>
        <p:nvPicPr>
          <p:cNvPr id="2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70346" y="4978400"/>
            <a:ext cx="7023978" cy="5283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077784" y="6616700"/>
            <a:ext cx="5309264" cy="63896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807700"/>
            <a:ext cx="2782516" cy="2908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01646" y="0"/>
            <a:ext cx="2142980" cy="151968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3607251" cy="27305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1489" y="4419600"/>
            <a:ext cx="495362" cy="4953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0683" y="5664200"/>
            <a:ext cx="609676" cy="6096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65521" y="2540000"/>
            <a:ext cx="3873984" cy="2870200"/>
          </a:xfrm>
          <a:prstGeom prst="rect">
            <a:avLst/>
          </a:prstGeom>
        </p:spPr>
      </p:pic>
      <p:sp>
        <p:nvSpPr>
          <p:cNvPr id="11" name="Shape 1"/>
          <p:cNvSpPr/>
          <p:nvPr/>
        </p:nvSpPr>
        <p:spPr>
          <a:xfrm>
            <a:off x="5842730" y="4229100"/>
            <a:ext cx="13603400" cy="4102100"/>
          </a:xfrm>
          <a:prstGeom prst="rect">
            <a:avLst/>
          </a:prstGeom>
          <a:noFill/>
          <a:ln/>
        </p:spPr>
      </p:sp>
      <p:sp>
        <p:nvSpPr>
          <p:cNvPr id="12" name="Text 2"/>
          <p:cNvSpPr/>
          <p:nvPr/>
        </p:nvSpPr>
        <p:spPr>
          <a:xfrm>
            <a:off x="5842730" y="4229100"/>
            <a:ext cx="13806626" cy="350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5495937" y="7835900"/>
            <a:ext cx="4102613" cy="647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Orelega One Regular" pitchFamily="34" charset="0"/>
                <a:ea typeface="Orelega One Regular" pitchFamily="34" charset="-122"/>
                <a:cs typeface="Orelega On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87486" y="12890500"/>
            <a:ext cx="2083060" cy="4699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6448" y="10718800"/>
            <a:ext cx="2400600" cy="299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87522" y="12283554"/>
            <a:ext cx="1281759" cy="1432446"/>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778984" cy="2232533"/>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50569" y="0"/>
            <a:ext cx="2083060" cy="10414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4191" y="1866900"/>
            <a:ext cx="7595549" cy="101473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5667" y="1866900"/>
            <a:ext cx="5728416" cy="10147300"/>
          </a:xfrm>
          <a:prstGeom prst="rect">
            <a:avLst/>
          </a:prstGeom>
        </p:spPr>
      </p:pic>
      <p:sp>
        <p:nvSpPr>
          <p:cNvPr id="11" name="Shape 1"/>
          <p:cNvSpPr/>
          <p:nvPr/>
        </p:nvSpPr>
        <p:spPr>
          <a:xfrm>
            <a:off x="16004000" y="3111500"/>
            <a:ext cx="7163695" cy="2032000"/>
          </a:xfrm>
          <a:prstGeom prst="rect">
            <a:avLst/>
          </a:prstGeom>
          <a:noFill/>
          <a:ln/>
        </p:spPr>
      </p:sp>
      <p:sp>
        <p:nvSpPr>
          <p:cNvPr id="12" name="Text 2"/>
          <p:cNvSpPr/>
          <p:nvPr/>
        </p:nvSpPr>
        <p:spPr>
          <a:xfrm>
            <a:off x="16004000" y="3111500"/>
            <a:ext cx="7366921"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Dragon Taming Technique</a:t>
            </a:r>
            <a:endParaRPr lang="en-US" sz="4800" dirty="0"/>
          </a:p>
        </p:txBody>
      </p:sp>
      <p:sp>
        <p:nvSpPr>
          <p:cNvPr id="13" name="Text 3"/>
          <p:cNvSpPr/>
          <p:nvPr/>
        </p:nvSpPr>
        <p:spPr>
          <a:xfrm>
            <a:off x="16004000" y="40767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A guide to taming and caring for dragons in the realm of magic.</a:t>
            </a:r>
            <a:endParaRPr lang="en-US" sz="3200" dirty="0"/>
          </a:p>
        </p:txBody>
      </p:sp>
      <p:sp>
        <p:nvSpPr>
          <p:cNvPr id="14" name="Shape 4"/>
          <p:cNvSpPr/>
          <p:nvPr/>
        </p:nvSpPr>
        <p:spPr>
          <a:xfrm>
            <a:off x="16004000" y="6540500"/>
            <a:ext cx="7163695" cy="2692400"/>
          </a:xfrm>
          <a:prstGeom prst="rect">
            <a:avLst/>
          </a:prstGeom>
          <a:noFill/>
          <a:ln/>
        </p:spPr>
      </p:sp>
      <p:sp>
        <p:nvSpPr>
          <p:cNvPr id="15" name="Text 5"/>
          <p:cNvSpPr/>
          <p:nvPr/>
        </p:nvSpPr>
        <p:spPr>
          <a:xfrm>
            <a:off x="16004000" y="6540500"/>
            <a:ext cx="7366921" cy="1524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The Art of Unicorn Sighting</a:t>
            </a:r>
            <a:endParaRPr lang="en-US" sz="4800" dirty="0"/>
          </a:p>
        </p:txBody>
      </p:sp>
      <p:sp>
        <p:nvSpPr>
          <p:cNvPr id="16" name="Text 6"/>
          <p:cNvSpPr/>
          <p:nvPr/>
        </p:nvSpPr>
        <p:spPr>
          <a:xfrm>
            <a:off x="16004000" y="8166100"/>
            <a:ext cx="7299179" cy="1202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556" y="9664700"/>
            <a:ext cx="3632654" cy="36322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79597" y="862670"/>
            <a:ext cx="3283329" cy="169253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68734" y="317500"/>
            <a:ext cx="2654632" cy="2641600"/>
          </a:xfrm>
          <a:prstGeom prst="rect">
            <a:avLst/>
          </a:prstGeom>
        </p:spPr>
      </p:pic>
      <p:sp>
        <p:nvSpPr>
          <p:cNvPr id="5" name="Text 0"/>
          <p:cNvSpPr/>
          <p:nvPr/>
        </p:nvSpPr>
        <p:spPr>
          <a:xfrm>
            <a:off x="2091528" y="1574800"/>
            <a:ext cx="20216693" cy="14435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Orelega One Regular" pitchFamily="34" charset="0"/>
                <a:ea typeface="Orelega One Regular" pitchFamily="34" charset="-122"/>
                <a:cs typeface="Orelega One Regular" pitchFamily="34" charset="-120"/>
              </a:rPr>
              <a:t>The Magic of Dragons: A Research</a:t>
            </a:r>
            <a:endParaRPr lang="en-US" sz="8000" dirty="0"/>
          </a:p>
        </p:txBody>
      </p:sp>
      <p:sp>
        <p:nvSpPr>
          <p:cNvPr id="6" name="Shape 1"/>
          <p:cNvSpPr/>
          <p:nvPr/>
        </p:nvSpPr>
        <p:spPr>
          <a:xfrm>
            <a:off x="14352794" y="4025900"/>
            <a:ext cx="6642930" cy="7607300"/>
          </a:xfrm>
          <a:prstGeom prst="rect">
            <a:avLst/>
          </a:prstGeom>
          <a:noFill/>
          <a:ln/>
        </p:spPr>
      </p:sp>
      <p:sp>
        <p:nvSpPr>
          <p:cNvPr id="7" name="Text 2"/>
          <p:cNvSpPr/>
          <p:nvPr/>
        </p:nvSpPr>
        <p:spPr>
          <a:xfrm>
            <a:off x="15514989" y="4025900"/>
            <a:ext cx="4318540"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Dragon Taming</a:t>
            </a:r>
            <a:endParaRPr lang="en-US" sz="4800" dirty="0"/>
          </a:p>
        </p:txBody>
      </p:sp>
      <p:sp>
        <p:nvSpPr>
          <p:cNvPr id="8" name="Shape 3"/>
          <p:cNvSpPr/>
          <p:nvPr/>
        </p:nvSpPr>
        <p:spPr>
          <a:xfrm>
            <a:off x="14352794" y="4991100"/>
            <a:ext cx="6642930" cy="6642100"/>
          </a:xfrm>
          <a:prstGeom prst="rect">
            <a:avLst/>
          </a:prstGeom>
          <a:noFill/>
          <a:ln/>
        </p:spPr>
      </p:sp>
      <p:pic>
        <p:nvPicPr>
          <p:cNvPr id="9"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52794" y="4991100"/>
            <a:ext cx="6642930" cy="6642100"/>
          </a:xfrm>
          <a:prstGeom prst="rect">
            <a:avLst/>
          </a:prstGeom>
        </p:spPr>
      </p:pic>
      <p:pic>
        <p:nvPicPr>
          <p:cNvPr id="10"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52791" y="4991100"/>
            <a:ext cx="6642933" cy="6642100"/>
          </a:xfrm>
          <a:prstGeom prst="rect">
            <a:avLst/>
          </a:prstGeom>
        </p:spPr>
      </p:pic>
      <p:sp>
        <p:nvSpPr>
          <p:cNvPr id="11" name="Shape 4"/>
          <p:cNvSpPr/>
          <p:nvPr/>
        </p:nvSpPr>
        <p:spPr>
          <a:xfrm>
            <a:off x="15762670" y="6388100"/>
            <a:ext cx="3835879" cy="3835400"/>
          </a:xfrm>
          <a:prstGeom prst="roundRect">
            <a:avLst>
              <a:gd name="adj" fmla="val 3311285"/>
            </a:avLst>
          </a:prstGeom>
          <a:solidFill>
            <a:srgbClr val="DE4C4D">
              <a:alpha val="100000"/>
            </a:srgbClr>
          </a:solidFill>
          <a:ln/>
        </p:spPr>
      </p:sp>
      <p:pic>
        <p:nvPicPr>
          <p:cNvPr id="12"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913063" y="7010400"/>
            <a:ext cx="1535087" cy="1625600"/>
          </a:xfrm>
          <a:prstGeom prst="rect">
            <a:avLst/>
          </a:prstGeom>
        </p:spPr>
      </p:pic>
      <p:sp>
        <p:nvSpPr>
          <p:cNvPr id="13" name="Shape 5"/>
          <p:cNvSpPr/>
          <p:nvPr/>
        </p:nvSpPr>
        <p:spPr>
          <a:xfrm>
            <a:off x="15915089" y="8940800"/>
            <a:ext cx="3531041" cy="660400"/>
          </a:xfrm>
          <a:prstGeom prst="rect">
            <a:avLst/>
          </a:prstGeom>
          <a:noFill/>
          <a:ln/>
        </p:spPr>
      </p:sp>
      <p:sp>
        <p:nvSpPr>
          <p:cNvPr id="14" name="Text 6"/>
          <p:cNvSpPr/>
          <p:nvPr/>
        </p:nvSpPr>
        <p:spPr>
          <a:xfrm>
            <a:off x="15813476" y="8940800"/>
            <a:ext cx="3734267" cy="863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Unicorn </a:t>
            </a:r>
            <a:endParaRPr lang="en-US" sz="4800" dirty="0"/>
          </a:p>
        </p:txBody>
      </p:sp>
      <p:sp>
        <p:nvSpPr>
          <p:cNvPr id="15" name="Shape 7"/>
          <p:cNvSpPr/>
          <p:nvPr/>
        </p:nvSpPr>
        <p:spPr>
          <a:xfrm>
            <a:off x="23370921" y="10515600"/>
            <a:ext cx="1016127" cy="3200400"/>
          </a:xfrm>
          <a:prstGeom prst="rect">
            <a:avLst/>
          </a:prstGeom>
          <a:noFill/>
          <a:ln/>
        </p:spPr>
      </p:sp>
      <p:pic>
        <p:nvPicPr>
          <p:cNvPr id="16"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7" name="Shape 8"/>
          <p:cNvSpPr/>
          <p:nvPr/>
        </p:nvSpPr>
        <p:spPr>
          <a:xfrm>
            <a:off x="3149994" y="4318000"/>
            <a:ext cx="3619952" cy="2997200"/>
          </a:xfrm>
          <a:prstGeom prst="rect">
            <a:avLst/>
          </a:prstGeom>
          <a:noFill/>
          <a:ln/>
        </p:spPr>
      </p:sp>
      <p:sp>
        <p:nvSpPr>
          <p:cNvPr id="18" name="Shape 9"/>
          <p:cNvSpPr/>
          <p:nvPr/>
        </p:nvSpPr>
        <p:spPr>
          <a:xfrm>
            <a:off x="3149994" y="4318000"/>
            <a:ext cx="3619952" cy="2997200"/>
          </a:xfrm>
          <a:prstGeom prst="rect">
            <a:avLst/>
          </a:prstGeom>
          <a:noFill/>
          <a:ln/>
        </p:spPr>
      </p:sp>
      <p:sp>
        <p:nvSpPr>
          <p:cNvPr id="19" name="Text 10"/>
          <p:cNvSpPr/>
          <p:nvPr/>
        </p:nvSpPr>
        <p:spPr>
          <a:xfrm>
            <a:off x="3149994" y="4318000"/>
            <a:ext cx="382317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Archery</a:t>
            </a:r>
            <a:endParaRPr lang="en-US" sz="4800" dirty="0"/>
          </a:p>
        </p:txBody>
      </p:sp>
      <p:sp>
        <p:nvSpPr>
          <p:cNvPr id="20" name="Text 11"/>
          <p:cNvSpPr/>
          <p:nvPr/>
        </p:nvSpPr>
        <p:spPr>
          <a:xfrm>
            <a:off x="3149994" y="5181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1" name="Shape 12"/>
          <p:cNvSpPr/>
          <p:nvPr/>
        </p:nvSpPr>
        <p:spPr>
          <a:xfrm>
            <a:off x="8370346" y="8547100"/>
            <a:ext cx="3619952" cy="2997200"/>
          </a:xfrm>
          <a:prstGeom prst="rect">
            <a:avLst/>
          </a:prstGeom>
          <a:noFill/>
          <a:ln/>
        </p:spPr>
      </p:sp>
      <p:sp>
        <p:nvSpPr>
          <p:cNvPr id="22" name="Shape 13"/>
          <p:cNvSpPr/>
          <p:nvPr/>
        </p:nvSpPr>
        <p:spPr>
          <a:xfrm>
            <a:off x="8370346" y="8547100"/>
            <a:ext cx="3619952" cy="2997200"/>
          </a:xfrm>
          <a:prstGeom prst="rect">
            <a:avLst/>
          </a:prstGeom>
          <a:noFill/>
          <a:ln/>
        </p:spPr>
      </p:sp>
      <p:sp>
        <p:nvSpPr>
          <p:cNvPr id="23" name="Text 14"/>
          <p:cNvSpPr/>
          <p:nvPr/>
        </p:nvSpPr>
        <p:spPr>
          <a:xfrm>
            <a:off x="8370346" y="8547100"/>
            <a:ext cx="382317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Unicorn</a:t>
            </a:r>
            <a:endParaRPr lang="en-US" sz="4800" dirty="0"/>
          </a:p>
        </p:txBody>
      </p:sp>
      <p:sp>
        <p:nvSpPr>
          <p:cNvPr id="24" name="Text 15"/>
          <p:cNvSpPr/>
          <p:nvPr/>
        </p:nvSpPr>
        <p:spPr>
          <a:xfrm>
            <a:off x="8370346" y="9410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Art of Archery": Discover the intricacies of the Art of Archery .</a:t>
            </a:r>
            <a:endParaRPr lang="en-US" sz="3200" dirty="0"/>
          </a:p>
        </p:txBody>
      </p:sp>
      <p:sp>
        <p:nvSpPr>
          <p:cNvPr id="25" name="Shape 16"/>
          <p:cNvSpPr/>
          <p:nvPr/>
        </p:nvSpPr>
        <p:spPr>
          <a:xfrm>
            <a:off x="8370346" y="4318000"/>
            <a:ext cx="3619952" cy="2997200"/>
          </a:xfrm>
          <a:prstGeom prst="rect">
            <a:avLst/>
          </a:prstGeom>
          <a:noFill/>
          <a:ln/>
        </p:spPr>
      </p:sp>
      <p:sp>
        <p:nvSpPr>
          <p:cNvPr id="26" name="Shape 17"/>
          <p:cNvSpPr/>
          <p:nvPr/>
        </p:nvSpPr>
        <p:spPr>
          <a:xfrm>
            <a:off x="8370346" y="4318000"/>
            <a:ext cx="3619952" cy="2997200"/>
          </a:xfrm>
          <a:prstGeom prst="rect">
            <a:avLst/>
          </a:prstGeom>
          <a:noFill/>
          <a:ln/>
        </p:spPr>
      </p:sp>
      <p:sp>
        <p:nvSpPr>
          <p:cNvPr id="27" name="Text 18"/>
          <p:cNvSpPr/>
          <p:nvPr/>
        </p:nvSpPr>
        <p:spPr>
          <a:xfrm>
            <a:off x="8370346" y="4318000"/>
            <a:ext cx="382317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Music</a:t>
            </a:r>
            <a:endParaRPr lang="en-US" sz="4800" dirty="0"/>
          </a:p>
        </p:txBody>
      </p:sp>
      <p:sp>
        <p:nvSpPr>
          <p:cNvPr id="28" name="Text 19"/>
          <p:cNvSpPr/>
          <p:nvPr/>
        </p:nvSpPr>
        <p:spPr>
          <a:xfrm>
            <a:off x="8370346" y="51816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Music of the Elves": Immerse yourself in the enchanting music.</a:t>
            </a:r>
            <a:endParaRPr lang="en-US" sz="3200" dirty="0"/>
          </a:p>
        </p:txBody>
      </p:sp>
      <p:sp>
        <p:nvSpPr>
          <p:cNvPr id="29" name="Shape 20"/>
          <p:cNvSpPr/>
          <p:nvPr/>
        </p:nvSpPr>
        <p:spPr>
          <a:xfrm>
            <a:off x="3149994" y="8547100"/>
            <a:ext cx="3619952" cy="2997200"/>
          </a:xfrm>
          <a:prstGeom prst="rect">
            <a:avLst/>
          </a:prstGeom>
          <a:noFill/>
          <a:ln/>
        </p:spPr>
      </p:sp>
      <p:sp>
        <p:nvSpPr>
          <p:cNvPr id="30" name="Shape 21"/>
          <p:cNvSpPr/>
          <p:nvPr/>
        </p:nvSpPr>
        <p:spPr>
          <a:xfrm>
            <a:off x="3149994" y="8547100"/>
            <a:ext cx="3619952" cy="2997200"/>
          </a:xfrm>
          <a:prstGeom prst="rect">
            <a:avLst/>
          </a:prstGeom>
          <a:noFill/>
          <a:ln/>
        </p:spPr>
      </p:sp>
      <p:sp>
        <p:nvSpPr>
          <p:cNvPr id="31" name="Text 22"/>
          <p:cNvSpPr/>
          <p:nvPr/>
        </p:nvSpPr>
        <p:spPr>
          <a:xfrm>
            <a:off x="3149994" y="8547100"/>
            <a:ext cx="3823178" cy="863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Orelega One Regular" pitchFamily="34" charset="0"/>
                <a:ea typeface="Orelega One Regular" pitchFamily="34" charset="-122"/>
                <a:cs typeface="Orelega One Regular" pitchFamily="34" charset="-120"/>
              </a:rPr>
              <a:t>Life</a:t>
            </a:r>
            <a:endParaRPr lang="en-US" sz="4800" dirty="0"/>
          </a:p>
        </p:txBody>
      </p:sp>
      <p:sp>
        <p:nvSpPr>
          <p:cNvPr id="32" name="Text 23"/>
          <p:cNvSpPr/>
          <p:nvPr/>
        </p:nvSpPr>
        <p:spPr>
          <a:xfrm>
            <a:off x="3149994" y="9410700"/>
            <a:ext cx="3755436" cy="2269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DM Sans Regular" pitchFamily="34" charset="0"/>
                <a:ea typeface="DM Sans Regular" pitchFamily="34" charset="-122"/>
                <a:cs typeface="DM Sa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2023-10-10T12:34:01Z</dcterms:created>
  <dcterms:modified xsi:type="dcterms:W3CDTF">2023-10-10T12:34:01Z</dcterms:modified>
</cp:coreProperties>
</file>