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253120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253120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a22eb798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a22eb798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a22eb798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a22eb798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a22eb798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a22eb798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0253120f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0253120f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821fa95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821fa95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a22eb79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a22eb79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a22eb798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a22eb798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a22eb798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a22eb798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a22eb798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a22eb798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a22eb798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a22eb798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a22eb798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a22eb798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a22eb798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a22eb798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800" b="1"/>
              <a:t>Beispiele für </a:t>
            </a:r>
            <a:r>
              <a:rPr lang="de-DE" sz="4800" b="1">
                <a:solidFill>
                  <a:srgbClr val="000000"/>
                </a:solidFill>
              </a:rPr>
              <a:t>Hassrede</a:t>
            </a:r>
            <a:endParaRPr sz="4800" b="1">
              <a:solidFill>
                <a:srgbClr val="000000"/>
              </a:solidFill>
            </a:endParaRPr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2BB0D4"/>
                </a:solidFill>
              </a:rPr>
              <a:t>Verwenden meine Freunde Hassrede? &gt; Medienproduktion &gt; </a:t>
            </a:r>
            <a:r>
              <a:rPr lang="de-DE" b="1">
                <a:solidFill>
                  <a:srgbClr val="2BB0D4"/>
                </a:solidFill>
              </a:rPr>
              <a:t>Beispiele für Hassrede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5050" y="899775"/>
            <a:ext cx="3528026" cy="295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0783892-C56F-4234-993C-A9072BB17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body" idx="1"/>
          </p:nvPr>
        </p:nvSpPr>
        <p:spPr>
          <a:xfrm>
            <a:off x="849075" y="463125"/>
            <a:ext cx="7800300" cy="3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500" dirty="0">
                <a:solidFill>
                  <a:schemeClr val="dk1"/>
                </a:solidFill>
              </a:rPr>
              <a:t>Eure Frauen sind alles %$£*&amp;@~£.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B553D3-AB82-450E-A5CE-A205434E9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body" idx="1"/>
          </p:nvPr>
        </p:nvSpPr>
        <p:spPr>
          <a:xfrm>
            <a:off x="849075" y="463125"/>
            <a:ext cx="7800300" cy="37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500">
                <a:solidFill>
                  <a:schemeClr val="dk1"/>
                </a:solidFill>
              </a:rPr>
              <a:t>Morgens aufzuwachen und zu merken, dass man ist ein Xenovier ist, </a:t>
            </a:r>
            <a:br>
              <a:rPr lang="en-GB" sz="4500">
                <a:solidFill>
                  <a:schemeClr val="dk1"/>
                </a:solidFill>
              </a:rPr>
            </a:br>
            <a:r>
              <a:rPr lang="de-DE" sz="4500">
                <a:solidFill>
                  <a:schemeClr val="dk1"/>
                </a:solidFill>
              </a:rPr>
              <a:t>muss doch ein *%$@£!^ Start </a:t>
            </a:r>
            <a:br>
              <a:rPr lang="en-GB" sz="4500">
                <a:solidFill>
                  <a:schemeClr val="dk1"/>
                </a:solidFill>
              </a:rPr>
            </a:br>
            <a:r>
              <a:rPr lang="de-DE" sz="4500">
                <a:solidFill>
                  <a:schemeClr val="dk1"/>
                </a:solidFill>
              </a:rPr>
              <a:t>in den Tag sein!</a:t>
            </a:r>
            <a:endParaRPr sz="4500">
              <a:solidFill>
                <a:schemeClr val="dk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27D731-2A80-4DC5-B402-F2A187504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>
            <a:spLocks noGrp="1"/>
          </p:cNvSpPr>
          <p:nvPr>
            <p:ph type="body" idx="1"/>
          </p:nvPr>
        </p:nvSpPr>
        <p:spPr>
          <a:xfrm>
            <a:off x="849075" y="416100"/>
            <a:ext cx="7800300" cy="3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500">
                <a:solidFill>
                  <a:schemeClr val="dk1"/>
                </a:solidFill>
              </a:rPr>
              <a:t>Frauen verdienen gleiche Rechte und Linke!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4" name="Google Shape;224;p48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B616BC-BBE4-44D9-998E-B4EEFF1D2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9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32" name="Google Shape;232;p4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33" name="Google Shape;233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9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2665428-80CE-4D58-A552-8C989448A4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488450" y="141600"/>
            <a:ext cx="86556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rgbClr val="2BB0D4"/>
                </a:solidFill>
              </a:rPr>
              <a:t>Beispiele für Hassrede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164" name="Google Shape;164;p38"/>
          <p:cNvSpPr txBox="1">
            <a:spLocks noGrp="1"/>
          </p:cNvSpPr>
          <p:nvPr>
            <p:ph type="body" idx="1"/>
          </p:nvPr>
        </p:nvSpPr>
        <p:spPr>
          <a:xfrm>
            <a:off x="623400" y="819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Wenn du hier bist, streng dich wenigstens an, unsere *%$@£!^ Sprache zu lernen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Warum bleibst du nicht BEI DEINESGLEICHEN?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~%$£*- </a:t>
            </a:r>
            <a:r>
              <a:rPr lang="de-DE" dirty="0" err="1">
                <a:solidFill>
                  <a:schemeClr val="dk1"/>
                </a:solidFill>
              </a:rPr>
              <a:t>isch</a:t>
            </a:r>
            <a:r>
              <a:rPr lang="de-DE" dirty="0">
                <a:solidFill>
                  <a:schemeClr val="dk1"/>
                </a:solidFill>
              </a:rPr>
              <a:t> mach </a:t>
            </a:r>
            <a:r>
              <a:rPr lang="de-DE" dirty="0" err="1">
                <a:solidFill>
                  <a:schemeClr val="dk1"/>
                </a:solidFill>
              </a:rPr>
              <a:t>disch</a:t>
            </a:r>
            <a:r>
              <a:rPr lang="de-DE" dirty="0">
                <a:solidFill>
                  <a:schemeClr val="dk1"/>
                </a:solidFill>
              </a:rPr>
              <a:t> fertig!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WARUM KOMMEN XENOVIER IMMER ZU UNS - VER%$£*&amp;@~£ EUCH!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Wenn noch EIN </a:t>
            </a:r>
            <a:r>
              <a:rPr lang="de-DE" dirty="0" err="1">
                <a:solidFill>
                  <a:schemeClr val="dk1"/>
                </a:solidFill>
              </a:rPr>
              <a:t>Xenovier</a:t>
            </a:r>
            <a:r>
              <a:rPr lang="de-DE" dirty="0">
                <a:solidFill>
                  <a:schemeClr val="dk1"/>
                </a:solidFill>
              </a:rPr>
              <a:t> einen Terroranschlag begeht, gehen wir </a:t>
            </a:r>
            <a:r>
              <a:rPr lang="de-DE" dirty="0" err="1">
                <a:solidFill>
                  <a:schemeClr val="dk1"/>
                </a:solidFill>
              </a:rPr>
              <a:t>Alaranen</a:t>
            </a:r>
            <a:r>
              <a:rPr lang="de-DE" dirty="0">
                <a:solidFill>
                  <a:schemeClr val="dk1"/>
                </a:solidFill>
              </a:rPr>
              <a:t> auf die Straße und bringen euch um! Alle miteinander.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Alles ABSCHAUM! Knallt sie alle ab.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#</a:t>
            </a:r>
            <a:r>
              <a:rPr lang="de-DE" dirty="0" err="1">
                <a:solidFill>
                  <a:schemeClr val="dk1"/>
                </a:solidFill>
              </a:rPr>
              <a:t>NichtsFürUngut</a:t>
            </a:r>
            <a:r>
              <a:rPr lang="de-DE" dirty="0">
                <a:solidFill>
                  <a:schemeClr val="dk1"/>
                </a:solidFill>
              </a:rPr>
              <a:t>, aber </a:t>
            </a:r>
            <a:r>
              <a:rPr lang="de-DE" dirty="0" err="1">
                <a:solidFill>
                  <a:schemeClr val="dk1"/>
                </a:solidFill>
              </a:rPr>
              <a:t>Xenovier</a:t>
            </a:r>
            <a:r>
              <a:rPr lang="de-DE" dirty="0">
                <a:solidFill>
                  <a:schemeClr val="dk1"/>
                </a:solidFill>
              </a:rPr>
              <a:t> sind keine Menschen, das sind Tiere.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Eure Frauen sind alles %$£*&amp;@~£.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Morgens aufzuwachen und zu merken, dass man ist ein </a:t>
            </a:r>
            <a:r>
              <a:rPr lang="de-DE" dirty="0" err="1">
                <a:solidFill>
                  <a:schemeClr val="dk1"/>
                </a:solidFill>
              </a:rPr>
              <a:t>Xenovier</a:t>
            </a:r>
            <a:r>
              <a:rPr lang="de-DE" dirty="0">
                <a:solidFill>
                  <a:schemeClr val="dk1"/>
                </a:solidFill>
              </a:rPr>
              <a:t> ist, muss doch ein *%$@£!^ Start in den Tag sein!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dirty="0">
                <a:solidFill>
                  <a:schemeClr val="dk1"/>
                </a:solidFill>
              </a:rPr>
              <a:t>Frauen verdienen gleiche Rechte und Linke!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123DD9-CA82-443D-AAB1-F189F7B2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body" idx="1"/>
          </p:nvPr>
        </p:nvSpPr>
        <p:spPr>
          <a:xfrm>
            <a:off x="891000" y="458850"/>
            <a:ext cx="7800300" cy="37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500">
                <a:solidFill>
                  <a:schemeClr val="dk1"/>
                </a:solidFill>
              </a:rPr>
              <a:t>Wenn du hier bist, streng dich wenigstens an, unsere *%$@£!^ Sprache zu lernen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0ACDF1-6967-4987-8F90-083396678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056325" y="1116900"/>
            <a:ext cx="75585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500">
                <a:solidFill>
                  <a:schemeClr val="dk1"/>
                </a:solidFill>
              </a:rPr>
              <a:t>Warum bleibst du nicht BEI DEINESGLEICHEN?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7754AB-E9FA-41CC-8C55-09EBBAA11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1"/>
          <p:cNvSpPr txBox="1">
            <a:spLocks noGrp="1"/>
          </p:cNvSpPr>
          <p:nvPr>
            <p:ph type="body" idx="1"/>
          </p:nvPr>
        </p:nvSpPr>
        <p:spPr>
          <a:xfrm>
            <a:off x="1011900" y="1116900"/>
            <a:ext cx="75585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500">
                <a:solidFill>
                  <a:schemeClr val="dk1"/>
                </a:solidFill>
              </a:rPr>
              <a:t>~%$£*- isch mach disch fertig!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8B51FD-6210-4F17-A5D1-B2B7AAE6A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2"/>
          <p:cNvSpPr txBox="1">
            <a:spLocks noGrp="1"/>
          </p:cNvSpPr>
          <p:nvPr>
            <p:ph type="body" idx="1"/>
          </p:nvPr>
        </p:nvSpPr>
        <p:spPr>
          <a:xfrm>
            <a:off x="717300" y="1165000"/>
            <a:ext cx="79740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000">
                <a:solidFill>
                  <a:schemeClr val="dk1"/>
                </a:solidFill>
              </a:rPr>
              <a:t>WARUM KOMMEN XENOVIER IMMER ZU UNS - VER%$£*&amp;@~£ EUCH!</a:t>
            </a:r>
            <a:endParaRPr sz="5000">
              <a:solidFill>
                <a:schemeClr val="dk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FA95A5-0DAA-4DFD-92FA-51B81EC8F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3"/>
          <p:cNvSpPr txBox="1">
            <a:spLocks noGrp="1"/>
          </p:cNvSpPr>
          <p:nvPr>
            <p:ph type="body" idx="1"/>
          </p:nvPr>
        </p:nvSpPr>
        <p:spPr>
          <a:xfrm>
            <a:off x="891000" y="448325"/>
            <a:ext cx="7800300" cy="3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>
                <a:solidFill>
                  <a:schemeClr val="dk1"/>
                </a:solidFill>
              </a:rPr>
              <a:t>Wenn noch EIN Xenovier einen Terroranschlag begeht, gehen wir Alaranen auf die Straße und bringen euch um! Alle miteinander.</a:t>
            </a:r>
            <a:endParaRPr sz="4400">
              <a:solidFill>
                <a:schemeClr val="dk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9B9268-E35D-4EB4-BE55-388E237E7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>
            <a:spLocks noGrp="1"/>
          </p:cNvSpPr>
          <p:nvPr>
            <p:ph type="body" idx="1"/>
          </p:nvPr>
        </p:nvSpPr>
        <p:spPr>
          <a:xfrm>
            <a:off x="849075" y="416100"/>
            <a:ext cx="7800300" cy="3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500">
                <a:solidFill>
                  <a:schemeClr val="dk1"/>
                </a:solidFill>
              </a:rPr>
              <a:t>Alles ABSCHAUM! Knallt sie alle ab.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p44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E7F2B1-D8FC-484E-A113-75461A7B3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5"/>
          <p:cNvSpPr txBox="1">
            <a:spLocks noGrp="1"/>
          </p:cNvSpPr>
          <p:nvPr>
            <p:ph type="body" idx="1"/>
          </p:nvPr>
        </p:nvSpPr>
        <p:spPr>
          <a:xfrm>
            <a:off x="849075" y="1172400"/>
            <a:ext cx="75585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500" b="1">
                <a:solidFill>
                  <a:srgbClr val="2BB0D4"/>
                </a:solidFill>
              </a:rPr>
              <a:t>#NichtsFürUngut</a:t>
            </a:r>
            <a:r>
              <a:rPr lang="de-DE" sz="5500">
                <a:solidFill>
                  <a:schemeClr val="dk1"/>
                </a:solidFill>
              </a:rPr>
              <a:t>, aber Xenovier sind keine Menschen, das sind Tiere.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1535FA-B37B-4550-AFEF-1DDED0CCD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744561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Bildschirmpräsentation (16:9)</PresentationFormat>
  <Paragraphs>25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Simple Light</vt:lpstr>
      <vt:lpstr>Simple Light</vt:lpstr>
      <vt:lpstr>Simple Light</vt:lpstr>
      <vt:lpstr>Beispiele für Hassrede</vt:lpstr>
      <vt:lpstr>Beispiele für Hassrede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Beispiele für Hassrede</dc:title>
  <cp:lastModifiedBy>Groschup, Friederike</cp:lastModifiedBy>
  <cp:revision>2</cp:revision>
  <dcterms:modified xsi:type="dcterms:W3CDTF">2019-10-02T09:03:59Z</dcterms:modified>
</cp:coreProperties>
</file>