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3B88AFB-3723-4375-BE28-4FA1213EC72F}">
  <a:tblStyle styleId="{23B88AFB-3723-4375-BE28-4FA1213EC7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a baby plant look like when it grows up?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{23B88AFB-3723-4375-BE28-4FA1213EC72F}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often flat and green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doesn't need to eat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usually under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seedling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young plant that grows from a seed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shape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something looks, such as a circle, square, or triangle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size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ow big or small something is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stem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plant, usually above ground, that has leaves, flowers, and fruits connected to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a baby plant look like when it grows up?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