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slideMasters/slideMaster23.xml" ContentType="application/vnd.openxmlformats-officedocument.presentationml.slideMaster+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notesMasterIdLst>
    <p:notesMasterId r:id="rId25"/>
  </p:notesMasterIdLst>
  <p:sldSz cx="24387048" cy="13716000"/>
  <p:notesSz cx="13716000" cy="24387048"/>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svg"/><Relationship Id="rId3" Type="http://schemas.openxmlformats.org/officeDocument/2006/relationships/image" Target="../media/image-1-3.png"/><Relationship Id="rId4" Type="http://schemas.openxmlformats.org/officeDocument/2006/relationships/image" Target="../media/image-1-4.svg"/><Relationship Id="rId5" Type="http://schemas.openxmlformats.org/officeDocument/2006/relationships/image" Target="../media/image-1-5.png"/><Relationship Id="rId6" Type="http://schemas.openxmlformats.org/officeDocument/2006/relationships/image" Target="../media/image-1-6.svg"/><Relationship Id="rId7" Type="http://schemas.openxmlformats.org/officeDocument/2006/relationships/image" Target="../media/image-1-7.png"/><Relationship Id="rId8" Type="http://schemas.openxmlformats.org/officeDocument/2006/relationships/image" Target="../media/image-1-8.svg"/><Relationship Id="rId9" Type="http://schemas.openxmlformats.org/officeDocument/2006/relationships/image" Target="../media/image-1-9.png"/><Relationship Id="rId10" Type="http://schemas.openxmlformats.org/officeDocument/2006/relationships/image" Target="../media/image-1-10.svg"/><Relationship Id="rId11" Type="http://schemas.openxmlformats.org/officeDocument/2006/relationships/image" Target="../media/image-1-11.png"/><Relationship Id="rId12" Type="http://schemas.openxmlformats.org/officeDocument/2006/relationships/image" Target="../media/image-1-12.svg"/><Relationship Id="rId13" Type="http://schemas.openxmlformats.org/officeDocument/2006/relationships/image" Target="../media/image-1-13.png"/><Relationship Id="rId14" Type="http://schemas.openxmlformats.org/officeDocument/2006/relationships/image" Target="../media/image-1-14.png"/><Relationship Id="rId15" Type="http://schemas.openxmlformats.org/officeDocument/2006/relationships/image" Target="../media/image-1-15.svg"/><Relationship Id="rId16" Type="http://schemas.openxmlformats.org/officeDocument/2006/relationships/image" Target="../media/image-1-16.png"/><Relationship Id="rId17" Type="http://schemas.openxmlformats.org/officeDocument/2006/relationships/image" Target="../media/image-1-17.svg"/><Relationship Id="rId18" Type="http://schemas.openxmlformats.org/officeDocument/2006/relationships/image" Target="../media/image-1-18.png"/><Relationship Id="rId19" Type="http://schemas.openxmlformats.org/officeDocument/2006/relationships/image" Target="../media/image-1-19.svg"/><Relationship Id="rId20" Type="http://schemas.openxmlformats.org/officeDocument/2006/relationships/slideLayout" Target="../slideLayouts/slideLayout1.xml"/><Relationship Id="rId21"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svg"/><Relationship Id="rId3" Type="http://schemas.openxmlformats.org/officeDocument/2006/relationships/image" Target="../media/image-10-3.png"/><Relationship Id="rId4" Type="http://schemas.openxmlformats.org/officeDocument/2006/relationships/image" Target="../media/image-10-4.svg"/><Relationship Id="rId5" Type="http://schemas.openxmlformats.org/officeDocument/2006/relationships/image" Target="../media/image-10-5.png"/><Relationship Id="rId6" Type="http://schemas.openxmlformats.org/officeDocument/2006/relationships/image" Target="../media/image-10-6.svg"/><Relationship Id="rId7" Type="http://schemas.openxmlformats.org/officeDocument/2006/relationships/image" Target="../media/image-10-7.png"/><Relationship Id="rId8" Type="http://schemas.openxmlformats.org/officeDocument/2006/relationships/image" Target="../media/image-10-8.svg"/><Relationship Id="rId9" Type="http://schemas.openxmlformats.org/officeDocument/2006/relationships/image" Target="../media/image-10-9.png"/><Relationship Id="rId10" Type="http://schemas.openxmlformats.org/officeDocument/2006/relationships/image" Target="../media/image-10-10.svg"/><Relationship Id="rId11" Type="http://schemas.openxmlformats.org/officeDocument/2006/relationships/image" Target="../media/image-10-11.png"/><Relationship Id="rId12" Type="http://schemas.openxmlformats.org/officeDocument/2006/relationships/image" Target="../media/image-10-12.png"/><Relationship Id="rId13" Type="http://schemas.openxmlformats.org/officeDocument/2006/relationships/image" Target="../media/image-10-13.png"/><Relationship Id="rId14" Type="http://schemas.openxmlformats.org/officeDocument/2006/relationships/image" Target="../media/image-10-14.png"/><Relationship Id="rId15" Type="http://schemas.openxmlformats.org/officeDocument/2006/relationships/image" Target="../media/image-10-15.png"/><Relationship Id="rId16" Type="http://schemas.openxmlformats.org/officeDocument/2006/relationships/image" Target="../media/image-10-16.png"/><Relationship Id="rId17" Type="http://schemas.openxmlformats.org/officeDocument/2006/relationships/slideLayout" Target="../slideLayouts/slideLayout1.xml"/><Relationship Id="rId18"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svg"/><Relationship Id="rId3" Type="http://schemas.openxmlformats.org/officeDocument/2006/relationships/image" Target="../media/image-11-3.png"/><Relationship Id="rId4" Type="http://schemas.openxmlformats.org/officeDocument/2006/relationships/image" Target="../media/image-11-4.svg"/><Relationship Id="rId5" Type="http://schemas.openxmlformats.org/officeDocument/2006/relationships/image" Target="../media/image-11-5.png"/><Relationship Id="rId6" Type="http://schemas.openxmlformats.org/officeDocument/2006/relationships/image" Target="../media/image-11-6.svg"/><Relationship Id="rId7" Type="http://schemas.openxmlformats.org/officeDocument/2006/relationships/image" Target="../media/image-11-7.png"/><Relationship Id="rId8" Type="http://schemas.openxmlformats.org/officeDocument/2006/relationships/image" Target="../media/image-11-8.svg"/><Relationship Id="rId9" Type="http://schemas.openxmlformats.org/officeDocument/2006/relationships/image" Target="../media/image-11-9.png"/><Relationship Id="rId10" Type="http://schemas.openxmlformats.org/officeDocument/2006/relationships/image" Target="../media/image-11-10.svg"/><Relationship Id="rId11" Type="http://schemas.openxmlformats.org/officeDocument/2006/relationships/image" Target="../media/image-11-11.png"/><Relationship Id="rId12" Type="http://schemas.openxmlformats.org/officeDocument/2006/relationships/image" Target="../media/image-11-12.svg"/><Relationship Id="rId13" Type="http://schemas.openxmlformats.org/officeDocument/2006/relationships/image" Target="../media/image-11-13.png"/><Relationship Id="rId14" Type="http://schemas.openxmlformats.org/officeDocument/2006/relationships/image" Target="../media/image-11-14.png"/><Relationship Id="rId15" Type="http://schemas.openxmlformats.org/officeDocument/2006/relationships/image" Target="../media/image-11-15.svg"/><Relationship Id="rId16" Type="http://schemas.openxmlformats.org/officeDocument/2006/relationships/slideLayout" Target="../slideLayouts/slideLayout1.xml"/><Relationship Id="rId17"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svg"/><Relationship Id="rId3" Type="http://schemas.openxmlformats.org/officeDocument/2006/relationships/image" Target="../media/image-12-3.png"/><Relationship Id="rId4" Type="http://schemas.openxmlformats.org/officeDocument/2006/relationships/image" Target="../media/image-12-4.svg"/><Relationship Id="rId5" Type="http://schemas.openxmlformats.org/officeDocument/2006/relationships/image" Target="../media/image-12-5.png"/><Relationship Id="rId6" Type="http://schemas.openxmlformats.org/officeDocument/2006/relationships/image" Target="../media/image-12-6.svg"/><Relationship Id="rId7" Type="http://schemas.openxmlformats.org/officeDocument/2006/relationships/image" Target="../media/image-12-7.png"/><Relationship Id="rId8" Type="http://schemas.openxmlformats.org/officeDocument/2006/relationships/image" Target="../media/image-12-8.svg"/><Relationship Id="rId9" Type="http://schemas.openxmlformats.org/officeDocument/2006/relationships/image" Target="../media/image-12-9.png"/><Relationship Id="rId10" Type="http://schemas.openxmlformats.org/officeDocument/2006/relationships/image" Target="../media/image-12-10.svg"/><Relationship Id="rId11" Type="http://schemas.openxmlformats.org/officeDocument/2006/relationships/image" Target="../media/image-12-11.png"/><Relationship Id="rId12" Type="http://schemas.openxmlformats.org/officeDocument/2006/relationships/image" Target="../media/image-12-12.svg"/><Relationship Id="rId13" Type="http://schemas.openxmlformats.org/officeDocument/2006/relationships/image" Target="../media/image-12-13.png"/><Relationship Id="rId14" Type="http://schemas.openxmlformats.org/officeDocument/2006/relationships/slideLayout" Target="../slideLayouts/slideLayout1.xml"/><Relationship Id="rId15"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svg"/><Relationship Id="rId3" Type="http://schemas.openxmlformats.org/officeDocument/2006/relationships/image" Target="../media/image-13-3.png"/><Relationship Id="rId4" Type="http://schemas.openxmlformats.org/officeDocument/2006/relationships/image" Target="../media/image-13-4.svg"/><Relationship Id="rId5" Type="http://schemas.openxmlformats.org/officeDocument/2006/relationships/image" Target="../media/image-13-5.png"/><Relationship Id="rId6" Type="http://schemas.openxmlformats.org/officeDocument/2006/relationships/image" Target="../media/image-13-6.svg"/><Relationship Id="rId7" Type="http://schemas.openxmlformats.org/officeDocument/2006/relationships/image" Target="../media/image-13-7.png"/><Relationship Id="rId8" Type="http://schemas.openxmlformats.org/officeDocument/2006/relationships/image" Target="../media/image-13-8.svg"/><Relationship Id="rId9" Type="http://schemas.openxmlformats.org/officeDocument/2006/relationships/image" Target="../media/image-13-9.png"/><Relationship Id="rId10" Type="http://schemas.openxmlformats.org/officeDocument/2006/relationships/slideLayout" Target="../slideLayouts/slideLayout1.xml"/><Relationship Id="rId11"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svg"/><Relationship Id="rId3" Type="http://schemas.openxmlformats.org/officeDocument/2006/relationships/image" Target="../media/image-14-3.png"/><Relationship Id="rId4" Type="http://schemas.openxmlformats.org/officeDocument/2006/relationships/image" Target="../media/image-14-4.svg"/><Relationship Id="rId5" Type="http://schemas.openxmlformats.org/officeDocument/2006/relationships/image" Target="../media/image-14-5.png"/><Relationship Id="rId6" Type="http://schemas.openxmlformats.org/officeDocument/2006/relationships/image" Target="../media/image-14-6.svg"/><Relationship Id="rId7" Type="http://schemas.openxmlformats.org/officeDocument/2006/relationships/image" Target="../media/image-14-7.png"/><Relationship Id="rId8" Type="http://schemas.openxmlformats.org/officeDocument/2006/relationships/image" Target="../media/image-14-8.svg"/><Relationship Id="rId9" Type="http://schemas.openxmlformats.org/officeDocument/2006/relationships/image" Target="../media/image-14-9.png"/><Relationship Id="rId10" Type="http://schemas.openxmlformats.org/officeDocument/2006/relationships/image" Target="../media/image-14-10.svg"/><Relationship Id="rId11" Type="http://schemas.openxmlformats.org/officeDocument/2006/relationships/image" Target="../media/image-14-11.png"/><Relationship Id="rId12" Type="http://schemas.openxmlformats.org/officeDocument/2006/relationships/image" Target="../media/image-14-12.svg"/><Relationship Id="rId13" Type="http://schemas.openxmlformats.org/officeDocument/2006/relationships/image" Target="../media/image-14-13.png"/><Relationship Id="rId14" Type="http://schemas.openxmlformats.org/officeDocument/2006/relationships/image" Target="../media/image-14-14.png"/><Relationship Id="rId15" Type="http://schemas.openxmlformats.org/officeDocument/2006/relationships/image" Target="../media/image-14-15.svg"/><Relationship Id="rId16" Type="http://schemas.openxmlformats.org/officeDocument/2006/relationships/image" Target="../media/image-14-16.png"/><Relationship Id="rId17" Type="http://schemas.openxmlformats.org/officeDocument/2006/relationships/image" Target="../media/image-14-17.svg"/><Relationship Id="rId18" Type="http://schemas.openxmlformats.org/officeDocument/2006/relationships/image" Target="../media/image-14-18.png"/><Relationship Id="rId19" Type="http://schemas.openxmlformats.org/officeDocument/2006/relationships/image" Target="../media/image-14-19.svg"/><Relationship Id="rId20" Type="http://schemas.openxmlformats.org/officeDocument/2006/relationships/image" Target="../media/image-14-20.png"/><Relationship Id="rId21" Type="http://schemas.openxmlformats.org/officeDocument/2006/relationships/image" Target="../media/image-14-21.svg"/><Relationship Id="rId22" Type="http://schemas.openxmlformats.org/officeDocument/2006/relationships/image" Target="../media/image-14-22.png"/><Relationship Id="rId23" Type="http://schemas.openxmlformats.org/officeDocument/2006/relationships/image" Target="../media/image-14-23.svg"/><Relationship Id="rId24" Type="http://schemas.openxmlformats.org/officeDocument/2006/relationships/image" Target="../media/image-14-24.png"/><Relationship Id="rId25" Type="http://schemas.openxmlformats.org/officeDocument/2006/relationships/image" Target="../media/image-14-25.svg"/><Relationship Id="rId26" Type="http://schemas.openxmlformats.org/officeDocument/2006/relationships/image" Target="../media/image-14-26.png"/><Relationship Id="rId27" Type="http://schemas.openxmlformats.org/officeDocument/2006/relationships/image" Target="../media/image-14-27.svg"/><Relationship Id="rId28" Type="http://schemas.openxmlformats.org/officeDocument/2006/relationships/image" Target="../media/image-14-28.png"/><Relationship Id="rId29" Type="http://schemas.openxmlformats.org/officeDocument/2006/relationships/image" Target="../media/image-14-29.svg"/><Relationship Id="rId30" Type="http://schemas.openxmlformats.org/officeDocument/2006/relationships/image" Target="../media/image-14-30.png"/><Relationship Id="rId31" Type="http://schemas.openxmlformats.org/officeDocument/2006/relationships/image" Target="../media/image-14-31.svg"/><Relationship Id="rId32" Type="http://schemas.openxmlformats.org/officeDocument/2006/relationships/image" Target="../media/image-14-32.png"/><Relationship Id="rId33" Type="http://schemas.openxmlformats.org/officeDocument/2006/relationships/image" Target="../media/image-14-33.svg"/><Relationship Id="rId34" Type="http://schemas.openxmlformats.org/officeDocument/2006/relationships/image" Target="../media/image-14-34.png"/><Relationship Id="rId35" Type="http://schemas.openxmlformats.org/officeDocument/2006/relationships/image" Target="../media/image-14-35.svg"/><Relationship Id="rId36" Type="http://schemas.openxmlformats.org/officeDocument/2006/relationships/image" Target="../media/image-14-36.png"/><Relationship Id="rId37" Type="http://schemas.openxmlformats.org/officeDocument/2006/relationships/image" Target="../media/image-14-37.svg"/><Relationship Id="rId38" Type="http://schemas.openxmlformats.org/officeDocument/2006/relationships/image" Target="../media/image-14-38.png"/><Relationship Id="rId39" Type="http://schemas.openxmlformats.org/officeDocument/2006/relationships/image" Target="../media/image-14-39.svg"/><Relationship Id="rId40" Type="http://schemas.openxmlformats.org/officeDocument/2006/relationships/image" Target="../media/image-14-40.png"/><Relationship Id="rId41" Type="http://schemas.openxmlformats.org/officeDocument/2006/relationships/image" Target="../media/image-14-41.svg"/><Relationship Id="rId42" Type="http://schemas.openxmlformats.org/officeDocument/2006/relationships/image" Target="../media/image-14-42.png"/><Relationship Id="rId43" Type="http://schemas.openxmlformats.org/officeDocument/2006/relationships/image" Target="../media/image-14-43.svg"/><Relationship Id="rId44" Type="http://schemas.openxmlformats.org/officeDocument/2006/relationships/image" Target="../media/image-14-44.png"/><Relationship Id="rId45" Type="http://schemas.openxmlformats.org/officeDocument/2006/relationships/image" Target="../media/image-14-45.svg"/><Relationship Id="rId46" Type="http://schemas.openxmlformats.org/officeDocument/2006/relationships/image" Target="../media/image-14-46.png"/><Relationship Id="rId47" Type="http://schemas.openxmlformats.org/officeDocument/2006/relationships/image" Target="../media/image-14-47.svg"/><Relationship Id="rId48" Type="http://schemas.openxmlformats.org/officeDocument/2006/relationships/image" Target="../media/image-14-48.png"/><Relationship Id="rId49" Type="http://schemas.openxmlformats.org/officeDocument/2006/relationships/image" Target="../media/image-14-49.svg"/><Relationship Id="rId50" Type="http://schemas.openxmlformats.org/officeDocument/2006/relationships/image" Target="../media/image-14-50.png"/><Relationship Id="rId51" Type="http://schemas.openxmlformats.org/officeDocument/2006/relationships/image" Target="../media/image-14-51.svg"/><Relationship Id="rId52" Type="http://schemas.openxmlformats.org/officeDocument/2006/relationships/image" Target="../media/image-14-52.png"/><Relationship Id="rId53" Type="http://schemas.openxmlformats.org/officeDocument/2006/relationships/image" Target="../media/image-14-53.svg"/><Relationship Id="rId54" Type="http://schemas.openxmlformats.org/officeDocument/2006/relationships/image" Target="../media/image-14-54.png"/><Relationship Id="rId55" Type="http://schemas.openxmlformats.org/officeDocument/2006/relationships/image" Target="../media/image-14-55.svg"/><Relationship Id="rId56" Type="http://schemas.openxmlformats.org/officeDocument/2006/relationships/image" Target="../media/image-14-56.png"/><Relationship Id="rId57" Type="http://schemas.openxmlformats.org/officeDocument/2006/relationships/image" Target="../media/image-14-57.svg"/><Relationship Id="rId58" Type="http://schemas.openxmlformats.org/officeDocument/2006/relationships/image" Target="../media/image-14-58.png"/><Relationship Id="rId59" Type="http://schemas.openxmlformats.org/officeDocument/2006/relationships/image" Target="../media/image-14-59.png"/><Relationship Id="rId60" Type="http://schemas.openxmlformats.org/officeDocument/2006/relationships/slideLayout" Target="../slideLayouts/slideLayout1.xml"/><Relationship Id="rId61"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svg"/><Relationship Id="rId3" Type="http://schemas.openxmlformats.org/officeDocument/2006/relationships/image" Target="../media/image-15-3.png"/><Relationship Id="rId4" Type="http://schemas.openxmlformats.org/officeDocument/2006/relationships/image" Target="../media/image-15-4.svg"/><Relationship Id="rId5" Type="http://schemas.openxmlformats.org/officeDocument/2006/relationships/image" Target="../media/image-15-5.png"/><Relationship Id="rId6" Type="http://schemas.openxmlformats.org/officeDocument/2006/relationships/image" Target="../media/image-15-6.svg"/><Relationship Id="rId7" Type="http://schemas.openxmlformats.org/officeDocument/2006/relationships/image" Target="../media/image-15-7.png"/><Relationship Id="rId8" Type="http://schemas.openxmlformats.org/officeDocument/2006/relationships/image" Target="../media/image-15-8.svg"/><Relationship Id="rId9" Type="http://schemas.openxmlformats.org/officeDocument/2006/relationships/image" Target="../media/image-15-9.png"/><Relationship Id="rId10" Type="http://schemas.openxmlformats.org/officeDocument/2006/relationships/image" Target="../media/image-15-10.svg"/><Relationship Id="rId11" Type="http://schemas.openxmlformats.org/officeDocument/2006/relationships/image" Target="../media/image-15-11.png"/><Relationship Id="rId12" Type="http://schemas.openxmlformats.org/officeDocument/2006/relationships/image" Target="../media/image-15-12.svg"/><Relationship Id="rId13" Type="http://schemas.openxmlformats.org/officeDocument/2006/relationships/image" Target="../media/image-15-13.png"/><Relationship Id="rId14" Type="http://schemas.openxmlformats.org/officeDocument/2006/relationships/image" Target="../media/image-15-14.png"/><Relationship Id="rId15" Type="http://schemas.openxmlformats.org/officeDocument/2006/relationships/image" Target="../media/image-15-15.svg"/><Relationship Id="rId16" Type="http://schemas.openxmlformats.org/officeDocument/2006/relationships/image" Target="../media/image-15-16.png"/><Relationship Id="rId17" Type="http://schemas.openxmlformats.org/officeDocument/2006/relationships/image" Target="../media/image-15-17.svg"/><Relationship Id="rId18" Type="http://schemas.openxmlformats.org/officeDocument/2006/relationships/slideLayout" Target="../slideLayouts/slideLayout1.xml"/><Relationship Id="rId19"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svg"/><Relationship Id="rId3" Type="http://schemas.openxmlformats.org/officeDocument/2006/relationships/image" Target="../media/image-16-3.png"/><Relationship Id="rId4" Type="http://schemas.openxmlformats.org/officeDocument/2006/relationships/image" Target="../media/image-16-4.svg"/><Relationship Id="rId5" Type="http://schemas.openxmlformats.org/officeDocument/2006/relationships/image" Target="../media/image-16-5.png"/><Relationship Id="rId6" Type="http://schemas.openxmlformats.org/officeDocument/2006/relationships/image" Target="../media/image-16-6.svg"/><Relationship Id="rId7" Type="http://schemas.openxmlformats.org/officeDocument/2006/relationships/image" Target="../media/image-16-7.png"/><Relationship Id="rId8" Type="http://schemas.openxmlformats.org/officeDocument/2006/relationships/image" Target="../media/image-16-8.svg"/><Relationship Id="rId9" Type="http://schemas.openxmlformats.org/officeDocument/2006/relationships/image" Target="../media/image-16-9.png"/><Relationship Id="rId10" Type="http://schemas.openxmlformats.org/officeDocument/2006/relationships/image" Target="../media/image-16-10.png"/><Relationship Id="rId11" Type="http://schemas.openxmlformats.org/officeDocument/2006/relationships/image" Target="../media/image-16-11.svg"/><Relationship Id="rId12" Type="http://schemas.openxmlformats.org/officeDocument/2006/relationships/image" Target="../media/image-16-12.png"/><Relationship Id="rId13" Type="http://schemas.openxmlformats.org/officeDocument/2006/relationships/image" Target="../media/image-16-13.svg"/><Relationship Id="rId14" Type="http://schemas.openxmlformats.org/officeDocument/2006/relationships/slideLayout" Target="../slideLayouts/slideLayout1.xml"/><Relationship Id="rId15"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svg"/><Relationship Id="rId3" Type="http://schemas.openxmlformats.org/officeDocument/2006/relationships/image" Target="../media/image-17-3.png"/><Relationship Id="rId4" Type="http://schemas.openxmlformats.org/officeDocument/2006/relationships/slideLayout" Target="../slideLayouts/slideLayout1.xml"/><Relationship Id="rId5"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svg"/><Relationship Id="rId3" Type="http://schemas.openxmlformats.org/officeDocument/2006/relationships/image" Target="../media/image-18-3.png"/><Relationship Id="rId4" Type="http://schemas.openxmlformats.org/officeDocument/2006/relationships/image" Target="../media/image-18-4.svg"/><Relationship Id="rId5" Type="http://schemas.openxmlformats.org/officeDocument/2006/relationships/image" Target="../media/image-18-5.png"/><Relationship Id="rId6" Type="http://schemas.openxmlformats.org/officeDocument/2006/relationships/image" Target="../media/image-18-6.svg"/><Relationship Id="rId7" Type="http://schemas.openxmlformats.org/officeDocument/2006/relationships/image" Target="../media/image-18-7.png"/><Relationship Id="rId8" Type="http://schemas.openxmlformats.org/officeDocument/2006/relationships/image" Target="../media/image-18-8.svg"/><Relationship Id="rId9" Type="http://schemas.openxmlformats.org/officeDocument/2006/relationships/image" Target="../media/image-18-9.png"/><Relationship Id="rId10" Type="http://schemas.openxmlformats.org/officeDocument/2006/relationships/image" Target="../media/image-18-10.svg"/><Relationship Id="rId11" Type="http://schemas.openxmlformats.org/officeDocument/2006/relationships/image" Target="../media/image-18-11.png"/><Relationship Id="rId12" Type="http://schemas.openxmlformats.org/officeDocument/2006/relationships/image" Target="../media/image-18-12.svg"/><Relationship Id="rId13" Type="http://schemas.openxmlformats.org/officeDocument/2006/relationships/image" Target="../media/image-18-13.png"/><Relationship Id="rId14" Type="http://schemas.openxmlformats.org/officeDocument/2006/relationships/image" Target="../media/image-18-14.png"/><Relationship Id="rId15" Type="http://schemas.openxmlformats.org/officeDocument/2006/relationships/image" Target="../media/image-18-15.svg"/><Relationship Id="rId16" Type="http://schemas.openxmlformats.org/officeDocument/2006/relationships/image" Target="../media/image-18-16.png"/><Relationship Id="rId17" Type="http://schemas.openxmlformats.org/officeDocument/2006/relationships/image" Target="../media/image-18-17.svg"/><Relationship Id="rId18" Type="http://schemas.openxmlformats.org/officeDocument/2006/relationships/slideLayout" Target="../slideLayouts/slideLayout1.xml"/><Relationship Id="rId19"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svg"/><Relationship Id="rId3" Type="http://schemas.openxmlformats.org/officeDocument/2006/relationships/image" Target="../media/image-19-3.png"/><Relationship Id="rId4" Type="http://schemas.openxmlformats.org/officeDocument/2006/relationships/image" Target="../media/image-19-4.svg"/><Relationship Id="rId5" Type="http://schemas.openxmlformats.org/officeDocument/2006/relationships/image" Target="../media/image-19-5.png"/><Relationship Id="rId6" Type="http://schemas.openxmlformats.org/officeDocument/2006/relationships/image" Target="../media/image-19-6.svg"/><Relationship Id="rId7" Type="http://schemas.openxmlformats.org/officeDocument/2006/relationships/image" Target="../media/image-19-7.png"/><Relationship Id="rId8" Type="http://schemas.openxmlformats.org/officeDocument/2006/relationships/image" Target="../media/image-19-8.svg"/><Relationship Id="rId9" Type="http://schemas.openxmlformats.org/officeDocument/2006/relationships/image" Target="../media/image-19-9.png"/><Relationship Id="rId10" Type="http://schemas.openxmlformats.org/officeDocument/2006/relationships/image" Target="../media/image-19-10.png"/><Relationship Id="rId11" Type="http://schemas.openxmlformats.org/officeDocument/2006/relationships/image" Target="../media/image-19-11.svg"/><Relationship Id="rId12" Type="http://schemas.openxmlformats.org/officeDocument/2006/relationships/slideLayout" Target="../slideLayouts/slideLayout1.xml"/><Relationship Id="rId13"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svg"/><Relationship Id="rId3" Type="http://schemas.openxmlformats.org/officeDocument/2006/relationships/image" Target="../media/image-2-3.png"/><Relationship Id="rId4" Type="http://schemas.openxmlformats.org/officeDocument/2006/relationships/image" Target="../media/image-2-4.svg"/><Relationship Id="rId5" Type="http://schemas.openxmlformats.org/officeDocument/2006/relationships/image" Target="../media/image-2-5.png"/><Relationship Id="rId6" Type="http://schemas.openxmlformats.org/officeDocument/2006/relationships/image" Target="../media/image-2-6.svg"/><Relationship Id="rId7" Type="http://schemas.openxmlformats.org/officeDocument/2006/relationships/image" Target="../media/image-2-7.png"/><Relationship Id="rId8" Type="http://schemas.openxmlformats.org/officeDocument/2006/relationships/image" Target="../media/image-2-8.svg"/><Relationship Id="rId9" Type="http://schemas.openxmlformats.org/officeDocument/2006/relationships/image" Target="../media/image-2-9.png"/><Relationship Id="rId10" Type="http://schemas.openxmlformats.org/officeDocument/2006/relationships/image" Target="../media/image-2-10.svg"/><Relationship Id="rId11" Type="http://schemas.openxmlformats.org/officeDocument/2006/relationships/image" Target="../media/image-2-11.png"/><Relationship Id="rId12" Type="http://schemas.openxmlformats.org/officeDocument/2006/relationships/image" Target="../media/image-2-12.svg"/><Relationship Id="rId13" Type="http://schemas.openxmlformats.org/officeDocument/2006/relationships/image" Target="../media/image-2-13.png"/><Relationship Id="rId14" Type="http://schemas.openxmlformats.org/officeDocument/2006/relationships/slideLayout" Target="../slideLayouts/slideLayout1.xml"/><Relationship Id="rId15"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image" Target="../media/image-20-2.svg"/><Relationship Id="rId3" Type="http://schemas.openxmlformats.org/officeDocument/2006/relationships/image" Target="../media/image-20-3.png"/><Relationship Id="rId4" Type="http://schemas.openxmlformats.org/officeDocument/2006/relationships/image" Target="../media/image-20-4.svg"/><Relationship Id="rId5" Type="http://schemas.openxmlformats.org/officeDocument/2006/relationships/image" Target="../media/image-20-5.png"/><Relationship Id="rId6" Type="http://schemas.openxmlformats.org/officeDocument/2006/relationships/image" Target="../media/image-20-6.svg"/><Relationship Id="rId7" Type="http://schemas.openxmlformats.org/officeDocument/2006/relationships/image" Target="../media/image-20-7.png"/><Relationship Id="rId8" Type="http://schemas.openxmlformats.org/officeDocument/2006/relationships/image" Target="../media/image-20-8.svg"/><Relationship Id="rId9" Type="http://schemas.openxmlformats.org/officeDocument/2006/relationships/image" Target="../media/image-20-9.png"/><Relationship Id="rId10" Type="http://schemas.openxmlformats.org/officeDocument/2006/relationships/image" Target="../media/image-20-10.svg"/><Relationship Id="rId11" Type="http://schemas.openxmlformats.org/officeDocument/2006/relationships/image" Target="../media/image-20-11.png"/><Relationship Id="rId12" Type="http://schemas.openxmlformats.org/officeDocument/2006/relationships/image" Target="../media/image-20-12.png"/><Relationship Id="rId13" Type="http://schemas.openxmlformats.org/officeDocument/2006/relationships/image" Target="../media/image-20-13.png"/><Relationship Id="rId14" Type="http://schemas.openxmlformats.org/officeDocument/2006/relationships/image" Target="../media/image-20-14.svg"/><Relationship Id="rId15" Type="http://schemas.openxmlformats.org/officeDocument/2006/relationships/image" Target="../media/image-20-15.png"/><Relationship Id="rId16" Type="http://schemas.openxmlformats.org/officeDocument/2006/relationships/image" Target="../media/image-20-16.png"/><Relationship Id="rId17" Type="http://schemas.openxmlformats.org/officeDocument/2006/relationships/image" Target="../media/image-20-17.png"/><Relationship Id="rId18" Type="http://schemas.openxmlformats.org/officeDocument/2006/relationships/image" Target="../media/image-20-18.png"/><Relationship Id="rId19" Type="http://schemas.openxmlformats.org/officeDocument/2006/relationships/image" Target="../media/image-20-19.png"/><Relationship Id="rId20" Type="http://schemas.openxmlformats.org/officeDocument/2006/relationships/image" Target="../media/image-20-20.svg"/><Relationship Id="rId21" Type="http://schemas.openxmlformats.org/officeDocument/2006/relationships/image" Target="../media/image-20-21.png"/><Relationship Id="rId22" Type="http://schemas.openxmlformats.org/officeDocument/2006/relationships/image" Target="../media/image-20-22.svg"/><Relationship Id="rId23" Type="http://schemas.openxmlformats.org/officeDocument/2006/relationships/image" Target="../media/image-20-23.png"/><Relationship Id="rId24" Type="http://schemas.openxmlformats.org/officeDocument/2006/relationships/image" Target="../media/image-20-24.svg"/><Relationship Id="rId25" Type="http://schemas.openxmlformats.org/officeDocument/2006/relationships/image" Target="../media/image-20-25.png"/><Relationship Id="rId26" Type="http://schemas.openxmlformats.org/officeDocument/2006/relationships/slideLayout" Target="../slideLayouts/slideLayout1.xml"/><Relationship Id="rId27"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image-21-1.png"/><Relationship Id="rId2" Type="http://schemas.openxmlformats.org/officeDocument/2006/relationships/image" Target="../media/image-21-2.svg"/><Relationship Id="rId3" Type="http://schemas.openxmlformats.org/officeDocument/2006/relationships/image" Target="../media/image-21-3.png"/><Relationship Id="rId4" Type="http://schemas.openxmlformats.org/officeDocument/2006/relationships/image" Target="../media/image-21-4.svg"/><Relationship Id="rId5" Type="http://schemas.openxmlformats.org/officeDocument/2006/relationships/image" Target="../media/image-21-5.png"/><Relationship Id="rId6" Type="http://schemas.openxmlformats.org/officeDocument/2006/relationships/image" Target="../media/image-21-6.svg"/><Relationship Id="rId7" Type="http://schemas.openxmlformats.org/officeDocument/2006/relationships/image" Target="../media/image-21-7.png"/><Relationship Id="rId8" Type="http://schemas.openxmlformats.org/officeDocument/2006/relationships/image" Target="../media/image-21-8.svg"/><Relationship Id="rId9" Type="http://schemas.openxmlformats.org/officeDocument/2006/relationships/image" Target="../media/image-21-9.png"/><Relationship Id="rId10" Type="http://schemas.openxmlformats.org/officeDocument/2006/relationships/image" Target="../media/image-21-10.svg"/><Relationship Id="rId11" Type="http://schemas.openxmlformats.org/officeDocument/2006/relationships/image" Target="../media/image-21-11.png"/><Relationship Id="rId12" Type="http://schemas.openxmlformats.org/officeDocument/2006/relationships/image" Target="../media/image-21-12.svg"/><Relationship Id="rId13" Type="http://schemas.openxmlformats.org/officeDocument/2006/relationships/image" Target="../media/image-21-13.png"/><Relationship Id="rId14" Type="http://schemas.openxmlformats.org/officeDocument/2006/relationships/image" Target="../media/image-21-14.png"/><Relationship Id="rId15" Type="http://schemas.openxmlformats.org/officeDocument/2006/relationships/image" Target="../media/image-21-15.svg"/><Relationship Id="rId16" Type="http://schemas.openxmlformats.org/officeDocument/2006/relationships/image" Target="../media/image-21-16.png"/><Relationship Id="rId17" Type="http://schemas.openxmlformats.org/officeDocument/2006/relationships/image" Target="../media/image-21-17.svg"/><Relationship Id="rId18" Type="http://schemas.openxmlformats.org/officeDocument/2006/relationships/image" Target="../media/image-21-18.png"/><Relationship Id="rId19" Type="http://schemas.openxmlformats.org/officeDocument/2006/relationships/image" Target="../media/image-21-19.svg"/><Relationship Id="rId20" Type="http://schemas.openxmlformats.org/officeDocument/2006/relationships/image" Target="../media/image-21-20.png"/><Relationship Id="rId21" Type="http://schemas.openxmlformats.org/officeDocument/2006/relationships/image" Target="../media/image-21-21.svg"/><Relationship Id="rId22" Type="http://schemas.openxmlformats.org/officeDocument/2006/relationships/slideLayout" Target="../slideLayouts/slideLayout1.xml"/><Relationship Id="rId23"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71" Type="http://schemas.openxmlformats.org/officeDocument/2006/relationships/hyperlink" Target="https://eatemp.com/powerpoint-org-chart-template/" TargetMode="External"/><Relationship Id="rId1" Type="http://schemas.openxmlformats.org/officeDocument/2006/relationships/image" Target="../media/image-22-1.png"/><Relationship Id="rId2" Type="http://schemas.openxmlformats.org/officeDocument/2006/relationships/image" Target="../media/image-22-2.svg"/><Relationship Id="rId3" Type="http://schemas.openxmlformats.org/officeDocument/2006/relationships/image" Target="../media/image-22-3.png"/><Relationship Id="rId4" Type="http://schemas.openxmlformats.org/officeDocument/2006/relationships/image" Target="../media/image-22-4.svg"/><Relationship Id="rId5" Type="http://schemas.openxmlformats.org/officeDocument/2006/relationships/image" Target="../media/image-22-5.png"/><Relationship Id="rId6" Type="http://schemas.openxmlformats.org/officeDocument/2006/relationships/image" Target="../media/image-22-6.svg"/><Relationship Id="rId7" Type="http://schemas.openxmlformats.org/officeDocument/2006/relationships/image" Target="../media/image-22-7.png"/><Relationship Id="rId8" Type="http://schemas.openxmlformats.org/officeDocument/2006/relationships/image" Target="../media/image-22-8.svg"/><Relationship Id="rId9" Type="http://schemas.openxmlformats.org/officeDocument/2006/relationships/image" Target="../media/image-22-9.png"/><Relationship Id="rId10" Type="http://schemas.openxmlformats.org/officeDocument/2006/relationships/image" Target="../media/image-22-10.svg"/><Relationship Id="rId11" Type="http://schemas.openxmlformats.org/officeDocument/2006/relationships/image" Target="../media/image-22-11.png"/><Relationship Id="rId12" Type="http://schemas.openxmlformats.org/officeDocument/2006/relationships/image" Target="../media/image-22-12.svg"/><Relationship Id="rId13" Type="http://schemas.openxmlformats.org/officeDocument/2006/relationships/image" Target="../media/image-22-13.png"/><Relationship Id="rId14" Type="http://schemas.openxmlformats.org/officeDocument/2006/relationships/image" Target="../media/image-22-14.png"/><Relationship Id="rId15" Type="http://schemas.openxmlformats.org/officeDocument/2006/relationships/image" Target="../media/image-22-15.png"/><Relationship Id="rId16" Type="http://schemas.openxmlformats.org/officeDocument/2006/relationships/image" Target="../media/image-22-16.svg"/><Relationship Id="rId17" Type="http://schemas.openxmlformats.org/officeDocument/2006/relationships/image" Target="../media/image-22-17.png"/><Relationship Id="rId18" Type="http://schemas.openxmlformats.org/officeDocument/2006/relationships/image" Target="../media/image-22-18.png"/><Relationship Id="rId19" Type="http://schemas.openxmlformats.org/officeDocument/2006/relationships/image" Target="../media/image-22-19.svg"/><Relationship Id="rId20" Type="http://schemas.openxmlformats.org/officeDocument/2006/relationships/image" Target="../media/image-22-20.png"/><Relationship Id="rId21" Type="http://schemas.openxmlformats.org/officeDocument/2006/relationships/image" Target="../media/image-22-21.png"/><Relationship Id="rId22" Type="http://schemas.openxmlformats.org/officeDocument/2006/relationships/image" Target="../media/image-22-22.svg"/><Relationship Id="rId23" Type="http://schemas.openxmlformats.org/officeDocument/2006/relationships/image" Target="../media/image-22-23.png"/><Relationship Id="rId24" Type="http://schemas.openxmlformats.org/officeDocument/2006/relationships/image" Target="../media/image-22-24.png"/><Relationship Id="rId25" Type="http://schemas.openxmlformats.org/officeDocument/2006/relationships/image" Target="../media/image-22-25.svg"/><Relationship Id="rId26" Type="http://schemas.openxmlformats.org/officeDocument/2006/relationships/image" Target="../media/image-22-26.png"/><Relationship Id="rId27" Type="http://schemas.openxmlformats.org/officeDocument/2006/relationships/image" Target="../media/image-22-27.png"/><Relationship Id="rId28" Type="http://schemas.openxmlformats.org/officeDocument/2006/relationships/image" Target="../media/image-22-28.svg"/><Relationship Id="rId29" Type="http://schemas.openxmlformats.org/officeDocument/2006/relationships/image" Target="../media/image-22-29.png"/><Relationship Id="rId30" Type="http://schemas.openxmlformats.org/officeDocument/2006/relationships/image" Target="../media/image-22-30.png"/><Relationship Id="rId31" Type="http://schemas.openxmlformats.org/officeDocument/2006/relationships/image" Target="../media/image-22-31.svg"/><Relationship Id="rId32" Type="http://schemas.openxmlformats.org/officeDocument/2006/relationships/image" Target="../media/image-22-32.png"/><Relationship Id="rId33" Type="http://schemas.openxmlformats.org/officeDocument/2006/relationships/image" Target="../media/image-22-33.png"/><Relationship Id="rId34" Type="http://schemas.openxmlformats.org/officeDocument/2006/relationships/image" Target="../media/image-22-34.svg"/><Relationship Id="rId35" Type="http://schemas.openxmlformats.org/officeDocument/2006/relationships/image" Target="../media/image-22-35.png"/><Relationship Id="rId36" Type="http://schemas.openxmlformats.org/officeDocument/2006/relationships/image" Target="../media/image-22-36.png"/><Relationship Id="rId37" Type="http://schemas.openxmlformats.org/officeDocument/2006/relationships/image" Target="../media/image-22-37.svg"/><Relationship Id="rId38" Type="http://schemas.openxmlformats.org/officeDocument/2006/relationships/image" Target="../media/image-22-38.png"/><Relationship Id="rId39" Type="http://schemas.openxmlformats.org/officeDocument/2006/relationships/image" Target="../media/image-22-39.png"/><Relationship Id="rId40" Type="http://schemas.openxmlformats.org/officeDocument/2006/relationships/image" Target="../media/image-22-40.svg"/><Relationship Id="rId41" Type="http://schemas.openxmlformats.org/officeDocument/2006/relationships/image" Target="../media/image-22-41.png"/><Relationship Id="rId42" Type="http://schemas.openxmlformats.org/officeDocument/2006/relationships/image" Target="../media/image-22-42.png"/><Relationship Id="rId43" Type="http://schemas.openxmlformats.org/officeDocument/2006/relationships/image" Target="../media/image-22-43.svg"/><Relationship Id="rId44" Type="http://schemas.openxmlformats.org/officeDocument/2006/relationships/image" Target="../media/image-22-44.png"/><Relationship Id="rId45" Type="http://schemas.openxmlformats.org/officeDocument/2006/relationships/image" Target="../media/image-22-45.png"/><Relationship Id="rId46" Type="http://schemas.openxmlformats.org/officeDocument/2006/relationships/image" Target="../media/image-22-46.svg"/><Relationship Id="rId47" Type="http://schemas.openxmlformats.org/officeDocument/2006/relationships/image" Target="../media/image-22-47.png"/><Relationship Id="rId48" Type="http://schemas.openxmlformats.org/officeDocument/2006/relationships/image" Target="../media/image-22-48.svg"/><Relationship Id="rId49" Type="http://schemas.openxmlformats.org/officeDocument/2006/relationships/image" Target="../media/image-22-49.png"/><Relationship Id="rId50" Type="http://schemas.openxmlformats.org/officeDocument/2006/relationships/image" Target="../media/image-22-50.svg"/><Relationship Id="rId51" Type="http://schemas.openxmlformats.org/officeDocument/2006/relationships/image" Target="../media/image-22-51.png"/><Relationship Id="rId52" Type="http://schemas.openxmlformats.org/officeDocument/2006/relationships/image" Target="../media/image-22-52.svg"/><Relationship Id="rId53" Type="http://schemas.openxmlformats.org/officeDocument/2006/relationships/image" Target="../media/image-22-53.png"/><Relationship Id="rId54" Type="http://schemas.openxmlformats.org/officeDocument/2006/relationships/image" Target="../media/image-22-54.svg"/><Relationship Id="rId55" Type="http://schemas.openxmlformats.org/officeDocument/2006/relationships/image" Target="../media/image-22-55.png"/><Relationship Id="rId56" Type="http://schemas.openxmlformats.org/officeDocument/2006/relationships/image" Target="../media/image-22-56.svg"/><Relationship Id="rId57" Type="http://schemas.openxmlformats.org/officeDocument/2006/relationships/image" Target="../media/image-22-57.png"/><Relationship Id="rId58" Type="http://schemas.openxmlformats.org/officeDocument/2006/relationships/image" Target="../media/image-22-58.svg"/><Relationship Id="rId59" Type="http://schemas.openxmlformats.org/officeDocument/2006/relationships/image" Target="../media/image-22-59.png"/><Relationship Id="rId60" Type="http://schemas.openxmlformats.org/officeDocument/2006/relationships/image" Target="../media/image-22-60.svg"/><Relationship Id="rId61" Type="http://schemas.openxmlformats.org/officeDocument/2006/relationships/image" Target="../media/image-22-61.png"/><Relationship Id="rId62" Type="http://schemas.openxmlformats.org/officeDocument/2006/relationships/image" Target="../media/image-22-62.svg"/><Relationship Id="rId63" Type="http://schemas.openxmlformats.org/officeDocument/2006/relationships/image" Target="../media/image-22-63.png"/><Relationship Id="rId64" Type="http://schemas.openxmlformats.org/officeDocument/2006/relationships/image" Target="../media/image-22-64.svg"/><Relationship Id="rId65" Type="http://schemas.openxmlformats.org/officeDocument/2006/relationships/image" Target="../media/image-22-65.png"/><Relationship Id="rId66" Type="http://schemas.openxmlformats.org/officeDocument/2006/relationships/image" Target="../media/image-22-66.svg"/><Relationship Id="rId67" Type="http://schemas.openxmlformats.org/officeDocument/2006/relationships/image" Target="../media/image-22-67.png"/><Relationship Id="rId68" Type="http://schemas.openxmlformats.org/officeDocument/2006/relationships/image" Target="../media/image-22-68.svg"/><Relationship Id="rId69" Type="http://schemas.openxmlformats.org/officeDocument/2006/relationships/image" Target="../media/image-22-69.png"/><Relationship Id="rId70" Type="http://schemas.openxmlformats.org/officeDocument/2006/relationships/image" Target="../media/image-22-70.svg"/><Relationship Id="rId72" Type="http://schemas.openxmlformats.org/officeDocument/2006/relationships/slideLayout" Target="../slideLayouts/slideLayout1.xml"/><Relationship Id="rId73"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4" Type="http://schemas.openxmlformats.org/officeDocument/2006/relationships/hyperlink" Target="https://unsplash.com/" TargetMode="External"/><Relationship Id="rId1" Type="http://schemas.openxmlformats.org/officeDocument/2006/relationships/image" Target="../media/image-23-1.png"/><Relationship Id="rId2" Type="http://schemas.openxmlformats.org/officeDocument/2006/relationships/image" Target="../media/image-23-2.svg"/><Relationship Id="rId3" Type="http://schemas.openxmlformats.org/officeDocument/2006/relationships/image" Target="../media/image-23-3.png"/><Relationship Id="rId4" Type="http://schemas.openxmlformats.org/officeDocument/2006/relationships/image" Target="../media/image-23-4.svg"/><Relationship Id="rId5" Type="http://schemas.openxmlformats.org/officeDocument/2006/relationships/image" Target="../media/image-23-5.png"/><Relationship Id="rId6" Type="http://schemas.openxmlformats.org/officeDocument/2006/relationships/image" Target="../media/image-23-6.svg"/><Relationship Id="rId7" Type="http://schemas.openxmlformats.org/officeDocument/2006/relationships/image" Target="../media/image-23-7.png"/><Relationship Id="rId8" Type="http://schemas.openxmlformats.org/officeDocument/2006/relationships/image" Target="../media/image-23-8.svg"/><Relationship Id="rId9" Type="http://schemas.openxmlformats.org/officeDocument/2006/relationships/image" Target="../media/image-23-9.png"/><Relationship Id="rId10" Type="http://schemas.openxmlformats.org/officeDocument/2006/relationships/image" Target="../media/image-23-10.svg"/><Relationship Id="rId11" Type="http://schemas.openxmlformats.org/officeDocument/2006/relationships/image" Target="../media/image-23-11.png"/><Relationship Id="rId12" Type="http://schemas.openxmlformats.org/officeDocument/2006/relationships/image" Target="../media/image-23-12.svg"/><Relationship Id="rId13" Type="http://schemas.openxmlformats.org/officeDocument/2006/relationships/image" Target="../media/image-23-13.png"/><Relationship Id="rId15" Type="http://schemas.openxmlformats.org/officeDocument/2006/relationships/image" Target="../media/image-23-14.png"/><Relationship Id="rId16" Type="http://schemas.openxmlformats.org/officeDocument/2006/relationships/image" Target="../media/image-23-15.svg"/><Relationship Id="rId17" Type="http://schemas.openxmlformats.org/officeDocument/2006/relationships/slideLayout" Target="../slideLayouts/slideLayout1.xml"/><Relationship Id="rId18"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svg"/><Relationship Id="rId3" Type="http://schemas.openxmlformats.org/officeDocument/2006/relationships/image" Target="../media/image-3-3.png"/><Relationship Id="rId4" Type="http://schemas.openxmlformats.org/officeDocument/2006/relationships/image" Target="../media/image-3-4.svg"/><Relationship Id="rId5" Type="http://schemas.openxmlformats.org/officeDocument/2006/relationships/image" Target="../media/image-3-5.png"/><Relationship Id="rId6" Type="http://schemas.openxmlformats.org/officeDocument/2006/relationships/image" Target="../media/image-3-6.svg"/><Relationship Id="rId7" Type="http://schemas.openxmlformats.org/officeDocument/2006/relationships/image" Target="../media/image-3-7.png"/><Relationship Id="rId8" Type="http://schemas.openxmlformats.org/officeDocument/2006/relationships/image" Target="../media/image-3-8.svg"/><Relationship Id="rId9" Type="http://schemas.openxmlformats.org/officeDocument/2006/relationships/image" Target="../media/image-3-9.png"/><Relationship Id="rId10" Type="http://schemas.openxmlformats.org/officeDocument/2006/relationships/image" Target="../media/image-3-10.png"/><Relationship Id="rId11" Type="http://schemas.openxmlformats.org/officeDocument/2006/relationships/image" Target="../media/image-3-11.png"/><Relationship Id="rId12" Type="http://schemas.openxmlformats.org/officeDocument/2006/relationships/image" Target="../media/image-3-12.png"/><Relationship Id="rId13" Type="http://schemas.openxmlformats.org/officeDocument/2006/relationships/image" Target="../media/image-3-13.png"/><Relationship Id="rId14" Type="http://schemas.openxmlformats.org/officeDocument/2006/relationships/image" Target="../media/image-3-14.png"/><Relationship Id="rId15" Type="http://schemas.openxmlformats.org/officeDocument/2006/relationships/image" Target="../media/image-3-15.svg"/><Relationship Id="rId16" Type="http://schemas.openxmlformats.org/officeDocument/2006/relationships/image" Target="../media/image-3-16.png"/><Relationship Id="rId17" Type="http://schemas.openxmlformats.org/officeDocument/2006/relationships/image" Target="../media/image-3-17.svg"/><Relationship Id="rId18" Type="http://schemas.openxmlformats.org/officeDocument/2006/relationships/image" Target="../media/image-3-18.png"/><Relationship Id="rId19" Type="http://schemas.openxmlformats.org/officeDocument/2006/relationships/image" Target="../media/image-3-19.svg"/><Relationship Id="rId20" Type="http://schemas.openxmlformats.org/officeDocument/2006/relationships/image" Target="../media/image-3-20.png"/><Relationship Id="rId21" Type="http://schemas.openxmlformats.org/officeDocument/2006/relationships/image" Target="../media/image-3-21.svg"/><Relationship Id="rId22" Type="http://schemas.openxmlformats.org/officeDocument/2006/relationships/slideLayout" Target="../slideLayouts/slideLayout1.xml"/><Relationship Id="rId2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svg"/><Relationship Id="rId3" Type="http://schemas.openxmlformats.org/officeDocument/2006/relationships/image" Target="../media/image-4-3.png"/><Relationship Id="rId4" Type="http://schemas.openxmlformats.org/officeDocument/2006/relationships/image" Target="../media/image-4-4.svg"/><Relationship Id="rId5" Type="http://schemas.openxmlformats.org/officeDocument/2006/relationships/image" Target="../media/image-4-5.png"/><Relationship Id="rId6" Type="http://schemas.openxmlformats.org/officeDocument/2006/relationships/image" Target="../media/image-4-6.svg"/><Relationship Id="rId7" Type="http://schemas.openxmlformats.org/officeDocument/2006/relationships/image" Target="../media/image-4-7.png"/><Relationship Id="rId8" Type="http://schemas.openxmlformats.org/officeDocument/2006/relationships/image" Target="../media/image-4-8.svg"/><Relationship Id="rId9" Type="http://schemas.openxmlformats.org/officeDocument/2006/relationships/image" Target="../media/image-4-9.png"/><Relationship Id="rId10" Type="http://schemas.openxmlformats.org/officeDocument/2006/relationships/image" Target="../media/image-4-10.svg"/><Relationship Id="rId11" Type="http://schemas.openxmlformats.org/officeDocument/2006/relationships/image" Target="../media/image-4-11.png"/><Relationship Id="rId12" Type="http://schemas.openxmlformats.org/officeDocument/2006/relationships/slideLayout" Target="../slideLayouts/slideLayout1.xml"/><Relationship Id="rId1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svg"/><Relationship Id="rId3" Type="http://schemas.openxmlformats.org/officeDocument/2006/relationships/image" Target="../media/image-5-3.png"/><Relationship Id="rId4" Type="http://schemas.openxmlformats.org/officeDocument/2006/relationships/image" Target="../media/image-5-4.svg"/><Relationship Id="rId5" Type="http://schemas.openxmlformats.org/officeDocument/2006/relationships/image" Target="../media/image-5-5.png"/><Relationship Id="rId6" Type="http://schemas.openxmlformats.org/officeDocument/2006/relationships/image" Target="../media/image-5-6.svg"/><Relationship Id="rId7" Type="http://schemas.openxmlformats.org/officeDocument/2006/relationships/image" Target="../media/image-5-7.png"/><Relationship Id="rId8" Type="http://schemas.openxmlformats.org/officeDocument/2006/relationships/image" Target="../media/image-5-8.svg"/><Relationship Id="rId9" Type="http://schemas.openxmlformats.org/officeDocument/2006/relationships/image" Target="../media/image-5-9.png"/><Relationship Id="rId10" Type="http://schemas.openxmlformats.org/officeDocument/2006/relationships/image" Target="../media/image-5-10.svg"/><Relationship Id="rId11" Type="http://schemas.openxmlformats.org/officeDocument/2006/relationships/image" Target="../media/image-5-11.png"/><Relationship Id="rId12" Type="http://schemas.openxmlformats.org/officeDocument/2006/relationships/image" Target="../media/image-5-12.svg"/><Relationship Id="rId13" Type="http://schemas.openxmlformats.org/officeDocument/2006/relationships/image" Target="../media/image-5-13.png"/><Relationship Id="rId14" Type="http://schemas.openxmlformats.org/officeDocument/2006/relationships/image" Target="../media/image-5-14.png"/><Relationship Id="rId15" Type="http://schemas.openxmlformats.org/officeDocument/2006/relationships/image" Target="../media/image-5-15.svg"/><Relationship Id="rId16" Type="http://schemas.openxmlformats.org/officeDocument/2006/relationships/image" Target="../media/image-5-16.png"/><Relationship Id="rId17" Type="http://schemas.openxmlformats.org/officeDocument/2006/relationships/image" Target="../media/image-5-17.svg"/><Relationship Id="rId18" Type="http://schemas.openxmlformats.org/officeDocument/2006/relationships/image" Target="../media/image-5-18.png"/><Relationship Id="rId19" Type="http://schemas.openxmlformats.org/officeDocument/2006/relationships/image" Target="../media/image-5-19.svg"/><Relationship Id="rId20" Type="http://schemas.openxmlformats.org/officeDocument/2006/relationships/slideLayout" Target="../slideLayouts/slideLayout1.xml"/><Relationship Id="rId21"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svg"/><Relationship Id="rId3" Type="http://schemas.openxmlformats.org/officeDocument/2006/relationships/image" Target="../media/image-6-3.png"/><Relationship Id="rId4" Type="http://schemas.openxmlformats.org/officeDocument/2006/relationships/image" Target="../media/image-6-4.svg"/><Relationship Id="rId5" Type="http://schemas.openxmlformats.org/officeDocument/2006/relationships/image" Target="../media/image-6-5.png"/><Relationship Id="rId6" Type="http://schemas.openxmlformats.org/officeDocument/2006/relationships/image" Target="../media/image-6-6.svg"/><Relationship Id="rId7" Type="http://schemas.openxmlformats.org/officeDocument/2006/relationships/image" Target="../media/image-6-7.png"/><Relationship Id="rId8" Type="http://schemas.openxmlformats.org/officeDocument/2006/relationships/image" Target="../media/image-6-8.svg"/><Relationship Id="rId9" Type="http://schemas.openxmlformats.org/officeDocument/2006/relationships/image" Target="../media/image-6-9.png"/><Relationship Id="rId10" Type="http://schemas.openxmlformats.org/officeDocument/2006/relationships/image" Target="../media/image-6-10.png"/><Relationship Id="rId11" Type="http://schemas.openxmlformats.org/officeDocument/2006/relationships/image" Target="../media/image-6-11.svg"/><Relationship Id="rId12" Type="http://schemas.openxmlformats.org/officeDocument/2006/relationships/image" Target="../media/image-6-12.png"/><Relationship Id="rId13" Type="http://schemas.openxmlformats.org/officeDocument/2006/relationships/image" Target="../media/image-6-13.svg"/><Relationship Id="rId14" Type="http://schemas.openxmlformats.org/officeDocument/2006/relationships/image" Target="../media/image-6-14.png"/><Relationship Id="rId15" Type="http://schemas.openxmlformats.org/officeDocument/2006/relationships/image" Target="../media/image-6-15.svg"/><Relationship Id="rId16" Type="http://schemas.openxmlformats.org/officeDocument/2006/relationships/slideLayout" Target="../slideLayouts/slideLayout1.xml"/><Relationship Id="rId17"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svg"/><Relationship Id="rId3" Type="http://schemas.openxmlformats.org/officeDocument/2006/relationships/image" Target="../media/image-7-3.png"/><Relationship Id="rId4" Type="http://schemas.openxmlformats.org/officeDocument/2006/relationships/image" Target="../media/image-7-4.svg"/><Relationship Id="rId5" Type="http://schemas.openxmlformats.org/officeDocument/2006/relationships/image" Target="../media/image-7-5.png"/><Relationship Id="rId6" Type="http://schemas.openxmlformats.org/officeDocument/2006/relationships/image" Target="../media/image-7-6.svg"/><Relationship Id="rId7" Type="http://schemas.openxmlformats.org/officeDocument/2006/relationships/image" Target="../media/image-7-7.png"/><Relationship Id="rId8" Type="http://schemas.openxmlformats.org/officeDocument/2006/relationships/image" Target="../media/image-7-8.svg"/><Relationship Id="rId9" Type="http://schemas.openxmlformats.org/officeDocument/2006/relationships/image" Target="../media/image-7-9.png"/><Relationship Id="rId10" Type="http://schemas.openxmlformats.org/officeDocument/2006/relationships/image" Target="../media/image-7-10.svg"/><Relationship Id="rId11" Type="http://schemas.openxmlformats.org/officeDocument/2006/relationships/image" Target="../media/image-7-11.png"/><Relationship Id="rId12" Type="http://schemas.openxmlformats.org/officeDocument/2006/relationships/image" Target="../media/image-7-12.svg"/><Relationship Id="rId13" Type="http://schemas.openxmlformats.org/officeDocument/2006/relationships/image" Target="../media/image-7-13.png"/><Relationship Id="rId14" Type="http://schemas.openxmlformats.org/officeDocument/2006/relationships/image" Target="../media/image-7-14.png"/><Relationship Id="rId15" Type="http://schemas.openxmlformats.org/officeDocument/2006/relationships/image" Target="../media/image-7-15.svg"/><Relationship Id="rId16" Type="http://schemas.openxmlformats.org/officeDocument/2006/relationships/slideLayout" Target="../slideLayouts/slideLayout1.xml"/><Relationship Id="rId17"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svg"/><Relationship Id="rId3" Type="http://schemas.openxmlformats.org/officeDocument/2006/relationships/image" Target="../media/image-8-3.png"/><Relationship Id="rId4" Type="http://schemas.openxmlformats.org/officeDocument/2006/relationships/image" Target="../media/image-8-4.svg"/><Relationship Id="rId5" Type="http://schemas.openxmlformats.org/officeDocument/2006/relationships/image" Target="../media/image-8-5.png"/><Relationship Id="rId6" Type="http://schemas.openxmlformats.org/officeDocument/2006/relationships/image" Target="../media/image-8-6.svg"/><Relationship Id="rId7" Type="http://schemas.openxmlformats.org/officeDocument/2006/relationships/image" Target="../media/image-8-7.png"/><Relationship Id="rId8" Type="http://schemas.openxmlformats.org/officeDocument/2006/relationships/image" Target="../media/image-8-8.svg"/><Relationship Id="rId9" Type="http://schemas.openxmlformats.org/officeDocument/2006/relationships/image" Target="../media/image-8-9.png"/><Relationship Id="rId10" Type="http://schemas.openxmlformats.org/officeDocument/2006/relationships/image" Target="../media/image-8-10.svg"/><Relationship Id="rId11" Type="http://schemas.openxmlformats.org/officeDocument/2006/relationships/image" Target="../media/image-8-11.png"/><Relationship Id="rId12" Type="http://schemas.openxmlformats.org/officeDocument/2006/relationships/image" Target="../media/image-8-12.svg"/><Relationship Id="rId13" Type="http://schemas.openxmlformats.org/officeDocument/2006/relationships/image" Target="../media/image-8-13.png"/><Relationship Id="rId14" Type="http://schemas.openxmlformats.org/officeDocument/2006/relationships/image" Target="../media/image-8-14.png"/><Relationship Id="rId15" Type="http://schemas.openxmlformats.org/officeDocument/2006/relationships/image" Target="../media/image-8-15.svg"/><Relationship Id="rId16" Type="http://schemas.openxmlformats.org/officeDocument/2006/relationships/image" Target="../media/image-8-16.png"/><Relationship Id="rId17" Type="http://schemas.openxmlformats.org/officeDocument/2006/relationships/image" Target="../media/image-8-17.svg"/><Relationship Id="rId18" Type="http://schemas.openxmlformats.org/officeDocument/2006/relationships/image" Target="../media/image-8-18.png"/><Relationship Id="rId19" Type="http://schemas.openxmlformats.org/officeDocument/2006/relationships/image" Target="../media/image-8-19.svg"/><Relationship Id="rId20" Type="http://schemas.openxmlformats.org/officeDocument/2006/relationships/slideLayout" Target="../slideLayouts/slideLayout1.xml"/><Relationship Id="rId21"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svg"/><Relationship Id="rId3" Type="http://schemas.openxmlformats.org/officeDocument/2006/relationships/image" Target="../media/image-9-3.png"/><Relationship Id="rId4" Type="http://schemas.openxmlformats.org/officeDocument/2006/relationships/image" Target="../media/image-9-4.svg"/><Relationship Id="rId5" Type="http://schemas.openxmlformats.org/officeDocument/2006/relationships/image" Target="../media/image-9-5.png"/><Relationship Id="rId6" Type="http://schemas.openxmlformats.org/officeDocument/2006/relationships/image" Target="../media/image-9-6.svg"/><Relationship Id="rId7" Type="http://schemas.openxmlformats.org/officeDocument/2006/relationships/image" Target="../media/image-9-7.png"/><Relationship Id="rId8" Type="http://schemas.openxmlformats.org/officeDocument/2006/relationships/image" Target="../media/image-9-8.svg"/><Relationship Id="rId9" Type="http://schemas.openxmlformats.org/officeDocument/2006/relationships/image" Target="../media/image-9-9.png"/><Relationship Id="rId10" Type="http://schemas.openxmlformats.org/officeDocument/2006/relationships/image" Target="../media/image-9-10.png"/><Relationship Id="rId11" Type="http://schemas.openxmlformats.org/officeDocument/2006/relationships/image" Target="../media/image-9-11.svg"/><Relationship Id="rId12" Type="http://schemas.openxmlformats.org/officeDocument/2006/relationships/image" Target="../media/image-9-12.png"/><Relationship Id="rId13" Type="http://schemas.openxmlformats.org/officeDocument/2006/relationships/image" Target="../media/image-9-13.svg"/><Relationship Id="rId14" Type="http://schemas.openxmlformats.org/officeDocument/2006/relationships/image" Target="../media/image-9-14.png"/><Relationship Id="rId15" Type="http://schemas.openxmlformats.org/officeDocument/2006/relationships/image" Target="../media/image-9-15.svg"/><Relationship Id="rId16" Type="http://schemas.openxmlformats.org/officeDocument/2006/relationships/slideLayout" Target="../slideLayouts/slideLayout1.xml"/><Relationship Id="rId17"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FF4F2"/>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7629803" y="6540500"/>
            <a:ext cx="6757245" cy="71755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706513" y="7499316"/>
            <a:ext cx="4680535" cy="6216684"/>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0"/>
            <a:ext cx="7849581" cy="65405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0"/>
            <a:ext cx="4553519" cy="6242174"/>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46168" y="10414000"/>
            <a:ext cx="3970046" cy="3158361"/>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0411451" y="939800"/>
            <a:ext cx="3970046" cy="3158361"/>
          </a:xfrm>
          <a:prstGeom prst="rect">
            <a:avLst/>
          </a:prstGeom>
        </p:spPr>
      </p:pic>
      <p:sp>
        <p:nvSpPr>
          <p:cNvPr id="8" name="Text 0"/>
          <p:cNvSpPr/>
          <p:nvPr/>
        </p:nvSpPr>
        <p:spPr>
          <a:xfrm>
            <a:off x="5766521" y="2159000"/>
            <a:ext cx="13882835" cy="4826000"/>
          </a:xfrm>
          <a:prstGeom prst="rect">
            <a:avLst/>
          </a:prstGeom>
          <a:noFill/>
          <a:ln/>
        </p:spPr>
        <p:txBody>
          <a:bodyPr wrap="square" lIns="0" tIns="0" rIns="0" bIns="0" rtlCol="0" anchor="t"/>
          <a:lstStyle/>
          <a:p>
            <a:pPr algn="l" indent="0" marL="0">
              <a:buNone/>
            </a:pPr>
            <a:r>
              <a:rPr lang="en-US" sz="24000" dirty="0">
                <a:solidFill>
                  <a:srgbClr val="272727">
                    <a:alpha val="100000"/>
                  </a:srgbClr>
                </a:solidFill>
                <a:latin typeface="Black Han Sans Regular" pitchFamily="34" charset="0"/>
                <a:ea typeface="Black Han Sans Regular" pitchFamily="34" charset="-122"/>
                <a:cs typeface="Black Han Sans Regular" pitchFamily="34" charset="-120"/>
              </a:rPr>
              <a:t>Asthma </a:t>
            </a:r>
            <a:endParaRPr lang="en-US" sz="24000" dirty="0"/>
          </a:p>
        </p:txBody>
      </p:sp>
      <p:sp>
        <p:nvSpPr>
          <p:cNvPr id="9" name="Text 1"/>
          <p:cNvSpPr/>
          <p:nvPr/>
        </p:nvSpPr>
        <p:spPr>
          <a:xfrm>
            <a:off x="5715714" y="825500"/>
            <a:ext cx="13239288" cy="1490133"/>
          </a:xfrm>
          <a:prstGeom prst="rect">
            <a:avLst/>
          </a:prstGeom>
          <a:noFill/>
          <a:ln/>
        </p:spPr>
        <p:txBody>
          <a:bodyPr wrap="square" lIns="0" tIns="0" rIns="0" bIns="0" rtlCol="0" anchor="t"/>
          <a:lstStyle/>
          <a:p>
            <a:pPr algn="l" indent="0" marL="0">
              <a:buNone/>
            </a:pPr>
            <a:r>
              <a:rPr lang="en-US" sz="6400" spc="256" kern="0" dirty="0">
                <a:solidFill>
                  <a:srgbClr val="0E0E0E">
                    <a:alpha val="100000"/>
                  </a:srgbClr>
                </a:solidFill>
                <a:latin typeface="Poppins SemiBold" pitchFamily="34" charset="0"/>
                <a:ea typeface="Poppins SemiBold" pitchFamily="34" charset="-122"/>
                <a:cs typeface="Poppins SemiBold" pitchFamily="34" charset="-120"/>
              </a:rPr>
              <a:t>FREE PRESENTATION TEMPLATE</a:t>
            </a:r>
            <a:endParaRPr lang="en-US" sz="6400" dirty="0"/>
          </a:p>
        </p:txBody>
      </p:sp>
      <p:sp>
        <p:nvSpPr>
          <p:cNvPr id="10" name="Shape 2"/>
          <p:cNvSpPr/>
          <p:nvPr/>
        </p:nvSpPr>
        <p:spPr>
          <a:xfrm>
            <a:off x="23370921" y="10515600"/>
            <a:ext cx="1016127" cy="3200400"/>
          </a:xfrm>
          <a:prstGeom prst="rect">
            <a:avLst/>
          </a:prstGeom>
          <a:noFill/>
          <a:ln/>
        </p:spPr>
      </p:sp>
      <p:pic>
        <p:nvPicPr>
          <p:cNvPr id="11" name="Image 6" descr=" ">    </p:cNvPr>
          <p:cNvPicPr>
            <a:picLocks noChangeAspect="1"/>
          </p:cNvPicPr>
          <p:nvPr/>
        </p:nvPicPr>
        <p:blipFill>
          <a:blip r:embed="rId13"/>
          <a:stretch>
            <a:fillRect/>
          </a:stretch>
        </p:blipFill>
        <p:spPr>
          <a:xfrm>
            <a:off x="23523340" y="10820400"/>
            <a:ext cx="711289" cy="2590800"/>
          </a:xfrm>
          <a:prstGeom prst="rect">
            <a:avLst/>
          </a:prstGeom>
        </p:spPr>
      </p:pic>
      <p:pic>
        <p:nvPicPr>
          <p:cNvPr id="12"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754819" y="6210300"/>
            <a:ext cx="4902813" cy="7505700"/>
          </a:xfrm>
          <a:prstGeom prst="rect">
            <a:avLst/>
          </a:prstGeom>
        </p:spPr>
      </p:pic>
      <p:pic>
        <p:nvPicPr>
          <p:cNvPr id="13"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6054807" y="6210300"/>
            <a:ext cx="5156845" cy="7505700"/>
          </a:xfrm>
          <a:prstGeom prst="rect">
            <a:avLst/>
          </a:prstGeom>
        </p:spPr>
      </p:pic>
      <p:pic>
        <p:nvPicPr>
          <p:cNvPr id="14"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2883260" y="6083300"/>
            <a:ext cx="4966321" cy="76327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FFF4F2"/>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8099762" y="0"/>
            <a:ext cx="6287286" cy="61214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7518400"/>
            <a:ext cx="5182248" cy="61976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287361" y="0"/>
            <a:ext cx="5099687" cy="451485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8121650"/>
            <a:ext cx="3423078" cy="559435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9623953" y="11455400"/>
            <a:ext cx="2387898" cy="1892300"/>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 ">    </p:cNvPr>
          <p:cNvPicPr>
            <a:picLocks noChangeAspect="1"/>
          </p:cNvPicPr>
          <p:nvPr/>
        </p:nvPicPr>
        <p:blipFill>
          <a:blip r:embed="rId11"/>
          <a:stretch>
            <a:fillRect/>
          </a:stretch>
        </p:blipFill>
        <p:spPr>
          <a:xfrm>
            <a:off x="23523340" y="10820400"/>
            <a:ext cx="711289" cy="2590800"/>
          </a:xfrm>
          <a:prstGeom prst="rect">
            <a:avLst/>
          </a:prstGeom>
        </p:spPr>
      </p:pic>
      <p:pic>
        <p:nvPicPr>
          <p:cNvPr id="9" name="Image 6" descr=" ">    </p:cNvPr>
          <p:cNvPicPr>
            <a:picLocks noChangeAspect="1"/>
          </p:cNvPicPr>
          <p:nvPr/>
        </p:nvPicPr>
        <p:blipFill>
          <a:blip r:embed="rId12"/>
          <a:stretch>
            <a:fillRect/>
          </a:stretch>
        </p:blipFill>
        <p:spPr>
          <a:xfrm>
            <a:off x="1752819" y="1346200"/>
            <a:ext cx="20881410" cy="11010900"/>
          </a:xfrm>
          <a:prstGeom prst="rect">
            <a:avLst/>
          </a:prstGeom>
        </p:spPr>
      </p:pic>
      <p:pic>
        <p:nvPicPr>
          <p:cNvPr id="10" name="Image 7" descr=" ">    </p:cNvPr>
          <p:cNvPicPr>
            <a:picLocks noChangeAspect="1"/>
          </p:cNvPicPr>
          <p:nvPr/>
        </p:nvPicPr>
        <p:blipFill>
          <a:blip r:embed="rId13"/>
          <a:stretch>
            <a:fillRect/>
          </a:stretch>
        </p:blipFill>
        <p:spPr>
          <a:xfrm>
            <a:off x="1752819" y="1346200"/>
            <a:ext cx="5639505" cy="11010900"/>
          </a:xfrm>
          <a:prstGeom prst="rect">
            <a:avLst/>
          </a:prstGeom>
        </p:spPr>
      </p:pic>
      <p:sp>
        <p:nvSpPr>
          <p:cNvPr id="11" name="Shape 1"/>
          <p:cNvSpPr/>
          <p:nvPr/>
        </p:nvSpPr>
        <p:spPr>
          <a:xfrm>
            <a:off x="1752819" y="1346200"/>
            <a:ext cx="5639505" cy="5638800"/>
          </a:xfrm>
          <a:prstGeom prst="roundRect">
            <a:avLst>
              <a:gd name="adj" fmla="val 75081"/>
            </a:avLst>
          </a:prstGeom>
          <a:solidFill>
            <a:srgbClr val="DEC2C6">
              <a:alpha val="100000"/>
            </a:srgbClr>
          </a:solidFill>
          <a:ln/>
        </p:spPr>
      </p:sp>
      <p:sp>
        <p:nvSpPr>
          <p:cNvPr id="12" name="Text 2"/>
          <p:cNvSpPr/>
          <p:nvPr/>
        </p:nvSpPr>
        <p:spPr>
          <a:xfrm>
            <a:off x="3511989" y="2260600"/>
            <a:ext cx="3137292" cy="4826000"/>
          </a:xfrm>
          <a:prstGeom prst="rect">
            <a:avLst/>
          </a:prstGeom>
          <a:noFill/>
          <a:ln/>
        </p:spPr>
        <p:txBody>
          <a:bodyPr wrap="square" lIns="0" tIns="0" rIns="0" bIns="0" rtlCol="0" anchor="t"/>
          <a:lstStyle/>
          <a:p>
            <a:pPr algn="l" indent="0" marL="0">
              <a:buNone/>
            </a:pPr>
            <a:r>
              <a:rPr lang="en-US" sz="24000" dirty="0">
                <a:solidFill>
                  <a:srgbClr val="FFFFFF">
                    <a:alpha val="100000"/>
                  </a:srgbClr>
                </a:solidFill>
                <a:latin typeface="Black Han Sans Regular" pitchFamily="34" charset="0"/>
                <a:ea typeface="Black Han Sans Regular" pitchFamily="34" charset="-122"/>
                <a:cs typeface="Black Han Sans Regular" pitchFamily="34" charset="-120"/>
              </a:rPr>
              <a:t>S</a:t>
            </a:r>
            <a:endParaRPr lang="en-US" sz="24000" dirty="0"/>
          </a:p>
        </p:txBody>
      </p:sp>
      <p:sp>
        <p:nvSpPr>
          <p:cNvPr id="13" name="Shape 3"/>
          <p:cNvSpPr/>
          <p:nvPr/>
        </p:nvSpPr>
        <p:spPr>
          <a:xfrm>
            <a:off x="2286286" y="7848600"/>
            <a:ext cx="4572572" cy="4394200"/>
          </a:xfrm>
          <a:prstGeom prst="rect">
            <a:avLst/>
          </a:prstGeom>
          <a:noFill/>
          <a:ln/>
        </p:spPr>
      </p:sp>
      <p:sp>
        <p:nvSpPr>
          <p:cNvPr id="14" name="Shape 4"/>
          <p:cNvSpPr/>
          <p:nvPr/>
        </p:nvSpPr>
        <p:spPr>
          <a:xfrm>
            <a:off x="2286286" y="7848600"/>
            <a:ext cx="4572572" cy="1993900"/>
          </a:xfrm>
          <a:prstGeom prst="rect">
            <a:avLst/>
          </a:prstGeom>
          <a:noFill/>
          <a:ln/>
        </p:spPr>
      </p:sp>
      <p:sp>
        <p:nvSpPr>
          <p:cNvPr id="15" name="Shape 5"/>
          <p:cNvSpPr/>
          <p:nvPr/>
        </p:nvSpPr>
        <p:spPr>
          <a:xfrm>
            <a:off x="2286286" y="7848600"/>
            <a:ext cx="4572572" cy="1993900"/>
          </a:xfrm>
          <a:prstGeom prst="rect">
            <a:avLst/>
          </a:prstGeom>
          <a:noFill/>
          <a:ln/>
        </p:spPr>
      </p:sp>
      <p:sp>
        <p:nvSpPr>
          <p:cNvPr id="16" name="Text 6"/>
          <p:cNvSpPr/>
          <p:nvPr/>
        </p:nvSpPr>
        <p:spPr>
          <a:xfrm>
            <a:off x="2286286" y="7848600"/>
            <a:ext cx="4724991" cy="7239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Black Han Sans Regular" pitchFamily="34" charset="0"/>
                <a:ea typeface="Black Han Sans Regular" pitchFamily="34" charset="-122"/>
                <a:cs typeface="Black Han Sans Regular" pitchFamily="34" charset="-120"/>
              </a:rPr>
              <a:t>Eclipse</a:t>
            </a:r>
            <a:endParaRPr lang="en-US" sz="3600" dirty="0"/>
          </a:p>
        </p:txBody>
      </p:sp>
      <p:sp>
        <p:nvSpPr>
          <p:cNvPr id="17" name="Text 7"/>
          <p:cNvSpPr/>
          <p:nvPr/>
        </p:nvSpPr>
        <p:spPr>
          <a:xfrm>
            <a:off x="2286286" y="8623300"/>
            <a:ext cx="4708055"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Rare event causes unpredictable magic.</a:t>
            </a:r>
            <a:endParaRPr lang="en-US" sz="3200" dirty="0"/>
          </a:p>
        </p:txBody>
      </p:sp>
      <p:sp>
        <p:nvSpPr>
          <p:cNvPr id="18" name="Shape 8"/>
          <p:cNvSpPr/>
          <p:nvPr/>
        </p:nvSpPr>
        <p:spPr>
          <a:xfrm>
            <a:off x="2286286" y="10248900"/>
            <a:ext cx="4572572" cy="1993900"/>
          </a:xfrm>
          <a:prstGeom prst="rect">
            <a:avLst/>
          </a:prstGeom>
          <a:noFill/>
          <a:ln/>
        </p:spPr>
      </p:sp>
      <p:sp>
        <p:nvSpPr>
          <p:cNvPr id="19" name="Shape 9"/>
          <p:cNvSpPr/>
          <p:nvPr/>
        </p:nvSpPr>
        <p:spPr>
          <a:xfrm>
            <a:off x="2286286" y="10248900"/>
            <a:ext cx="4572572" cy="1993900"/>
          </a:xfrm>
          <a:prstGeom prst="rect">
            <a:avLst/>
          </a:prstGeom>
          <a:noFill/>
          <a:ln/>
        </p:spPr>
      </p:sp>
      <p:sp>
        <p:nvSpPr>
          <p:cNvPr id="20" name="Text 10"/>
          <p:cNvSpPr/>
          <p:nvPr/>
        </p:nvSpPr>
        <p:spPr>
          <a:xfrm>
            <a:off x="2286286" y="10248900"/>
            <a:ext cx="4724991" cy="7239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Black Han Sans Regular" pitchFamily="34" charset="0"/>
                <a:ea typeface="Black Han Sans Regular" pitchFamily="34" charset="-122"/>
                <a:cs typeface="Black Han Sans Regular" pitchFamily="34" charset="-120"/>
              </a:rPr>
              <a:t>Quest</a:t>
            </a:r>
            <a:endParaRPr lang="en-US" sz="3600" dirty="0"/>
          </a:p>
        </p:txBody>
      </p:sp>
      <p:sp>
        <p:nvSpPr>
          <p:cNvPr id="21" name="Text 11"/>
          <p:cNvSpPr/>
          <p:nvPr/>
        </p:nvSpPr>
        <p:spPr>
          <a:xfrm>
            <a:off x="2286286" y="11023600"/>
            <a:ext cx="4708055"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Adventurers seek immortal artifact.</a:t>
            </a:r>
            <a:endParaRPr lang="en-US" sz="3200" dirty="0"/>
          </a:p>
        </p:txBody>
      </p:sp>
      <p:pic>
        <p:nvPicPr>
          <p:cNvPr id="22" name="Image 8" descr=" ">    </p:cNvPr>
          <p:cNvPicPr>
            <a:picLocks noChangeAspect="1"/>
          </p:cNvPicPr>
          <p:nvPr/>
        </p:nvPicPr>
        <p:blipFill>
          <a:blip r:embed="rId14"/>
          <a:stretch>
            <a:fillRect/>
          </a:stretch>
        </p:blipFill>
        <p:spPr>
          <a:xfrm>
            <a:off x="6833454" y="1346200"/>
            <a:ext cx="5639505" cy="11010900"/>
          </a:xfrm>
          <a:prstGeom prst="rect">
            <a:avLst/>
          </a:prstGeom>
        </p:spPr>
      </p:pic>
      <p:sp>
        <p:nvSpPr>
          <p:cNvPr id="23" name="Shape 12"/>
          <p:cNvSpPr/>
          <p:nvPr/>
        </p:nvSpPr>
        <p:spPr>
          <a:xfrm>
            <a:off x="6833454" y="1346200"/>
            <a:ext cx="5639505" cy="5638800"/>
          </a:xfrm>
          <a:prstGeom prst="roundRect">
            <a:avLst>
              <a:gd name="adj" fmla="val 75081"/>
            </a:avLst>
          </a:prstGeom>
          <a:solidFill>
            <a:srgbClr val="472B2F">
              <a:alpha val="100000"/>
            </a:srgbClr>
          </a:solidFill>
          <a:ln/>
        </p:spPr>
      </p:sp>
      <p:sp>
        <p:nvSpPr>
          <p:cNvPr id="24" name="Text 13"/>
          <p:cNvSpPr/>
          <p:nvPr/>
        </p:nvSpPr>
        <p:spPr>
          <a:xfrm>
            <a:off x="8148068" y="2260600"/>
            <a:ext cx="4026403" cy="4826000"/>
          </a:xfrm>
          <a:prstGeom prst="rect">
            <a:avLst/>
          </a:prstGeom>
          <a:noFill/>
          <a:ln/>
        </p:spPr>
        <p:txBody>
          <a:bodyPr wrap="square" lIns="0" tIns="0" rIns="0" bIns="0" rtlCol="0" anchor="t"/>
          <a:lstStyle/>
          <a:p>
            <a:pPr algn="l" indent="0" marL="0">
              <a:buNone/>
            </a:pPr>
            <a:r>
              <a:rPr lang="en-US" sz="24000" dirty="0">
                <a:solidFill>
                  <a:srgbClr val="FFFFFF">
                    <a:alpha val="100000"/>
                  </a:srgbClr>
                </a:solidFill>
                <a:latin typeface="Black Han Sans Regular" pitchFamily="34" charset="0"/>
                <a:ea typeface="Black Han Sans Regular" pitchFamily="34" charset="-122"/>
                <a:cs typeface="Black Han Sans Regular" pitchFamily="34" charset="-120"/>
              </a:rPr>
              <a:t>W</a:t>
            </a:r>
            <a:endParaRPr lang="en-US" sz="24000" dirty="0"/>
          </a:p>
        </p:txBody>
      </p:sp>
      <p:sp>
        <p:nvSpPr>
          <p:cNvPr id="25" name="Shape 14"/>
          <p:cNvSpPr/>
          <p:nvPr/>
        </p:nvSpPr>
        <p:spPr>
          <a:xfrm>
            <a:off x="7366921" y="7848600"/>
            <a:ext cx="4572572" cy="4394200"/>
          </a:xfrm>
          <a:prstGeom prst="rect">
            <a:avLst/>
          </a:prstGeom>
          <a:noFill/>
          <a:ln/>
        </p:spPr>
      </p:sp>
      <p:sp>
        <p:nvSpPr>
          <p:cNvPr id="26" name="Shape 15"/>
          <p:cNvSpPr/>
          <p:nvPr/>
        </p:nvSpPr>
        <p:spPr>
          <a:xfrm>
            <a:off x="7366921" y="7848600"/>
            <a:ext cx="4572572" cy="1993900"/>
          </a:xfrm>
          <a:prstGeom prst="rect">
            <a:avLst/>
          </a:prstGeom>
          <a:noFill/>
          <a:ln/>
        </p:spPr>
      </p:sp>
      <p:sp>
        <p:nvSpPr>
          <p:cNvPr id="27" name="Shape 16"/>
          <p:cNvSpPr/>
          <p:nvPr/>
        </p:nvSpPr>
        <p:spPr>
          <a:xfrm>
            <a:off x="7366921" y="7848600"/>
            <a:ext cx="4572572" cy="1993900"/>
          </a:xfrm>
          <a:prstGeom prst="rect">
            <a:avLst/>
          </a:prstGeom>
          <a:noFill/>
          <a:ln/>
        </p:spPr>
      </p:sp>
      <p:sp>
        <p:nvSpPr>
          <p:cNvPr id="28" name="Text 17"/>
          <p:cNvSpPr/>
          <p:nvPr/>
        </p:nvSpPr>
        <p:spPr>
          <a:xfrm>
            <a:off x="7366921" y="7848600"/>
            <a:ext cx="4724991" cy="7239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Black Han Sans Regular" pitchFamily="34" charset="0"/>
                <a:ea typeface="Black Han Sans Regular" pitchFamily="34" charset="-122"/>
                <a:cs typeface="Black Han Sans Regular" pitchFamily="34" charset="-120"/>
              </a:rPr>
              <a:t>Obtain</a:t>
            </a:r>
            <a:endParaRPr lang="en-US" sz="3600" dirty="0"/>
          </a:p>
        </p:txBody>
      </p:sp>
      <p:sp>
        <p:nvSpPr>
          <p:cNvPr id="29" name="Text 18"/>
          <p:cNvSpPr/>
          <p:nvPr/>
        </p:nvSpPr>
        <p:spPr>
          <a:xfrm>
            <a:off x="7366921" y="8623300"/>
            <a:ext cx="4708055"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Humans acquire Crystal </a:t>
            </a:r>
            <a:endParaRPr lang="en-US" sz="3200" dirty="0"/>
          </a:p>
        </p:txBody>
      </p:sp>
      <p:sp>
        <p:nvSpPr>
          <p:cNvPr id="30" name="Shape 19"/>
          <p:cNvSpPr/>
          <p:nvPr/>
        </p:nvSpPr>
        <p:spPr>
          <a:xfrm>
            <a:off x="7366921" y="10248900"/>
            <a:ext cx="4572572" cy="1993900"/>
          </a:xfrm>
          <a:prstGeom prst="rect">
            <a:avLst/>
          </a:prstGeom>
          <a:noFill/>
          <a:ln/>
        </p:spPr>
      </p:sp>
      <p:sp>
        <p:nvSpPr>
          <p:cNvPr id="31" name="Shape 20"/>
          <p:cNvSpPr/>
          <p:nvPr/>
        </p:nvSpPr>
        <p:spPr>
          <a:xfrm>
            <a:off x="7366921" y="10248900"/>
            <a:ext cx="4572572" cy="1993900"/>
          </a:xfrm>
          <a:prstGeom prst="rect">
            <a:avLst/>
          </a:prstGeom>
          <a:noFill/>
          <a:ln/>
        </p:spPr>
      </p:sp>
      <p:sp>
        <p:nvSpPr>
          <p:cNvPr id="32" name="Text 21"/>
          <p:cNvSpPr/>
          <p:nvPr/>
        </p:nvSpPr>
        <p:spPr>
          <a:xfrm>
            <a:off x="7366921" y="10248900"/>
            <a:ext cx="4724991" cy="7239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Black Han Sans Regular" pitchFamily="34" charset="0"/>
                <a:ea typeface="Black Han Sans Regular" pitchFamily="34" charset="-122"/>
                <a:cs typeface="Black Han Sans Regular" pitchFamily="34" charset="-120"/>
              </a:rPr>
              <a:t>Foundation</a:t>
            </a:r>
            <a:endParaRPr lang="en-US" sz="3600" dirty="0"/>
          </a:p>
        </p:txBody>
      </p:sp>
      <p:sp>
        <p:nvSpPr>
          <p:cNvPr id="33" name="Text 22"/>
          <p:cNvSpPr/>
          <p:nvPr/>
        </p:nvSpPr>
        <p:spPr>
          <a:xfrm>
            <a:off x="7366921" y="11023600"/>
            <a:ext cx="4708055"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Shimmering City established</a:t>
            </a:r>
            <a:endParaRPr lang="en-US" sz="3200" dirty="0"/>
          </a:p>
        </p:txBody>
      </p:sp>
      <p:pic>
        <p:nvPicPr>
          <p:cNvPr id="34" name="Image 9" descr=" ">    </p:cNvPr>
          <p:cNvPicPr>
            <a:picLocks noChangeAspect="1"/>
          </p:cNvPicPr>
          <p:nvPr/>
        </p:nvPicPr>
        <p:blipFill>
          <a:blip r:embed="rId15"/>
          <a:stretch>
            <a:fillRect/>
          </a:stretch>
        </p:blipFill>
        <p:spPr>
          <a:xfrm>
            <a:off x="11914089" y="1346200"/>
            <a:ext cx="5639505" cy="11010900"/>
          </a:xfrm>
          <a:prstGeom prst="rect">
            <a:avLst/>
          </a:prstGeom>
        </p:spPr>
      </p:pic>
      <p:sp>
        <p:nvSpPr>
          <p:cNvPr id="35" name="Shape 23"/>
          <p:cNvSpPr/>
          <p:nvPr/>
        </p:nvSpPr>
        <p:spPr>
          <a:xfrm>
            <a:off x="11914089" y="1346200"/>
            <a:ext cx="5639505" cy="5638800"/>
          </a:xfrm>
          <a:prstGeom prst="roundRect">
            <a:avLst>
              <a:gd name="adj" fmla="val 75081"/>
            </a:avLst>
          </a:prstGeom>
          <a:solidFill>
            <a:srgbClr val="DEC2C6">
              <a:alpha val="100000"/>
            </a:srgbClr>
          </a:solidFill>
          <a:ln/>
        </p:spPr>
      </p:sp>
      <p:sp>
        <p:nvSpPr>
          <p:cNvPr id="36" name="Text 24"/>
          <p:cNvSpPr/>
          <p:nvPr/>
        </p:nvSpPr>
        <p:spPr>
          <a:xfrm>
            <a:off x="13577997" y="2260600"/>
            <a:ext cx="3327816" cy="4826000"/>
          </a:xfrm>
          <a:prstGeom prst="rect">
            <a:avLst/>
          </a:prstGeom>
          <a:noFill/>
          <a:ln/>
        </p:spPr>
        <p:txBody>
          <a:bodyPr wrap="square" lIns="0" tIns="0" rIns="0" bIns="0" rtlCol="0" anchor="t"/>
          <a:lstStyle/>
          <a:p>
            <a:pPr algn="l" indent="0" marL="0">
              <a:buNone/>
            </a:pPr>
            <a:r>
              <a:rPr lang="en-US" sz="24000" dirty="0">
                <a:solidFill>
                  <a:srgbClr val="FFFFFF">
                    <a:alpha val="100000"/>
                  </a:srgbClr>
                </a:solidFill>
                <a:latin typeface="Black Han Sans Regular" pitchFamily="34" charset="0"/>
                <a:ea typeface="Black Han Sans Regular" pitchFamily="34" charset="-122"/>
                <a:cs typeface="Black Han Sans Regular" pitchFamily="34" charset="-120"/>
              </a:rPr>
              <a:t>O</a:t>
            </a:r>
            <a:endParaRPr lang="en-US" sz="24000" dirty="0"/>
          </a:p>
        </p:txBody>
      </p:sp>
      <p:sp>
        <p:nvSpPr>
          <p:cNvPr id="37" name="Shape 25"/>
          <p:cNvSpPr/>
          <p:nvPr/>
        </p:nvSpPr>
        <p:spPr>
          <a:xfrm>
            <a:off x="12447556" y="7848600"/>
            <a:ext cx="4572572" cy="4394200"/>
          </a:xfrm>
          <a:prstGeom prst="rect">
            <a:avLst/>
          </a:prstGeom>
          <a:noFill/>
          <a:ln/>
        </p:spPr>
      </p:sp>
      <p:sp>
        <p:nvSpPr>
          <p:cNvPr id="38" name="Shape 26"/>
          <p:cNvSpPr/>
          <p:nvPr/>
        </p:nvSpPr>
        <p:spPr>
          <a:xfrm>
            <a:off x="12447556" y="7848600"/>
            <a:ext cx="4572572" cy="1993900"/>
          </a:xfrm>
          <a:prstGeom prst="rect">
            <a:avLst/>
          </a:prstGeom>
          <a:noFill/>
          <a:ln/>
        </p:spPr>
      </p:sp>
      <p:sp>
        <p:nvSpPr>
          <p:cNvPr id="39" name="Shape 27"/>
          <p:cNvSpPr/>
          <p:nvPr/>
        </p:nvSpPr>
        <p:spPr>
          <a:xfrm>
            <a:off x="12447556" y="7848600"/>
            <a:ext cx="4572572" cy="1993900"/>
          </a:xfrm>
          <a:prstGeom prst="rect">
            <a:avLst/>
          </a:prstGeom>
          <a:noFill/>
          <a:ln/>
        </p:spPr>
      </p:sp>
      <p:sp>
        <p:nvSpPr>
          <p:cNvPr id="40" name="Text 28"/>
          <p:cNvSpPr/>
          <p:nvPr/>
        </p:nvSpPr>
        <p:spPr>
          <a:xfrm>
            <a:off x="12447556" y="7848600"/>
            <a:ext cx="4724991" cy="7239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Black Han Sans Regular" pitchFamily="34" charset="0"/>
                <a:ea typeface="Black Han Sans Regular" pitchFamily="34" charset="-122"/>
                <a:cs typeface="Black Han Sans Regular" pitchFamily="34" charset="-120"/>
              </a:rPr>
              <a:t>War</a:t>
            </a:r>
            <a:endParaRPr lang="en-US" sz="3600" dirty="0"/>
          </a:p>
        </p:txBody>
      </p:sp>
      <p:sp>
        <p:nvSpPr>
          <p:cNvPr id="41" name="Text 29"/>
          <p:cNvSpPr/>
          <p:nvPr/>
        </p:nvSpPr>
        <p:spPr>
          <a:xfrm>
            <a:off x="12447556" y="8623300"/>
            <a:ext cx="4708055"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Kingdoms clash in conflict.</a:t>
            </a:r>
            <a:endParaRPr lang="en-US" sz="3200" dirty="0"/>
          </a:p>
        </p:txBody>
      </p:sp>
      <p:sp>
        <p:nvSpPr>
          <p:cNvPr id="42" name="Shape 30"/>
          <p:cNvSpPr/>
          <p:nvPr/>
        </p:nvSpPr>
        <p:spPr>
          <a:xfrm>
            <a:off x="12447556" y="10248900"/>
            <a:ext cx="4572572" cy="1993900"/>
          </a:xfrm>
          <a:prstGeom prst="rect">
            <a:avLst/>
          </a:prstGeom>
          <a:noFill/>
          <a:ln/>
        </p:spPr>
      </p:sp>
      <p:sp>
        <p:nvSpPr>
          <p:cNvPr id="43" name="Shape 31"/>
          <p:cNvSpPr/>
          <p:nvPr/>
        </p:nvSpPr>
        <p:spPr>
          <a:xfrm>
            <a:off x="12447556" y="10248900"/>
            <a:ext cx="4572572" cy="1993900"/>
          </a:xfrm>
          <a:prstGeom prst="rect">
            <a:avLst/>
          </a:prstGeom>
          <a:noFill/>
          <a:ln/>
        </p:spPr>
      </p:sp>
      <p:sp>
        <p:nvSpPr>
          <p:cNvPr id="44" name="Text 32"/>
          <p:cNvSpPr/>
          <p:nvPr/>
        </p:nvSpPr>
        <p:spPr>
          <a:xfrm>
            <a:off x="12447556" y="10248900"/>
            <a:ext cx="4724991" cy="7239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Black Han Sans Regular" pitchFamily="34" charset="0"/>
                <a:ea typeface="Black Han Sans Regular" pitchFamily="34" charset="-122"/>
                <a:cs typeface="Black Han Sans Regular" pitchFamily="34" charset="-120"/>
              </a:rPr>
              <a:t>Transformation</a:t>
            </a:r>
            <a:endParaRPr lang="en-US" sz="3600" dirty="0"/>
          </a:p>
        </p:txBody>
      </p:sp>
      <p:sp>
        <p:nvSpPr>
          <p:cNvPr id="45" name="Text 33"/>
          <p:cNvSpPr/>
          <p:nvPr/>
        </p:nvSpPr>
        <p:spPr>
          <a:xfrm>
            <a:off x="12447556" y="11023600"/>
            <a:ext cx="4708055"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Peasant discovers magical powers.</a:t>
            </a:r>
            <a:endParaRPr lang="en-US" sz="3200" dirty="0"/>
          </a:p>
        </p:txBody>
      </p:sp>
      <p:pic>
        <p:nvPicPr>
          <p:cNvPr id="46" name="Image 10" descr=" ">    </p:cNvPr>
          <p:cNvPicPr>
            <a:picLocks noChangeAspect="1"/>
          </p:cNvPicPr>
          <p:nvPr/>
        </p:nvPicPr>
        <p:blipFill>
          <a:blip r:embed="rId16"/>
          <a:stretch>
            <a:fillRect/>
          </a:stretch>
        </p:blipFill>
        <p:spPr>
          <a:xfrm>
            <a:off x="16994724" y="1346200"/>
            <a:ext cx="5639505" cy="11010900"/>
          </a:xfrm>
          <a:prstGeom prst="rect">
            <a:avLst/>
          </a:prstGeom>
        </p:spPr>
      </p:pic>
      <p:sp>
        <p:nvSpPr>
          <p:cNvPr id="47" name="Shape 34"/>
          <p:cNvSpPr/>
          <p:nvPr/>
        </p:nvSpPr>
        <p:spPr>
          <a:xfrm>
            <a:off x="16994724" y="1346200"/>
            <a:ext cx="5639505" cy="5638800"/>
          </a:xfrm>
          <a:prstGeom prst="roundRect">
            <a:avLst>
              <a:gd name="adj" fmla="val 75081"/>
            </a:avLst>
          </a:prstGeom>
          <a:solidFill>
            <a:srgbClr val="472B2F">
              <a:alpha val="100000"/>
            </a:srgbClr>
          </a:solidFill>
          <a:ln/>
        </p:spPr>
      </p:sp>
      <p:sp>
        <p:nvSpPr>
          <p:cNvPr id="48" name="Text 35"/>
          <p:cNvSpPr/>
          <p:nvPr/>
        </p:nvSpPr>
        <p:spPr>
          <a:xfrm>
            <a:off x="18899962" y="2260600"/>
            <a:ext cx="2845156" cy="4826000"/>
          </a:xfrm>
          <a:prstGeom prst="rect">
            <a:avLst/>
          </a:prstGeom>
          <a:noFill/>
          <a:ln/>
        </p:spPr>
        <p:txBody>
          <a:bodyPr wrap="square" lIns="0" tIns="0" rIns="0" bIns="0" rtlCol="0" anchor="t"/>
          <a:lstStyle/>
          <a:p>
            <a:pPr algn="l" indent="0" marL="0">
              <a:buNone/>
            </a:pPr>
            <a:r>
              <a:rPr lang="en-US" sz="24000" dirty="0">
                <a:solidFill>
                  <a:srgbClr val="FFFFFF">
                    <a:alpha val="100000"/>
                  </a:srgbClr>
                </a:solidFill>
                <a:latin typeface="Black Han Sans Regular" pitchFamily="34" charset="0"/>
                <a:ea typeface="Black Han Sans Regular" pitchFamily="34" charset="-122"/>
                <a:cs typeface="Black Han Sans Regular" pitchFamily="34" charset="-120"/>
              </a:rPr>
              <a:t>T</a:t>
            </a:r>
            <a:endParaRPr lang="en-US" sz="24000" dirty="0"/>
          </a:p>
        </p:txBody>
      </p:sp>
      <p:sp>
        <p:nvSpPr>
          <p:cNvPr id="49" name="Shape 36"/>
          <p:cNvSpPr/>
          <p:nvPr/>
        </p:nvSpPr>
        <p:spPr>
          <a:xfrm>
            <a:off x="17528191" y="7848600"/>
            <a:ext cx="4572572" cy="4394200"/>
          </a:xfrm>
          <a:prstGeom prst="rect">
            <a:avLst/>
          </a:prstGeom>
          <a:noFill/>
          <a:ln/>
        </p:spPr>
      </p:sp>
      <p:sp>
        <p:nvSpPr>
          <p:cNvPr id="50" name="Shape 37"/>
          <p:cNvSpPr/>
          <p:nvPr/>
        </p:nvSpPr>
        <p:spPr>
          <a:xfrm>
            <a:off x="17528191" y="7848600"/>
            <a:ext cx="4572572" cy="1993900"/>
          </a:xfrm>
          <a:prstGeom prst="rect">
            <a:avLst/>
          </a:prstGeom>
          <a:noFill/>
          <a:ln/>
        </p:spPr>
      </p:sp>
      <p:sp>
        <p:nvSpPr>
          <p:cNvPr id="51" name="Shape 38"/>
          <p:cNvSpPr/>
          <p:nvPr/>
        </p:nvSpPr>
        <p:spPr>
          <a:xfrm>
            <a:off x="17528191" y="7848600"/>
            <a:ext cx="4572572" cy="1993900"/>
          </a:xfrm>
          <a:prstGeom prst="rect">
            <a:avLst/>
          </a:prstGeom>
          <a:noFill/>
          <a:ln/>
        </p:spPr>
      </p:sp>
      <p:sp>
        <p:nvSpPr>
          <p:cNvPr id="52" name="Text 39"/>
          <p:cNvSpPr/>
          <p:nvPr/>
        </p:nvSpPr>
        <p:spPr>
          <a:xfrm>
            <a:off x="17528191" y="7848600"/>
            <a:ext cx="4724991" cy="7239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Black Han Sans Regular" pitchFamily="34" charset="0"/>
                <a:ea typeface="Black Han Sans Regular" pitchFamily="34" charset="-122"/>
                <a:cs typeface="Black Han Sans Regular" pitchFamily="34" charset="-120"/>
              </a:rPr>
              <a:t>Invasion</a:t>
            </a:r>
            <a:endParaRPr lang="en-US" sz="3600" dirty="0"/>
          </a:p>
        </p:txBody>
      </p:sp>
      <p:sp>
        <p:nvSpPr>
          <p:cNvPr id="53" name="Text 40"/>
          <p:cNvSpPr/>
          <p:nvPr/>
        </p:nvSpPr>
        <p:spPr>
          <a:xfrm>
            <a:off x="17528191" y="8623300"/>
            <a:ext cx="4708055"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Kingdom attacked by monsters.</a:t>
            </a:r>
            <a:endParaRPr lang="en-US" sz="3200" dirty="0"/>
          </a:p>
        </p:txBody>
      </p:sp>
      <p:sp>
        <p:nvSpPr>
          <p:cNvPr id="54" name="Shape 41"/>
          <p:cNvSpPr/>
          <p:nvPr/>
        </p:nvSpPr>
        <p:spPr>
          <a:xfrm>
            <a:off x="17528191" y="10248900"/>
            <a:ext cx="4572572" cy="1993900"/>
          </a:xfrm>
          <a:prstGeom prst="rect">
            <a:avLst/>
          </a:prstGeom>
          <a:noFill/>
          <a:ln/>
        </p:spPr>
      </p:sp>
      <p:sp>
        <p:nvSpPr>
          <p:cNvPr id="55" name="Shape 42"/>
          <p:cNvSpPr/>
          <p:nvPr/>
        </p:nvSpPr>
        <p:spPr>
          <a:xfrm>
            <a:off x="17528191" y="10248900"/>
            <a:ext cx="4572572" cy="1993900"/>
          </a:xfrm>
          <a:prstGeom prst="rect">
            <a:avLst/>
          </a:prstGeom>
          <a:noFill/>
          <a:ln/>
        </p:spPr>
      </p:sp>
      <p:sp>
        <p:nvSpPr>
          <p:cNvPr id="56" name="Text 43"/>
          <p:cNvSpPr/>
          <p:nvPr/>
        </p:nvSpPr>
        <p:spPr>
          <a:xfrm>
            <a:off x="17528191" y="10248900"/>
            <a:ext cx="4724991" cy="7239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Black Han Sans Regular" pitchFamily="34" charset="0"/>
                <a:ea typeface="Black Han Sans Regular" pitchFamily="34" charset="-122"/>
                <a:cs typeface="Black Han Sans Regular" pitchFamily="34" charset="-120"/>
              </a:rPr>
              <a:t>Betrayal</a:t>
            </a:r>
            <a:endParaRPr lang="en-US" sz="3600" dirty="0"/>
          </a:p>
        </p:txBody>
      </p:sp>
      <p:sp>
        <p:nvSpPr>
          <p:cNvPr id="57" name="Text 44"/>
          <p:cNvSpPr/>
          <p:nvPr/>
        </p:nvSpPr>
        <p:spPr>
          <a:xfrm>
            <a:off x="17528191" y="11023600"/>
            <a:ext cx="4708055"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Queen's advisor revealed as spy.</a:t>
            </a:r>
            <a:endParaRPr lang="en-US" sz="32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FFF4F2"/>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7629803" y="6540500"/>
            <a:ext cx="6757245" cy="71755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706513" y="7499313"/>
            <a:ext cx="4680535" cy="6216687"/>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0"/>
            <a:ext cx="7849581" cy="65405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0"/>
            <a:ext cx="4553519" cy="6242174"/>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46168" y="10414000"/>
            <a:ext cx="3970046" cy="3158356"/>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0411451" y="939800"/>
            <a:ext cx="3970046" cy="3158356"/>
          </a:xfrm>
          <a:prstGeom prst="rect">
            <a:avLst/>
          </a:prstGeom>
        </p:spPr>
      </p:pic>
      <p:sp>
        <p:nvSpPr>
          <p:cNvPr id="8" name="Shape 0"/>
          <p:cNvSpPr/>
          <p:nvPr/>
        </p:nvSpPr>
        <p:spPr>
          <a:xfrm>
            <a:off x="23370921" y="10515600"/>
            <a:ext cx="1016127" cy="3200400"/>
          </a:xfrm>
          <a:prstGeom prst="rect">
            <a:avLst/>
          </a:prstGeom>
          <a:noFill/>
          <a:ln/>
        </p:spPr>
      </p:sp>
      <p:pic>
        <p:nvPicPr>
          <p:cNvPr id="9" name="Image 6" descr=" ">    </p:cNvPr>
          <p:cNvPicPr>
            <a:picLocks noChangeAspect="1"/>
          </p:cNvPicPr>
          <p:nvPr/>
        </p:nvPicPr>
        <p:blipFill>
          <a:blip r:embed="rId13"/>
          <a:stretch>
            <a:fillRect/>
          </a:stretch>
        </p:blipFill>
        <p:spPr>
          <a:xfrm>
            <a:off x="23523340" y="10820400"/>
            <a:ext cx="711289" cy="2590800"/>
          </a:xfrm>
          <a:prstGeom prst="rect">
            <a:avLst/>
          </a:prstGeom>
        </p:spPr>
      </p:pic>
      <p:pic>
        <p:nvPicPr>
          <p:cNvPr id="10"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3247756" y="1727200"/>
            <a:ext cx="9140132" cy="11987696"/>
          </a:xfrm>
          <a:prstGeom prst="rect">
            <a:avLst/>
          </a:prstGeom>
        </p:spPr>
      </p:pic>
      <p:sp>
        <p:nvSpPr>
          <p:cNvPr id="11" name="Text 1"/>
          <p:cNvSpPr/>
          <p:nvPr/>
        </p:nvSpPr>
        <p:spPr>
          <a:xfrm>
            <a:off x="4674184" y="3238500"/>
            <a:ext cx="10690503" cy="1608667"/>
          </a:xfrm>
          <a:prstGeom prst="rect">
            <a:avLst/>
          </a:prstGeom>
          <a:noFill/>
          <a:ln/>
        </p:spPr>
        <p:txBody>
          <a:bodyPr wrap="square" lIns="0" tIns="0" rIns="0" bIns="0" rtlCol="0" anchor="t"/>
          <a:lstStyle/>
          <a:p>
            <a:pPr algn="l" indent="0" marL="0">
              <a:buNone/>
            </a:pPr>
            <a:r>
              <a:rPr lang="en-US" sz="8000" dirty="0">
                <a:solidFill>
                  <a:srgbClr val="0E0E0E">
                    <a:alpha val="100000"/>
                  </a:srgbClr>
                </a:solidFill>
                <a:latin typeface="Black Han Sans Regular" pitchFamily="34" charset="0"/>
                <a:ea typeface="Black Han Sans Regular" pitchFamily="34" charset="-122"/>
                <a:cs typeface="Black Han Sans Regular" pitchFamily="34" charset="-120"/>
              </a:rPr>
              <a:t>Some Data</a:t>
            </a:r>
            <a:endParaRPr lang="en-US" sz="8000" dirty="0"/>
          </a:p>
        </p:txBody>
      </p:sp>
      <p:sp>
        <p:nvSpPr>
          <p:cNvPr id="12" name="Shape 2"/>
          <p:cNvSpPr/>
          <p:nvPr/>
        </p:nvSpPr>
        <p:spPr>
          <a:xfrm>
            <a:off x="4521765" y="6121400"/>
            <a:ext cx="8573572" cy="6858000"/>
          </a:xfrm>
          <a:prstGeom prst="rect">
            <a:avLst/>
          </a:prstGeom>
          <a:noFill/>
          <a:ln/>
        </p:spPr>
      </p:sp>
      <p:sp>
        <p:nvSpPr>
          <p:cNvPr id="13" name="Shape 3"/>
          <p:cNvSpPr/>
          <p:nvPr/>
        </p:nvSpPr>
        <p:spPr>
          <a:xfrm>
            <a:off x="4521765" y="6121400"/>
            <a:ext cx="8573572" cy="1892300"/>
          </a:xfrm>
          <a:prstGeom prst="rect">
            <a:avLst/>
          </a:prstGeom>
          <a:noFill/>
          <a:ln/>
        </p:spPr>
      </p:sp>
      <p:sp>
        <p:nvSpPr>
          <p:cNvPr id="14" name="Shape 4"/>
          <p:cNvSpPr/>
          <p:nvPr/>
        </p:nvSpPr>
        <p:spPr>
          <a:xfrm>
            <a:off x="4521765" y="6432550"/>
            <a:ext cx="2095762" cy="1270000"/>
          </a:xfrm>
          <a:prstGeom prst="rect">
            <a:avLst/>
          </a:prstGeom>
          <a:noFill/>
          <a:ln/>
        </p:spPr>
      </p:sp>
      <p:sp>
        <p:nvSpPr>
          <p:cNvPr id="15" name="Text 5"/>
          <p:cNvSpPr/>
          <p:nvPr/>
        </p:nvSpPr>
        <p:spPr>
          <a:xfrm>
            <a:off x="4521765" y="6432550"/>
            <a:ext cx="2434471" cy="16086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Black Han Sans Regular" pitchFamily="34" charset="0"/>
                <a:ea typeface="Black Han Sans Regular" pitchFamily="34" charset="-122"/>
                <a:cs typeface="Black Han Sans Regular" pitchFamily="34" charset="-120"/>
              </a:rPr>
              <a:t>75%</a:t>
            </a:r>
            <a:endParaRPr lang="en-US" sz="8000" dirty="0"/>
          </a:p>
        </p:txBody>
      </p:sp>
      <p:sp>
        <p:nvSpPr>
          <p:cNvPr id="16" name="Shape 6"/>
          <p:cNvSpPr/>
          <p:nvPr/>
        </p:nvSpPr>
        <p:spPr>
          <a:xfrm>
            <a:off x="6820752" y="6121400"/>
            <a:ext cx="6274584" cy="1892300"/>
          </a:xfrm>
          <a:prstGeom prst="rect">
            <a:avLst/>
          </a:prstGeom>
          <a:noFill/>
          <a:ln/>
        </p:spPr>
      </p:sp>
      <p:sp>
        <p:nvSpPr>
          <p:cNvPr id="17" name="Text 7"/>
          <p:cNvSpPr/>
          <p:nvPr/>
        </p:nvSpPr>
        <p:spPr>
          <a:xfrm>
            <a:off x="6820752" y="6121400"/>
            <a:ext cx="6427003" cy="7239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Black Han Sans Regular" pitchFamily="34" charset="0"/>
                <a:ea typeface="Black Han Sans Regular" pitchFamily="34" charset="-122"/>
                <a:cs typeface="Black Han Sans Regular" pitchFamily="34" charset="-120"/>
              </a:rPr>
              <a:t>Enchanted Creatures</a:t>
            </a:r>
            <a:endParaRPr lang="en-US" sz="3600" dirty="0"/>
          </a:p>
        </p:txBody>
      </p:sp>
      <p:sp>
        <p:nvSpPr>
          <p:cNvPr id="18" name="Text 8"/>
          <p:cNvSpPr/>
          <p:nvPr/>
        </p:nvSpPr>
        <p:spPr>
          <a:xfrm>
            <a:off x="6820752" y="6794500"/>
            <a:ext cx="6410068"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possess the ability to cast spells.</a:t>
            </a:r>
            <a:endParaRPr lang="en-US" sz="3200" dirty="0"/>
          </a:p>
        </p:txBody>
      </p:sp>
      <p:sp>
        <p:nvSpPr>
          <p:cNvPr id="19" name="Shape 9"/>
          <p:cNvSpPr/>
          <p:nvPr/>
        </p:nvSpPr>
        <p:spPr>
          <a:xfrm>
            <a:off x="4521765" y="8623300"/>
            <a:ext cx="8573572" cy="1854200"/>
          </a:xfrm>
          <a:prstGeom prst="rect">
            <a:avLst/>
          </a:prstGeom>
          <a:noFill/>
          <a:ln/>
        </p:spPr>
      </p:sp>
      <p:sp>
        <p:nvSpPr>
          <p:cNvPr id="20" name="Shape 10"/>
          <p:cNvSpPr/>
          <p:nvPr/>
        </p:nvSpPr>
        <p:spPr>
          <a:xfrm>
            <a:off x="4521765" y="8915400"/>
            <a:ext cx="2095762" cy="1270000"/>
          </a:xfrm>
          <a:prstGeom prst="rect">
            <a:avLst/>
          </a:prstGeom>
          <a:noFill/>
          <a:ln/>
        </p:spPr>
      </p:sp>
      <p:sp>
        <p:nvSpPr>
          <p:cNvPr id="21" name="Text 11"/>
          <p:cNvSpPr/>
          <p:nvPr/>
        </p:nvSpPr>
        <p:spPr>
          <a:xfrm>
            <a:off x="4521765" y="8915400"/>
            <a:ext cx="2434471" cy="16086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Black Han Sans Regular" pitchFamily="34" charset="0"/>
                <a:ea typeface="Black Han Sans Regular" pitchFamily="34" charset="-122"/>
                <a:cs typeface="Black Han Sans Regular" pitchFamily="34" charset="-120"/>
              </a:rPr>
              <a:t>60%</a:t>
            </a:r>
            <a:endParaRPr lang="en-US" sz="8000" dirty="0"/>
          </a:p>
        </p:txBody>
      </p:sp>
      <p:sp>
        <p:nvSpPr>
          <p:cNvPr id="22" name="Shape 12"/>
          <p:cNvSpPr/>
          <p:nvPr/>
        </p:nvSpPr>
        <p:spPr>
          <a:xfrm>
            <a:off x="6820752" y="8623300"/>
            <a:ext cx="6274584" cy="1854200"/>
          </a:xfrm>
          <a:prstGeom prst="rect">
            <a:avLst/>
          </a:prstGeom>
          <a:noFill/>
          <a:ln/>
        </p:spPr>
      </p:sp>
      <p:sp>
        <p:nvSpPr>
          <p:cNvPr id="23" name="Text 13"/>
          <p:cNvSpPr/>
          <p:nvPr/>
        </p:nvSpPr>
        <p:spPr>
          <a:xfrm>
            <a:off x="6820752" y="8623300"/>
            <a:ext cx="6427003" cy="12954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Black Han Sans Regular" pitchFamily="34" charset="0"/>
                <a:ea typeface="Black Han Sans Regular" pitchFamily="34" charset="-122"/>
                <a:cs typeface="Black Han Sans Regular" pitchFamily="34" charset="-120"/>
              </a:rPr>
              <a:t>Magic-Wielding Individuals</a:t>
            </a:r>
            <a:endParaRPr lang="en-US" sz="3600" dirty="0"/>
          </a:p>
        </p:txBody>
      </p:sp>
      <p:sp>
        <p:nvSpPr>
          <p:cNvPr id="24" name="Text 14"/>
          <p:cNvSpPr/>
          <p:nvPr/>
        </p:nvSpPr>
        <p:spPr>
          <a:xfrm>
            <a:off x="6820752" y="9867900"/>
            <a:ext cx="6410068"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practice the art of illusions.</a:t>
            </a:r>
            <a:endParaRPr lang="en-US" sz="3200" dirty="0"/>
          </a:p>
        </p:txBody>
      </p:sp>
      <p:sp>
        <p:nvSpPr>
          <p:cNvPr id="25" name="Shape 15"/>
          <p:cNvSpPr/>
          <p:nvPr/>
        </p:nvSpPr>
        <p:spPr>
          <a:xfrm>
            <a:off x="4521765" y="11087100"/>
            <a:ext cx="8573572" cy="1892300"/>
          </a:xfrm>
          <a:prstGeom prst="rect">
            <a:avLst/>
          </a:prstGeom>
          <a:noFill/>
          <a:ln/>
        </p:spPr>
      </p:sp>
      <p:sp>
        <p:nvSpPr>
          <p:cNvPr id="26" name="Shape 16"/>
          <p:cNvSpPr/>
          <p:nvPr/>
        </p:nvSpPr>
        <p:spPr>
          <a:xfrm>
            <a:off x="4521765" y="11398250"/>
            <a:ext cx="2095762" cy="1270000"/>
          </a:xfrm>
          <a:prstGeom prst="rect">
            <a:avLst/>
          </a:prstGeom>
          <a:noFill/>
          <a:ln/>
        </p:spPr>
      </p:sp>
      <p:sp>
        <p:nvSpPr>
          <p:cNvPr id="27" name="Text 17"/>
          <p:cNvSpPr/>
          <p:nvPr/>
        </p:nvSpPr>
        <p:spPr>
          <a:xfrm>
            <a:off x="4521765" y="11398250"/>
            <a:ext cx="2434471" cy="16086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Black Han Sans Regular" pitchFamily="34" charset="0"/>
                <a:ea typeface="Black Han Sans Regular" pitchFamily="34" charset="-122"/>
                <a:cs typeface="Black Han Sans Regular" pitchFamily="34" charset="-120"/>
              </a:rPr>
              <a:t>90%</a:t>
            </a:r>
            <a:endParaRPr lang="en-US" sz="8000" dirty="0"/>
          </a:p>
        </p:txBody>
      </p:sp>
      <p:sp>
        <p:nvSpPr>
          <p:cNvPr id="28" name="Shape 18"/>
          <p:cNvSpPr/>
          <p:nvPr/>
        </p:nvSpPr>
        <p:spPr>
          <a:xfrm>
            <a:off x="6820752" y="11087100"/>
            <a:ext cx="6274584" cy="1892300"/>
          </a:xfrm>
          <a:prstGeom prst="rect">
            <a:avLst/>
          </a:prstGeom>
          <a:noFill/>
          <a:ln/>
        </p:spPr>
      </p:sp>
      <p:sp>
        <p:nvSpPr>
          <p:cNvPr id="29" name="Text 19"/>
          <p:cNvSpPr/>
          <p:nvPr/>
        </p:nvSpPr>
        <p:spPr>
          <a:xfrm>
            <a:off x="6820752" y="11087100"/>
            <a:ext cx="6427003" cy="7239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Black Han Sans Regular" pitchFamily="34" charset="0"/>
                <a:ea typeface="Black Han Sans Regular" pitchFamily="34" charset="-122"/>
                <a:cs typeface="Black Han Sans Regular" pitchFamily="34" charset="-120"/>
              </a:rPr>
              <a:t>Spells Cast</a:t>
            </a:r>
            <a:endParaRPr lang="en-US" sz="3600" dirty="0"/>
          </a:p>
        </p:txBody>
      </p:sp>
      <p:sp>
        <p:nvSpPr>
          <p:cNvPr id="30" name="Text 20"/>
          <p:cNvSpPr/>
          <p:nvPr/>
        </p:nvSpPr>
        <p:spPr>
          <a:xfrm>
            <a:off x="6820752" y="11760200"/>
            <a:ext cx="6410068"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are dark magic, foretelling danger.</a:t>
            </a:r>
            <a:endParaRPr lang="en-US" sz="3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FFF4F2"/>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409879" y="977900"/>
            <a:ext cx="1247835" cy="1507108"/>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02013" y="0"/>
            <a:ext cx="20983023" cy="137160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7493000"/>
            <a:ext cx="8827603" cy="62230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868708" y="0"/>
            <a:ext cx="3518340" cy="67691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056313" y="0"/>
            <a:ext cx="2330735" cy="582295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0" y="8705850"/>
            <a:ext cx="7043030" cy="5010150"/>
          </a:xfrm>
          <a:prstGeom prst="rect">
            <a:avLst/>
          </a:prstGeom>
        </p:spPr>
      </p:pic>
      <p:sp>
        <p:nvSpPr>
          <p:cNvPr id="8" name="Shape 0"/>
          <p:cNvSpPr/>
          <p:nvPr/>
        </p:nvSpPr>
        <p:spPr>
          <a:xfrm>
            <a:off x="23370921" y="10515600"/>
            <a:ext cx="1016127" cy="3200400"/>
          </a:xfrm>
          <a:prstGeom prst="rect">
            <a:avLst/>
          </a:prstGeom>
          <a:noFill/>
          <a:ln/>
        </p:spPr>
      </p:sp>
      <p:pic>
        <p:nvPicPr>
          <p:cNvPr id="9" name="Image 6" descr=" ">    </p:cNvPr>
          <p:cNvPicPr>
            <a:picLocks noChangeAspect="1"/>
          </p:cNvPicPr>
          <p:nvPr/>
        </p:nvPicPr>
        <p:blipFill>
          <a:blip r:embed="rId13"/>
          <a:stretch>
            <a:fillRect/>
          </a:stretch>
        </p:blipFill>
        <p:spPr>
          <a:xfrm>
            <a:off x="23523340" y="10820400"/>
            <a:ext cx="711289" cy="2590800"/>
          </a:xfrm>
          <a:prstGeom prst="rect">
            <a:avLst/>
          </a:prstGeom>
        </p:spPr>
      </p:pic>
      <p:sp>
        <p:nvSpPr>
          <p:cNvPr id="10" name="Shape 1"/>
          <p:cNvSpPr/>
          <p:nvPr/>
        </p:nvSpPr>
        <p:spPr>
          <a:xfrm>
            <a:off x="4318540" y="3429000"/>
            <a:ext cx="15762670" cy="6858000"/>
          </a:xfrm>
          <a:prstGeom prst="rect">
            <a:avLst/>
          </a:prstGeom>
          <a:noFill/>
          <a:ln/>
        </p:spPr>
      </p:sp>
      <p:sp>
        <p:nvSpPr>
          <p:cNvPr id="11" name="Shape 2"/>
          <p:cNvSpPr/>
          <p:nvPr/>
        </p:nvSpPr>
        <p:spPr>
          <a:xfrm>
            <a:off x="4318540" y="3429000"/>
            <a:ext cx="15762670" cy="5232400"/>
          </a:xfrm>
          <a:prstGeom prst="rect">
            <a:avLst/>
          </a:prstGeom>
          <a:noFill/>
          <a:ln/>
        </p:spPr>
      </p:sp>
      <p:sp>
        <p:nvSpPr>
          <p:cNvPr id="12" name="Text 3"/>
          <p:cNvSpPr/>
          <p:nvPr/>
        </p:nvSpPr>
        <p:spPr>
          <a:xfrm>
            <a:off x="5791924" y="3429000"/>
            <a:ext cx="12815902" cy="4826000"/>
          </a:xfrm>
          <a:prstGeom prst="rect">
            <a:avLst/>
          </a:prstGeom>
          <a:noFill/>
          <a:ln/>
        </p:spPr>
        <p:txBody>
          <a:bodyPr wrap="square" lIns="0" tIns="0" rIns="0" bIns="0" rtlCol="0" anchor="t"/>
          <a:lstStyle/>
          <a:p>
            <a:pPr algn="ctr" indent="0" marL="0">
              <a:buNone/>
            </a:pPr>
            <a:r>
              <a:rPr lang="en-US" sz="24000" dirty="0">
                <a:solidFill>
                  <a:srgbClr val="272727">
                    <a:alpha val="100000"/>
                  </a:srgbClr>
                </a:solidFill>
                <a:latin typeface="Black Han Sans Regular" pitchFamily="34" charset="0"/>
                <a:ea typeface="Black Han Sans Regular" pitchFamily="34" charset="-122"/>
                <a:cs typeface="Black Han Sans Regular" pitchFamily="34" charset="-120"/>
              </a:rPr>
              <a:t>234,567</a:t>
            </a:r>
            <a:endParaRPr lang="en-US" sz="24000" dirty="0"/>
          </a:p>
        </p:txBody>
      </p:sp>
      <p:sp>
        <p:nvSpPr>
          <p:cNvPr id="13" name="Text 4"/>
          <p:cNvSpPr/>
          <p:nvPr/>
        </p:nvSpPr>
        <p:spPr>
          <a:xfrm>
            <a:off x="4183056" y="7442200"/>
            <a:ext cx="16033637" cy="1490133"/>
          </a:xfrm>
          <a:prstGeom prst="rect">
            <a:avLst/>
          </a:prstGeom>
          <a:noFill/>
          <a:ln/>
        </p:spPr>
        <p:txBody>
          <a:bodyPr wrap="square" lIns="0" tIns="0" rIns="0" bIns="0" rtlCol="0" anchor="t"/>
          <a:lstStyle/>
          <a:p>
            <a:pPr algn="ctr" indent="0" marL="0">
              <a:buNone/>
            </a:pPr>
            <a:r>
              <a:rPr lang="en-US" sz="6400" spc="256" kern="0" dirty="0">
                <a:solidFill>
                  <a:srgbClr val="0E0E0E">
                    <a:alpha val="100000"/>
                  </a:srgbClr>
                </a:solidFill>
                <a:latin typeface="Poppins SemiBold" pitchFamily="34" charset="0"/>
                <a:ea typeface="Poppins SemiBold" pitchFamily="34" charset="-122"/>
                <a:cs typeface="Poppins SemiBold" pitchFamily="34" charset="-120"/>
              </a:rPr>
              <a:t>UNICORN SIGHTINGS</a:t>
            </a:r>
            <a:endParaRPr lang="en-US" sz="6400" dirty="0"/>
          </a:p>
        </p:txBody>
      </p:sp>
      <p:sp>
        <p:nvSpPr>
          <p:cNvPr id="14" name="Text 5"/>
          <p:cNvSpPr/>
          <p:nvPr/>
        </p:nvSpPr>
        <p:spPr>
          <a:xfrm>
            <a:off x="7496054" y="9067800"/>
            <a:ext cx="9407642" cy="13546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tally of the number of unicorns spotted in the fantasy realm.</a:t>
            </a:r>
            <a:endParaRPr lang="en-US" sz="32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FFF4F2"/>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41330" y="9817150"/>
            <a:ext cx="2959473" cy="3572706"/>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4556" y="0"/>
            <a:ext cx="23599553" cy="137160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375772" y="0"/>
            <a:ext cx="7011276" cy="40132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728488" y="0"/>
            <a:ext cx="5658560" cy="286385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sp>
        <p:nvSpPr>
          <p:cNvPr id="8" name="Shape 1"/>
          <p:cNvSpPr/>
          <p:nvPr/>
        </p:nvSpPr>
        <p:spPr>
          <a:xfrm>
            <a:off x="4318540" y="3721100"/>
            <a:ext cx="7874984" cy="2641600"/>
          </a:xfrm>
          <a:prstGeom prst="rect">
            <a:avLst/>
          </a:prstGeom>
          <a:noFill/>
          <a:ln/>
        </p:spPr>
      </p:sp>
      <p:sp>
        <p:nvSpPr>
          <p:cNvPr id="9" name="Shape 2"/>
          <p:cNvSpPr/>
          <p:nvPr/>
        </p:nvSpPr>
        <p:spPr>
          <a:xfrm>
            <a:off x="4096262" y="3721100"/>
            <a:ext cx="8319540" cy="2032000"/>
          </a:xfrm>
          <a:prstGeom prst="rect">
            <a:avLst/>
          </a:prstGeom>
          <a:noFill/>
          <a:ln/>
        </p:spPr>
      </p:sp>
      <p:sp>
        <p:nvSpPr>
          <p:cNvPr id="10" name="Text 3"/>
          <p:cNvSpPr/>
          <p:nvPr/>
        </p:nvSpPr>
        <p:spPr>
          <a:xfrm>
            <a:off x="4096262" y="3721100"/>
            <a:ext cx="8861474" cy="25738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Black Han Sans Regular" pitchFamily="34" charset="0"/>
                <a:ea typeface="Black Han Sans Regular" pitchFamily="34" charset="-122"/>
                <a:cs typeface="Black Han Sans Regular" pitchFamily="34" charset="-120"/>
              </a:rPr>
              <a:t>233 Coins</a:t>
            </a:r>
            <a:endParaRPr lang="en-US" sz="12800" dirty="0"/>
          </a:p>
        </p:txBody>
      </p:sp>
      <p:sp>
        <p:nvSpPr>
          <p:cNvPr id="11" name="Shape 4"/>
          <p:cNvSpPr/>
          <p:nvPr/>
        </p:nvSpPr>
        <p:spPr>
          <a:xfrm>
            <a:off x="4318540" y="5753100"/>
            <a:ext cx="7874984" cy="609600"/>
          </a:xfrm>
          <a:prstGeom prst="rect">
            <a:avLst/>
          </a:prstGeom>
          <a:noFill/>
          <a:ln/>
        </p:spPr>
      </p:sp>
      <p:sp>
        <p:nvSpPr>
          <p:cNvPr id="12" name="Text 5"/>
          <p:cNvSpPr/>
          <p:nvPr/>
        </p:nvSpPr>
        <p:spPr>
          <a:xfrm>
            <a:off x="4250798" y="5753100"/>
            <a:ext cx="8010468" cy="745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Treasure Found</a:t>
            </a:r>
            <a:endParaRPr lang="en-US" sz="3200" dirty="0"/>
          </a:p>
        </p:txBody>
      </p:sp>
      <p:sp>
        <p:nvSpPr>
          <p:cNvPr id="13" name="Shape 6"/>
          <p:cNvSpPr/>
          <p:nvPr/>
        </p:nvSpPr>
        <p:spPr>
          <a:xfrm>
            <a:off x="4318540" y="7442200"/>
            <a:ext cx="7874984" cy="2641600"/>
          </a:xfrm>
          <a:prstGeom prst="rect">
            <a:avLst/>
          </a:prstGeom>
          <a:noFill/>
          <a:ln/>
        </p:spPr>
      </p:sp>
      <p:sp>
        <p:nvSpPr>
          <p:cNvPr id="14" name="Shape 7"/>
          <p:cNvSpPr/>
          <p:nvPr/>
        </p:nvSpPr>
        <p:spPr>
          <a:xfrm>
            <a:off x="3880335" y="7442200"/>
            <a:ext cx="8751394" cy="2032000"/>
          </a:xfrm>
          <a:prstGeom prst="rect">
            <a:avLst/>
          </a:prstGeom>
          <a:noFill/>
          <a:ln/>
        </p:spPr>
      </p:sp>
      <p:sp>
        <p:nvSpPr>
          <p:cNvPr id="15" name="Text 8"/>
          <p:cNvSpPr/>
          <p:nvPr/>
        </p:nvSpPr>
        <p:spPr>
          <a:xfrm>
            <a:off x="3880335" y="7442200"/>
            <a:ext cx="9293328" cy="25738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Black Han Sans Regular" pitchFamily="34" charset="0"/>
                <a:ea typeface="Black Han Sans Regular" pitchFamily="34" charset="-122"/>
                <a:cs typeface="Black Han Sans Regular" pitchFamily="34" charset="-120"/>
              </a:rPr>
              <a:t>456 Hours</a:t>
            </a:r>
            <a:endParaRPr lang="en-US" sz="12800" dirty="0"/>
          </a:p>
        </p:txBody>
      </p:sp>
      <p:sp>
        <p:nvSpPr>
          <p:cNvPr id="16" name="Shape 9"/>
          <p:cNvSpPr/>
          <p:nvPr/>
        </p:nvSpPr>
        <p:spPr>
          <a:xfrm>
            <a:off x="4318540" y="9474200"/>
            <a:ext cx="7874984" cy="609600"/>
          </a:xfrm>
          <a:prstGeom prst="rect">
            <a:avLst/>
          </a:prstGeom>
          <a:noFill/>
          <a:ln/>
        </p:spPr>
      </p:sp>
      <p:sp>
        <p:nvSpPr>
          <p:cNvPr id="17" name="Text 10"/>
          <p:cNvSpPr/>
          <p:nvPr/>
        </p:nvSpPr>
        <p:spPr>
          <a:xfrm>
            <a:off x="4250798" y="9474200"/>
            <a:ext cx="8010468" cy="745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Duration of Spell Casting</a:t>
            </a:r>
            <a:endParaRPr lang="en-US" sz="3200" dirty="0"/>
          </a:p>
        </p:txBody>
      </p:sp>
      <p:sp>
        <p:nvSpPr>
          <p:cNvPr id="18" name="Shape 11"/>
          <p:cNvSpPr/>
          <p:nvPr/>
        </p:nvSpPr>
        <p:spPr>
          <a:xfrm>
            <a:off x="12193524" y="3721100"/>
            <a:ext cx="7874984" cy="2641600"/>
          </a:xfrm>
          <a:prstGeom prst="rect">
            <a:avLst/>
          </a:prstGeom>
          <a:noFill/>
          <a:ln/>
        </p:spPr>
      </p:sp>
      <p:sp>
        <p:nvSpPr>
          <p:cNvPr id="19" name="Shape 12"/>
          <p:cNvSpPr/>
          <p:nvPr/>
        </p:nvSpPr>
        <p:spPr>
          <a:xfrm>
            <a:off x="14454407" y="3721100"/>
            <a:ext cx="3353219" cy="2032000"/>
          </a:xfrm>
          <a:prstGeom prst="rect">
            <a:avLst/>
          </a:prstGeom>
          <a:noFill/>
          <a:ln/>
        </p:spPr>
      </p:sp>
      <p:sp>
        <p:nvSpPr>
          <p:cNvPr id="20" name="Text 13"/>
          <p:cNvSpPr/>
          <p:nvPr/>
        </p:nvSpPr>
        <p:spPr>
          <a:xfrm>
            <a:off x="14454407" y="3721100"/>
            <a:ext cx="3895154" cy="25738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Black Han Sans Regular" pitchFamily="34" charset="0"/>
                <a:ea typeface="Black Han Sans Regular" pitchFamily="34" charset="-122"/>
                <a:cs typeface="Black Han Sans Regular" pitchFamily="34" charset="-120"/>
              </a:rPr>
              <a:t>85%</a:t>
            </a:r>
            <a:endParaRPr lang="en-US" sz="12800" dirty="0"/>
          </a:p>
        </p:txBody>
      </p:sp>
      <p:sp>
        <p:nvSpPr>
          <p:cNvPr id="21" name="Shape 14"/>
          <p:cNvSpPr/>
          <p:nvPr/>
        </p:nvSpPr>
        <p:spPr>
          <a:xfrm>
            <a:off x="12193524" y="5753100"/>
            <a:ext cx="7874984" cy="609600"/>
          </a:xfrm>
          <a:prstGeom prst="rect">
            <a:avLst/>
          </a:prstGeom>
          <a:noFill/>
          <a:ln/>
        </p:spPr>
      </p:sp>
      <p:sp>
        <p:nvSpPr>
          <p:cNvPr id="22" name="Text 15"/>
          <p:cNvSpPr/>
          <p:nvPr/>
        </p:nvSpPr>
        <p:spPr>
          <a:xfrm>
            <a:off x="12125782" y="5753100"/>
            <a:ext cx="8010468" cy="745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Wished Granted</a:t>
            </a:r>
            <a:endParaRPr lang="en-US" sz="3200" dirty="0"/>
          </a:p>
        </p:txBody>
      </p:sp>
      <p:sp>
        <p:nvSpPr>
          <p:cNvPr id="23" name="Shape 16"/>
          <p:cNvSpPr/>
          <p:nvPr/>
        </p:nvSpPr>
        <p:spPr>
          <a:xfrm>
            <a:off x="12193524" y="7442200"/>
            <a:ext cx="7874984" cy="2641600"/>
          </a:xfrm>
          <a:prstGeom prst="rect">
            <a:avLst/>
          </a:prstGeom>
          <a:noFill/>
          <a:ln/>
        </p:spPr>
      </p:sp>
      <p:sp>
        <p:nvSpPr>
          <p:cNvPr id="24" name="Shape 17"/>
          <p:cNvSpPr/>
          <p:nvPr/>
        </p:nvSpPr>
        <p:spPr>
          <a:xfrm>
            <a:off x="13012776" y="7442200"/>
            <a:ext cx="6236479" cy="2032000"/>
          </a:xfrm>
          <a:prstGeom prst="rect">
            <a:avLst/>
          </a:prstGeom>
          <a:noFill/>
          <a:ln/>
        </p:spPr>
      </p:sp>
      <p:sp>
        <p:nvSpPr>
          <p:cNvPr id="25" name="Text 18"/>
          <p:cNvSpPr/>
          <p:nvPr/>
        </p:nvSpPr>
        <p:spPr>
          <a:xfrm>
            <a:off x="13012776" y="7442200"/>
            <a:ext cx="6778414" cy="25738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Black Han Sans Regular" pitchFamily="34" charset="0"/>
                <a:ea typeface="Black Han Sans Regular" pitchFamily="34" charset="-122"/>
                <a:cs typeface="Black Han Sans Regular" pitchFamily="34" charset="-120"/>
              </a:rPr>
              <a:t>535 Km</a:t>
            </a:r>
            <a:endParaRPr lang="en-US" sz="12800" dirty="0"/>
          </a:p>
        </p:txBody>
      </p:sp>
      <p:sp>
        <p:nvSpPr>
          <p:cNvPr id="26" name="Shape 19"/>
          <p:cNvSpPr/>
          <p:nvPr/>
        </p:nvSpPr>
        <p:spPr>
          <a:xfrm>
            <a:off x="12193524" y="9474200"/>
            <a:ext cx="7874984" cy="609600"/>
          </a:xfrm>
          <a:prstGeom prst="rect">
            <a:avLst/>
          </a:prstGeom>
          <a:noFill/>
          <a:ln/>
        </p:spPr>
      </p:sp>
      <p:sp>
        <p:nvSpPr>
          <p:cNvPr id="27" name="Text 20"/>
          <p:cNvSpPr/>
          <p:nvPr/>
        </p:nvSpPr>
        <p:spPr>
          <a:xfrm>
            <a:off x="12125782" y="9474200"/>
            <a:ext cx="8010468" cy="745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Journey Distance</a:t>
            </a:r>
            <a:endParaRPr lang="en-US" sz="32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FFF4F2"/>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7629803" y="6540500"/>
            <a:ext cx="6757245" cy="71755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706513" y="7499325"/>
            <a:ext cx="4680535" cy="6216675"/>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0"/>
            <a:ext cx="7849581" cy="65405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0"/>
            <a:ext cx="4553519" cy="6242174"/>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46168" y="10414000"/>
            <a:ext cx="3970046" cy="3158356"/>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0411451" y="939800"/>
            <a:ext cx="3970046" cy="3158356"/>
          </a:xfrm>
          <a:prstGeom prst="rect">
            <a:avLst/>
          </a:prstGeom>
        </p:spPr>
      </p:pic>
      <p:sp>
        <p:nvSpPr>
          <p:cNvPr id="8" name="Shape 0"/>
          <p:cNvSpPr/>
          <p:nvPr/>
        </p:nvSpPr>
        <p:spPr>
          <a:xfrm>
            <a:off x="23370921" y="10515600"/>
            <a:ext cx="1016127" cy="3200400"/>
          </a:xfrm>
          <a:prstGeom prst="rect">
            <a:avLst/>
          </a:prstGeom>
          <a:noFill/>
          <a:ln/>
        </p:spPr>
      </p:sp>
      <p:pic>
        <p:nvPicPr>
          <p:cNvPr id="9" name="Image 6" descr=" ">    </p:cNvPr>
          <p:cNvPicPr>
            <a:picLocks noChangeAspect="1"/>
          </p:cNvPicPr>
          <p:nvPr/>
        </p:nvPicPr>
        <p:blipFill>
          <a:blip r:embed="rId13"/>
          <a:stretch>
            <a:fillRect/>
          </a:stretch>
        </p:blipFill>
        <p:spPr>
          <a:xfrm>
            <a:off x="23523340" y="10820400"/>
            <a:ext cx="711289" cy="2590800"/>
          </a:xfrm>
          <a:prstGeom prst="rect">
            <a:avLst/>
          </a:prstGeom>
        </p:spPr>
      </p:pic>
      <p:sp>
        <p:nvSpPr>
          <p:cNvPr id="10" name="Text 1"/>
          <p:cNvSpPr/>
          <p:nvPr/>
        </p:nvSpPr>
        <p:spPr>
          <a:xfrm>
            <a:off x="6841922" y="1701800"/>
            <a:ext cx="10690503" cy="1608667"/>
          </a:xfrm>
          <a:prstGeom prst="rect">
            <a:avLst/>
          </a:prstGeom>
          <a:noFill/>
          <a:ln/>
        </p:spPr>
        <p:txBody>
          <a:bodyPr wrap="square" lIns="0" tIns="0" rIns="0" bIns="0" rtlCol="0" anchor="t"/>
          <a:lstStyle/>
          <a:p>
            <a:pPr algn="ctr" indent="0" marL="0">
              <a:buNone/>
            </a:pPr>
            <a:r>
              <a:rPr lang="en-US" sz="8000" dirty="0">
                <a:solidFill>
                  <a:srgbClr val="272727">
                    <a:alpha val="100000"/>
                  </a:srgbClr>
                </a:solidFill>
                <a:latin typeface="Black Han Sans Regular" pitchFamily="34" charset="0"/>
                <a:ea typeface="Black Han Sans Regular" pitchFamily="34" charset="-122"/>
                <a:cs typeface="Black Han Sans Regular" pitchFamily="34" charset="-120"/>
              </a:rPr>
              <a:t>Some Graph</a:t>
            </a:r>
            <a:endParaRPr lang="en-US" sz="8000" dirty="0"/>
          </a:p>
        </p:txBody>
      </p:sp>
      <p:sp>
        <p:nvSpPr>
          <p:cNvPr id="11" name="Shape 2"/>
          <p:cNvSpPr/>
          <p:nvPr/>
        </p:nvSpPr>
        <p:spPr>
          <a:xfrm>
            <a:off x="2718140" y="3771900"/>
            <a:ext cx="8941918" cy="6180901"/>
          </a:xfrm>
          <a:prstGeom prst="rect">
            <a:avLst/>
          </a:prstGeom>
          <a:noFill/>
          <a:ln/>
        </p:spPr>
      </p:sp>
      <p:sp>
        <p:nvSpPr>
          <p:cNvPr id="12" name="Text 3"/>
          <p:cNvSpPr/>
          <p:nvPr/>
        </p:nvSpPr>
        <p:spPr>
          <a:xfrm>
            <a:off x="2986455" y="8999513"/>
            <a:ext cx="216821" cy="356494"/>
          </a:xfrm>
          <a:prstGeom prst="rect">
            <a:avLst/>
          </a:prstGeom>
          <a:noFill/>
          <a:ln/>
        </p:spPr>
        <p:txBody>
          <a:bodyPr wrap="square" lIns="0" tIns="0" rIns="0" bIns="0" rtlCol="0" anchor="t"/>
          <a:lstStyle/>
          <a:p>
            <a:pPr algn="l" indent="0" marL="0">
              <a:buNone/>
            </a:pPr>
            <a:r>
              <a:rPr lang="en-US" sz="1821" dirty="0">
                <a:solidFill>
                  <a:srgbClr val="472B2F">
                    <a:alpha val="100000"/>
                  </a:srgbClr>
                </a:solidFill>
                <a:latin typeface="Lato Regular" pitchFamily="34" charset="0"/>
                <a:ea typeface="Lato Regular" pitchFamily="34" charset="-122"/>
                <a:cs typeface="Lato Regular" pitchFamily="34" charset="-120"/>
              </a:rPr>
              <a:t>0</a:t>
            </a:r>
            <a:endParaRPr lang="en-US" sz="1821" dirty="0"/>
          </a:p>
        </p:txBody>
      </p:sp>
      <p:sp>
        <p:nvSpPr>
          <p:cNvPr id="13" name="Text 4"/>
          <p:cNvSpPr/>
          <p:nvPr/>
        </p:nvSpPr>
        <p:spPr>
          <a:xfrm>
            <a:off x="3331658" y="9622606"/>
            <a:ext cx="257645" cy="422713"/>
          </a:xfrm>
          <a:prstGeom prst="rect">
            <a:avLst/>
          </a:prstGeom>
          <a:noFill/>
          <a:ln/>
        </p:spPr>
        <p:txBody>
          <a:bodyPr wrap="square" lIns="0" tIns="0" rIns="0" bIns="0" rtlCol="0" anchor="t"/>
          <a:lstStyle/>
          <a:p>
            <a:pPr algn="l" indent="0" marL="0">
              <a:buNone/>
            </a:pPr>
            <a:r>
              <a:rPr lang="en-US" sz="2185" dirty="0">
                <a:solidFill>
                  <a:srgbClr val="472B2F">
                    <a:alpha val="100000"/>
                  </a:srgbClr>
                </a:solidFill>
                <a:latin typeface="Lato Regular" pitchFamily="34" charset="0"/>
                <a:ea typeface="Lato Regular" pitchFamily="34" charset="-122"/>
                <a:cs typeface="Lato Regular" pitchFamily="34" charset="-120"/>
              </a:rPr>
              <a:t>1</a:t>
            </a:r>
            <a:endParaRPr lang="en-US" sz="2185" dirty="0"/>
          </a:p>
        </p:txBody>
      </p:sp>
      <p:sp>
        <p:nvSpPr>
          <p:cNvPr id="14" name="Text 5"/>
          <p:cNvSpPr/>
          <p:nvPr/>
        </p:nvSpPr>
        <p:spPr>
          <a:xfrm>
            <a:off x="4470732" y="9622606"/>
            <a:ext cx="257645" cy="422713"/>
          </a:xfrm>
          <a:prstGeom prst="rect">
            <a:avLst/>
          </a:prstGeom>
          <a:noFill/>
          <a:ln/>
        </p:spPr>
        <p:txBody>
          <a:bodyPr wrap="square" lIns="0" tIns="0" rIns="0" bIns="0" rtlCol="0" anchor="t"/>
          <a:lstStyle/>
          <a:p>
            <a:pPr algn="l" indent="0" marL="0">
              <a:buNone/>
            </a:pPr>
            <a:r>
              <a:rPr lang="en-US" sz="2185" dirty="0">
                <a:solidFill>
                  <a:srgbClr val="472B2F">
                    <a:alpha val="100000"/>
                  </a:srgbClr>
                </a:solidFill>
                <a:latin typeface="Lato Regular" pitchFamily="34" charset="0"/>
                <a:ea typeface="Lato Regular" pitchFamily="34" charset="-122"/>
                <a:cs typeface="Lato Regular" pitchFamily="34" charset="-120"/>
              </a:rPr>
              <a:t>2</a:t>
            </a:r>
            <a:endParaRPr lang="en-US" sz="2185" dirty="0"/>
          </a:p>
        </p:txBody>
      </p:sp>
      <p:sp>
        <p:nvSpPr>
          <p:cNvPr id="15" name="Text 6"/>
          <p:cNvSpPr/>
          <p:nvPr/>
        </p:nvSpPr>
        <p:spPr>
          <a:xfrm>
            <a:off x="5609804" y="9622606"/>
            <a:ext cx="257645" cy="422713"/>
          </a:xfrm>
          <a:prstGeom prst="rect">
            <a:avLst/>
          </a:prstGeom>
          <a:noFill/>
          <a:ln/>
        </p:spPr>
        <p:txBody>
          <a:bodyPr wrap="square" lIns="0" tIns="0" rIns="0" bIns="0" rtlCol="0" anchor="t"/>
          <a:lstStyle/>
          <a:p>
            <a:pPr algn="l" indent="0" marL="0">
              <a:buNone/>
            </a:pPr>
            <a:r>
              <a:rPr lang="en-US" sz="2185" dirty="0">
                <a:solidFill>
                  <a:srgbClr val="472B2F">
                    <a:alpha val="100000"/>
                  </a:srgbClr>
                </a:solidFill>
                <a:latin typeface="Lato Regular" pitchFamily="34" charset="0"/>
                <a:ea typeface="Lato Regular" pitchFamily="34" charset="-122"/>
                <a:cs typeface="Lato Regular" pitchFamily="34" charset="-120"/>
              </a:rPr>
              <a:t>3</a:t>
            </a:r>
            <a:endParaRPr lang="en-US" sz="2185" dirty="0"/>
          </a:p>
        </p:txBody>
      </p:sp>
      <p:sp>
        <p:nvSpPr>
          <p:cNvPr id="16" name="Text 7"/>
          <p:cNvSpPr/>
          <p:nvPr/>
        </p:nvSpPr>
        <p:spPr>
          <a:xfrm>
            <a:off x="6748878" y="9622606"/>
            <a:ext cx="257645" cy="422713"/>
          </a:xfrm>
          <a:prstGeom prst="rect">
            <a:avLst/>
          </a:prstGeom>
          <a:noFill/>
          <a:ln/>
        </p:spPr>
        <p:txBody>
          <a:bodyPr wrap="square" lIns="0" tIns="0" rIns="0" bIns="0" rtlCol="0" anchor="t"/>
          <a:lstStyle/>
          <a:p>
            <a:pPr algn="l" indent="0" marL="0">
              <a:buNone/>
            </a:pPr>
            <a:r>
              <a:rPr lang="en-US" sz="2185" dirty="0">
                <a:solidFill>
                  <a:srgbClr val="472B2F">
                    <a:alpha val="100000"/>
                  </a:srgbClr>
                </a:solidFill>
                <a:latin typeface="Lato Regular" pitchFamily="34" charset="0"/>
                <a:ea typeface="Lato Regular" pitchFamily="34" charset="-122"/>
                <a:cs typeface="Lato Regular" pitchFamily="34" charset="-120"/>
              </a:rPr>
              <a:t>4</a:t>
            </a:r>
            <a:endParaRPr lang="en-US" sz="2185" dirty="0"/>
          </a:p>
        </p:txBody>
      </p:sp>
      <p:sp>
        <p:nvSpPr>
          <p:cNvPr id="17" name="Text 8"/>
          <p:cNvSpPr/>
          <p:nvPr/>
        </p:nvSpPr>
        <p:spPr>
          <a:xfrm>
            <a:off x="7887996" y="9622606"/>
            <a:ext cx="257645" cy="422713"/>
          </a:xfrm>
          <a:prstGeom prst="rect">
            <a:avLst/>
          </a:prstGeom>
          <a:noFill/>
          <a:ln/>
        </p:spPr>
        <p:txBody>
          <a:bodyPr wrap="square" lIns="0" tIns="0" rIns="0" bIns="0" rtlCol="0" anchor="t"/>
          <a:lstStyle/>
          <a:p>
            <a:pPr algn="l" indent="0" marL="0">
              <a:buNone/>
            </a:pPr>
            <a:r>
              <a:rPr lang="en-US" sz="2185" dirty="0">
                <a:solidFill>
                  <a:srgbClr val="472B2F">
                    <a:alpha val="100000"/>
                  </a:srgbClr>
                </a:solidFill>
                <a:latin typeface="Lato Regular" pitchFamily="34" charset="0"/>
                <a:ea typeface="Lato Regular" pitchFamily="34" charset="-122"/>
                <a:cs typeface="Lato Regular" pitchFamily="34" charset="-120"/>
              </a:rPr>
              <a:t>5</a:t>
            </a:r>
            <a:endParaRPr lang="en-US" sz="2185" dirty="0"/>
          </a:p>
        </p:txBody>
      </p:sp>
      <p:sp>
        <p:nvSpPr>
          <p:cNvPr id="18" name="Text 9"/>
          <p:cNvSpPr/>
          <p:nvPr/>
        </p:nvSpPr>
        <p:spPr>
          <a:xfrm>
            <a:off x="9027070" y="9622606"/>
            <a:ext cx="257645" cy="422713"/>
          </a:xfrm>
          <a:prstGeom prst="rect">
            <a:avLst/>
          </a:prstGeom>
          <a:noFill/>
          <a:ln/>
        </p:spPr>
        <p:txBody>
          <a:bodyPr wrap="square" lIns="0" tIns="0" rIns="0" bIns="0" rtlCol="0" anchor="t"/>
          <a:lstStyle/>
          <a:p>
            <a:pPr algn="l" indent="0" marL="0">
              <a:buNone/>
            </a:pPr>
            <a:r>
              <a:rPr lang="en-US" sz="2185" dirty="0">
                <a:solidFill>
                  <a:srgbClr val="472B2F">
                    <a:alpha val="100000"/>
                  </a:srgbClr>
                </a:solidFill>
                <a:latin typeface="Lato Regular" pitchFamily="34" charset="0"/>
                <a:ea typeface="Lato Regular" pitchFamily="34" charset="-122"/>
                <a:cs typeface="Lato Regular" pitchFamily="34" charset="-120"/>
              </a:rPr>
              <a:t>6</a:t>
            </a:r>
            <a:endParaRPr lang="en-US" sz="2185" dirty="0"/>
          </a:p>
        </p:txBody>
      </p:sp>
      <p:sp>
        <p:nvSpPr>
          <p:cNvPr id="19" name="Text 10"/>
          <p:cNvSpPr/>
          <p:nvPr/>
        </p:nvSpPr>
        <p:spPr>
          <a:xfrm>
            <a:off x="10166145" y="9622606"/>
            <a:ext cx="257645" cy="422713"/>
          </a:xfrm>
          <a:prstGeom prst="rect">
            <a:avLst/>
          </a:prstGeom>
          <a:noFill/>
          <a:ln/>
        </p:spPr>
        <p:txBody>
          <a:bodyPr wrap="square" lIns="0" tIns="0" rIns="0" bIns="0" rtlCol="0" anchor="t"/>
          <a:lstStyle/>
          <a:p>
            <a:pPr algn="l" indent="0" marL="0">
              <a:buNone/>
            </a:pPr>
            <a:r>
              <a:rPr lang="en-US" sz="2185" dirty="0">
                <a:solidFill>
                  <a:srgbClr val="472B2F">
                    <a:alpha val="100000"/>
                  </a:srgbClr>
                </a:solidFill>
                <a:latin typeface="Lato Regular" pitchFamily="34" charset="0"/>
                <a:ea typeface="Lato Regular" pitchFamily="34" charset="-122"/>
                <a:cs typeface="Lato Regular" pitchFamily="34" charset="-120"/>
              </a:rPr>
              <a:t>7</a:t>
            </a:r>
            <a:endParaRPr lang="en-US" sz="2185" dirty="0"/>
          </a:p>
        </p:txBody>
      </p:sp>
      <p:sp>
        <p:nvSpPr>
          <p:cNvPr id="20" name="Text 11"/>
          <p:cNvSpPr/>
          <p:nvPr/>
        </p:nvSpPr>
        <p:spPr>
          <a:xfrm>
            <a:off x="11281636" y="9622606"/>
            <a:ext cx="257645" cy="422713"/>
          </a:xfrm>
          <a:prstGeom prst="rect">
            <a:avLst/>
          </a:prstGeom>
          <a:noFill/>
          <a:ln/>
        </p:spPr>
        <p:txBody>
          <a:bodyPr wrap="square" lIns="0" tIns="0" rIns="0" bIns="0" rtlCol="0" anchor="t"/>
          <a:lstStyle/>
          <a:p>
            <a:pPr algn="l" indent="0" marL="0">
              <a:buNone/>
            </a:pPr>
            <a:r>
              <a:rPr lang="en-US" sz="2185" dirty="0">
                <a:solidFill>
                  <a:srgbClr val="472B2F">
                    <a:alpha val="100000"/>
                  </a:srgbClr>
                </a:solidFill>
                <a:latin typeface="Lato Regular" pitchFamily="34" charset="0"/>
                <a:ea typeface="Lato Regular" pitchFamily="34" charset="-122"/>
                <a:cs typeface="Lato Regular" pitchFamily="34" charset="-120"/>
              </a:rPr>
              <a:t>8</a:t>
            </a:r>
            <a:endParaRPr lang="en-US" sz="2185" dirty="0"/>
          </a:p>
        </p:txBody>
      </p:sp>
      <p:sp>
        <p:nvSpPr>
          <p:cNvPr id="21" name="Text 12"/>
          <p:cNvSpPr/>
          <p:nvPr/>
        </p:nvSpPr>
        <p:spPr>
          <a:xfrm>
            <a:off x="2852319" y="8482087"/>
            <a:ext cx="356539" cy="356494"/>
          </a:xfrm>
          <a:prstGeom prst="rect">
            <a:avLst/>
          </a:prstGeom>
          <a:noFill/>
          <a:ln/>
        </p:spPr>
        <p:txBody>
          <a:bodyPr wrap="square" lIns="0" tIns="0" rIns="0" bIns="0" rtlCol="0" anchor="t"/>
          <a:lstStyle/>
          <a:p>
            <a:pPr algn="l" indent="0" marL="0">
              <a:buNone/>
            </a:pPr>
            <a:r>
              <a:rPr lang="en-US" sz="1821" dirty="0">
                <a:solidFill>
                  <a:srgbClr val="472B2F">
                    <a:alpha val="100000"/>
                  </a:srgbClr>
                </a:solidFill>
                <a:latin typeface="Lato Regular" pitchFamily="34" charset="0"/>
                <a:ea typeface="Lato Regular" pitchFamily="34" charset="-122"/>
                <a:cs typeface="Lato Regular" pitchFamily="34" charset="-120"/>
              </a:rPr>
              <a:t>10</a:t>
            </a:r>
            <a:endParaRPr lang="en-US" sz="1821" dirty="0"/>
          </a:p>
        </p:txBody>
      </p:sp>
      <p:sp>
        <p:nvSpPr>
          <p:cNvPr id="22" name="Text 13"/>
          <p:cNvSpPr/>
          <p:nvPr/>
        </p:nvSpPr>
        <p:spPr>
          <a:xfrm>
            <a:off x="2852319" y="7964612"/>
            <a:ext cx="356539" cy="356494"/>
          </a:xfrm>
          <a:prstGeom prst="rect">
            <a:avLst/>
          </a:prstGeom>
          <a:noFill/>
          <a:ln/>
        </p:spPr>
        <p:txBody>
          <a:bodyPr wrap="square" lIns="0" tIns="0" rIns="0" bIns="0" rtlCol="0" anchor="t"/>
          <a:lstStyle/>
          <a:p>
            <a:pPr algn="l" indent="0" marL="0">
              <a:buNone/>
            </a:pPr>
            <a:r>
              <a:rPr lang="en-US" sz="1821" dirty="0">
                <a:solidFill>
                  <a:srgbClr val="472B2F">
                    <a:alpha val="100000"/>
                  </a:srgbClr>
                </a:solidFill>
                <a:latin typeface="Lato Regular" pitchFamily="34" charset="0"/>
                <a:ea typeface="Lato Regular" pitchFamily="34" charset="-122"/>
                <a:cs typeface="Lato Regular" pitchFamily="34" charset="-120"/>
              </a:rPr>
              <a:t>20</a:t>
            </a:r>
            <a:endParaRPr lang="en-US" sz="1821" dirty="0"/>
          </a:p>
        </p:txBody>
      </p:sp>
      <p:sp>
        <p:nvSpPr>
          <p:cNvPr id="23" name="Text 14"/>
          <p:cNvSpPr/>
          <p:nvPr/>
        </p:nvSpPr>
        <p:spPr>
          <a:xfrm>
            <a:off x="2852319" y="7447161"/>
            <a:ext cx="356539" cy="356494"/>
          </a:xfrm>
          <a:prstGeom prst="rect">
            <a:avLst/>
          </a:prstGeom>
          <a:noFill/>
          <a:ln/>
        </p:spPr>
        <p:txBody>
          <a:bodyPr wrap="square" lIns="0" tIns="0" rIns="0" bIns="0" rtlCol="0" anchor="t"/>
          <a:lstStyle/>
          <a:p>
            <a:pPr algn="l" indent="0" marL="0">
              <a:buNone/>
            </a:pPr>
            <a:r>
              <a:rPr lang="en-US" sz="1821" dirty="0">
                <a:solidFill>
                  <a:srgbClr val="472B2F">
                    <a:alpha val="100000"/>
                  </a:srgbClr>
                </a:solidFill>
                <a:latin typeface="Lato Regular" pitchFamily="34" charset="0"/>
                <a:ea typeface="Lato Regular" pitchFamily="34" charset="-122"/>
                <a:cs typeface="Lato Regular" pitchFamily="34" charset="-120"/>
              </a:rPr>
              <a:t>30</a:t>
            </a:r>
            <a:endParaRPr lang="en-US" sz="1821" dirty="0"/>
          </a:p>
        </p:txBody>
      </p:sp>
      <p:sp>
        <p:nvSpPr>
          <p:cNvPr id="24" name="Text 15"/>
          <p:cNvSpPr/>
          <p:nvPr/>
        </p:nvSpPr>
        <p:spPr>
          <a:xfrm>
            <a:off x="2852319" y="6929611"/>
            <a:ext cx="356539" cy="356494"/>
          </a:xfrm>
          <a:prstGeom prst="rect">
            <a:avLst/>
          </a:prstGeom>
          <a:noFill/>
          <a:ln/>
        </p:spPr>
        <p:txBody>
          <a:bodyPr wrap="square" lIns="0" tIns="0" rIns="0" bIns="0" rtlCol="0" anchor="t"/>
          <a:lstStyle/>
          <a:p>
            <a:pPr algn="l" indent="0" marL="0">
              <a:buNone/>
            </a:pPr>
            <a:r>
              <a:rPr lang="en-US" sz="1821" dirty="0">
                <a:solidFill>
                  <a:srgbClr val="472B2F">
                    <a:alpha val="100000"/>
                  </a:srgbClr>
                </a:solidFill>
                <a:latin typeface="Lato Regular" pitchFamily="34" charset="0"/>
                <a:ea typeface="Lato Regular" pitchFamily="34" charset="-122"/>
                <a:cs typeface="Lato Regular" pitchFamily="34" charset="-120"/>
              </a:rPr>
              <a:t>40</a:t>
            </a:r>
            <a:endParaRPr lang="en-US" sz="1821" dirty="0"/>
          </a:p>
        </p:txBody>
      </p:sp>
      <p:sp>
        <p:nvSpPr>
          <p:cNvPr id="25" name="Text 16"/>
          <p:cNvSpPr/>
          <p:nvPr/>
        </p:nvSpPr>
        <p:spPr>
          <a:xfrm>
            <a:off x="2852319" y="6412309"/>
            <a:ext cx="356539" cy="356494"/>
          </a:xfrm>
          <a:prstGeom prst="rect">
            <a:avLst/>
          </a:prstGeom>
          <a:noFill/>
          <a:ln/>
        </p:spPr>
        <p:txBody>
          <a:bodyPr wrap="square" lIns="0" tIns="0" rIns="0" bIns="0" rtlCol="0" anchor="t"/>
          <a:lstStyle/>
          <a:p>
            <a:pPr algn="l" indent="0" marL="0">
              <a:buNone/>
            </a:pPr>
            <a:r>
              <a:rPr lang="en-US" sz="1821" dirty="0">
                <a:solidFill>
                  <a:srgbClr val="472B2F">
                    <a:alpha val="100000"/>
                  </a:srgbClr>
                </a:solidFill>
                <a:latin typeface="Lato Regular" pitchFamily="34" charset="0"/>
                <a:ea typeface="Lato Regular" pitchFamily="34" charset="-122"/>
                <a:cs typeface="Lato Regular" pitchFamily="34" charset="-120"/>
              </a:rPr>
              <a:t>50</a:t>
            </a:r>
            <a:endParaRPr lang="en-US" sz="1821" dirty="0"/>
          </a:p>
        </p:txBody>
      </p:sp>
      <p:sp>
        <p:nvSpPr>
          <p:cNvPr id="26" name="Text 17"/>
          <p:cNvSpPr/>
          <p:nvPr/>
        </p:nvSpPr>
        <p:spPr>
          <a:xfrm>
            <a:off x="2852319" y="5894809"/>
            <a:ext cx="356539" cy="356494"/>
          </a:xfrm>
          <a:prstGeom prst="rect">
            <a:avLst/>
          </a:prstGeom>
          <a:noFill/>
          <a:ln/>
        </p:spPr>
        <p:txBody>
          <a:bodyPr wrap="square" lIns="0" tIns="0" rIns="0" bIns="0" rtlCol="0" anchor="t"/>
          <a:lstStyle/>
          <a:p>
            <a:pPr algn="l" indent="0" marL="0">
              <a:buNone/>
            </a:pPr>
            <a:r>
              <a:rPr lang="en-US" sz="1821" dirty="0">
                <a:solidFill>
                  <a:srgbClr val="472B2F">
                    <a:alpha val="100000"/>
                  </a:srgbClr>
                </a:solidFill>
                <a:latin typeface="Lato Regular" pitchFamily="34" charset="0"/>
                <a:ea typeface="Lato Regular" pitchFamily="34" charset="-122"/>
                <a:cs typeface="Lato Regular" pitchFamily="34" charset="-120"/>
              </a:rPr>
              <a:t>60</a:t>
            </a:r>
            <a:endParaRPr lang="en-US" sz="1821" dirty="0"/>
          </a:p>
        </p:txBody>
      </p:sp>
      <p:sp>
        <p:nvSpPr>
          <p:cNvPr id="27" name="Text 18"/>
          <p:cNvSpPr/>
          <p:nvPr/>
        </p:nvSpPr>
        <p:spPr>
          <a:xfrm>
            <a:off x="2852319" y="5377507"/>
            <a:ext cx="356539" cy="356494"/>
          </a:xfrm>
          <a:prstGeom prst="rect">
            <a:avLst/>
          </a:prstGeom>
          <a:noFill/>
          <a:ln/>
        </p:spPr>
        <p:txBody>
          <a:bodyPr wrap="square" lIns="0" tIns="0" rIns="0" bIns="0" rtlCol="0" anchor="t"/>
          <a:lstStyle/>
          <a:p>
            <a:pPr algn="l" indent="0" marL="0">
              <a:buNone/>
            </a:pPr>
            <a:r>
              <a:rPr lang="en-US" sz="1821" dirty="0">
                <a:solidFill>
                  <a:srgbClr val="472B2F">
                    <a:alpha val="100000"/>
                  </a:srgbClr>
                </a:solidFill>
                <a:latin typeface="Lato Regular" pitchFamily="34" charset="0"/>
                <a:ea typeface="Lato Regular" pitchFamily="34" charset="-122"/>
                <a:cs typeface="Lato Regular" pitchFamily="34" charset="-120"/>
              </a:rPr>
              <a:t>70</a:t>
            </a:r>
            <a:endParaRPr lang="en-US" sz="1821" dirty="0"/>
          </a:p>
        </p:txBody>
      </p:sp>
      <p:sp>
        <p:nvSpPr>
          <p:cNvPr id="28" name="Text 19"/>
          <p:cNvSpPr/>
          <p:nvPr/>
        </p:nvSpPr>
        <p:spPr>
          <a:xfrm>
            <a:off x="2852319" y="4860057"/>
            <a:ext cx="356539" cy="356494"/>
          </a:xfrm>
          <a:prstGeom prst="rect">
            <a:avLst/>
          </a:prstGeom>
          <a:noFill/>
          <a:ln/>
        </p:spPr>
        <p:txBody>
          <a:bodyPr wrap="square" lIns="0" tIns="0" rIns="0" bIns="0" rtlCol="0" anchor="t"/>
          <a:lstStyle/>
          <a:p>
            <a:pPr algn="l" indent="0" marL="0">
              <a:buNone/>
            </a:pPr>
            <a:r>
              <a:rPr lang="en-US" sz="1821" dirty="0">
                <a:solidFill>
                  <a:srgbClr val="472B2F">
                    <a:alpha val="100000"/>
                  </a:srgbClr>
                </a:solidFill>
                <a:latin typeface="Lato Regular" pitchFamily="34" charset="0"/>
                <a:ea typeface="Lato Regular" pitchFamily="34" charset="-122"/>
                <a:cs typeface="Lato Regular" pitchFamily="34" charset="-120"/>
              </a:rPr>
              <a:t>80</a:t>
            </a:r>
            <a:endParaRPr lang="en-US" sz="1821" dirty="0"/>
          </a:p>
        </p:txBody>
      </p:sp>
      <p:sp>
        <p:nvSpPr>
          <p:cNvPr id="29" name="Text 20"/>
          <p:cNvSpPr/>
          <p:nvPr/>
        </p:nvSpPr>
        <p:spPr>
          <a:xfrm>
            <a:off x="2852319" y="4342507"/>
            <a:ext cx="356539" cy="356494"/>
          </a:xfrm>
          <a:prstGeom prst="rect">
            <a:avLst/>
          </a:prstGeom>
          <a:noFill/>
          <a:ln/>
        </p:spPr>
        <p:txBody>
          <a:bodyPr wrap="square" lIns="0" tIns="0" rIns="0" bIns="0" rtlCol="0" anchor="t"/>
          <a:lstStyle/>
          <a:p>
            <a:pPr algn="l" indent="0" marL="0">
              <a:buNone/>
            </a:pPr>
            <a:r>
              <a:rPr lang="en-US" sz="1821" dirty="0">
                <a:solidFill>
                  <a:srgbClr val="472B2F">
                    <a:alpha val="100000"/>
                  </a:srgbClr>
                </a:solidFill>
                <a:latin typeface="Lato Regular" pitchFamily="34" charset="0"/>
                <a:ea typeface="Lato Regular" pitchFamily="34" charset="-122"/>
                <a:cs typeface="Lato Regular" pitchFamily="34" charset="-120"/>
              </a:rPr>
              <a:t>90</a:t>
            </a:r>
            <a:endParaRPr lang="en-US" sz="1821" dirty="0"/>
          </a:p>
        </p:txBody>
      </p:sp>
      <p:sp>
        <p:nvSpPr>
          <p:cNvPr id="30" name="Text 21"/>
          <p:cNvSpPr/>
          <p:nvPr/>
        </p:nvSpPr>
        <p:spPr>
          <a:xfrm>
            <a:off x="2718140" y="3825032"/>
            <a:ext cx="483555" cy="356494"/>
          </a:xfrm>
          <a:prstGeom prst="rect">
            <a:avLst/>
          </a:prstGeom>
          <a:noFill/>
          <a:ln/>
        </p:spPr>
        <p:txBody>
          <a:bodyPr wrap="square" lIns="0" tIns="0" rIns="0" bIns="0" rtlCol="0" anchor="t"/>
          <a:lstStyle/>
          <a:p>
            <a:pPr algn="l" indent="0" marL="0">
              <a:buNone/>
            </a:pPr>
            <a:r>
              <a:rPr lang="en-US" sz="1821" dirty="0">
                <a:solidFill>
                  <a:srgbClr val="472B2F">
                    <a:alpha val="100000"/>
                  </a:srgbClr>
                </a:solidFill>
                <a:latin typeface="Lato Regular" pitchFamily="34" charset="0"/>
                <a:ea typeface="Lato Regular" pitchFamily="34" charset="-122"/>
                <a:cs typeface="Lato Regular" pitchFamily="34" charset="-120"/>
              </a:rPr>
              <a:t>100</a:t>
            </a:r>
            <a:endParaRPr lang="en-US" sz="1821" dirty="0"/>
          </a:p>
        </p:txBody>
      </p:sp>
      <p:pic>
        <p:nvPicPr>
          <p:cNvPr id="31"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368467" y="3771900"/>
            <a:ext cx="8291591" cy="5511006"/>
          </a:xfrm>
          <a:prstGeom prst="rect">
            <a:avLst/>
          </a:prstGeom>
        </p:spPr>
      </p:pic>
      <p:pic>
        <p:nvPicPr>
          <p:cNvPr id="32"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512766" y="4185444"/>
            <a:ext cx="11567" cy="5258445"/>
          </a:xfrm>
          <a:prstGeom prst="rect">
            <a:avLst/>
          </a:prstGeom>
        </p:spPr>
      </p:pic>
      <p:pic>
        <p:nvPicPr>
          <p:cNvPr id="33"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5651279" y="4185444"/>
            <a:ext cx="11567" cy="5258445"/>
          </a:xfrm>
          <a:prstGeom prst="rect">
            <a:avLst/>
          </a:prstGeom>
        </p:spPr>
      </p:pic>
      <p:pic>
        <p:nvPicPr>
          <p:cNvPr id="34" name="Image 10"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6789795" y="4185444"/>
            <a:ext cx="11567" cy="5258445"/>
          </a:xfrm>
          <a:prstGeom prst="rect">
            <a:avLst/>
          </a:prstGeom>
        </p:spPr>
      </p:pic>
      <p:pic>
        <p:nvPicPr>
          <p:cNvPr id="35" name="Image 11" descr=" ">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7928309" y="4185444"/>
            <a:ext cx="11567" cy="5258445"/>
          </a:xfrm>
          <a:prstGeom prst="rect">
            <a:avLst/>
          </a:prstGeom>
        </p:spPr>
      </p:pic>
      <p:pic>
        <p:nvPicPr>
          <p:cNvPr id="36" name="Image 12" descr=" ">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9066828" y="4185444"/>
            <a:ext cx="11567" cy="5258445"/>
          </a:xfrm>
          <a:prstGeom prst="rect">
            <a:avLst/>
          </a:prstGeom>
        </p:spPr>
      </p:pic>
      <p:pic>
        <p:nvPicPr>
          <p:cNvPr id="37" name="Image 13" descr=" ">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10205341" y="4185444"/>
            <a:ext cx="11567" cy="5258445"/>
          </a:xfrm>
          <a:prstGeom prst="rect">
            <a:avLst/>
          </a:prstGeom>
        </p:spPr>
      </p:pic>
      <p:pic>
        <p:nvPicPr>
          <p:cNvPr id="38" name="Image 14" descr=" ">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11343854" y="4185444"/>
            <a:ext cx="11567" cy="5258445"/>
          </a:xfrm>
          <a:prstGeom prst="rect">
            <a:avLst/>
          </a:prstGeom>
        </p:spPr>
      </p:pic>
      <p:pic>
        <p:nvPicPr>
          <p:cNvPr id="39" name="Image 15" descr=" ">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3355539" y="5483845"/>
            <a:ext cx="8050168" cy="2373585"/>
          </a:xfrm>
          <a:prstGeom prst="rect">
            <a:avLst/>
          </a:prstGeom>
        </p:spPr>
      </p:pic>
      <p:pic>
        <p:nvPicPr>
          <p:cNvPr id="40" name="Image 16" descr=" ">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3369143" y="6359525"/>
            <a:ext cx="8044031" cy="2268538"/>
          </a:xfrm>
          <a:prstGeom prst="rect">
            <a:avLst/>
          </a:prstGeom>
        </p:spPr>
      </p:pic>
      <p:pic>
        <p:nvPicPr>
          <p:cNvPr id="41" name="Image 17" descr=" ">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4441751" y="6055643"/>
            <a:ext cx="153591" cy="153566"/>
          </a:xfrm>
          <a:prstGeom prst="rect">
            <a:avLst/>
          </a:prstGeom>
        </p:spPr>
      </p:pic>
      <p:pic>
        <p:nvPicPr>
          <p:cNvPr id="42" name="Image 18" descr=" ">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4441751" y="6981130"/>
            <a:ext cx="153591" cy="153566"/>
          </a:xfrm>
          <a:prstGeom prst="rect">
            <a:avLst/>
          </a:prstGeom>
        </p:spPr>
      </p:pic>
      <p:pic>
        <p:nvPicPr>
          <p:cNvPr id="43" name="Image 19" descr=" ">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5580267" y="5651277"/>
            <a:ext cx="153591" cy="153566"/>
          </a:xfrm>
          <a:prstGeom prst="rect">
            <a:avLst/>
          </a:prstGeom>
        </p:spPr>
      </p:pic>
      <p:pic>
        <p:nvPicPr>
          <p:cNvPr id="44" name="Image 20" descr=" ">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5580267" y="7415510"/>
            <a:ext cx="153591" cy="153566"/>
          </a:xfrm>
          <a:prstGeom prst="rect">
            <a:avLst/>
          </a:prstGeom>
        </p:spPr>
      </p:pic>
      <p:pic>
        <p:nvPicPr>
          <p:cNvPr id="45" name="Image 21" descr=" ">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6718783" y="7732812"/>
            <a:ext cx="153591" cy="153566"/>
          </a:xfrm>
          <a:prstGeom prst="rect">
            <a:avLst/>
          </a:prstGeom>
        </p:spPr>
      </p:pic>
      <p:pic>
        <p:nvPicPr>
          <p:cNvPr id="46" name="Image 22" descr=" ">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6718783" y="6311826"/>
            <a:ext cx="153591" cy="153566"/>
          </a:xfrm>
          <a:prstGeom prst="rect">
            <a:avLst/>
          </a:prstGeom>
        </p:spPr>
      </p:pic>
      <p:pic>
        <p:nvPicPr>
          <p:cNvPr id="47" name="Image 23" descr=" ">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7861923" y="6733232"/>
            <a:ext cx="153591" cy="153566"/>
          </a:xfrm>
          <a:prstGeom prst="rect">
            <a:avLst/>
          </a:prstGeom>
        </p:spPr>
      </p:pic>
      <p:pic>
        <p:nvPicPr>
          <p:cNvPr id="48" name="Image 24" descr=" ">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7861923" y="6420644"/>
            <a:ext cx="153591" cy="153566"/>
          </a:xfrm>
          <a:prstGeom prst="rect">
            <a:avLst/>
          </a:prstGeom>
        </p:spPr>
      </p:pic>
      <p:pic>
        <p:nvPicPr>
          <p:cNvPr id="49" name="Image 25" descr=" ">    </p:cNvPr>
          <p:cNvPicPr>
            <a:picLocks noChangeAspect="1"/>
          </p:cNvPicPr>
          <p:nvPr/>
        </p:nvPicPr>
        <p:blipFill>
          <a:blip r:embed="rId50">
            <a:extLst>
              <a:ext uri="{96DAC541-7B7A-43D3-8B79-37D633B846F1}">
                <asvg:svgBlip xmlns:asvg="http://schemas.microsoft.com/office/drawing/2016/SVG/main" r:embed="rId51"/>
              </a:ext>
            </a:extLst>
          </a:blip>
          <a:stretch>
            <a:fillRect/>
          </a:stretch>
        </p:blipFill>
        <p:spPr>
          <a:xfrm>
            <a:off x="8995813" y="7667575"/>
            <a:ext cx="153591" cy="153566"/>
          </a:xfrm>
          <a:prstGeom prst="rect">
            <a:avLst/>
          </a:prstGeom>
        </p:spPr>
      </p:pic>
      <p:pic>
        <p:nvPicPr>
          <p:cNvPr id="50" name="Image 26" descr=" ">    </p:cNvPr>
          <p:cNvPicPr>
            <a:picLocks noChangeAspect="1"/>
          </p:cNvPicPr>
          <p:nvPr/>
        </p:nvPicPr>
        <p:blipFill>
          <a:blip r:embed="rId52">
            <a:extLst>
              <a:ext uri="{96DAC541-7B7A-43D3-8B79-37D633B846F1}">
                <asvg:svgBlip xmlns:asvg="http://schemas.microsoft.com/office/drawing/2016/SVG/main" r:embed="rId53"/>
              </a:ext>
            </a:extLst>
          </a:blip>
          <a:stretch>
            <a:fillRect/>
          </a:stretch>
        </p:blipFill>
        <p:spPr>
          <a:xfrm>
            <a:off x="8995813" y="7076877"/>
            <a:ext cx="153591" cy="153566"/>
          </a:xfrm>
          <a:prstGeom prst="rect">
            <a:avLst/>
          </a:prstGeom>
        </p:spPr>
      </p:pic>
      <p:pic>
        <p:nvPicPr>
          <p:cNvPr id="51" name="Image 27" descr=" ">    </p:cNvPr>
          <p:cNvPicPr>
            <a:picLocks noChangeAspect="1"/>
          </p:cNvPicPr>
          <p:nvPr/>
        </p:nvPicPr>
        <p:blipFill>
          <a:blip r:embed="rId54">
            <a:extLst>
              <a:ext uri="{96DAC541-7B7A-43D3-8B79-37D633B846F1}">
                <asvg:svgBlip xmlns:asvg="http://schemas.microsoft.com/office/drawing/2016/SVG/main" r:embed="rId55"/>
              </a:ext>
            </a:extLst>
          </a:blip>
          <a:stretch>
            <a:fillRect/>
          </a:stretch>
        </p:blipFill>
        <p:spPr>
          <a:xfrm>
            <a:off x="10138955" y="6972449"/>
            <a:ext cx="153591" cy="153566"/>
          </a:xfrm>
          <a:prstGeom prst="rect">
            <a:avLst/>
          </a:prstGeom>
        </p:spPr>
      </p:pic>
      <p:pic>
        <p:nvPicPr>
          <p:cNvPr id="52" name="Image 28" descr=" ">    </p:cNvPr>
          <p:cNvPicPr>
            <a:picLocks noChangeAspect="1"/>
          </p:cNvPicPr>
          <p:nvPr/>
        </p:nvPicPr>
        <p:blipFill>
          <a:blip r:embed="rId56">
            <a:extLst>
              <a:ext uri="{96DAC541-7B7A-43D3-8B79-37D633B846F1}">
                <asvg:svgBlip xmlns:asvg="http://schemas.microsoft.com/office/drawing/2016/SVG/main" r:embed="rId57"/>
              </a:ext>
            </a:extLst>
          </a:blip>
          <a:stretch>
            <a:fillRect/>
          </a:stretch>
        </p:blipFill>
        <p:spPr>
          <a:xfrm>
            <a:off x="10138955" y="6572771"/>
            <a:ext cx="153591" cy="153566"/>
          </a:xfrm>
          <a:prstGeom prst="rect">
            <a:avLst/>
          </a:prstGeom>
        </p:spPr>
      </p:pic>
      <p:sp>
        <p:nvSpPr>
          <p:cNvPr id="53" name="Shape 22"/>
          <p:cNvSpPr/>
          <p:nvPr/>
        </p:nvSpPr>
        <p:spPr>
          <a:xfrm>
            <a:off x="14403600" y="4191000"/>
            <a:ext cx="5601400" cy="7620000"/>
          </a:xfrm>
          <a:prstGeom prst="rect">
            <a:avLst/>
          </a:prstGeom>
          <a:noFill/>
          <a:ln/>
        </p:spPr>
      </p:sp>
      <p:sp>
        <p:nvSpPr>
          <p:cNvPr id="54" name="Shape 23"/>
          <p:cNvSpPr/>
          <p:nvPr/>
        </p:nvSpPr>
        <p:spPr>
          <a:xfrm>
            <a:off x="14403600" y="4191000"/>
            <a:ext cx="5601400" cy="7620000"/>
          </a:xfrm>
          <a:prstGeom prst="rect">
            <a:avLst/>
          </a:prstGeom>
          <a:noFill/>
          <a:ln/>
        </p:spPr>
      </p:sp>
      <p:pic>
        <p:nvPicPr>
          <p:cNvPr id="55" name="Image 29" descr=" ">    </p:cNvPr>
          <p:cNvPicPr>
            <a:picLocks noChangeAspect="1"/>
          </p:cNvPicPr>
          <p:nvPr/>
        </p:nvPicPr>
        <p:blipFill>
          <a:blip r:embed="rId58"/>
          <a:stretch>
            <a:fillRect/>
          </a:stretch>
        </p:blipFill>
        <p:spPr>
          <a:xfrm>
            <a:off x="14403600" y="4191000"/>
            <a:ext cx="5575997" cy="5575300"/>
          </a:xfrm>
          <a:prstGeom prst="rect">
            <a:avLst/>
          </a:prstGeom>
        </p:spPr>
      </p:pic>
      <p:pic>
        <p:nvPicPr>
          <p:cNvPr id="56" name="Image 30" descr=" ">    </p:cNvPr>
          <p:cNvPicPr>
            <a:picLocks noChangeAspect="1"/>
          </p:cNvPicPr>
          <p:nvPr/>
        </p:nvPicPr>
        <p:blipFill>
          <a:blip r:embed="rId59"/>
          <a:stretch>
            <a:fillRect/>
          </a:stretch>
        </p:blipFill>
        <p:spPr>
          <a:xfrm>
            <a:off x="14403600" y="4191000"/>
            <a:ext cx="5575997" cy="5575300"/>
          </a:xfrm>
          <a:prstGeom prst="rect">
            <a:avLst/>
          </a:prstGeom>
        </p:spPr>
      </p:pic>
      <p:sp>
        <p:nvSpPr>
          <p:cNvPr id="57" name="Shape 24"/>
          <p:cNvSpPr/>
          <p:nvPr/>
        </p:nvSpPr>
        <p:spPr>
          <a:xfrm>
            <a:off x="16200875" y="6365379"/>
            <a:ext cx="1994149" cy="1226566"/>
          </a:xfrm>
          <a:prstGeom prst="rect">
            <a:avLst/>
          </a:prstGeom>
          <a:noFill/>
          <a:ln/>
        </p:spPr>
      </p:sp>
      <p:sp>
        <p:nvSpPr>
          <p:cNvPr id="58" name="Text 25"/>
          <p:cNvSpPr/>
          <p:nvPr/>
        </p:nvSpPr>
        <p:spPr>
          <a:xfrm>
            <a:off x="16200875" y="6292850"/>
            <a:ext cx="2197375" cy="965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Black Han Sans Regular" pitchFamily="34" charset="0"/>
                <a:ea typeface="Black Han Sans Regular" pitchFamily="34" charset="-122"/>
                <a:cs typeface="Black Han Sans Regular" pitchFamily="34" charset="-120"/>
              </a:rPr>
              <a:t>34.574</a:t>
            </a:r>
            <a:endParaRPr lang="en-US" sz="4800" dirty="0"/>
          </a:p>
        </p:txBody>
      </p:sp>
      <p:sp>
        <p:nvSpPr>
          <p:cNvPr id="59" name="Text 26"/>
          <p:cNvSpPr/>
          <p:nvPr/>
        </p:nvSpPr>
        <p:spPr>
          <a:xfrm>
            <a:off x="16696237" y="7054850"/>
            <a:ext cx="1138909"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Total</a:t>
            </a:r>
            <a:endParaRPr lang="en-US" sz="3200" dirty="0"/>
          </a:p>
        </p:txBody>
      </p:sp>
      <p:sp>
        <p:nvSpPr>
          <p:cNvPr id="60" name="Shape 27"/>
          <p:cNvSpPr/>
          <p:nvPr/>
        </p:nvSpPr>
        <p:spPr>
          <a:xfrm>
            <a:off x="13260457" y="10515600"/>
            <a:ext cx="7874984" cy="2082800"/>
          </a:xfrm>
          <a:prstGeom prst="rect">
            <a:avLst/>
          </a:prstGeom>
          <a:noFill/>
          <a:ln/>
        </p:spPr>
      </p:sp>
      <p:sp>
        <p:nvSpPr>
          <p:cNvPr id="61" name="Shape 28"/>
          <p:cNvSpPr/>
          <p:nvPr/>
        </p:nvSpPr>
        <p:spPr>
          <a:xfrm>
            <a:off x="13260457" y="10515600"/>
            <a:ext cx="7874984" cy="2082800"/>
          </a:xfrm>
          <a:prstGeom prst="rect">
            <a:avLst/>
          </a:prstGeom>
          <a:noFill/>
          <a:ln/>
        </p:spPr>
      </p:sp>
      <p:sp>
        <p:nvSpPr>
          <p:cNvPr id="62" name="Text 29"/>
          <p:cNvSpPr/>
          <p:nvPr/>
        </p:nvSpPr>
        <p:spPr>
          <a:xfrm>
            <a:off x="13158845" y="10515600"/>
            <a:ext cx="8078210" cy="9652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Black Han Sans Regular" pitchFamily="34" charset="0"/>
                <a:ea typeface="Black Han Sans Regular" pitchFamily="34" charset="-122"/>
                <a:cs typeface="Black Han Sans Regular" pitchFamily="34" charset="-120"/>
              </a:rPr>
              <a:t>Treasure Found</a:t>
            </a:r>
            <a:endParaRPr lang="en-US" sz="4800" dirty="0"/>
          </a:p>
        </p:txBody>
      </p:sp>
      <p:sp>
        <p:nvSpPr>
          <p:cNvPr id="63" name="Text 30"/>
          <p:cNvSpPr/>
          <p:nvPr/>
        </p:nvSpPr>
        <p:spPr>
          <a:xfrm>
            <a:off x="13192716" y="11379200"/>
            <a:ext cx="8010468" cy="13546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amount of treasure found per month</a:t>
            </a:r>
            <a:endParaRPr lang="en-US" sz="3200" dirty="0"/>
          </a:p>
        </p:txBody>
      </p:sp>
      <p:sp>
        <p:nvSpPr>
          <p:cNvPr id="64" name="Shape 31"/>
          <p:cNvSpPr/>
          <p:nvPr/>
        </p:nvSpPr>
        <p:spPr>
          <a:xfrm>
            <a:off x="3251606" y="10515600"/>
            <a:ext cx="7874984" cy="2082800"/>
          </a:xfrm>
          <a:prstGeom prst="rect">
            <a:avLst/>
          </a:prstGeom>
          <a:noFill/>
          <a:ln/>
        </p:spPr>
      </p:sp>
      <p:sp>
        <p:nvSpPr>
          <p:cNvPr id="65" name="Shape 32"/>
          <p:cNvSpPr/>
          <p:nvPr/>
        </p:nvSpPr>
        <p:spPr>
          <a:xfrm>
            <a:off x="3251606" y="10515600"/>
            <a:ext cx="7874984" cy="2082800"/>
          </a:xfrm>
          <a:prstGeom prst="rect">
            <a:avLst/>
          </a:prstGeom>
          <a:noFill/>
          <a:ln/>
        </p:spPr>
      </p:sp>
      <p:sp>
        <p:nvSpPr>
          <p:cNvPr id="66" name="Text 33"/>
          <p:cNvSpPr/>
          <p:nvPr/>
        </p:nvSpPr>
        <p:spPr>
          <a:xfrm>
            <a:off x="3149994" y="10515600"/>
            <a:ext cx="8078210" cy="9652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Black Han Sans Regular" pitchFamily="34" charset="0"/>
                <a:ea typeface="Black Han Sans Regular" pitchFamily="34" charset="-122"/>
                <a:cs typeface="Black Han Sans Regular" pitchFamily="34" charset="-120"/>
              </a:rPr>
              <a:t>Spellcasting Progress</a:t>
            </a:r>
            <a:endParaRPr lang="en-US" sz="4800" dirty="0"/>
          </a:p>
        </p:txBody>
      </p:sp>
      <p:sp>
        <p:nvSpPr>
          <p:cNvPr id="67" name="Text 34"/>
          <p:cNvSpPr/>
          <p:nvPr/>
        </p:nvSpPr>
        <p:spPr>
          <a:xfrm>
            <a:off x="3183865" y="11379200"/>
            <a:ext cx="8010468" cy="13546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number of spells cast per year</a:t>
            </a:r>
            <a:endParaRPr lang="en-US" sz="32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FFF4F2"/>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409879" y="977900"/>
            <a:ext cx="1247835" cy="1507108"/>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02013" y="0"/>
            <a:ext cx="20983023" cy="137160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7493000"/>
            <a:ext cx="8827603" cy="62230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868708" y="0"/>
            <a:ext cx="3518340" cy="67691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056313" y="0"/>
            <a:ext cx="2330735" cy="582295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0" y="8705850"/>
            <a:ext cx="7043030" cy="5010150"/>
          </a:xfrm>
          <a:prstGeom prst="rect">
            <a:avLst/>
          </a:prstGeom>
        </p:spPr>
      </p:pic>
      <p:sp>
        <p:nvSpPr>
          <p:cNvPr id="8" name="Shape 0"/>
          <p:cNvSpPr/>
          <p:nvPr/>
        </p:nvSpPr>
        <p:spPr>
          <a:xfrm>
            <a:off x="23370921" y="10515600"/>
            <a:ext cx="1016127" cy="3200400"/>
          </a:xfrm>
          <a:prstGeom prst="rect">
            <a:avLst/>
          </a:prstGeom>
          <a:noFill/>
          <a:ln/>
        </p:spPr>
      </p:sp>
      <p:pic>
        <p:nvPicPr>
          <p:cNvPr id="9" name="Image 6" descr=" ">    </p:cNvPr>
          <p:cNvPicPr>
            <a:picLocks noChangeAspect="1"/>
          </p:cNvPicPr>
          <p:nvPr/>
        </p:nvPicPr>
        <p:blipFill>
          <a:blip r:embed="rId13"/>
          <a:stretch>
            <a:fillRect/>
          </a:stretch>
        </p:blipFill>
        <p:spPr>
          <a:xfrm>
            <a:off x="23523340" y="10820400"/>
            <a:ext cx="711289" cy="2590800"/>
          </a:xfrm>
          <a:prstGeom prst="rect">
            <a:avLst/>
          </a:prstGeom>
        </p:spPr>
      </p:pic>
      <p:sp>
        <p:nvSpPr>
          <p:cNvPr id="10" name="Shape 1"/>
          <p:cNvSpPr/>
          <p:nvPr/>
        </p:nvSpPr>
        <p:spPr>
          <a:xfrm>
            <a:off x="15864283" y="5626100"/>
            <a:ext cx="4712289" cy="4165600"/>
          </a:xfrm>
          <a:prstGeom prst="rect">
            <a:avLst/>
          </a:prstGeom>
          <a:noFill/>
          <a:ln/>
        </p:spPr>
      </p:sp>
      <p:sp>
        <p:nvSpPr>
          <p:cNvPr id="11" name="Shape 2"/>
          <p:cNvSpPr/>
          <p:nvPr/>
        </p:nvSpPr>
        <p:spPr>
          <a:xfrm>
            <a:off x="15864283" y="5626100"/>
            <a:ext cx="4712289" cy="4165600"/>
          </a:xfrm>
          <a:prstGeom prst="rect">
            <a:avLst/>
          </a:prstGeom>
          <a:noFill/>
          <a:ln/>
        </p:spPr>
      </p:sp>
      <p:sp>
        <p:nvSpPr>
          <p:cNvPr id="12" name="Text 3"/>
          <p:cNvSpPr/>
          <p:nvPr/>
        </p:nvSpPr>
        <p:spPr>
          <a:xfrm>
            <a:off x="15864283" y="5626100"/>
            <a:ext cx="4915514" cy="1727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Black Han Sans Regular" pitchFamily="34" charset="0"/>
                <a:ea typeface="Black Han Sans Regular" pitchFamily="34" charset="-122"/>
                <a:cs typeface="Black Han Sans Regular" pitchFamily="34" charset="-120"/>
              </a:rPr>
              <a:t>A web application</a:t>
            </a:r>
            <a:endParaRPr lang="en-US" sz="4800" dirty="0"/>
          </a:p>
        </p:txBody>
      </p:sp>
      <p:sp>
        <p:nvSpPr>
          <p:cNvPr id="13" name="Text 4"/>
          <p:cNvSpPr/>
          <p:nvPr/>
        </p:nvSpPr>
        <p:spPr>
          <a:xfrm>
            <a:off x="15864283" y="7353300"/>
            <a:ext cx="4847773" cy="2573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web application designed for discovering the world of fantasy</a:t>
            </a:r>
            <a:endParaRPr lang="en-US" sz="3200" dirty="0"/>
          </a:p>
        </p:txBody>
      </p:sp>
      <p:pic>
        <p:nvPicPr>
          <p:cNvPr id="14"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270159" y="4114800"/>
            <a:ext cx="13768521" cy="8166100"/>
          </a:xfrm>
          <a:prstGeom prst="rect">
            <a:avLst/>
          </a:prstGeom>
        </p:spPr>
      </p:pic>
      <p:pic>
        <p:nvPicPr>
          <p:cNvPr id="15"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200800" y="4457700"/>
            <a:ext cx="9894537" cy="6489700"/>
          </a:xfrm>
          <a:prstGeom prst="rect">
            <a:avLst/>
          </a:prstGeom>
        </p:spPr>
      </p:pic>
      <p:sp>
        <p:nvSpPr>
          <p:cNvPr id="16" name="Text 5"/>
          <p:cNvSpPr/>
          <p:nvPr/>
        </p:nvSpPr>
        <p:spPr>
          <a:xfrm>
            <a:off x="4835071" y="1968500"/>
            <a:ext cx="14716906" cy="1608667"/>
          </a:xfrm>
          <a:prstGeom prst="rect">
            <a:avLst/>
          </a:prstGeom>
          <a:noFill/>
          <a:ln/>
        </p:spPr>
        <p:txBody>
          <a:bodyPr wrap="square" lIns="0" tIns="0" rIns="0" bIns="0" rtlCol="0" anchor="t"/>
          <a:lstStyle/>
          <a:p>
            <a:pPr algn="ctr" indent="0" marL="0">
              <a:buNone/>
            </a:pPr>
            <a:r>
              <a:rPr lang="en-US" sz="8000" dirty="0">
                <a:solidFill>
                  <a:srgbClr val="272727">
                    <a:alpha val="100000"/>
                  </a:srgbClr>
                </a:solidFill>
                <a:latin typeface="Black Han Sans Regular" pitchFamily="34" charset="0"/>
                <a:ea typeface="Black Han Sans Regular" pitchFamily="34" charset="-122"/>
                <a:cs typeface="Black Han Sans Regular" pitchFamily="34" charset="-120"/>
              </a:rPr>
              <a:t>Portal to Adventure</a:t>
            </a:r>
            <a:endParaRPr lang="en-US" sz="80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FFF4F2"/>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41330" y="9817150"/>
            <a:ext cx="2959473" cy="3572694"/>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4556" y="0"/>
            <a:ext cx="23599553" cy="137160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375772" y="0"/>
            <a:ext cx="7011276" cy="40132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728488" y="0"/>
            <a:ext cx="5658560" cy="286385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sp>
        <p:nvSpPr>
          <p:cNvPr id="8" name="Shape 1"/>
          <p:cNvSpPr/>
          <p:nvPr/>
        </p:nvSpPr>
        <p:spPr>
          <a:xfrm>
            <a:off x="11825178" y="4089400"/>
            <a:ext cx="8738692" cy="2794000"/>
          </a:xfrm>
          <a:prstGeom prst="rect">
            <a:avLst/>
          </a:prstGeom>
          <a:noFill/>
          <a:ln/>
        </p:spPr>
      </p:sp>
      <p:sp>
        <p:nvSpPr>
          <p:cNvPr id="9" name="Shape 2"/>
          <p:cNvSpPr/>
          <p:nvPr/>
        </p:nvSpPr>
        <p:spPr>
          <a:xfrm>
            <a:off x="11825178" y="4089400"/>
            <a:ext cx="8738692" cy="2794000"/>
          </a:xfrm>
          <a:prstGeom prst="rect">
            <a:avLst/>
          </a:prstGeom>
          <a:noFill/>
          <a:ln/>
        </p:spPr>
      </p:sp>
      <p:sp>
        <p:nvSpPr>
          <p:cNvPr id="10" name="Text 3"/>
          <p:cNvSpPr/>
          <p:nvPr/>
        </p:nvSpPr>
        <p:spPr>
          <a:xfrm>
            <a:off x="11825178" y="4089400"/>
            <a:ext cx="8941918" cy="965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Black Han Sans Regular" pitchFamily="34" charset="0"/>
                <a:ea typeface="Black Han Sans Regular" pitchFamily="34" charset="-122"/>
                <a:cs typeface="Black Han Sans Regular" pitchFamily="34" charset="-120"/>
              </a:rPr>
              <a:t>An mobile app</a:t>
            </a:r>
            <a:endParaRPr lang="en-US" sz="4800" dirty="0"/>
          </a:p>
        </p:txBody>
      </p:sp>
      <p:sp>
        <p:nvSpPr>
          <p:cNvPr id="11" name="Text 4"/>
          <p:cNvSpPr/>
          <p:nvPr/>
        </p:nvSpPr>
        <p:spPr>
          <a:xfrm>
            <a:off x="11825178" y="5054600"/>
            <a:ext cx="8874176" cy="1964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An app designed for exploring and experiencing the enchanting realm of fantasy</a:t>
            </a:r>
            <a:endParaRPr lang="en-US" sz="3200" dirty="0"/>
          </a:p>
        </p:txBody>
      </p:sp>
      <p:sp>
        <p:nvSpPr>
          <p:cNvPr id="12" name="Text 5"/>
          <p:cNvSpPr/>
          <p:nvPr/>
        </p:nvSpPr>
        <p:spPr>
          <a:xfrm>
            <a:off x="11825178" y="7861300"/>
            <a:ext cx="9090103" cy="39962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Explore a magical world</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Experience fantasy firsthand</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Immerse in a realm of magic</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Discover untold wonders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Live your fantasy dreams</a:t>
            </a:r>
            <a:endParaRPr lang="en-US" sz="3200" dirty="0"/>
          </a:p>
        </p:txBody>
      </p:sp>
      <p:sp>
        <p:nvSpPr>
          <p:cNvPr id="13" name="Text 6"/>
          <p:cNvSpPr/>
          <p:nvPr/>
        </p:nvSpPr>
        <p:spPr>
          <a:xfrm>
            <a:off x="11825178" y="1511300"/>
            <a:ext cx="12900579" cy="16086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Black Han Sans Regular" pitchFamily="34" charset="0"/>
                <a:ea typeface="Black Han Sans Regular" pitchFamily="34" charset="-122"/>
                <a:cs typeface="Black Han Sans Regular" pitchFamily="34" charset="-120"/>
              </a:rPr>
              <a:t>The Future of Fantasy</a:t>
            </a:r>
            <a:endParaRPr lang="en-US" sz="8000" dirty="0"/>
          </a:p>
        </p:txBody>
      </p:sp>
      <p:pic>
        <p:nvPicPr>
          <p:cNvPr id="14"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470959" y="1028700"/>
            <a:ext cx="5474384" cy="11849100"/>
          </a:xfrm>
          <a:prstGeom prst="rect">
            <a:avLst/>
          </a:prstGeom>
        </p:spPr>
      </p:pic>
      <p:pic>
        <p:nvPicPr>
          <p:cNvPr id="15"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661483" y="1765300"/>
            <a:ext cx="5106038" cy="107950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FFF4F2"/>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sp>
        <p:nvSpPr>
          <p:cNvPr id="5" name="Text 1"/>
          <p:cNvSpPr/>
          <p:nvPr/>
        </p:nvSpPr>
        <p:spPr>
          <a:xfrm>
            <a:off x="15690694" y="698500"/>
            <a:ext cx="7464300" cy="2878667"/>
          </a:xfrm>
          <a:prstGeom prst="rect">
            <a:avLst/>
          </a:prstGeom>
          <a:noFill/>
          <a:ln/>
        </p:spPr>
        <p:txBody>
          <a:bodyPr wrap="square" lIns="0" tIns="0" rIns="0" bIns="0" rtlCol="0" anchor="t"/>
          <a:lstStyle/>
          <a:p>
            <a:pPr algn="r" indent="0" marL="0">
              <a:buNone/>
            </a:pPr>
            <a:r>
              <a:rPr lang="en-US" sz="8000" dirty="0">
                <a:solidFill>
                  <a:srgbClr val="272727">
                    <a:alpha val="100000"/>
                  </a:srgbClr>
                </a:solidFill>
                <a:latin typeface="Black Han Sans Regular" pitchFamily="34" charset="0"/>
                <a:ea typeface="Black Han Sans Regular" pitchFamily="34" charset="-122"/>
                <a:cs typeface="Black Han Sans Regular" pitchFamily="34" charset="-120"/>
              </a:rPr>
              <a:t>A Magic Picture</a:t>
            </a:r>
            <a:endParaRPr lang="en-US" sz="80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FFF4F2"/>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7629803" y="6540500"/>
            <a:ext cx="6757245" cy="71755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706513" y="7499325"/>
            <a:ext cx="4680535" cy="6216675"/>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0"/>
            <a:ext cx="7849581" cy="65405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0"/>
            <a:ext cx="4553519" cy="6242174"/>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46168" y="10414000"/>
            <a:ext cx="3970046" cy="3158356"/>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0411451" y="939800"/>
            <a:ext cx="3970046" cy="3158356"/>
          </a:xfrm>
          <a:prstGeom prst="rect">
            <a:avLst/>
          </a:prstGeom>
        </p:spPr>
      </p:pic>
      <p:sp>
        <p:nvSpPr>
          <p:cNvPr id="8" name="Shape 0"/>
          <p:cNvSpPr/>
          <p:nvPr/>
        </p:nvSpPr>
        <p:spPr>
          <a:xfrm>
            <a:off x="23370921" y="10515600"/>
            <a:ext cx="1016127" cy="3200400"/>
          </a:xfrm>
          <a:prstGeom prst="rect">
            <a:avLst/>
          </a:prstGeom>
          <a:noFill/>
          <a:ln/>
        </p:spPr>
      </p:sp>
      <p:pic>
        <p:nvPicPr>
          <p:cNvPr id="9" name="Image 6" descr=" ">    </p:cNvPr>
          <p:cNvPicPr>
            <a:picLocks noChangeAspect="1"/>
          </p:cNvPicPr>
          <p:nvPr/>
        </p:nvPicPr>
        <p:blipFill>
          <a:blip r:embed="rId13"/>
          <a:stretch>
            <a:fillRect/>
          </a:stretch>
        </p:blipFill>
        <p:spPr>
          <a:xfrm>
            <a:off x="23523340" y="10820400"/>
            <a:ext cx="711289" cy="2590800"/>
          </a:xfrm>
          <a:prstGeom prst="rect">
            <a:avLst/>
          </a:prstGeom>
        </p:spPr>
      </p:pic>
      <p:pic>
        <p:nvPicPr>
          <p:cNvPr id="10"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5419727" y="50800"/>
            <a:ext cx="7646356" cy="4597400"/>
          </a:xfrm>
          <a:prstGeom prst="rect">
            <a:avLst/>
          </a:prstGeom>
        </p:spPr>
      </p:pic>
      <p:pic>
        <p:nvPicPr>
          <p:cNvPr id="11"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5419727" y="4914900"/>
            <a:ext cx="7646356" cy="8801100"/>
          </a:xfrm>
          <a:prstGeom prst="rect">
            <a:avLst/>
          </a:prstGeom>
        </p:spPr>
      </p:pic>
      <p:sp>
        <p:nvSpPr>
          <p:cNvPr id="12" name="Shape 1"/>
          <p:cNvSpPr/>
          <p:nvPr/>
        </p:nvSpPr>
        <p:spPr>
          <a:xfrm>
            <a:off x="609676" y="3759200"/>
            <a:ext cx="6604826" cy="3454400"/>
          </a:xfrm>
          <a:prstGeom prst="rect">
            <a:avLst/>
          </a:prstGeom>
          <a:noFill/>
          <a:ln/>
        </p:spPr>
      </p:sp>
      <p:sp>
        <p:nvSpPr>
          <p:cNvPr id="13" name="Shape 2"/>
          <p:cNvSpPr/>
          <p:nvPr/>
        </p:nvSpPr>
        <p:spPr>
          <a:xfrm>
            <a:off x="609676" y="4470400"/>
            <a:ext cx="978022" cy="2032000"/>
          </a:xfrm>
          <a:prstGeom prst="rect">
            <a:avLst/>
          </a:prstGeom>
          <a:noFill/>
          <a:ln/>
        </p:spPr>
      </p:sp>
      <p:sp>
        <p:nvSpPr>
          <p:cNvPr id="14" name="Text 3"/>
          <p:cNvSpPr/>
          <p:nvPr/>
        </p:nvSpPr>
        <p:spPr>
          <a:xfrm>
            <a:off x="609676" y="4470400"/>
            <a:ext cx="1519957" cy="25738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Black Han Sans Regular" pitchFamily="34" charset="0"/>
                <a:ea typeface="Black Han Sans Regular" pitchFamily="34" charset="-122"/>
                <a:cs typeface="Black Han Sans Regular" pitchFamily="34" charset="-120"/>
              </a:rPr>
              <a:t>1</a:t>
            </a:r>
            <a:endParaRPr lang="en-US" sz="12800" dirty="0"/>
          </a:p>
        </p:txBody>
      </p:sp>
      <p:sp>
        <p:nvSpPr>
          <p:cNvPr id="15" name="Shape 4"/>
          <p:cNvSpPr/>
          <p:nvPr/>
        </p:nvSpPr>
        <p:spPr>
          <a:xfrm>
            <a:off x="1790924" y="3759200"/>
            <a:ext cx="5423578" cy="3454400"/>
          </a:xfrm>
          <a:prstGeom prst="rect">
            <a:avLst/>
          </a:prstGeom>
          <a:noFill/>
          <a:ln/>
        </p:spPr>
      </p:sp>
      <p:sp>
        <p:nvSpPr>
          <p:cNvPr id="16" name="Text 5"/>
          <p:cNvSpPr/>
          <p:nvPr/>
        </p:nvSpPr>
        <p:spPr>
          <a:xfrm>
            <a:off x="1790924" y="3759200"/>
            <a:ext cx="5626803" cy="1727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Black Han Sans Regular" pitchFamily="34" charset="0"/>
                <a:ea typeface="Black Han Sans Regular" pitchFamily="34" charset="-122"/>
                <a:cs typeface="Black Han Sans Regular" pitchFamily="34" charset="-120"/>
              </a:rPr>
              <a:t>Discover the secrets</a:t>
            </a:r>
            <a:endParaRPr lang="en-US" sz="4800" dirty="0"/>
          </a:p>
        </p:txBody>
      </p:sp>
      <p:sp>
        <p:nvSpPr>
          <p:cNvPr id="17" name="Text 6"/>
          <p:cNvSpPr/>
          <p:nvPr/>
        </p:nvSpPr>
        <p:spPr>
          <a:xfrm>
            <a:off x="1790924" y="5384800"/>
            <a:ext cx="5559061" cy="1964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Explore the lush, vibrant forest and uncover the mysteries that lie within.</a:t>
            </a:r>
            <a:endParaRPr lang="en-US" sz="3200" dirty="0"/>
          </a:p>
        </p:txBody>
      </p:sp>
      <p:sp>
        <p:nvSpPr>
          <p:cNvPr id="18" name="Shape 7"/>
          <p:cNvSpPr/>
          <p:nvPr/>
        </p:nvSpPr>
        <p:spPr>
          <a:xfrm>
            <a:off x="609676" y="8178800"/>
            <a:ext cx="6604826" cy="4064000"/>
          </a:xfrm>
          <a:prstGeom prst="rect">
            <a:avLst/>
          </a:prstGeom>
          <a:noFill/>
          <a:ln/>
        </p:spPr>
      </p:sp>
      <p:sp>
        <p:nvSpPr>
          <p:cNvPr id="19" name="Shape 8"/>
          <p:cNvSpPr/>
          <p:nvPr/>
        </p:nvSpPr>
        <p:spPr>
          <a:xfrm>
            <a:off x="609676" y="9194800"/>
            <a:ext cx="978022" cy="2032000"/>
          </a:xfrm>
          <a:prstGeom prst="rect">
            <a:avLst/>
          </a:prstGeom>
          <a:noFill/>
          <a:ln/>
        </p:spPr>
      </p:sp>
      <p:sp>
        <p:nvSpPr>
          <p:cNvPr id="20" name="Text 9"/>
          <p:cNvSpPr/>
          <p:nvPr/>
        </p:nvSpPr>
        <p:spPr>
          <a:xfrm>
            <a:off x="609676" y="9194800"/>
            <a:ext cx="1519957" cy="25738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Black Han Sans Regular" pitchFamily="34" charset="0"/>
                <a:ea typeface="Black Han Sans Regular" pitchFamily="34" charset="-122"/>
                <a:cs typeface="Black Han Sans Regular" pitchFamily="34" charset="-120"/>
              </a:rPr>
              <a:t>3</a:t>
            </a:r>
            <a:endParaRPr lang="en-US" sz="12800" dirty="0"/>
          </a:p>
        </p:txBody>
      </p:sp>
      <p:sp>
        <p:nvSpPr>
          <p:cNvPr id="21" name="Shape 10"/>
          <p:cNvSpPr/>
          <p:nvPr/>
        </p:nvSpPr>
        <p:spPr>
          <a:xfrm>
            <a:off x="1790924" y="8178800"/>
            <a:ext cx="5423578" cy="4064000"/>
          </a:xfrm>
          <a:prstGeom prst="rect">
            <a:avLst/>
          </a:prstGeom>
          <a:noFill/>
          <a:ln/>
        </p:spPr>
      </p:sp>
      <p:sp>
        <p:nvSpPr>
          <p:cNvPr id="22" name="Text 11"/>
          <p:cNvSpPr/>
          <p:nvPr/>
        </p:nvSpPr>
        <p:spPr>
          <a:xfrm>
            <a:off x="1790924" y="8178800"/>
            <a:ext cx="5626803" cy="1727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Black Han Sans Regular" pitchFamily="34" charset="0"/>
                <a:ea typeface="Black Han Sans Regular" pitchFamily="34" charset="-122"/>
                <a:cs typeface="Black Han Sans Regular" pitchFamily="34" charset="-120"/>
              </a:rPr>
              <a:t>Meet the creatures</a:t>
            </a:r>
            <a:endParaRPr lang="en-US" sz="4800" dirty="0"/>
          </a:p>
        </p:txBody>
      </p:sp>
      <p:sp>
        <p:nvSpPr>
          <p:cNvPr id="23" name="Text 12"/>
          <p:cNvSpPr/>
          <p:nvPr/>
        </p:nvSpPr>
        <p:spPr>
          <a:xfrm>
            <a:off x="1790924" y="9804400"/>
            <a:ext cx="5559061" cy="2573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Encounter the mythical creatures that call the forest home, from talking animals to fairies.</a:t>
            </a:r>
            <a:endParaRPr lang="en-US" sz="3200" dirty="0"/>
          </a:p>
        </p:txBody>
      </p:sp>
      <p:sp>
        <p:nvSpPr>
          <p:cNvPr id="24" name="Shape 13"/>
          <p:cNvSpPr/>
          <p:nvPr/>
        </p:nvSpPr>
        <p:spPr>
          <a:xfrm>
            <a:off x="8116314" y="8178800"/>
            <a:ext cx="6604826" cy="4064000"/>
          </a:xfrm>
          <a:prstGeom prst="rect">
            <a:avLst/>
          </a:prstGeom>
          <a:noFill/>
          <a:ln/>
        </p:spPr>
      </p:sp>
      <p:sp>
        <p:nvSpPr>
          <p:cNvPr id="25" name="Shape 14"/>
          <p:cNvSpPr/>
          <p:nvPr/>
        </p:nvSpPr>
        <p:spPr>
          <a:xfrm>
            <a:off x="8116314" y="9194800"/>
            <a:ext cx="978022" cy="2032000"/>
          </a:xfrm>
          <a:prstGeom prst="rect">
            <a:avLst/>
          </a:prstGeom>
          <a:noFill/>
          <a:ln/>
        </p:spPr>
      </p:sp>
      <p:sp>
        <p:nvSpPr>
          <p:cNvPr id="26" name="Text 15"/>
          <p:cNvSpPr/>
          <p:nvPr/>
        </p:nvSpPr>
        <p:spPr>
          <a:xfrm>
            <a:off x="8116314" y="9194800"/>
            <a:ext cx="1519957" cy="25738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Black Han Sans Regular" pitchFamily="34" charset="0"/>
                <a:ea typeface="Black Han Sans Regular" pitchFamily="34" charset="-122"/>
                <a:cs typeface="Black Han Sans Regular" pitchFamily="34" charset="-120"/>
              </a:rPr>
              <a:t>4</a:t>
            </a:r>
            <a:endParaRPr lang="en-US" sz="12800" dirty="0"/>
          </a:p>
        </p:txBody>
      </p:sp>
      <p:sp>
        <p:nvSpPr>
          <p:cNvPr id="27" name="Shape 16"/>
          <p:cNvSpPr/>
          <p:nvPr/>
        </p:nvSpPr>
        <p:spPr>
          <a:xfrm>
            <a:off x="9297562" y="8178800"/>
            <a:ext cx="5423578" cy="4064000"/>
          </a:xfrm>
          <a:prstGeom prst="rect">
            <a:avLst/>
          </a:prstGeom>
          <a:noFill/>
          <a:ln/>
        </p:spPr>
      </p:sp>
      <p:sp>
        <p:nvSpPr>
          <p:cNvPr id="28" name="Text 17"/>
          <p:cNvSpPr/>
          <p:nvPr/>
        </p:nvSpPr>
        <p:spPr>
          <a:xfrm>
            <a:off x="9297562" y="8178800"/>
            <a:ext cx="5626803" cy="1727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Black Han Sans Regular" pitchFamily="34" charset="0"/>
                <a:ea typeface="Black Han Sans Regular" pitchFamily="34" charset="-122"/>
                <a:cs typeface="Black Han Sans Regular" pitchFamily="34" charset="-120"/>
              </a:rPr>
              <a:t>Uncover the magic</a:t>
            </a:r>
            <a:endParaRPr lang="en-US" sz="4800" dirty="0"/>
          </a:p>
        </p:txBody>
      </p:sp>
      <p:sp>
        <p:nvSpPr>
          <p:cNvPr id="29" name="Text 18"/>
          <p:cNvSpPr/>
          <p:nvPr/>
        </p:nvSpPr>
        <p:spPr>
          <a:xfrm>
            <a:off x="9297562" y="9804400"/>
            <a:ext cx="5559061" cy="2573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Learn about the powerful magic that pervades the forest and how it affects all who enter.</a:t>
            </a:r>
            <a:endParaRPr lang="en-US" sz="3200" dirty="0"/>
          </a:p>
        </p:txBody>
      </p:sp>
      <p:sp>
        <p:nvSpPr>
          <p:cNvPr id="30" name="Shape 19"/>
          <p:cNvSpPr/>
          <p:nvPr/>
        </p:nvSpPr>
        <p:spPr>
          <a:xfrm>
            <a:off x="8116314" y="3759200"/>
            <a:ext cx="6604826" cy="3454400"/>
          </a:xfrm>
          <a:prstGeom prst="rect">
            <a:avLst/>
          </a:prstGeom>
          <a:noFill/>
          <a:ln/>
        </p:spPr>
      </p:sp>
      <p:sp>
        <p:nvSpPr>
          <p:cNvPr id="31" name="Shape 20"/>
          <p:cNvSpPr/>
          <p:nvPr/>
        </p:nvSpPr>
        <p:spPr>
          <a:xfrm>
            <a:off x="8116314" y="4470400"/>
            <a:ext cx="978022" cy="2032000"/>
          </a:xfrm>
          <a:prstGeom prst="rect">
            <a:avLst/>
          </a:prstGeom>
          <a:noFill/>
          <a:ln/>
        </p:spPr>
      </p:sp>
      <p:sp>
        <p:nvSpPr>
          <p:cNvPr id="32" name="Text 21"/>
          <p:cNvSpPr/>
          <p:nvPr/>
        </p:nvSpPr>
        <p:spPr>
          <a:xfrm>
            <a:off x="8116314" y="4470400"/>
            <a:ext cx="1519957" cy="25738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Black Han Sans Regular" pitchFamily="34" charset="0"/>
                <a:ea typeface="Black Han Sans Regular" pitchFamily="34" charset="-122"/>
                <a:cs typeface="Black Han Sans Regular" pitchFamily="34" charset="-120"/>
              </a:rPr>
              <a:t>2</a:t>
            </a:r>
            <a:endParaRPr lang="en-US" sz="12800" dirty="0"/>
          </a:p>
        </p:txBody>
      </p:sp>
      <p:sp>
        <p:nvSpPr>
          <p:cNvPr id="33" name="Shape 22"/>
          <p:cNvSpPr/>
          <p:nvPr/>
        </p:nvSpPr>
        <p:spPr>
          <a:xfrm>
            <a:off x="9297562" y="3759200"/>
            <a:ext cx="5423578" cy="3454400"/>
          </a:xfrm>
          <a:prstGeom prst="rect">
            <a:avLst/>
          </a:prstGeom>
          <a:noFill/>
          <a:ln/>
        </p:spPr>
      </p:sp>
      <p:sp>
        <p:nvSpPr>
          <p:cNvPr id="34" name="Text 23"/>
          <p:cNvSpPr/>
          <p:nvPr/>
        </p:nvSpPr>
        <p:spPr>
          <a:xfrm>
            <a:off x="9297562" y="3759200"/>
            <a:ext cx="5626803" cy="1727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Black Han Sans Regular" pitchFamily="34" charset="0"/>
                <a:ea typeface="Black Han Sans Regular" pitchFamily="34" charset="-122"/>
                <a:cs typeface="Black Han Sans Regular" pitchFamily="34" charset="-120"/>
              </a:rPr>
              <a:t>Find your own path</a:t>
            </a:r>
            <a:endParaRPr lang="en-US" sz="4800" dirty="0"/>
          </a:p>
        </p:txBody>
      </p:sp>
      <p:sp>
        <p:nvSpPr>
          <p:cNvPr id="35" name="Text 24"/>
          <p:cNvSpPr/>
          <p:nvPr/>
        </p:nvSpPr>
        <p:spPr>
          <a:xfrm>
            <a:off x="9297562" y="5384800"/>
            <a:ext cx="5559061" cy="1964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Choose your own path through the forest, and see where it takes you.</a:t>
            </a:r>
            <a:endParaRPr lang="en-US" sz="32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FFF4F2"/>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41330" y="9817150"/>
            <a:ext cx="2959473" cy="3572694"/>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4556" y="0"/>
            <a:ext cx="23599553" cy="137160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375772" y="0"/>
            <a:ext cx="7011276" cy="40132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728488" y="0"/>
            <a:ext cx="5658560" cy="2863850"/>
          </a:xfrm>
          <a:prstGeom prst="rect">
            <a:avLst/>
          </a:prstGeom>
        </p:spPr>
      </p:pic>
      <p:pic>
        <p:nvPicPr>
          <p:cNvPr id="6" name="Image 4" descr=" ">    </p:cNvPr>
          <p:cNvPicPr>
            <a:picLocks noChangeAspect="1"/>
          </p:cNvPicPr>
          <p:nvPr/>
        </p:nvPicPr>
        <p:blipFill>
          <a:blip r:embed="rId9"/>
          <a:stretch>
            <a:fillRect/>
          </a:stretch>
        </p:blipFill>
        <p:spPr>
          <a:xfrm>
            <a:off x="21186248" y="12700000"/>
            <a:ext cx="3200800" cy="1016000"/>
          </a:xfrm>
          <a:prstGeom prst="rect">
            <a:avLst/>
          </a:prstGeom>
        </p:spPr>
      </p:pic>
      <p:pic>
        <p:nvPicPr>
          <p:cNvPr id="7"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332241" y="4419600"/>
            <a:ext cx="14479810" cy="7861300"/>
          </a:xfrm>
          <a:prstGeom prst="rect">
            <a:avLst/>
          </a:prstGeom>
        </p:spPr>
      </p:pic>
      <p:sp>
        <p:nvSpPr>
          <p:cNvPr id="8" name="Text 0"/>
          <p:cNvSpPr/>
          <p:nvPr/>
        </p:nvSpPr>
        <p:spPr>
          <a:xfrm>
            <a:off x="2777414" y="1193800"/>
            <a:ext cx="18844922" cy="1608667"/>
          </a:xfrm>
          <a:prstGeom prst="rect">
            <a:avLst/>
          </a:prstGeom>
          <a:noFill/>
          <a:ln/>
        </p:spPr>
        <p:txBody>
          <a:bodyPr wrap="square" lIns="0" tIns="0" rIns="0" bIns="0" rtlCol="0" anchor="t"/>
          <a:lstStyle/>
          <a:p>
            <a:pPr algn="ctr" indent="0" marL="0">
              <a:buNone/>
            </a:pPr>
            <a:r>
              <a:rPr lang="en-US" sz="8000" dirty="0">
                <a:solidFill>
                  <a:srgbClr val="272727">
                    <a:alpha val="100000"/>
                  </a:srgbClr>
                </a:solidFill>
                <a:latin typeface="Black Han Sans Regular" pitchFamily="34" charset="0"/>
                <a:ea typeface="Black Han Sans Regular" pitchFamily="34" charset="-122"/>
                <a:cs typeface="Black Han Sans Regular" pitchFamily="34" charset="-120"/>
              </a:rPr>
              <a:t>Fantasy Realm at a Glance</a:t>
            </a:r>
            <a:endParaRPr lang="en-US" sz="8000" dirty="0"/>
          </a:p>
        </p:txBody>
      </p:sp>
      <p:sp>
        <p:nvSpPr>
          <p:cNvPr id="9" name="Shape 1"/>
          <p:cNvSpPr/>
          <p:nvPr/>
        </p:nvSpPr>
        <p:spPr>
          <a:xfrm>
            <a:off x="1130441" y="4457700"/>
            <a:ext cx="7989299" cy="2082800"/>
          </a:xfrm>
          <a:prstGeom prst="rect">
            <a:avLst/>
          </a:prstGeom>
          <a:noFill/>
          <a:ln/>
        </p:spPr>
      </p:sp>
      <p:sp>
        <p:nvSpPr>
          <p:cNvPr id="10" name="Shape 2"/>
          <p:cNvSpPr/>
          <p:nvPr/>
        </p:nvSpPr>
        <p:spPr>
          <a:xfrm>
            <a:off x="1130441" y="4457700"/>
            <a:ext cx="7989299" cy="2082800"/>
          </a:xfrm>
          <a:prstGeom prst="rect">
            <a:avLst/>
          </a:prstGeom>
          <a:noFill/>
          <a:ln/>
        </p:spPr>
      </p:sp>
      <p:sp>
        <p:nvSpPr>
          <p:cNvPr id="11" name="Text 3"/>
          <p:cNvSpPr/>
          <p:nvPr/>
        </p:nvSpPr>
        <p:spPr>
          <a:xfrm>
            <a:off x="1130441" y="4457700"/>
            <a:ext cx="8192524" cy="965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Black Han Sans Regular" pitchFamily="34" charset="0"/>
                <a:ea typeface="Black Han Sans Regular" pitchFamily="34" charset="-122"/>
                <a:cs typeface="Black Han Sans Regular" pitchFamily="34" charset="-120"/>
              </a:rPr>
              <a:t>The Forest</a:t>
            </a:r>
            <a:endParaRPr lang="en-US" sz="4800" dirty="0"/>
          </a:p>
        </p:txBody>
      </p:sp>
      <p:sp>
        <p:nvSpPr>
          <p:cNvPr id="12" name="Text 4"/>
          <p:cNvSpPr/>
          <p:nvPr/>
        </p:nvSpPr>
        <p:spPr>
          <a:xfrm>
            <a:off x="1130441" y="5321300"/>
            <a:ext cx="8124782"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magical forest filled with talking animals and enchanted creatures.</a:t>
            </a:r>
            <a:endParaRPr lang="en-US" sz="3200" dirty="0"/>
          </a:p>
        </p:txBody>
      </p:sp>
      <p:sp>
        <p:nvSpPr>
          <p:cNvPr id="13" name="Shape 5"/>
          <p:cNvSpPr/>
          <p:nvPr/>
        </p:nvSpPr>
        <p:spPr>
          <a:xfrm>
            <a:off x="1130441" y="7327900"/>
            <a:ext cx="7989299" cy="2082800"/>
          </a:xfrm>
          <a:prstGeom prst="rect">
            <a:avLst/>
          </a:prstGeom>
          <a:noFill/>
          <a:ln/>
        </p:spPr>
      </p:sp>
      <p:sp>
        <p:nvSpPr>
          <p:cNvPr id="14" name="Shape 6"/>
          <p:cNvSpPr/>
          <p:nvPr/>
        </p:nvSpPr>
        <p:spPr>
          <a:xfrm>
            <a:off x="1130441" y="7327900"/>
            <a:ext cx="7989299" cy="2082800"/>
          </a:xfrm>
          <a:prstGeom prst="rect">
            <a:avLst/>
          </a:prstGeom>
          <a:noFill/>
          <a:ln/>
        </p:spPr>
      </p:sp>
      <p:sp>
        <p:nvSpPr>
          <p:cNvPr id="15" name="Text 7"/>
          <p:cNvSpPr/>
          <p:nvPr/>
        </p:nvSpPr>
        <p:spPr>
          <a:xfrm>
            <a:off x="1130441" y="7327900"/>
            <a:ext cx="8192524" cy="965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Black Han Sans Regular" pitchFamily="34" charset="0"/>
                <a:ea typeface="Black Han Sans Regular" pitchFamily="34" charset="-122"/>
                <a:cs typeface="Black Han Sans Regular" pitchFamily="34" charset="-120"/>
              </a:rPr>
              <a:t>The Caves</a:t>
            </a:r>
            <a:endParaRPr lang="en-US" sz="4800" dirty="0"/>
          </a:p>
        </p:txBody>
      </p:sp>
      <p:sp>
        <p:nvSpPr>
          <p:cNvPr id="16" name="Text 8"/>
          <p:cNvSpPr/>
          <p:nvPr/>
        </p:nvSpPr>
        <p:spPr>
          <a:xfrm>
            <a:off x="1130441" y="8191500"/>
            <a:ext cx="8124782"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network of underground caves filled with precious gems and crystals.</a:t>
            </a:r>
            <a:endParaRPr lang="en-US" sz="3200" dirty="0"/>
          </a:p>
        </p:txBody>
      </p:sp>
      <p:sp>
        <p:nvSpPr>
          <p:cNvPr id="17" name="Shape 9"/>
          <p:cNvSpPr/>
          <p:nvPr/>
        </p:nvSpPr>
        <p:spPr>
          <a:xfrm>
            <a:off x="1130441" y="10198100"/>
            <a:ext cx="7989299" cy="2082800"/>
          </a:xfrm>
          <a:prstGeom prst="rect">
            <a:avLst/>
          </a:prstGeom>
          <a:noFill/>
          <a:ln/>
        </p:spPr>
      </p:sp>
      <p:sp>
        <p:nvSpPr>
          <p:cNvPr id="18" name="Shape 10"/>
          <p:cNvSpPr/>
          <p:nvPr/>
        </p:nvSpPr>
        <p:spPr>
          <a:xfrm>
            <a:off x="1130441" y="10198100"/>
            <a:ext cx="7989299" cy="2082800"/>
          </a:xfrm>
          <a:prstGeom prst="rect">
            <a:avLst/>
          </a:prstGeom>
          <a:noFill/>
          <a:ln/>
        </p:spPr>
      </p:sp>
      <p:sp>
        <p:nvSpPr>
          <p:cNvPr id="19" name="Text 11"/>
          <p:cNvSpPr/>
          <p:nvPr/>
        </p:nvSpPr>
        <p:spPr>
          <a:xfrm>
            <a:off x="1130441" y="10198100"/>
            <a:ext cx="8192524" cy="965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Black Han Sans Regular" pitchFamily="34" charset="0"/>
                <a:ea typeface="Black Han Sans Regular" pitchFamily="34" charset="-122"/>
                <a:cs typeface="Black Han Sans Regular" pitchFamily="34" charset="-120"/>
              </a:rPr>
              <a:t>The Lair</a:t>
            </a:r>
            <a:endParaRPr lang="en-US" sz="4800" dirty="0"/>
          </a:p>
        </p:txBody>
      </p:sp>
      <p:sp>
        <p:nvSpPr>
          <p:cNvPr id="20" name="Text 12"/>
          <p:cNvSpPr/>
          <p:nvPr/>
        </p:nvSpPr>
        <p:spPr>
          <a:xfrm>
            <a:off x="1130441" y="11061700"/>
            <a:ext cx="8124782"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dangerous and mysterious place where dragons reside.</a:t>
            </a:r>
            <a:endParaRPr lang="en-US" sz="32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FF4F2"/>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409879" y="977902"/>
            <a:ext cx="1247835" cy="1507112"/>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02013" y="0"/>
            <a:ext cx="20983023" cy="137160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7493000"/>
            <a:ext cx="8827603" cy="62230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868708" y="0"/>
            <a:ext cx="3518340" cy="67691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056313" y="0"/>
            <a:ext cx="2330735" cy="5822948"/>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0" y="8705852"/>
            <a:ext cx="7043030" cy="5010148"/>
          </a:xfrm>
          <a:prstGeom prst="rect">
            <a:avLst/>
          </a:prstGeom>
        </p:spPr>
      </p:pic>
      <p:sp>
        <p:nvSpPr>
          <p:cNvPr id="8" name="Shape 0"/>
          <p:cNvSpPr/>
          <p:nvPr/>
        </p:nvSpPr>
        <p:spPr>
          <a:xfrm>
            <a:off x="23370921" y="10515600"/>
            <a:ext cx="1016127" cy="3200400"/>
          </a:xfrm>
          <a:prstGeom prst="rect">
            <a:avLst/>
          </a:prstGeom>
          <a:noFill/>
          <a:ln/>
        </p:spPr>
      </p:sp>
      <p:pic>
        <p:nvPicPr>
          <p:cNvPr id="9" name="Image 6" descr=" ">    </p:cNvPr>
          <p:cNvPicPr>
            <a:picLocks noChangeAspect="1"/>
          </p:cNvPicPr>
          <p:nvPr/>
        </p:nvPicPr>
        <p:blipFill>
          <a:blip r:embed="rId13"/>
          <a:stretch>
            <a:fillRect/>
          </a:stretch>
        </p:blipFill>
        <p:spPr>
          <a:xfrm>
            <a:off x="23523340" y="10820400"/>
            <a:ext cx="711289" cy="2590800"/>
          </a:xfrm>
          <a:prstGeom prst="rect">
            <a:avLst/>
          </a:prstGeom>
        </p:spPr>
      </p:pic>
      <p:sp>
        <p:nvSpPr>
          <p:cNvPr id="10" name="Text 1"/>
          <p:cNvSpPr/>
          <p:nvPr/>
        </p:nvSpPr>
        <p:spPr>
          <a:xfrm>
            <a:off x="7858049" y="3009900"/>
            <a:ext cx="8670950" cy="2573867"/>
          </a:xfrm>
          <a:prstGeom prst="rect">
            <a:avLst/>
          </a:prstGeom>
          <a:noFill/>
          <a:ln/>
        </p:spPr>
        <p:txBody>
          <a:bodyPr wrap="square" lIns="0" tIns="0" rIns="0" bIns="0" rtlCol="0" anchor="t"/>
          <a:lstStyle/>
          <a:p>
            <a:pPr algn="ctr" indent="0" marL="0">
              <a:buNone/>
            </a:pPr>
            <a:r>
              <a:rPr lang="en-US" sz="12800" dirty="0">
                <a:solidFill>
                  <a:srgbClr val="272727">
                    <a:alpha val="100000"/>
                  </a:srgbClr>
                </a:solidFill>
                <a:latin typeface="Black Han Sans Regular" pitchFamily="34" charset="0"/>
                <a:ea typeface="Black Han Sans Regular" pitchFamily="34" charset="-122"/>
                <a:cs typeface="Black Han Sans Regular" pitchFamily="34" charset="-120"/>
              </a:rPr>
              <a:t>Welcome</a:t>
            </a:r>
            <a:endParaRPr lang="en-US" sz="12800" dirty="0"/>
          </a:p>
        </p:txBody>
      </p:sp>
      <p:sp>
        <p:nvSpPr>
          <p:cNvPr id="11" name="Text 2"/>
          <p:cNvSpPr/>
          <p:nvPr/>
        </p:nvSpPr>
        <p:spPr>
          <a:xfrm>
            <a:off x="7108655" y="6032500"/>
            <a:ext cx="10182439" cy="3793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Welcome to the world of fantasy! Join us on a journey to explore the mystical creatures, enchanted lands, and magical wonders that exist beyond our reality. Discover the wonders and secrets of this exciting realm and unlock the power of imagination.</a:t>
            </a:r>
            <a:endParaRPr lang="en-US" sz="32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FFF4F2"/>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6287286" cy="61214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204800" y="7518400"/>
            <a:ext cx="5182248" cy="61976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0"/>
            <a:ext cx="5099687" cy="451485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963970" y="8121650"/>
            <a:ext cx="3423078" cy="559435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375197" y="11455400"/>
            <a:ext cx="2387898" cy="1892300"/>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 ">    </p:cNvPr>
          <p:cNvPicPr>
            <a:picLocks noChangeAspect="1"/>
          </p:cNvPicPr>
          <p:nvPr/>
        </p:nvPicPr>
        <p:blipFill>
          <a:blip r:embed="rId11"/>
          <a:stretch>
            <a:fillRect/>
          </a:stretch>
        </p:blipFill>
        <p:spPr>
          <a:xfrm>
            <a:off x="23523340" y="10820400"/>
            <a:ext cx="711289" cy="2590800"/>
          </a:xfrm>
          <a:prstGeom prst="rect">
            <a:avLst/>
          </a:prstGeom>
        </p:spPr>
      </p:pic>
      <p:pic>
        <p:nvPicPr>
          <p:cNvPr id="9" name="Image 6" descr=" ">    </p:cNvPr>
          <p:cNvPicPr>
            <a:picLocks noChangeAspect="1"/>
          </p:cNvPicPr>
          <p:nvPr/>
        </p:nvPicPr>
        <p:blipFill>
          <a:blip r:embed="rId12"/>
          <a:stretch>
            <a:fillRect/>
          </a:stretch>
        </p:blipFill>
        <p:spPr>
          <a:xfrm>
            <a:off x="0" y="1473200"/>
            <a:ext cx="24387048" cy="12242800"/>
          </a:xfrm>
          <a:prstGeom prst="rect">
            <a:avLst/>
          </a:prstGeom>
        </p:spPr>
      </p:pic>
      <p:sp>
        <p:nvSpPr>
          <p:cNvPr id="10" name="Shape 1"/>
          <p:cNvSpPr/>
          <p:nvPr/>
        </p:nvSpPr>
        <p:spPr>
          <a:xfrm>
            <a:off x="0" y="7442200"/>
            <a:ext cx="24387048" cy="0"/>
          </a:xfrm>
          <a:prstGeom prst="rect">
            <a:avLst/>
          </a:prstGeom>
          <a:noFill/>
          <a:ln/>
        </p:spPr>
      </p:sp>
      <p:pic>
        <p:nvPicPr>
          <p:cNvPr id="11" name="Image 7"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0" y="7429500"/>
            <a:ext cx="24387048" cy="12700"/>
          </a:xfrm>
          <a:prstGeom prst="rect">
            <a:avLst/>
          </a:prstGeom>
        </p:spPr>
      </p:pic>
      <p:pic>
        <p:nvPicPr>
          <p:cNvPr id="12" name="Image 8" descr=" ">    </p:cNvPr>
          <p:cNvPicPr>
            <a:picLocks noChangeAspect="1"/>
          </p:cNvPicPr>
          <p:nvPr/>
        </p:nvPicPr>
        <p:blipFill>
          <a:blip r:embed="rId15"/>
          <a:stretch>
            <a:fillRect/>
          </a:stretch>
        </p:blipFill>
        <p:spPr>
          <a:xfrm>
            <a:off x="5207651" y="7340600"/>
            <a:ext cx="190524" cy="6375400"/>
          </a:xfrm>
          <a:prstGeom prst="rect">
            <a:avLst/>
          </a:prstGeom>
        </p:spPr>
      </p:pic>
      <p:pic>
        <p:nvPicPr>
          <p:cNvPr id="13" name="Image 9" descr=" ">    </p:cNvPr>
          <p:cNvPicPr>
            <a:picLocks noChangeAspect="1"/>
          </p:cNvPicPr>
          <p:nvPr/>
        </p:nvPicPr>
        <p:blipFill>
          <a:blip r:embed="rId16"/>
          <a:stretch>
            <a:fillRect/>
          </a:stretch>
        </p:blipFill>
        <p:spPr>
          <a:xfrm>
            <a:off x="9386473" y="5054600"/>
            <a:ext cx="190524" cy="2476500"/>
          </a:xfrm>
          <a:prstGeom prst="rect">
            <a:avLst/>
          </a:prstGeom>
        </p:spPr>
      </p:pic>
      <p:pic>
        <p:nvPicPr>
          <p:cNvPr id="14" name="Image 10" descr=" ">    </p:cNvPr>
          <p:cNvPicPr>
            <a:picLocks noChangeAspect="1"/>
          </p:cNvPicPr>
          <p:nvPr/>
        </p:nvPicPr>
        <p:blipFill>
          <a:blip r:embed="rId17"/>
          <a:stretch>
            <a:fillRect/>
          </a:stretch>
        </p:blipFill>
        <p:spPr>
          <a:xfrm>
            <a:off x="13565295" y="7340600"/>
            <a:ext cx="190524" cy="1854200"/>
          </a:xfrm>
          <a:prstGeom prst="rect">
            <a:avLst/>
          </a:prstGeom>
        </p:spPr>
      </p:pic>
      <p:pic>
        <p:nvPicPr>
          <p:cNvPr id="15" name="Image 11" descr=" ">    </p:cNvPr>
          <p:cNvPicPr>
            <a:picLocks noChangeAspect="1"/>
          </p:cNvPicPr>
          <p:nvPr/>
        </p:nvPicPr>
        <p:blipFill>
          <a:blip r:embed="rId18"/>
          <a:stretch>
            <a:fillRect/>
          </a:stretch>
        </p:blipFill>
        <p:spPr>
          <a:xfrm>
            <a:off x="17642505" y="2400300"/>
            <a:ext cx="393749" cy="5130800"/>
          </a:xfrm>
          <a:prstGeom prst="rect">
            <a:avLst/>
          </a:prstGeom>
        </p:spPr>
      </p:pic>
      <p:sp>
        <p:nvSpPr>
          <p:cNvPr id="16" name="Shape 2"/>
          <p:cNvSpPr/>
          <p:nvPr/>
        </p:nvSpPr>
        <p:spPr>
          <a:xfrm>
            <a:off x="1371771" y="1473200"/>
            <a:ext cx="6350794" cy="5461000"/>
          </a:xfrm>
          <a:prstGeom prst="rect">
            <a:avLst/>
          </a:prstGeom>
          <a:noFill/>
          <a:ln/>
        </p:spPr>
      </p:sp>
      <p:pic>
        <p:nvPicPr>
          <p:cNvPr id="17" name="Image 12" descr=" ">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371771" y="1473200"/>
            <a:ext cx="6350794" cy="3060700"/>
          </a:xfrm>
          <a:prstGeom prst="rect">
            <a:avLst/>
          </a:prstGeom>
        </p:spPr>
      </p:pic>
      <p:sp>
        <p:nvSpPr>
          <p:cNvPr id="18" name="Shape 3"/>
          <p:cNvSpPr/>
          <p:nvPr/>
        </p:nvSpPr>
        <p:spPr>
          <a:xfrm>
            <a:off x="1371771" y="4838700"/>
            <a:ext cx="1803625" cy="571500"/>
          </a:xfrm>
          <a:prstGeom prst="rect">
            <a:avLst/>
          </a:prstGeom>
          <a:noFill/>
          <a:ln/>
        </p:spPr>
      </p:sp>
      <p:sp>
        <p:nvSpPr>
          <p:cNvPr id="19" name="Text 4"/>
          <p:cNvSpPr/>
          <p:nvPr/>
        </p:nvSpPr>
        <p:spPr>
          <a:xfrm>
            <a:off x="1371771" y="4838700"/>
            <a:ext cx="1956044" cy="7239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Black Han Sans Regular" pitchFamily="34" charset="0"/>
                <a:ea typeface="Black Han Sans Regular" pitchFamily="34" charset="-122"/>
                <a:cs typeface="Black Han Sans Regular" pitchFamily="34" charset="-120"/>
              </a:rPr>
              <a:t>Eclipse</a:t>
            </a:r>
            <a:endParaRPr lang="en-US" sz="3600" dirty="0"/>
          </a:p>
        </p:txBody>
      </p:sp>
      <p:sp>
        <p:nvSpPr>
          <p:cNvPr id="20" name="Shape 5"/>
          <p:cNvSpPr/>
          <p:nvPr/>
        </p:nvSpPr>
        <p:spPr>
          <a:xfrm>
            <a:off x="1371771" y="5715000"/>
            <a:ext cx="6350794" cy="1219200"/>
          </a:xfrm>
          <a:prstGeom prst="rect">
            <a:avLst/>
          </a:prstGeom>
          <a:noFill/>
          <a:ln/>
        </p:spPr>
      </p:sp>
      <p:sp>
        <p:nvSpPr>
          <p:cNvPr id="21" name="Text 6"/>
          <p:cNvSpPr/>
          <p:nvPr/>
        </p:nvSpPr>
        <p:spPr>
          <a:xfrm>
            <a:off x="1371771" y="5715000"/>
            <a:ext cx="6486277"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Rare event causes unpredictable magic.</a:t>
            </a:r>
            <a:endParaRPr lang="en-US" sz="3200" dirty="0"/>
          </a:p>
        </p:txBody>
      </p:sp>
      <p:sp>
        <p:nvSpPr>
          <p:cNvPr id="22" name="Shape 7"/>
          <p:cNvSpPr/>
          <p:nvPr/>
        </p:nvSpPr>
        <p:spPr>
          <a:xfrm>
            <a:off x="5550594" y="7950200"/>
            <a:ext cx="4128016" cy="5765800"/>
          </a:xfrm>
          <a:prstGeom prst="rect">
            <a:avLst/>
          </a:prstGeom>
          <a:noFill/>
          <a:ln/>
        </p:spPr>
      </p:sp>
      <p:sp>
        <p:nvSpPr>
          <p:cNvPr id="23" name="Shape 8"/>
          <p:cNvSpPr/>
          <p:nvPr/>
        </p:nvSpPr>
        <p:spPr>
          <a:xfrm>
            <a:off x="5550594" y="7950200"/>
            <a:ext cx="2197375" cy="571500"/>
          </a:xfrm>
          <a:prstGeom prst="rect">
            <a:avLst/>
          </a:prstGeom>
          <a:noFill/>
          <a:ln/>
        </p:spPr>
      </p:sp>
      <p:sp>
        <p:nvSpPr>
          <p:cNvPr id="24" name="Text 9"/>
          <p:cNvSpPr/>
          <p:nvPr/>
        </p:nvSpPr>
        <p:spPr>
          <a:xfrm>
            <a:off x="5550594" y="7950200"/>
            <a:ext cx="2349794" cy="7239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Black Han Sans Regular" pitchFamily="34" charset="0"/>
                <a:ea typeface="Black Han Sans Regular" pitchFamily="34" charset="-122"/>
                <a:cs typeface="Black Han Sans Regular" pitchFamily="34" charset="-120"/>
              </a:rPr>
              <a:t>Invasion</a:t>
            </a:r>
            <a:endParaRPr lang="en-US" sz="3600" dirty="0"/>
          </a:p>
        </p:txBody>
      </p:sp>
      <p:sp>
        <p:nvSpPr>
          <p:cNvPr id="25" name="Shape 10"/>
          <p:cNvSpPr/>
          <p:nvPr/>
        </p:nvSpPr>
        <p:spPr>
          <a:xfrm>
            <a:off x="5550594" y="8826500"/>
            <a:ext cx="4128016" cy="1219200"/>
          </a:xfrm>
          <a:prstGeom prst="rect">
            <a:avLst/>
          </a:prstGeom>
          <a:noFill/>
          <a:ln/>
        </p:spPr>
      </p:sp>
      <p:sp>
        <p:nvSpPr>
          <p:cNvPr id="26" name="Text 11"/>
          <p:cNvSpPr/>
          <p:nvPr/>
        </p:nvSpPr>
        <p:spPr>
          <a:xfrm>
            <a:off x="5550594" y="8826500"/>
            <a:ext cx="4263500"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Kingdom attacked by monsters.</a:t>
            </a:r>
            <a:endParaRPr lang="en-US" sz="3200" dirty="0"/>
          </a:p>
        </p:txBody>
      </p:sp>
      <p:pic>
        <p:nvPicPr>
          <p:cNvPr id="27" name="Image 13" descr=" ">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5550594" y="10350500"/>
            <a:ext cx="4128016" cy="3365500"/>
          </a:xfrm>
          <a:prstGeom prst="rect">
            <a:avLst/>
          </a:prstGeom>
        </p:spPr>
      </p:pic>
      <p:sp>
        <p:nvSpPr>
          <p:cNvPr id="28" name="Shape 12"/>
          <p:cNvSpPr/>
          <p:nvPr/>
        </p:nvSpPr>
        <p:spPr>
          <a:xfrm>
            <a:off x="13908238" y="7950200"/>
            <a:ext cx="9996149" cy="1371600"/>
          </a:xfrm>
          <a:prstGeom prst="rect">
            <a:avLst/>
          </a:prstGeom>
          <a:noFill/>
          <a:ln/>
        </p:spPr>
      </p:sp>
      <p:sp>
        <p:nvSpPr>
          <p:cNvPr id="29" name="Shape 13"/>
          <p:cNvSpPr/>
          <p:nvPr/>
        </p:nvSpPr>
        <p:spPr>
          <a:xfrm>
            <a:off x="13908238" y="7950200"/>
            <a:ext cx="2121165" cy="571500"/>
          </a:xfrm>
          <a:prstGeom prst="rect">
            <a:avLst/>
          </a:prstGeom>
          <a:noFill/>
          <a:ln/>
        </p:spPr>
      </p:sp>
      <p:sp>
        <p:nvSpPr>
          <p:cNvPr id="30" name="Text 14"/>
          <p:cNvSpPr/>
          <p:nvPr/>
        </p:nvSpPr>
        <p:spPr>
          <a:xfrm>
            <a:off x="13908238" y="7950200"/>
            <a:ext cx="2273584" cy="7239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Black Han Sans Regular" pitchFamily="34" charset="0"/>
                <a:ea typeface="Black Han Sans Regular" pitchFamily="34" charset="-122"/>
                <a:cs typeface="Black Han Sans Regular" pitchFamily="34" charset="-120"/>
              </a:rPr>
              <a:t>Betrayal</a:t>
            </a:r>
            <a:endParaRPr lang="en-US" sz="3600" dirty="0"/>
          </a:p>
        </p:txBody>
      </p:sp>
      <p:sp>
        <p:nvSpPr>
          <p:cNvPr id="31" name="Shape 15"/>
          <p:cNvSpPr/>
          <p:nvPr/>
        </p:nvSpPr>
        <p:spPr>
          <a:xfrm>
            <a:off x="13908238" y="8826500"/>
            <a:ext cx="9996149" cy="609600"/>
          </a:xfrm>
          <a:prstGeom prst="rect">
            <a:avLst/>
          </a:prstGeom>
          <a:noFill/>
          <a:ln/>
        </p:spPr>
      </p:sp>
      <p:sp>
        <p:nvSpPr>
          <p:cNvPr id="32" name="Text 16"/>
          <p:cNvSpPr/>
          <p:nvPr/>
        </p:nvSpPr>
        <p:spPr>
          <a:xfrm>
            <a:off x="13908238" y="8826500"/>
            <a:ext cx="10131633"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Queen's advisor revealed as spy.</a:t>
            </a:r>
            <a:endParaRPr lang="en-US" sz="3200" dirty="0"/>
          </a:p>
        </p:txBody>
      </p:sp>
      <p:sp>
        <p:nvSpPr>
          <p:cNvPr id="33" name="Shape 17"/>
          <p:cNvSpPr/>
          <p:nvPr/>
        </p:nvSpPr>
        <p:spPr>
          <a:xfrm>
            <a:off x="9729416" y="4965700"/>
            <a:ext cx="6350794" cy="1968500"/>
          </a:xfrm>
          <a:prstGeom prst="rect">
            <a:avLst/>
          </a:prstGeom>
          <a:noFill/>
          <a:ln/>
        </p:spPr>
      </p:sp>
      <p:sp>
        <p:nvSpPr>
          <p:cNvPr id="34" name="Shape 18"/>
          <p:cNvSpPr/>
          <p:nvPr/>
        </p:nvSpPr>
        <p:spPr>
          <a:xfrm>
            <a:off x="9729416" y="4965700"/>
            <a:ext cx="1473384" cy="571500"/>
          </a:xfrm>
          <a:prstGeom prst="rect">
            <a:avLst/>
          </a:prstGeom>
          <a:noFill/>
          <a:ln/>
        </p:spPr>
      </p:sp>
      <p:sp>
        <p:nvSpPr>
          <p:cNvPr id="35" name="Text 19"/>
          <p:cNvSpPr/>
          <p:nvPr/>
        </p:nvSpPr>
        <p:spPr>
          <a:xfrm>
            <a:off x="9729416" y="4965700"/>
            <a:ext cx="1625803" cy="7239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Black Han Sans Regular" pitchFamily="34" charset="0"/>
                <a:ea typeface="Black Han Sans Regular" pitchFamily="34" charset="-122"/>
                <a:cs typeface="Black Han Sans Regular" pitchFamily="34" charset="-120"/>
              </a:rPr>
              <a:t>Quest</a:t>
            </a:r>
            <a:endParaRPr lang="en-US" sz="3600" dirty="0"/>
          </a:p>
        </p:txBody>
      </p:sp>
      <p:sp>
        <p:nvSpPr>
          <p:cNvPr id="36" name="Shape 20"/>
          <p:cNvSpPr/>
          <p:nvPr/>
        </p:nvSpPr>
        <p:spPr>
          <a:xfrm>
            <a:off x="9729416" y="5842000"/>
            <a:ext cx="6350794" cy="1219200"/>
          </a:xfrm>
          <a:prstGeom prst="rect">
            <a:avLst/>
          </a:prstGeom>
          <a:noFill/>
          <a:ln/>
        </p:spPr>
      </p:sp>
      <p:sp>
        <p:nvSpPr>
          <p:cNvPr id="37" name="Text 21"/>
          <p:cNvSpPr/>
          <p:nvPr/>
        </p:nvSpPr>
        <p:spPr>
          <a:xfrm>
            <a:off x="9729416" y="5842000"/>
            <a:ext cx="6486277"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Adventurers seek immortal artifact.</a:t>
            </a:r>
            <a:endParaRPr lang="en-US" sz="3200" dirty="0"/>
          </a:p>
        </p:txBody>
      </p:sp>
      <p:sp>
        <p:nvSpPr>
          <p:cNvPr id="38" name="Shape 22"/>
          <p:cNvSpPr/>
          <p:nvPr/>
        </p:nvSpPr>
        <p:spPr>
          <a:xfrm>
            <a:off x="18087061" y="2400300"/>
            <a:ext cx="4839305" cy="4533900"/>
          </a:xfrm>
          <a:prstGeom prst="rect">
            <a:avLst/>
          </a:prstGeom>
          <a:noFill/>
          <a:ln/>
        </p:spPr>
      </p:sp>
      <p:pic>
        <p:nvPicPr>
          <p:cNvPr id="39" name="Image 14" descr=" ">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8087061" y="2400300"/>
            <a:ext cx="4839305" cy="2133600"/>
          </a:xfrm>
          <a:prstGeom prst="rect">
            <a:avLst/>
          </a:prstGeom>
        </p:spPr>
      </p:pic>
      <p:sp>
        <p:nvSpPr>
          <p:cNvPr id="40" name="Shape 23"/>
          <p:cNvSpPr/>
          <p:nvPr/>
        </p:nvSpPr>
        <p:spPr>
          <a:xfrm>
            <a:off x="18087061" y="4838700"/>
            <a:ext cx="1676610" cy="571500"/>
          </a:xfrm>
          <a:prstGeom prst="rect">
            <a:avLst/>
          </a:prstGeom>
          <a:noFill/>
          <a:ln/>
        </p:spPr>
      </p:sp>
      <p:sp>
        <p:nvSpPr>
          <p:cNvPr id="41" name="Text 24"/>
          <p:cNvSpPr/>
          <p:nvPr/>
        </p:nvSpPr>
        <p:spPr>
          <a:xfrm>
            <a:off x="18087061" y="4838700"/>
            <a:ext cx="1829029" cy="7239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Black Han Sans Regular" pitchFamily="34" charset="0"/>
                <a:ea typeface="Black Han Sans Regular" pitchFamily="34" charset="-122"/>
                <a:cs typeface="Black Han Sans Regular" pitchFamily="34" charset="-120"/>
              </a:rPr>
              <a:t>Obtain</a:t>
            </a:r>
            <a:endParaRPr lang="en-US" sz="3600" dirty="0"/>
          </a:p>
        </p:txBody>
      </p:sp>
      <p:sp>
        <p:nvSpPr>
          <p:cNvPr id="42" name="Shape 25"/>
          <p:cNvSpPr/>
          <p:nvPr/>
        </p:nvSpPr>
        <p:spPr>
          <a:xfrm>
            <a:off x="18087061" y="5715000"/>
            <a:ext cx="4839305" cy="1219200"/>
          </a:xfrm>
          <a:prstGeom prst="rect">
            <a:avLst/>
          </a:prstGeom>
          <a:noFill/>
          <a:ln/>
        </p:spPr>
      </p:sp>
      <p:sp>
        <p:nvSpPr>
          <p:cNvPr id="43" name="Text 26"/>
          <p:cNvSpPr/>
          <p:nvPr/>
        </p:nvSpPr>
        <p:spPr>
          <a:xfrm>
            <a:off x="18087061" y="5715000"/>
            <a:ext cx="4974788"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Humans acquire Crystal </a:t>
            </a:r>
            <a:endParaRPr lang="en-US" sz="3200" dirty="0"/>
          </a:p>
        </p:txBody>
      </p:sp>
      <p:pic>
        <p:nvPicPr>
          <p:cNvPr id="44" name="Image 15" descr=" ">    </p:cNvPr>
          <p:cNvPicPr>
            <a:picLocks noChangeAspect="1"/>
          </p:cNvPicPr>
          <p:nvPr/>
        </p:nvPicPr>
        <p:blipFill>
          <a:blip r:embed="rId25"/>
          <a:stretch>
            <a:fillRect/>
          </a:stretch>
        </p:blipFill>
        <p:spPr>
          <a:xfrm>
            <a:off x="1028829" y="1473200"/>
            <a:ext cx="190524" cy="6057900"/>
          </a:xfrm>
          <a:prstGeom prst="rect">
            <a:avLst/>
          </a:prstGeom>
        </p:spPr>
      </p:pic>
      <p:sp>
        <p:nvSpPr>
          <p:cNvPr id="45" name="Text 27"/>
          <p:cNvSpPr/>
          <p:nvPr/>
        </p:nvSpPr>
        <p:spPr>
          <a:xfrm>
            <a:off x="10648164" y="12001500"/>
            <a:ext cx="12278201" cy="1608667"/>
          </a:xfrm>
          <a:prstGeom prst="rect">
            <a:avLst/>
          </a:prstGeom>
          <a:noFill/>
          <a:ln/>
        </p:spPr>
        <p:txBody>
          <a:bodyPr wrap="square" lIns="0" tIns="0" rIns="0" bIns="0" rtlCol="0" anchor="t"/>
          <a:lstStyle/>
          <a:p>
            <a:pPr algn="r" indent="0" marL="0">
              <a:buNone/>
            </a:pPr>
            <a:r>
              <a:rPr lang="en-US" sz="8000" dirty="0">
                <a:solidFill>
                  <a:srgbClr val="272727">
                    <a:alpha val="100000"/>
                  </a:srgbClr>
                </a:solidFill>
                <a:latin typeface="Black Han Sans Regular" pitchFamily="34" charset="0"/>
                <a:ea typeface="Black Han Sans Regular" pitchFamily="34" charset="-122"/>
                <a:cs typeface="Black Han Sans Regular" pitchFamily="34" charset="-120"/>
              </a:rPr>
              <a:t>The Timeline</a:t>
            </a:r>
            <a:endParaRPr lang="en-US" sz="80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solidFill>
          <a:srgbClr val="FFF4F2"/>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7629803" y="6540500"/>
            <a:ext cx="6757245" cy="71755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706513" y="7499325"/>
            <a:ext cx="4680535" cy="6216675"/>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0"/>
            <a:ext cx="7849581" cy="65405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0"/>
            <a:ext cx="4553519" cy="6242174"/>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46168" y="10414000"/>
            <a:ext cx="3970046" cy="3158356"/>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0411451" y="939800"/>
            <a:ext cx="3970046" cy="3158356"/>
          </a:xfrm>
          <a:prstGeom prst="rect">
            <a:avLst/>
          </a:prstGeom>
        </p:spPr>
      </p:pic>
      <p:sp>
        <p:nvSpPr>
          <p:cNvPr id="8" name="Shape 0"/>
          <p:cNvSpPr/>
          <p:nvPr/>
        </p:nvSpPr>
        <p:spPr>
          <a:xfrm>
            <a:off x="23370921" y="10515600"/>
            <a:ext cx="1016127" cy="3200400"/>
          </a:xfrm>
          <a:prstGeom prst="rect">
            <a:avLst/>
          </a:prstGeom>
          <a:noFill/>
          <a:ln/>
        </p:spPr>
      </p:sp>
      <p:pic>
        <p:nvPicPr>
          <p:cNvPr id="9" name="Image 6" descr=" ">    </p:cNvPr>
          <p:cNvPicPr>
            <a:picLocks noChangeAspect="1"/>
          </p:cNvPicPr>
          <p:nvPr/>
        </p:nvPicPr>
        <p:blipFill>
          <a:blip r:embed="rId13"/>
          <a:stretch>
            <a:fillRect/>
          </a:stretch>
        </p:blipFill>
        <p:spPr>
          <a:xfrm>
            <a:off x="23523340" y="10820400"/>
            <a:ext cx="711289" cy="2590800"/>
          </a:xfrm>
          <a:prstGeom prst="rect">
            <a:avLst/>
          </a:prstGeom>
        </p:spPr>
      </p:pic>
      <p:sp>
        <p:nvSpPr>
          <p:cNvPr id="10" name="Text 1"/>
          <p:cNvSpPr/>
          <p:nvPr/>
        </p:nvSpPr>
        <p:spPr>
          <a:xfrm>
            <a:off x="9267925" y="1206500"/>
            <a:ext cx="5851198" cy="1608667"/>
          </a:xfrm>
          <a:prstGeom prst="rect">
            <a:avLst/>
          </a:prstGeom>
          <a:noFill/>
          <a:ln/>
        </p:spPr>
        <p:txBody>
          <a:bodyPr wrap="square" lIns="0" tIns="0" rIns="0" bIns="0" rtlCol="0" anchor="t"/>
          <a:lstStyle/>
          <a:p>
            <a:pPr algn="ctr" indent="0" marL="0">
              <a:buNone/>
            </a:pPr>
            <a:r>
              <a:rPr lang="en-US" sz="8000" dirty="0">
                <a:solidFill>
                  <a:srgbClr val="272727">
                    <a:alpha val="100000"/>
                  </a:srgbClr>
                </a:solidFill>
                <a:latin typeface="Black Han Sans Regular" pitchFamily="34" charset="0"/>
                <a:ea typeface="Black Han Sans Regular" pitchFamily="34" charset="-122"/>
                <a:cs typeface="Black Han Sans Regular" pitchFamily="34" charset="-120"/>
              </a:rPr>
              <a:t>Our Team</a:t>
            </a:r>
            <a:endParaRPr lang="en-US" sz="8000" dirty="0"/>
          </a:p>
        </p:txBody>
      </p:sp>
      <p:sp>
        <p:nvSpPr>
          <p:cNvPr id="11" name="Shape 2"/>
          <p:cNvSpPr/>
          <p:nvPr/>
        </p:nvSpPr>
        <p:spPr>
          <a:xfrm>
            <a:off x="2984873" y="3771900"/>
            <a:ext cx="5791924" cy="3073400"/>
          </a:xfrm>
          <a:prstGeom prst="rect">
            <a:avLst/>
          </a:prstGeom>
          <a:noFill/>
          <a:ln/>
        </p:spPr>
      </p:sp>
      <p:pic>
        <p:nvPicPr>
          <p:cNvPr id="12"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984873" y="3771900"/>
            <a:ext cx="5474384" cy="3073400"/>
          </a:xfrm>
          <a:prstGeom prst="rect">
            <a:avLst/>
          </a:prstGeom>
        </p:spPr>
      </p:pic>
      <p:sp>
        <p:nvSpPr>
          <p:cNvPr id="13" name="Shape 3"/>
          <p:cNvSpPr/>
          <p:nvPr/>
        </p:nvSpPr>
        <p:spPr>
          <a:xfrm>
            <a:off x="8764095" y="4546600"/>
            <a:ext cx="12702" cy="1524000"/>
          </a:xfrm>
          <a:prstGeom prst="rect">
            <a:avLst/>
          </a:prstGeom>
          <a:noFill/>
          <a:ln/>
        </p:spPr>
      </p:sp>
      <p:sp>
        <p:nvSpPr>
          <p:cNvPr id="14" name="Shape 4"/>
          <p:cNvSpPr/>
          <p:nvPr/>
        </p:nvSpPr>
        <p:spPr>
          <a:xfrm>
            <a:off x="8764095" y="4546600"/>
            <a:ext cx="12702" cy="1524000"/>
          </a:xfrm>
          <a:prstGeom prst="rect">
            <a:avLst/>
          </a:prstGeom>
          <a:noFill/>
          <a:ln/>
        </p:spPr>
      </p:sp>
      <p:sp>
        <p:nvSpPr>
          <p:cNvPr id="15" name="Shape 5"/>
          <p:cNvSpPr/>
          <p:nvPr/>
        </p:nvSpPr>
        <p:spPr>
          <a:xfrm>
            <a:off x="8764095" y="4546600"/>
            <a:ext cx="12702" cy="1524000"/>
          </a:xfrm>
          <a:prstGeom prst="rect">
            <a:avLst/>
          </a:prstGeom>
          <a:noFill/>
          <a:ln/>
        </p:spPr>
      </p:sp>
      <p:sp>
        <p:nvSpPr>
          <p:cNvPr id="16" name="Text 6"/>
          <p:cNvSpPr/>
          <p:nvPr/>
        </p:nvSpPr>
        <p:spPr>
          <a:xfrm>
            <a:off x="8764095" y="4546600"/>
            <a:ext cx="2616527" cy="965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Black Han Sans Regular" pitchFamily="34" charset="0"/>
                <a:ea typeface="Black Han Sans Regular" pitchFamily="34" charset="-122"/>
                <a:cs typeface="Black Han Sans Regular" pitchFamily="34" charset="-120"/>
              </a:rPr>
              <a:t>Eldruin</a:t>
            </a:r>
            <a:endParaRPr lang="en-US" sz="4800" dirty="0"/>
          </a:p>
        </p:txBody>
      </p:sp>
      <p:sp>
        <p:nvSpPr>
          <p:cNvPr id="17" name="Text 7"/>
          <p:cNvSpPr/>
          <p:nvPr/>
        </p:nvSpPr>
        <p:spPr>
          <a:xfrm>
            <a:off x="8764095" y="5461000"/>
            <a:ext cx="2955236"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Fire Mage</a:t>
            </a:r>
            <a:endParaRPr lang="en-US" sz="3200" dirty="0"/>
          </a:p>
        </p:txBody>
      </p:sp>
      <p:sp>
        <p:nvSpPr>
          <p:cNvPr id="18" name="Shape 8"/>
          <p:cNvSpPr/>
          <p:nvPr/>
        </p:nvSpPr>
        <p:spPr>
          <a:xfrm>
            <a:off x="13577997" y="8648700"/>
            <a:ext cx="5791924" cy="3073400"/>
          </a:xfrm>
          <a:prstGeom prst="rect">
            <a:avLst/>
          </a:prstGeom>
          <a:noFill/>
          <a:ln/>
        </p:spPr>
      </p:sp>
      <p:pic>
        <p:nvPicPr>
          <p:cNvPr id="19"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3577997" y="8648700"/>
            <a:ext cx="5474384" cy="3073400"/>
          </a:xfrm>
          <a:prstGeom prst="rect">
            <a:avLst/>
          </a:prstGeom>
        </p:spPr>
      </p:pic>
      <p:sp>
        <p:nvSpPr>
          <p:cNvPr id="20" name="Shape 9"/>
          <p:cNvSpPr/>
          <p:nvPr/>
        </p:nvSpPr>
        <p:spPr>
          <a:xfrm>
            <a:off x="19357219" y="9423400"/>
            <a:ext cx="12702" cy="1524000"/>
          </a:xfrm>
          <a:prstGeom prst="rect">
            <a:avLst/>
          </a:prstGeom>
          <a:noFill/>
          <a:ln/>
        </p:spPr>
      </p:sp>
      <p:sp>
        <p:nvSpPr>
          <p:cNvPr id="21" name="Shape 10"/>
          <p:cNvSpPr/>
          <p:nvPr/>
        </p:nvSpPr>
        <p:spPr>
          <a:xfrm>
            <a:off x="19357219" y="9423400"/>
            <a:ext cx="12702" cy="1524000"/>
          </a:xfrm>
          <a:prstGeom prst="rect">
            <a:avLst/>
          </a:prstGeom>
          <a:noFill/>
          <a:ln/>
        </p:spPr>
      </p:sp>
      <p:sp>
        <p:nvSpPr>
          <p:cNvPr id="22" name="Shape 11"/>
          <p:cNvSpPr/>
          <p:nvPr/>
        </p:nvSpPr>
        <p:spPr>
          <a:xfrm>
            <a:off x="19357219" y="9423400"/>
            <a:ext cx="12702" cy="1524000"/>
          </a:xfrm>
          <a:prstGeom prst="rect">
            <a:avLst/>
          </a:prstGeom>
          <a:noFill/>
          <a:ln/>
        </p:spPr>
      </p:sp>
      <p:sp>
        <p:nvSpPr>
          <p:cNvPr id="23" name="Text 12"/>
          <p:cNvSpPr/>
          <p:nvPr/>
        </p:nvSpPr>
        <p:spPr>
          <a:xfrm>
            <a:off x="19357219" y="9423400"/>
            <a:ext cx="2616527" cy="965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Black Han Sans Regular" pitchFamily="34" charset="0"/>
                <a:ea typeface="Black Han Sans Regular" pitchFamily="34" charset="-122"/>
                <a:cs typeface="Black Han Sans Regular" pitchFamily="34" charset="-120"/>
              </a:rPr>
              <a:t>Eldruin</a:t>
            </a:r>
            <a:endParaRPr lang="en-US" sz="4800" dirty="0"/>
          </a:p>
        </p:txBody>
      </p:sp>
      <p:sp>
        <p:nvSpPr>
          <p:cNvPr id="24" name="Text 13"/>
          <p:cNvSpPr/>
          <p:nvPr/>
        </p:nvSpPr>
        <p:spPr>
          <a:xfrm>
            <a:off x="19357219" y="10337800"/>
            <a:ext cx="2955236"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Fire Mage</a:t>
            </a:r>
            <a:endParaRPr lang="en-US" sz="3200" dirty="0"/>
          </a:p>
        </p:txBody>
      </p:sp>
      <p:sp>
        <p:nvSpPr>
          <p:cNvPr id="25" name="Shape 14"/>
          <p:cNvSpPr/>
          <p:nvPr/>
        </p:nvSpPr>
        <p:spPr>
          <a:xfrm>
            <a:off x="2984873" y="8648700"/>
            <a:ext cx="5791924" cy="3073400"/>
          </a:xfrm>
          <a:prstGeom prst="rect">
            <a:avLst/>
          </a:prstGeom>
          <a:noFill/>
          <a:ln/>
        </p:spPr>
      </p:sp>
      <p:pic>
        <p:nvPicPr>
          <p:cNvPr id="26"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2984873" y="8648700"/>
            <a:ext cx="5474384" cy="3073400"/>
          </a:xfrm>
          <a:prstGeom prst="rect">
            <a:avLst/>
          </a:prstGeom>
        </p:spPr>
      </p:pic>
      <p:sp>
        <p:nvSpPr>
          <p:cNvPr id="27" name="Shape 15"/>
          <p:cNvSpPr/>
          <p:nvPr/>
        </p:nvSpPr>
        <p:spPr>
          <a:xfrm>
            <a:off x="8764095" y="9423400"/>
            <a:ext cx="12702" cy="1524000"/>
          </a:xfrm>
          <a:prstGeom prst="rect">
            <a:avLst/>
          </a:prstGeom>
          <a:noFill/>
          <a:ln/>
        </p:spPr>
      </p:sp>
      <p:sp>
        <p:nvSpPr>
          <p:cNvPr id="28" name="Shape 16"/>
          <p:cNvSpPr/>
          <p:nvPr/>
        </p:nvSpPr>
        <p:spPr>
          <a:xfrm>
            <a:off x="8764095" y="9423400"/>
            <a:ext cx="12702" cy="1524000"/>
          </a:xfrm>
          <a:prstGeom prst="rect">
            <a:avLst/>
          </a:prstGeom>
          <a:noFill/>
          <a:ln/>
        </p:spPr>
      </p:sp>
      <p:sp>
        <p:nvSpPr>
          <p:cNvPr id="29" name="Shape 17"/>
          <p:cNvSpPr/>
          <p:nvPr/>
        </p:nvSpPr>
        <p:spPr>
          <a:xfrm>
            <a:off x="8764095" y="9423400"/>
            <a:ext cx="12702" cy="1524000"/>
          </a:xfrm>
          <a:prstGeom prst="rect">
            <a:avLst/>
          </a:prstGeom>
          <a:noFill/>
          <a:ln/>
        </p:spPr>
      </p:sp>
      <p:sp>
        <p:nvSpPr>
          <p:cNvPr id="30" name="Text 18"/>
          <p:cNvSpPr/>
          <p:nvPr/>
        </p:nvSpPr>
        <p:spPr>
          <a:xfrm>
            <a:off x="8764095" y="9423400"/>
            <a:ext cx="4470959" cy="965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Black Han Sans Regular" pitchFamily="34" charset="0"/>
                <a:ea typeface="Black Han Sans Regular" pitchFamily="34" charset="-122"/>
                <a:cs typeface="Black Han Sans Regular" pitchFamily="34" charset="-120"/>
              </a:rPr>
              <a:t>Elementalen</a:t>
            </a:r>
            <a:endParaRPr lang="en-US" sz="4800" dirty="0"/>
          </a:p>
        </p:txBody>
      </p:sp>
      <p:sp>
        <p:nvSpPr>
          <p:cNvPr id="31" name="Text 19"/>
          <p:cNvSpPr/>
          <p:nvPr/>
        </p:nvSpPr>
        <p:spPr>
          <a:xfrm>
            <a:off x="8764095" y="10337800"/>
            <a:ext cx="2891728"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Guardian</a:t>
            </a:r>
            <a:endParaRPr lang="en-US" sz="3200" dirty="0"/>
          </a:p>
        </p:txBody>
      </p:sp>
      <p:sp>
        <p:nvSpPr>
          <p:cNvPr id="32" name="Shape 20"/>
          <p:cNvSpPr/>
          <p:nvPr/>
        </p:nvSpPr>
        <p:spPr>
          <a:xfrm>
            <a:off x="13577997" y="3771900"/>
            <a:ext cx="5791924" cy="3073400"/>
          </a:xfrm>
          <a:prstGeom prst="rect">
            <a:avLst/>
          </a:prstGeom>
          <a:noFill/>
          <a:ln/>
        </p:spPr>
      </p:sp>
      <p:pic>
        <p:nvPicPr>
          <p:cNvPr id="33" name="Image 10"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3577997" y="3771900"/>
            <a:ext cx="5474384" cy="3073400"/>
          </a:xfrm>
          <a:prstGeom prst="rect">
            <a:avLst/>
          </a:prstGeom>
        </p:spPr>
      </p:pic>
      <p:sp>
        <p:nvSpPr>
          <p:cNvPr id="34" name="Shape 21"/>
          <p:cNvSpPr/>
          <p:nvPr/>
        </p:nvSpPr>
        <p:spPr>
          <a:xfrm>
            <a:off x="19357219" y="4546600"/>
            <a:ext cx="12702" cy="1524000"/>
          </a:xfrm>
          <a:prstGeom prst="rect">
            <a:avLst/>
          </a:prstGeom>
          <a:noFill/>
          <a:ln/>
        </p:spPr>
      </p:sp>
      <p:sp>
        <p:nvSpPr>
          <p:cNvPr id="35" name="Shape 22"/>
          <p:cNvSpPr/>
          <p:nvPr/>
        </p:nvSpPr>
        <p:spPr>
          <a:xfrm>
            <a:off x="19357219" y="4546600"/>
            <a:ext cx="12702" cy="1524000"/>
          </a:xfrm>
          <a:prstGeom prst="rect">
            <a:avLst/>
          </a:prstGeom>
          <a:noFill/>
          <a:ln/>
        </p:spPr>
      </p:sp>
      <p:sp>
        <p:nvSpPr>
          <p:cNvPr id="36" name="Shape 23"/>
          <p:cNvSpPr/>
          <p:nvPr/>
        </p:nvSpPr>
        <p:spPr>
          <a:xfrm>
            <a:off x="19357219" y="4546600"/>
            <a:ext cx="12702" cy="1524000"/>
          </a:xfrm>
          <a:prstGeom prst="rect">
            <a:avLst/>
          </a:prstGeom>
          <a:noFill/>
          <a:ln/>
        </p:spPr>
      </p:sp>
      <p:sp>
        <p:nvSpPr>
          <p:cNvPr id="37" name="Text 24"/>
          <p:cNvSpPr/>
          <p:nvPr/>
        </p:nvSpPr>
        <p:spPr>
          <a:xfrm>
            <a:off x="19357219" y="4546600"/>
            <a:ext cx="2730841" cy="965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Black Han Sans Regular" pitchFamily="34" charset="0"/>
                <a:ea typeface="Black Han Sans Regular" pitchFamily="34" charset="-122"/>
                <a:cs typeface="Black Han Sans Regular" pitchFamily="34" charset="-120"/>
              </a:rPr>
              <a:t>Lunaria</a:t>
            </a:r>
            <a:endParaRPr lang="en-US" sz="4800" dirty="0"/>
          </a:p>
        </p:txBody>
      </p:sp>
      <p:sp>
        <p:nvSpPr>
          <p:cNvPr id="38" name="Text 25"/>
          <p:cNvSpPr/>
          <p:nvPr/>
        </p:nvSpPr>
        <p:spPr>
          <a:xfrm>
            <a:off x="19357219" y="5461000"/>
            <a:ext cx="3996766"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Moon Priestess</a:t>
            </a:r>
            <a:endParaRPr lang="en-US" sz="32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solidFill>
          <a:srgbClr val="FFF4F2"/>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7629803" y="6540500"/>
            <a:ext cx="6757245" cy="71755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706513" y="7499325"/>
            <a:ext cx="4680535" cy="6216675"/>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0"/>
            <a:ext cx="7849581" cy="65405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0"/>
            <a:ext cx="4553519" cy="6242174"/>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46168" y="10414000"/>
            <a:ext cx="3970046" cy="3158356"/>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0411451" y="939800"/>
            <a:ext cx="3970046" cy="3158356"/>
          </a:xfrm>
          <a:prstGeom prst="rect">
            <a:avLst/>
          </a:prstGeom>
        </p:spPr>
      </p:pic>
      <p:sp>
        <p:nvSpPr>
          <p:cNvPr id="8" name="Shape 0"/>
          <p:cNvSpPr/>
          <p:nvPr/>
        </p:nvSpPr>
        <p:spPr>
          <a:xfrm>
            <a:off x="23370921" y="10515600"/>
            <a:ext cx="1016127" cy="3200400"/>
          </a:xfrm>
          <a:prstGeom prst="rect">
            <a:avLst/>
          </a:prstGeom>
          <a:noFill/>
          <a:ln/>
        </p:spPr>
      </p:sp>
      <p:pic>
        <p:nvPicPr>
          <p:cNvPr id="9" name="Image 6" descr=" ">    </p:cNvPr>
          <p:cNvPicPr>
            <a:picLocks noChangeAspect="1"/>
          </p:cNvPicPr>
          <p:nvPr/>
        </p:nvPicPr>
        <p:blipFill>
          <a:blip r:embed="rId13"/>
          <a:stretch>
            <a:fillRect/>
          </a:stretch>
        </p:blipFill>
        <p:spPr>
          <a:xfrm>
            <a:off x="23523340" y="10820400"/>
            <a:ext cx="711289" cy="2590800"/>
          </a:xfrm>
          <a:prstGeom prst="rect">
            <a:avLst/>
          </a:prstGeom>
        </p:spPr>
      </p:pic>
      <p:sp>
        <p:nvSpPr>
          <p:cNvPr id="10" name="Shape 1"/>
          <p:cNvSpPr/>
          <p:nvPr/>
        </p:nvSpPr>
        <p:spPr>
          <a:xfrm>
            <a:off x="787498" y="3124200"/>
            <a:ext cx="22812051" cy="8597900"/>
          </a:xfrm>
          <a:prstGeom prst="rect">
            <a:avLst/>
          </a:prstGeom>
          <a:noFill/>
          <a:ln/>
        </p:spPr>
      </p:sp>
      <p:pic>
        <p:nvPicPr>
          <p:cNvPr id="11" name="Image 7" descr=" ">    </p:cNvPr>
          <p:cNvPicPr>
            <a:picLocks noChangeAspect="1"/>
          </p:cNvPicPr>
          <p:nvPr/>
        </p:nvPicPr>
        <p:blipFill>
          <a:blip r:embed="rId14"/>
          <a:stretch>
            <a:fillRect/>
          </a:stretch>
        </p:blipFill>
        <p:spPr>
          <a:xfrm>
            <a:off x="10173972" y="3124200"/>
            <a:ext cx="5131441" cy="1549400"/>
          </a:xfrm>
          <a:prstGeom prst="rect">
            <a:avLst/>
          </a:prstGeom>
        </p:spPr>
      </p:pic>
      <p:sp>
        <p:nvSpPr>
          <p:cNvPr id="12" name="Shape 2"/>
          <p:cNvSpPr/>
          <p:nvPr/>
        </p:nvSpPr>
        <p:spPr>
          <a:xfrm>
            <a:off x="10732841" y="3054350"/>
            <a:ext cx="4572572" cy="1689100"/>
          </a:xfrm>
          <a:prstGeom prst="roundRect">
            <a:avLst>
              <a:gd name="adj" fmla="val 3248"/>
            </a:avLst>
          </a:prstGeom>
          <a:noFill/>
          <a:ln w="12700">
            <a:solidFill>
              <a:srgbClr val="4D4D4D"/>
            </a:solidFill>
            <a:prstDash val="solid"/>
          </a:ln>
        </p:spPr>
      </p:sp>
      <p:sp>
        <p:nvSpPr>
          <p:cNvPr id="13" name="Text 3"/>
          <p:cNvSpPr/>
          <p:nvPr/>
        </p:nvSpPr>
        <p:spPr>
          <a:xfrm>
            <a:off x="11444130" y="3206750"/>
            <a:ext cx="3810476" cy="7239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Black Han Sans Regular" pitchFamily="34" charset="0"/>
                <a:ea typeface="Black Han Sans Regular" pitchFamily="34" charset="-122"/>
                <a:cs typeface="Black Han Sans Regular" pitchFamily="34" charset="-120"/>
              </a:rPr>
              <a:t>Chloe Ng</a:t>
            </a:r>
            <a:endParaRPr lang="en-US" sz="3600" dirty="0"/>
          </a:p>
        </p:txBody>
      </p:sp>
      <p:sp>
        <p:nvSpPr>
          <p:cNvPr id="14" name="Text 4"/>
          <p:cNvSpPr/>
          <p:nvPr/>
        </p:nvSpPr>
        <p:spPr>
          <a:xfrm>
            <a:off x="11444130" y="3981450"/>
            <a:ext cx="3793541"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Mage</a:t>
            </a:r>
            <a:endParaRPr lang="en-US" sz="3200" dirty="0"/>
          </a:p>
        </p:txBody>
      </p:sp>
      <p:pic>
        <p:nvPicPr>
          <p:cNvPr id="15" name="Image 8"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173972" y="3340100"/>
            <a:ext cx="1117740" cy="1117600"/>
          </a:xfrm>
          <a:prstGeom prst="rect">
            <a:avLst/>
          </a:prstGeom>
        </p:spPr>
      </p:pic>
      <p:pic>
        <p:nvPicPr>
          <p:cNvPr id="16" name="Image 9" descr=" ">    </p:cNvPr>
          <p:cNvPicPr>
            <a:picLocks noChangeAspect="1"/>
          </p:cNvPicPr>
          <p:nvPr/>
        </p:nvPicPr>
        <p:blipFill>
          <a:blip r:embed="rId17"/>
          <a:stretch>
            <a:fillRect/>
          </a:stretch>
        </p:blipFill>
        <p:spPr>
          <a:xfrm>
            <a:off x="787498" y="5486400"/>
            <a:ext cx="5131441" cy="1549400"/>
          </a:xfrm>
          <a:prstGeom prst="rect">
            <a:avLst/>
          </a:prstGeom>
        </p:spPr>
      </p:pic>
      <p:sp>
        <p:nvSpPr>
          <p:cNvPr id="17" name="Shape 5"/>
          <p:cNvSpPr/>
          <p:nvPr/>
        </p:nvSpPr>
        <p:spPr>
          <a:xfrm>
            <a:off x="1346368" y="5416550"/>
            <a:ext cx="4572572" cy="1689100"/>
          </a:xfrm>
          <a:prstGeom prst="roundRect">
            <a:avLst>
              <a:gd name="adj" fmla="val 3248"/>
            </a:avLst>
          </a:prstGeom>
          <a:noFill/>
          <a:ln w="12700">
            <a:solidFill>
              <a:srgbClr val="4D4D4D"/>
            </a:solidFill>
            <a:prstDash val="solid"/>
          </a:ln>
        </p:spPr>
      </p:sp>
      <p:sp>
        <p:nvSpPr>
          <p:cNvPr id="18" name="Text 6"/>
          <p:cNvSpPr/>
          <p:nvPr/>
        </p:nvSpPr>
        <p:spPr>
          <a:xfrm>
            <a:off x="2057657" y="5568950"/>
            <a:ext cx="3810476" cy="7239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Black Han Sans Regular" pitchFamily="34" charset="0"/>
                <a:ea typeface="Black Han Sans Regular" pitchFamily="34" charset="-122"/>
                <a:cs typeface="Black Han Sans Regular" pitchFamily="34" charset="-120"/>
              </a:rPr>
              <a:t>Valtorin</a:t>
            </a:r>
            <a:endParaRPr lang="en-US" sz="3600" dirty="0"/>
          </a:p>
        </p:txBody>
      </p:sp>
      <p:sp>
        <p:nvSpPr>
          <p:cNvPr id="19" name="Text 7"/>
          <p:cNvSpPr/>
          <p:nvPr/>
        </p:nvSpPr>
        <p:spPr>
          <a:xfrm>
            <a:off x="2057657" y="6343650"/>
            <a:ext cx="3793541"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Assassin</a:t>
            </a:r>
            <a:endParaRPr lang="en-US" sz="3200" dirty="0"/>
          </a:p>
        </p:txBody>
      </p:sp>
      <p:pic>
        <p:nvPicPr>
          <p:cNvPr id="20" name="Image 10"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787498" y="5702300"/>
            <a:ext cx="1117740" cy="1117600"/>
          </a:xfrm>
          <a:prstGeom prst="rect">
            <a:avLst/>
          </a:prstGeom>
        </p:spPr>
      </p:pic>
      <p:pic>
        <p:nvPicPr>
          <p:cNvPr id="21" name="Image 11" descr=" ">    </p:cNvPr>
          <p:cNvPicPr>
            <a:picLocks noChangeAspect="1"/>
          </p:cNvPicPr>
          <p:nvPr/>
        </p:nvPicPr>
        <p:blipFill>
          <a:blip r:embed="rId20"/>
          <a:stretch>
            <a:fillRect/>
          </a:stretch>
        </p:blipFill>
        <p:spPr>
          <a:xfrm>
            <a:off x="787498" y="7848600"/>
            <a:ext cx="5131441" cy="1549400"/>
          </a:xfrm>
          <a:prstGeom prst="rect">
            <a:avLst/>
          </a:prstGeom>
        </p:spPr>
      </p:pic>
      <p:sp>
        <p:nvSpPr>
          <p:cNvPr id="22" name="Shape 8"/>
          <p:cNvSpPr/>
          <p:nvPr/>
        </p:nvSpPr>
        <p:spPr>
          <a:xfrm>
            <a:off x="1346368" y="7778750"/>
            <a:ext cx="4572572" cy="1689100"/>
          </a:xfrm>
          <a:prstGeom prst="roundRect">
            <a:avLst>
              <a:gd name="adj" fmla="val 3248"/>
            </a:avLst>
          </a:prstGeom>
          <a:noFill/>
          <a:ln w="12700">
            <a:solidFill>
              <a:srgbClr val="4D4D4D"/>
            </a:solidFill>
            <a:prstDash val="solid"/>
          </a:ln>
        </p:spPr>
      </p:sp>
      <p:sp>
        <p:nvSpPr>
          <p:cNvPr id="23" name="Text 9"/>
          <p:cNvSpPr/>
          <p:nvPr/>
        </p:nvSpPr>
        <p:spPr>
          <a:xfrm>
            <a:off x="2057657" y="7931150"/>
            <a:ext cx="3810476" cy="7239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Black Han Sans Regular" pitchFamily="34" charset="0"/>
                <a:ea typeface="Black Han Sans Regular" pitchFamily="34" charset="-122"/>
                <a:cs typeface="Black Han Sans Regular" pitchFamily="34" charset="-120"/>
              </a:rPr>
              <a:t>Lyrisa</a:t>
            </a:r>
            <a:endParaRPr lang="en-US" sz="3600" dirty="0"/>
          </a:p>
        </p:txBody>
      </p:sp>
      <p:sp>
        <p:nvSpPr>
          <p:cNvPr id="24" name="Text 10"/>
          <p:cNvSpPr/>
          <p:nvPr/>
        </p:nvSpPr>
        <p:spPr>
          <a:xfrm>
            <a:off x="2057657" y="8705850"/>
            <a:ext cx="3793541"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Dreamer</a:t>
            </a:r>
            <a:endParaRPr lang="en-US" sz="3200" dirty="0"/>
          </a:p>
        </p:txBody>
      </p:sp>
      <p:pic>
        <p:nvPicPr>
          <p:cNvPr id="25" name="Image 12" descr=" ">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787498" y="8064500"/>
            <a:ext cx="1117740" cy="1117600"/>
          </a:xfrm>
          <a:prstGeom prst="rect">
            <a:avLst/>
          </a:prstGeom>
        </p:spPr>
      </p:pic>
      <p:pic>
        <p:nvPicPr>
          <p:cNvPr id="26" name="Image 13" descr=" ">    </p:cNvPr>
          <p:cNvPicPr>
            <a:picLocks noChangeAspect="1"/>
          </p:cNvPicPr>
          <p:nvPr/>
        </p:nvPicPr>
        <p:blipFill>
          <a:blip r:embed="rId23"/>
          <a:stretch>
            <a:fillRect/>
          </a:stretch>
        </p:blipFill>
        <p:spPr>
          <a:xfrm>
            <a:off x="6681035" y="7848600"/>
            <a:ext cx="5131441" cy="1549400"/>
          </a:xfrm>
          <a:prstGeom prst="rect">
            <a:avLst/>
          </a:prstGeom>
        </p:spPr>
      </p:pic>
      <p:sp>
        <p:nvSpPr>
          <p:cNvPr id="27" name="Shape 11"/>
          <p:cNvSpPr/>
          <p:nvPr/>
        </p:nvSpPr>
        <p:spPr>
          <a:xfrm>
            <a:off x="7239905" y="7778750"/>
            <a:ext cx="4572572" cy="1689100"/>
          </a:xfrm>
          <a:prstGeom prst="roundRect">
            <a:avLst>
              <a:gd name="adj" fmla="val 3248"/>
            </a:avLst>
          </a:prstGeom>
          <a:noFill/>
          <a:ln w="12700">
            <a:solidFill>
              <a:srgbClr val="4D4D4D"/>
            </a:solidFill>
            <a:prstDash val="solid"/>
          </a:ln>
        </p:spPr>
      </p:sp>
      <p:sp>
        <p:nvSpPr>
          <p:cNvPr id="28" name="Text 12"/>
          <p:cNvSpPr/>
          <p:nvPr/>
        </p:nvSpPr>
        <p:spPr>
          <a:xfrm>
            <a:off x="7951194" y="7931150"/>
            <a:ext cx="3810476" cy="7239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Black Han Sans Regular" pitchFamily="34" charset="0"/>
                <a:ea typeface="Black Han Sans Regular" pitchFamily="34" charset="-122"/>
                <a:cs typeface="Black Han Sans Regular" pitchFamily="34" charset="-120"/>
              </a:rPr>
              <a:t>Lucian</a:t>
            </a:r>
            <a:endParaRPr lang="en-US" sz="3600" dirty="0"/>
          </a:p>
        </p:txBody>
      </p:sp>
      <p:sp>
        <p:nvSpPr>
          <p:cNvPr id="29" name="Text 13"/>
          <p:cNvSpPr/>
          <p:nvPr/>
        </p:nvSpPr>
        <p:spPr>
          <a:xfrm>
            <a:off x="7951194" y="8705850"/>
            <a:ext cx="3793541"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Conjurer</a:t>
            </a:r>
            <a:endParaRPr lang="en-US" sz="3200" dirty="0"/>
          </a:p>
        </p:txBody>
      </p:sp>
      <p:pic>
        <p:nvPicPr>
          <p:cNvPr id="30" name="Image 14" descr=" ">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6681035" y="8064500"/>
            <a:ext cx="1117740" cy="1117600"/>
          </a:xfrm>
          <a:prstGeom prst="rect">
            <a:avLst/>
          </a:prstGeom>
        </p:spPr>
      </p:pic>
      <p:pic>
        <p:nvPicPr>
          <p:cNvPr id="31" name="Image 15" descr=" ">    </p:cNvPr>
          <p:cNvPicPr>
            <a:picLocks noChangeAspect="1"/>
          </p:cNvPicPr>
          <p:nvPr/>
        </p:nvPicPr>
        <p:blipFill>
          <a:blip r:embed="rId26"/>
          <a:stretch>
            <a:fillRect/>
          </a:stretch>
        </p:blipFill>
        <p:spPr>
          <a:xfrm>
            <a:off x="6681035" y="10210800"/>
            <a:ext cx="5131441" cy="1549400"/>
          </a:xfrm>
          <a:prstGeom prst="rect">
            <a:avLst/>
          </a:prstGeom>
        </p:spPr>
      </p:pic>
      <p:sp>
        <p:nvSpPr>
          <p:cNvPr id="32" name="Shape 14"/>
          <p:cNvSpPr/>
          <p:nvPr/>
        </p:nvSpPr>
        <p:spPr>
          <a:xfrm>
            <a:off x="7239905" y="10140950"/>
            <a:ext cx="4572572" cy="1689100"/>
          </a:xfrm>
          <a:prstGeom prst="roundRect">
            <a:avLst>
              <a:gd name="adj" fmla="val 3248"/>
            </a:avLst>
          </a:prstGeom>
          <a:noFill/>
          <a:ln w="12700">
            <a:solidFill>
              <a:srgbClr val="4D4D4D"/>
            </a:solidFill>
            <a:prstDash val="solid"/>
          </a:ln>
        </p:spPr>
      </p:sp>
      <p:sp>
        <p:nvSpPr>
          <p:cNvPr id="33" name="Text 15"/>
          <p:cNvSpPr/>
          <p:nvPr/>
        </p:nvSpPr>
        <p:spPr>
          <a:xfrm>
            <a:off x="7951194" y="10293350"/>
            <a:ext cx="3810476" cy="7239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Black Han Sans Regular" pitchFamily="34" charset="0"/>
                <a:ea typeface="Black Han Sans Regular" pitchFamily="34" charset="-122"/>
                <a:cs typeface="Black Han Sans Regular" pitchFamily="34" charset="-120"/>
              </a:rPr>
              <a:t>Cedric</a:t>
            </a:r>
            <a:endParaRPr lang="en-US" sz="3600" dirty="0"/>
          </a:p>
        </p:txBody>
      </p:sp>
      <p:sp>
        <p:nvSpPr>
          <p:cNvPr id="34" name="Text 16"/>
          <p:cNvSpPr/>
          <p:nvPr/>
        </p:nvSpPr>
        <p:spPr>
          <a:xfrm>
            <a:off x="7951194" y="11068050"/>
            <a:ext cx="3793541"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Timekeeper</a:t>
            </a:r>
            <a:endParaRPr lang="en-US" sz="3200" dirty="0"/>
          </a:p>
        </p:txBody>
      </p:sp>
      <p:pic>
        <p:nvPicPr>
          <p:cNvPr id="35" name="Image 16" descr=" ">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6681035" y="10426700"/>
            <a:ext cx="1117740" cy="1117600"/>
          </a:xfrm>
          <a:prstGeom prst="rect">
            <a:avLst/>
          </a:prstGeom>
        </p:spPr>
      </p:pic>
      <p:pic>
        <p:nvPicPr>
          <p:cNvPr id="36" name="Image 17" descr=" ">    </p:cNvPr>
          <p:cNvPicPr>
            <a:picLocks noChangeAspect="1"/>
          </p:cNvPicPr>
          <p:nvPr/>
        </p:nvPicPr>
        <p:blipFill>
          <a:blip r:embed="rId29"/>
          <a:stretch>
            <a:fillRect/>
          </a:stretch>
        </p:blipFill>
        <p:spPr>
          <a:xfrm>
            <a:off x="12574572" y="7848600"/>
            <a:ext cx="5131441" cy="1549400"/>
          </a:xfrm>
          <a:prstGeom prst="rect">
            <a:avLst/>
          </a:prstGeom>
        </p:spPr>
      </p:pic>
      <p:sp>
        <p:nvSpPr>
          <p:cNvPr id="37" name="Shape 17"/>
          <p:cNvSpPr/>
          <p:nvPr/>
        </p:nvSpPr>
        <p:spPr>
          <a:xfrm>
            <a:off x="13133441" y="7778750"/>
            <a:ext cx="4572572" cy="1689100"/>
          </a:xfrm>
          <a:prstGeom prst="roundRect">
            <a:avLst>
              <a:gd name="adj" fmla="val 3248"/>
            </a:avLst>
          </a:prstGeom>
          <a:noFill/>
          <a:ln w="12700">
            <a:solidFill>
              <a:srgbClr val="4D4D4D"/>
            </a:solidFill>
            <a:prstDash val="solid"/>
          </a:ln>
        </p:spPr>
      </p:sp>
      <p:sp>
        <p:nvSpPr>
          <p:cNvPr id="38" name="Text 18"/>
          <p:cNvSpPr/>
          <p:nvPr/>
        </p:nvSpPr>
        <p:spPr>
          <a:xfrm>
            <a:off x="13844730" y="7931150"/>
            <a:ext cx="3810476" cy="7239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Black Han Sans Regular" pitchFamily="34" charset="0"/>
                <a:ea typeface="Black Han Sans Regular" pitchFamily="34" charset="-122"/>
                <a:cs typeface="Black Han Sans Regular" pitchFamily="34" charset="-120"/>
              </a:rPr>
              <a:t>Elvina</a:t>
            </a:r>
            <a:endParaRPr lang="en-US" sz="3600" dirty="0"/>
          </a:p>
        </p:txBody>
      </p:sp>
      <p:sp>
        <p:nvSpPr>
          <p:cNvPr id="39" name="Text 19"/>
          <p:cNvSpPr/>
          <p:nvPr/>
        </p:nvSpPr>
        <p:spPr>
          <a:xfrm>
            <a:off x="13844730" y="8705850"/>
            <a:ext cx="3793541"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Oracle</a:t>
            </a:r>
            <a:endParaRPr lang="en-US" sz="3200" dirty="0"/>
          </a:p>
        </p:txBody>
      </p:sp>
      <p:pic>
        <p:nvPicPr>
          <p:cNvPr id="40" name="Image 18" descr=" ">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12574572" y="8064500"/>
            <a:ext cx="1117740" cy="1117600"/>
          </a:xfrm>
          <a:prstGeom prst="rect">
            <a:avLst/>
          </a:prstGeom>
        </p:spPr>
      </p:pic>
      <p:pic>
        <p:nvPicPr>
          <p:cNvPr id="41" name="Image 19" descr=" ">    </p:cNvPr>
          <p:cNvPicPr>
            <a:picLocks noChangeAspect="1"/>
          </p:cNvPicPr>
          <p:nvPr/>
        </p:nvPicPr>
        <p:blipFill>
          <a:blip r:embed="rId32"/>
          <a:stretch>
            <a:fillRect/>
          </a:stretch>
        </p:blipFill>
        <p:spPr>
          <a:xfrm>
            <a:off x="12574572" y="10210800"/>
            <a:ext cx="5131441" cy="1549400"/>
          </a:xfrm>
          <a:prstGeom prst="rect">
            <a:avLst/>
          </a:prstGeom>
        </p:spPr>
      </p:pic>
      <p:sp>
        <p:nvSpPr>
          <p:cNvPr id="42" name="Shape 20"/>
          <p:cNvSpPr/>
          <p:nvPr/>
        </p:nvSpPr>
        <p:spPr>
          <a:xfrm>
            <a:off x="13133441" y="10140950"/>
            <a:ext cx="4572572" cy="1689100"/>
          </a:xfrm>
          <a:prstGeom prst="roundRect">
            <a:avLst>
              <a:gd name="adj" fmla="val 3248"/>
            </a:avLst>
          </a:prstGeom>
          <a:noFill/>
          <a:ln w="12700">
            <a:solidFill>
              <a:srgbClr val="4D4D4D"/>
            </a:solidFill>
            <a:prstDash val="solid"/>
          </a:ln>
        </p:spPr>
      </p:sp>
      <p:sp>
        <p:nvSpPr>
          <p:cNvPr id="43" name="Text 21"/>
          <p:cNvSpPr/>
          <p:nvPr/>
        </p:nvSpPr>
        <p:spPr>
          <a:xfrm>
            <a:off x="13844730" y="10293350"/>
            <a:ext cx="3810476" cy="7239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Black Han Sans Regular" pitchFamily="34" charset="0"/>
                <a:ea typeface="Black Han Sans Regular" pitchFamily="34" charset="-122"/>
                <a:cs typeface="Black Han Sans Regular" pitchFamily="34" charset="-120"/>
              </a:rPr>
              <a:t>Seraphina</a:t>
            </a:r>
            <a:endParaRPr lang="en-US" sz="3600" dirty="0"/>
          </a:p>
        </p:txBody>
      </p:sp>
      <p:sp>
        <p:nvSpPr>
          <p:cNvPr id="44" name="Text 22"/>
          <p:cNvSpPr/>
          <p:nvPr/>
        </p:nvSpPr>
        <p:spPr>
          <a:xfrm>
            <a:off x="13844730" y="11068050"/>
            <a:ext cx="3793541"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Lightbringer</a:t>
            </a:r>
            <a:endParaRPr lang="en-US" sz="3200" dirty="0"/>
          </a:p>
        </p:txBody>
      </p:sp>
      <p:pic>
        <p:nvPicPr>
          <p:cNvPr id="45" name="Image 20" descr=" ">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12574572" y="10426700"/>
            <a:ext cx="1117740" cy="1117600"/>
          </a:xfrm>
          <a:prstGeom prst="rect">
            <a:avLst/>
          </a:prstGeom>
        </p:spPr>
      </p:pic>
      <p:pic>
        <p:nvPicPr>
          <p:cNvPr id="46" name="Image 21" descr=" ">    </p:cNvPr>
          <p:cNvPicPr>
            <a:picLocks noChangeAspect="1"/>
          </p:cNvPicPr>
          <p:nvPr/>
        </p:nvPicPr>
        <p:blipFill>
          <a:blip r:embed="rId35"/>
          <a:stretch>
            <a:fillRect/>
          </a:stretch>
        </p:blipFill>
        <p:spPr>
          <a:xfrm>
            <a:off x="18468108" y="7848600"/>
            <a:ext cx="5131441" cy="1549400"/>
          </a:xfrm>
          <a:prstGeom prst="rect">
            <a:avLst/>
          </a:prstGeom>
        </p:spPr>
      </p:pic>
      <p:sp>
        <p:nvSpPr>
          <p:cNvPr id="47" name="Shape 23"/>
          <p:cNvSpPr/>
          <p:nvPr/>
        </p:nvSpPr>
        <p:spPr>
          <a:xfrm>
            <a:off x="19026978" y="7778750"/>
            <a:ext cx="4572572" cy="1689100"/>
          </a:xfrm>
          <a:prstGeom prst="roundRect">
            <a:avLst>
              <a:gd name="adj" fmla="val 3248"/>
            </a:avLst>
          </a:prstGeom>
          <a:noFill/>
          <a:ln w="12700">
            <a:solidFill>
              <a:srgbClr val="4D4D4D"/>
            </a:solidFill>
            <a:prstDash val="solid"/>
          </a:ln>
        </p:spPr>
      </p:sp>
      <p:sp>
        <p:nvSpPr>
          <p:cNvPr id="48" name="Text 24"/>
          <p:cNvSpPr/>
          <p:nvPr/>
        </p:nvSpPr>
        <p:spPr>
          <a:xfrm>
            <a:off x="19738267" y="7931150"/>
            <a:ext cx="3810476" cy="7239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Black Han Sans Regular" pitchFamily="34" charset="0"/>
                <a:ea typeface="Black Han Sans Regular" pitchFamily="34" charset="-122"/>
                <a:cs typeface="Black Han Sans Regular" pitchFamily="34" charset="-120"/>
              </a:rPr>
              <a:t>Kaelen</a:t>
            </a:r>
            <a:endParaRPr lang="en-US" sz="3600" dirty="0"/>
          </a:p>
        </p:txBody>
      </p:sp>
      <p:sp>
        <p:nvSpPr>
          <p:cNvPr id="49" name="Text 25"/>
          <p:cNvSpPr/>
          <p:nvPr/>
        </p:nvSpPr>
        <p:spPr>
          <a:xfrm>
            <a:off x="19738267" y="8705850"/>
            <a:ext cx="3793541"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Sentinel</a:t>
            </a:r>
            <a:endParaRPr lang="en-US" sz="3200" dirty="0"/>
          </a:p>
        </p:txBody>
      </p:sp>
      <p:pic>
        <p:nvPicPr>
          <p:cNvPr id="50" name="Image 22" descr=" ">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18468108" y="8064500"/>
            <a:ext cx="1117740" cy="1117600"/>
          </a:xfrm>
          <a:prstGeom prst="rect">
            <a:avLst/>
          </a:prstGeom>
        </p:spPr>
      </p:pic>
      <p:pic>
        <p:nvPicPr>
          <p:cNvPr id="51" name="Image 23" descr=" ">    </p:cNvPr>
          <p:cNvPicPr>
            <a:picLocks noChangeAspect="1"/>
          </p:cNvPicPr>
          <p:nvPr/>
        </p:nvPicPr>
        <p:blipFill>
          <a:blip r:embed="rId38"/>
          <a:stretch>
            <a:fillRect/>
          </a:stretch>
        </p:blipFill>
        <p:spPr>
          <a:xfrm>
            <a:off x="6681035" y="5486400"/>
            <a:ext cx="5131441" cy="1549400"/>
          </a:xfrm>
          <a:prstGeom prst="rect">
            <a:avLst/>
          </a:prstGeom>
        </p:spPr>
      </p:pic>
      <p:sp>
        <p:nvSpPr>
          <p:cNvPr id="52" name="Shape 26"/>
          <p:cNvSpPr/>
          <p:nvPr/>
        </p:nvSpPr>
        <p:spPr>
          <a:xfrm>
            <a:off x="7239905" y="5416550"/>
            <a:ext cx="4572572" cy="1689100"/>
          </a:xfrm>
          <a:prstGeom prst="roundRect">
            <a:avLst>
              <a:gd name="adj" fmla="val 3248"/>
            </a:avLst>
          </a:prstGeom>
          <a:noFill/>
          <a:ln w="12700">
            <a:solidFill>
              <a:srgbClr val="4D4D4D"/>
            </a:solidFill>
            <a:prstDash val="solid"/>
          </a:ln>
        </p:spPr>
      </p:sp>
      <p:sp>
        <p:nvSpPr>
          <p:cNvPr id="53" name="Text 27"/>
          <p:cNvSpPr/>
          <p:nvPr/>
        </p:nvSpPr>
        <p:spPr>
          <a:xfrm>
            <a:off x="7951194" y="5568950"/>
            <a:ext cx="3810476" cy="7239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Black Han Sans Regular" pitchFamily="34" charset="0"/>
                <a:ea typeface="Black Han Sans Regular" pitchFamily="34" charset="-122"/>
                <a:cs typeface="Black Han Sans Regular" pitchFamily="34" charset="-120"/>
              </a:rPr>
              <a:t>Aurielle</a:t>
            </a:r>
            <a:endParaRPr lang="en-US" sz="3600" dirty="0"/>
          </a:p>
        </p:txBody>
      </p:sp>
      <p:sp>
        <p:nvSpPr>
          <p:cNvPr id="54" name="Text 28"/>
          <p:cNvSpPr/>
          <p:nvPr/>
        </p:nvSpPr>
        <p:spPr>
          <a:xfrm>
            <a:off x="7951194" y="6343650"/>
            <a:ext cx="3793541"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Priestess</a:t>
            </a:r>
            <a:endParaRPr lang="en-US" sz="3200" dirty="0"/>
          </a:p>
        </p:txBody>
      </p:sp>
      <p:pic>
        <p:nvPicPr>
          <p:cNvPr id="55" name="Image 24" descr=" ">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6681035" y="5702300"/>
            <a:ext cx="1117740" cy="1117600"/>
          </a:xfrm>
          <a:prstGeom prst="rect">
            <a:avLst/>
          </a:prstGeom>
        </p:spPr>
      </p:pic>
      <p:pic>
        <p:nvPicPr>
          <p:cNvPr id="56" name="Image 25" descr=" ">    </p:cNvPr>
          <p:cNvPicPr>
            <a:picLocks noChangeAspect="1"/>
          </p:cNvPicPr>
          <p:nvPr/>
        </p:nvPicPr>
        <p:blipFill>
          <a:blip r:embed="rId41"/>
          <a:stretch>
            <a:fillRect/>
          </a:stretch>
        </p:blipFill>
        <p:spPr>
          <a:xfrm>
            <a:off x="18468108" y="5486400"/>
            <a:ext cx="5131441" cy="1549400"/>
          </a:xfrm>
          <a:prstGeom prst="rect">
            <a:avLst/>
          </a:prstGeom>
        </p:spPr>
      </p:pic>
      <p:sp>
        <p:nvSpPr>
          <p:cNvPr id="57" name="Shape 29"/>
          <p:cNvSpPr/>
          <p:nvPr/>
        </p:nvSpPr>
        <p:spPr>
          <a:xfrm>
            <a:off x="19026978" y="5416550"/>
            <a:ext cx="4572572" cy="1689100"/>
          </a:xfrm>
          <a:prstGeom prst="roundRect">
            <a:avLst>
              <a:gd name="adj" fmla="val 3248"/>
            </a:avLst>
          </a:prstGeom>
          <a:noFill/>
          <a:ln w="12700">
            <a:solidFill>
              <a:srgbClr val="4D4D4D"/>
            </a:solidFill>
            <a:prstDash val="solid"/>
          </a:ln>
        </p:spPr>
      </p:sp>
      <p:sp>
        <p:nvSpPr>
          <p:cNvPr id="58" name="Text 30"/>
          <p:cNvSpPr/>
          <p:nvPr/>
        </p:nvSpPr>
        <p:spPr>
          <a:xfrm>
            <a:off x="19738267" y="5568950"/>
            <a:ext cx="3810476" cy="7239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Black Han Sans Regular" pitchFamily="34" charset="0"/>
                <a:ea typeface="Black Han Sans Regular" pitchFamily="34" charset="-122"/>
                <a:cs typeface="Black Han Sans Regular" pitchFamily="34" charset="-120"/>
              </a:rPr>
              <a:t>Dariana</a:t>
            </a:r>
            <a:endParaRPr lang="en-US" sz="3600" dirty="0"/>
          </a:p>
        </p:txBody>
      </p:sp>
      <p:sp>
        <p:nvSpPr>
          <p:cNvPr id="59" name="Text 31"/>
          <p:cNvSpPr/>
          <p:nvPr/>
        </p:nvSpPr>
        <p:spPr>
          <a:xfrm>
            <a:off x="19738267" y="6343650"/>
            <a:ext cx="3793541"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Shaman</a:t>
            </a:r>
            <a:endParaRPr lang="en-US" sz="3200" dirty="0"/>
          </a:p>
        </p:txBody>
      </p:sp>
      <p:pic>
        <p:nvPicPr>
          <p:cNvPr id="60" name="Image 26" descr=" ">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18468108" y="5702300"/>
            <a:ext cx="1117740" cy="1117600"/>
          </a:xfrm>
          <a:prstGeom prst="rect">
            <a:avLst/>
          </a:prstGeom>
        </p:spPr>
      </p:pic>
      <p:pic>
        <p:nvPicPr>
          <p:cNvPr id="61" name="Image 27" descr=" ">    </p:cNvPr>
          <p:cNvPicPr>
            <a:picLocks noChangeAspect="1"/>
          </p:cNvPicPr>
          <p:nvPr/>
        </p:nvPicPr>
        <p:blipFill>
          <a:blip r:embed="rId44"/>
          <a:stretch>
            <a:fillRect/>
          </a:stretch>
        </p:blipFill>
        <p:spPr>
          <a:xfrm>
            <a:off x="12574572" y="5486400"/>
            <a:ext cx="5131441" cy="1549400"/>
          </a:xfrm>
          <a:prstGeom prst="rect">
            <a:avLst/>
          </a:prstGeom>
        </p:spPr>
      </p:pic>
      <p:sp>
        <p:nvSpPr>
          <p:cNvPr id="62" name="Shape 32"/>
          <p:cNvSpPr/>
          <p:nvPr/>
        </p:nvSpPr>
        <p:spPr>
          <a:xfrm>
            <a:off x="13133441" y="5416550"/>
            <a:ext cx="4572572" cy="1689100"/>
          </a:xfrm>
          <a:prstGeom prst="roundRect">
            <a:avLst>
              <a:gd name="adj" fmla="val 3248"/>
            </a:avLst>
          </a:prstGeom>
          <a:noFill/>
          <a:ln w="12700">
            <a:solidFill>
              <a:srgbClr val="4D4D4D"/>
            </a:solidFill>
            <a:prstDash val="solid"/>
          </a:ln>
        </p:spPr>
      </p:sp>
      <p:sp>
        <p:nvSpPr>
          <p:cNvPr id="63" name="Text 33"/>
          <p:cNvSpPr/>
          <p:nvPr/>
        </p:nvSpPr>
        <p:spPr>
          <a:xfrm>
            <a:off x="13844730" y="5568950"/>
            <a:ext cx="3810476" cy="7239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Black Han Sans Regular" pitchFamily="34" charset="0"/>
                <a:ea typeface="Black Han Sans Regular" pitchFamily="34" charset="-122"/>
                <a:cs typeface="Black Han Sans Regular" pitchFamily="34" charset="-120"/>
              </a:rPr>
              <a:t>Theronis</a:t>
            </a:r>
            <a:endParaRPr lang="en-US" sz="3600" dirty="0"/>
          </a:p>
        </p:txBody>
      </p:sp>
      <p:sp>
        <p:nvSpPr>
          <p:cNvPr id="64" name="Text 34"/>
          <p:cNvSpPr/>
          <p:nvPr/>
        </p:nvSpPr>
        <p:spPr>
          <a:xfrm>
            <a:off x="13844730" y="6343650"/>
            <a:ext cx="3793541"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Warrior</a:t>
            </a:r>
            <a:endParaRPr lang="en-US" sz="3200" dirty="0"/>
          </a:p>
        </p:txBody>
      </p:sp>
      <p:pic>
        <p:nvPicPr>
          <p:cNvPr id="65" name="Image 28" descr=" ">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12574572" y="5702300"/>
            <a:ext cx="1117740" cy="1117600"/>
          </a:xfrm>
          <a:prstGeom prst="rect">
            <a:avLst/>
          </a:prstGeom>
        </p:spPr>
      </p:pic>
      <p:pic>
        <p:nvPicPr>
          <p:cNvPr id="66" name="Image 29" descr=" ">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3353219" y="5067300"/>
            <a:ext cx="17680610" cy="12700"/>
          </a:xfrm>
          <a:prstGeom prst="rect">
            <a:avLst/>
          </a:prstGeom>
        </p:spPr>
      </p:pic>
      <p:pic>
        <p:nvPicPr>
          <p:cNvPr id="67" name="Image 30" descr=" ">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13006426" y="4673600"/>
            <a:ext cx="12702" cy="406400"/>
          </a:xfrm>
          <a:prstGeom prst="rect">
            <a:avLst/>
          </a:prstGeom>
        </p:spPr>
      </p:pic>
      <p:pic>
        <p:nvPicPr>
          <p:cNvPr id="68" name="Image 31" descr=" ">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3353219" y="5080000"/>
            <a:ext cx="12702" cy="419100"/>
          </a:xfrm>
          <a:prstGeom prst="rect">
            <a:avLst/>
          </a:prstGeom>
        </p:spPr>
      </p:pic>
      <p:pic>
        <p:nvPicPr>
          <p:cNvPr id="69" name="Image 32" descr=" ">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9513489" y="5080000"/>
            <a:ext cx="12702" cy="419100"/>
          </a:xfrm>
          <a:prstGeom prst="rect">
            <a:avLst/>
          </a:prstGeom>
        </p:spPr>
      </p:pic>
      <p:pic>
        <p:nvPicPr>
          <p:cNvPr id="70" name="Image 33" descr=" ">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15407026" y="5080000"/>
            <a:ext cx="12702" cy="419100"/>
          </a:xfrm>
          <a:prstGeom prst="rect">
            <a:avLst/>
          </a:prstGeom>
        </p:spPr>
      </p:pic>
      <p:pic>
        <p:nvPicPr>
          <p:cNvPr id="71" name="Image 34" descr=" ">    </p:cNvPr>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21021127" y="5080000"/>
            <a:ext cx="12702" cy="419100"/>
          </a:xfrm>
          <a:prstGeom prst="rect">
            <a:avLst/>
          </a:prstGeom>
        </p:spPr>
      </p:pic>
      <p:pic>
        <p:nvPicPr>
          <p:cNvPr id="72" name="Image 35" descr=" ">    </p:cNvPr>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3353219" y="7035800"/>
            <a:ext cx="12702" cy="812800"/>
          </a:xfrm>
          <a:prstGeom prst="rect">
            <a:avLst/>
          </a:prstGeom>
        </p:spPr>
      </p:pic>
      <p:pic>
        <p:nvPicPr>
          <p:cNvPr id="73" name="Image 36" descr=" ">    </p:cNvPr>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9513489" y="7035800"/>
            <a:ext cx="12702" cy="812800"/>
          </a:xfrm>
          <a:prstGeom prst="rect">
            <a:avLst/>
          </a:prstGeom>
        </p:spPr>
      </p:pic>
      <p:pic>
        <p:nvPicPr>
          <p:cNvPr id="74" name="Image 37" descr=" ">    </p:cNvPr>
          <p:cNvPicPr>
            <a:picLocks noChangeAspect="1"/>
          </p:cNvPicPr>
          <p:nvPr/>
        </p:nvPicPr>
        <p:blipFill>
          <a:blip r:embed="rId63">
            <a:extLst>
              <a:ext uri="{96DAC541-7B7A-43D3-8B79-37D633B846F1}">
                <asvg:svgBlip xmlns:asvg="http://schemas.microsoft.com/office/drawing/2016/SVG/main" r:embed="rId64"/>
              </a:ext>
            </a:extLst>
          </a:blip>
          <a:stretch>
            <a:fillRect/>
          </a:stretch>
        </p:blipFill>
        <p:spPr>
          <a:xfrm>
            <a:off x="15407026" y="7035800"/>
            <a:ext cx="12702" cy="812800"/>
          </a:xfrm>
          <a:prstGeom prst="rect">
            <a:avLst/>
          </a:prstGeom>
        </p:spPr>
      </p:pic>
      <p:pic>
        <p:nvPicPr>
          <p:cNvPr id="75" name="Image 38" descr=" ">    </p:cNvPr>
          <p:cNvPicPr>
            <a:picLocks noChangeAspect="1"/>
          </p:cNvPicPr>
          <p:nvPr/>
        </p:nvPicPr>
        <p:blipFill>
          <a:blip r:embed="rId65">
            <a:extLst>
              <a:ext uri="{96DAC541-7B7A-43D3-8B79-37D633B846F1}">
                <asvg:svgBlip xmlns:asvg="http://schemas.microsoft.com/office/drawing/2016/SVG/main" r:embed="rId66"/>
              </a:ext>
            </a:extLst>
          </a:blip>
          <a:stretch>
            <a:fillRect/>
          </a:stretch>
        </p:blipFill>
        <p:spPr>
          <a:xfrm>
            <a:off x="21021127" y="7035800"/>
            <a:ext cx="12702" cy="812800"/>
          </a:xfrm>
          <a:prstGeom prst="rect">
            <a:avLst/>
          </a:prstGeom>
        </p:spPr>
      </p:pic>
      <p:pic>
        <p:nvPicPr>
          <p:cNvPr id="76" name="Image 39" descr=" ">    </p:cNvPr>
          <p:cNvPicPr>
            <a:picLocks noChangeAspect="1"/>
          </p:cNvPicPr>
          <p:nvPr/>
        </p:nvPicPr>
        <p:blipFill>
          <a:blip r:embed="rId67">
            <a:extLst>
              <a:ext uri="{96DAC541-7B7A-43D3-8B79-37D633B846F1}">
                <asvg:svgBlip xmlns:asvg="http://schemas.microsoft.com/office/drawing/2016/SVG/main" r:embed="rId68"/>
              </a:ext>
            </a:extLst>
          </a:blip>
          <a:stretch>
            <a:fillRect/>
          </a:stretch>
        </p:blipFill>
        <p:spPr>
          <a:xfrm>
            <a:off x="9513489" y="9398000"/>
            <a:ext cx="12702" cy="812800"/>
          </a:xfrm>
          <a:prstGeom prst="rect">
            <a:avLst/>
          </a:prstGeom>
        </p:spPr>
      </p:pic>
      <p:pic>
        <p:nvPicPr>
          <p:cNvPr id="77" name="Image 40" descr=" ">    </p:cNvPr>
          <p:cNvPicPr>
            <a:picLocks noChangeAspect="1"/>
          </p:cNvPicPr>
          <p:nvPr/>
        </p:nvPicPr>
        <p:blipFill>
          <a:blip r:embed="rId69">
            <a:extLst>
              <a:ext uri="{96DAC541-7B7A-43D3-8B79-37D633B846F1}">
                <asvg:svgBlip xmlns:asvg="http://schemas.microsoft.com/office/drawing/2016/SVG/main" r:embed="rId70"/>
              </a:ext>
            </a:extLst>
          </a:blip>
          <a:stretch>
            <a:fillRect/>
          </a:stretch>
        </p:blipFill>
        <p:spPr>
          <a:xfrm>
            <a:off x="15407026" y="9398000"/>
            <a:ext cx="12702" cy="812800"/>
          </a:xfrm>
          <a:prstGeom prst="rect">
            <a:avLst/>
          </a:prstGeom>
        </p:spPr>
      </p:pic>
      <p:sp>
        <p:nvSpPr>
          <p:cNvPr id="78" name="Text 35"/>
          <p:cNvSpPr/>
          <p:nvPr/>
        </p:nvSpPr>
        <p:spPr>
          <a:xfrm>
            <a:off x="7747968" y="12801600"/>
            <a:ext cx="9064700" cy="7450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Poppins Regular" pitchFamily="34" charset="0"/>
                <a:ea typeface="Poppins Regular" pitchFamily="34" charset="-122"/>
                <a:cs typeface="Poppins Regular" pitchFamily="34" charset="-120"/>
              </a:rPr>
              <a:t>To download more editable chart, </a:t>
            </a:r>
            <a:pPr algn="l" indent="0" marL="0">
              <a:spcAft>
                <a:spcPts val="4000"/>
              </a:spcAft>
              <a:buNone/>
            </a:pPr>
            <a:r>
              <a:rPr lang="en-US" sz="3200" u="sng" dirty="0">
                <a:solidFill>
                  <a:srgbClr val="000000">
                    <a:alpha val="100000"/>
                  </a:srgbClr>
                </a:solidFill>
                <a:latin typeface="Montserrat Regular" pitchFamily="34" charset="0"/>
                <a:ea typeface="Montserrat Regular" pitchFamily="34" charset="-122"/>
                <a:cs typeface="Montserrat Regular" pitchFamily="34" charset="-120"/>
                <a:hlinkClick r:id="rId71" invalidUrl="" action="" tgtFrame="" tooltip="Open https://eatemp.com/powerpoint-org-chart-template/" history="1" highlightClick="0" endSnd="0">
                  <a:extLst>
                    <a:ext uri="{A12FA001-AC4F-418D-AE19-62706E023703}">
                      <ahyp:hlinkClr xmlns:ahyp="http://schemas.microsoft.com/office/drawing/2018/hyperlinkcolor" val="tx"/>
                    </a:ext>
                  </a:extLst>
                </a:hlinkClick>
              </a:rPr>
              <a:t>click here</a:t>
            </a:r>
            <a:endParaRPr lang="en-US" sz="3200" dirty="0"/>
          </a:p>
        </p:txBody>
      </p:sp>
      <p:sp>
        <p:nvSpPr>
          <p:cNvPr id="79" name="Text 36"/>
          <p:cNvSpPr/>
          <p:nvPr/>
        </p:nvSpPr>
        <p:spPr>
          <a:xfrm>
            <a:off x="6816519" y="965200"/>
            <a:ext cx="10754011" cy="1608667"/>
          </a:xfrm>
          <a:prstGeom prst="rect">
            <a:avLst/>
          </a:prstGeom>
          <a:noFill/>
          <a:ln/>
        </p:spPr>
        <p:txBody>
          <a:bodyPr wrap="square" lIns="0" tIns="0" rIns="0" bIns="0" rtlCol="0" anchor="t"/>
          <a:lstStyle/>
          <a:p>
            <a:pPr algn="ctr" indent="0" marL="0">
              <a:buNone/>
            </a:pPr>
            <a:r>
              <a:rPr lang="en-US" sz="8000" dirty="0">
                <a:solidFill>
                  <a:srgbClr val="272727">
                    <a:alpha val="100000"/>
                  </a:srgbClr>
                </a:solidFill>
                <a:latin typeface="Black Han Sans Regular" pitchFamily="34" charset="0"/>
                <a:ea typeface="Black Han Sans Regular" pitchFamily="34" charset="-122"/>
                <a:cs typeface="Black Han Sans Regular" pitchFamily="34" charset="-120"/>
              </a:rPr>
              <a:t>The Organization</a:t>
            </a:r>
            <a:endParaRPr lang="en-US" sz="80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bg>
      <p:bgPr>
        <a:solidFill>
          <a:srgbClr val="FFF4F2"/>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1729337" y="977900"/>
            <a:ext cx="1247835" cy="1507108"/>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02013" y="0"/>
            <a:ext cx="20983023" cy="137160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559445" y="7493000"/>
            <a:ext cx="8827603" cy="62230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0"/>
            <a:ext cx="3518340" cy="67691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0" y="0"/>
            <a:ext cx="2330735" cy="582295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7344018" y="8705850"/>
            <a:ext cx="7043030" cy="5010150"/>
          </a:xfrm>
          <a:prstGeom prst="rect">
            <a:avLst/>
          </a:prstGeom>
        </p:spPr>
      </p:pic>
      <p:sp>
        <p:nvSpPr>
          <p:cNvPr id="8" name="Shape 0"/>
          <p:cNvSpPr/>
          <p:nvPr/>
        </p:nvSpPr>
        <p:spPr>
          <a:xfrm>
            <a:off x="23370921" y="10515600"/>
            <a:ext cx="1016127" cy="3200400"/>
          </a:xfrm>
          <a:prstGeom prst="rect">
            <a:avLst/>
          </a:prstGeom>
          <a:noFill/>
          <a:ln/>
        </p:spPr>
      </p:sp>
      <p:pic>
        <p:nvPicPr>
          <p:cNvPr id="9" name="Image 6" descr=" ">    </p:cNvPr>
          <p:cNvPicPr>
            <a:picLocks noChangeAspect="1"/>
          </p:cNvPicPr>
          <p:nvPr/>
        </p:nvPicPr>
        <p:blipFill>
          <a:blip r:embed="rId13"/>
          <a:stretch>
            <a:fillRect/>
          </a:stretch>
        </p:blipFill>
        <p:spPr>
          <a:xfrm>
            <a:off x="23523340" y="10820400"/>
            <a:ext cx="711289" cy="2590800"/>
          </a:xfrm>
          <a:prstGeom prst="rect">
            <a:avLst/>
          </a:prstGeom>
        </p:spPr>
      </p:pic>
      <p:sp>
        <p:nvSpPr>
          <p:cNvPr id="10" name="Text 1"/>
          <p:cNvSpPr/>
          <p:nvPr/>
        </p:nvSpPr>
        <p:spPr>
          <a:xfrm>
            <a:off x="11456832" y="7112000"/>
            <a:ext cx="10563487" cy="4301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We offer free and high-quality slides templates for your presentations. We appreciate you choosing us and hope our templates have been helpful. </a:t>
            </a:r>
            <a:endParaRPr lang="en-US" sz="3200" dirty="0"/>
          </a:p>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As a new website, we rely on your support to grow, so please help us by sharing our site with your friends and colleagues. </a:t>
            </a:r>
            <a:endParaRPr lang="en-US" sz="3200" dirty="0"/>
          </a:p>
        </p:txBody>
      </p:sp>
      <p:sp>
        <p:nvSpPr>
          <p:cNvPr id="11" name="Text 2"/>
          <p:cNvSpPr/>
          <p:nvPr/>
        </p:nvSpPr>
        <p:spPr>
          <a:xfrm>
            <a:off x="1689311" y="1168400"/>
            <a:ext cx="12544935" cy="28786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Black Han Sans Regular" pitchFamily="34" charset="0"/>
                <a:ea typeface="Black Han Sans Regular" pitchFamily="34" charset="-122"/>
                <a:cs typeface="Black Han Sans Regular" pitchFamily="34" charset="-120"/>
              </a:rPr>
              <a:t>Thank you for choosing EaTemp</a:t>
            </a:r>
            <a:endParaRPr lang="en-US" sz="8000" dirty="0"/>
          </a:p>
        </p:txBody>
      </p:sp>
      <p:sp>
        <p:nvSpPr>
          <p:cNvPr id="12" name="Text 3"/>
          <p:cNvSpPr/>
          <p:nvPr/>
        </p:nvSpPr>
        <p:spPr>
          <a:xfrm rot="16200000">
            <a:off x="22204468" y="6294859"/>
            <a:ext cx="3645356" cy="469900"/>
          </a:xfrm>
          <a:prstGeom prst="rect">
            <a:avLst/>
          </a:prstGeom>
          <a:noFill/>
          <a:ln/>
        </p:spPr>
        <p:txBody>
          <a:bodyPr wrap="square" lIns="0" tIns="0" rIns="0" bIns="0" rtlCol="0" anchor="t"/>
          <a:lstStyle/>
          <a:p>
            <a:pPr algn="l" indent="0" marL="0">
              <a:spcAft>
                <a:spcPts val="4000"/>
              </a:spcAft>
              <a:buNone/>
            </a:pPr>
            <a:r>
              <a:rPr lang="en-US" sz="2400" dirty="0">
                <a:solidFill>
                  <a:srgbClr val="000000">
                    <a:alpha val="100000"/>
                  </a:srgbClr>
                </a:solidFill>
                <a:latin typeface="Inter Regular" pitchFamily="34" charset="0"/>
                <a:ea typeface="Inter Regular" pitchFamily="34" charset="-122"/>
                <a:cs typeface="Inter Regular" pitchFamily="34" charset="-120"/>
              </a:rPr>
              <a:t>Credit | Image: </a:t>
            </a:r>
            <a:pPr algn="l" indent="0" marL="0">
              <a:spcAft>
                <a:spcPts val="4000"/>
              </a:spcAft>
              <a:buNone/>
            </a:pPr>
            <a:r>
              <a:rPr lang="en-US" sz="2400" u="sng" dirty="0">
                <a:solidFill>
                  <a:srgbClr val="000000">
                    <a:alpha val="100000"/>
                  </a:srgbClr>
                </a:solidFill>
                <a:latin typeface="Inter Regular" pitchFamily="34" charset="0"/>
                <a:ea typeface="Inter Regular" pitchFamily="34" charset="-122"/>
                <a:cs typeface="Inter Regular" pitchFamily="34" charset="-120"/>
                <a:hlinkClick r:id="rId14" invalidUrl="" action="" tgtFrame="" tooltip="Open https://unsplash.com/" history="1" highlightClick="0" endSnd="0">
                  <a:extLst>
                    <a:ext uri="{A12FA001-AC4F-418D-AE19-62706E023703}">
                      <ahyp:hlinkClr xmlns:ahyp="http://schemas.microsoft.com/office/drawing/2018/hyperlinkcolor" val="tx"/>
                    </a:ext>
                  </a:extLst>
                </a:hlinkClick>
              </a:rPr>
              <a:t>Unsplash</a:t>
            </a:r>
            <a:pPr algn="l" indent="0" marL="0">
              <a:spcAft>
                <a:spcPts val="4000"/>
              </a:spcAft>
              <a:buNone/>
            </a:pPr>
            <a:r>
              <a:rPr lang="en-US" sz="2400" dirty="0">
                <a:solidFill>
                  <a:srgbClr val="000000">
                    <a:alpha val="100000"/>
                  </a:srgbClr>
                </a:solidFill>
                <a:latin typeface="Inter Regular" pitchFamily="34" charset="0"/>
                <a:ea typeface="Inter Regular" pitchFamily="34" charset="-122"/>
                <a:cs typeface="Inter Regular" pitchFamily="34" charset="-120"/>
              </a:rPr>
              <a:t> </a:t>
            </a:r>
            <a:endParaRPr lang="en-US" sz="2400" dirty="0"/>
          </a:p>
        </p:txBody>
      </p:sp>
      <p:pic>
        <p:nvPicPr>
          <p:cNvPr id="13" name="Image 7"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689311" y="4483100"/>
            <a:ext cx="8065508" cy="92329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FF4F2"/>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41330" y="9817147"/>
            <a:ext cx="2959473" cy="3572703"/>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4556" y="0"/>
            <a:ext cx="23599553" cy="137160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375772" y="0"/>
            <a:ext cx="7011276" cy="40132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728488" y="0"/>
            <a:ext cx="5658560" cy="2863847"/>
          </a:xfrm>
          <a:prstGeom prst="rect">
            <a:avLst/>
          </a:prstGeom>
        </p:spPr>
      </p:pic>
      <p:pic>
        <p:nvPicPr>
          <p:cNvPr id="6" name="Image 4" descr=" ">    </p:cNvPr>
          <p:cNvPicPr>
            <a:picLocks noChangeAspect="1"/>
          </p:cNvPicPr>
          <p:nvPr/>
        </p:nvPicPr>
        <p:blipFill>
          <a:blip r:embed="rId9"/>
          <a:stretch>
            <a:fillRect/>
          </a:stretch>
        </p:blipFill>
        <p:spPr>
          <a:xfrm>
            <a:off x="21186248" y="12674600"/>
            <a:ext cx="3200800" cy="1016000"/>
          </a:xfrm>
          <a:prstGeom prst="rect">
            <a:avLst/>
          </a:prstGeom>
        </p:spPr>
      </p:pic>
      <p:sp>
        <p:nvSpPr>
          <p:cNvPr id="7" name="Shape 0"/>
          <p:cNvSpPr/>
          <p:nvPr/>
        </p:nvSpPr>
        <p:spPr>
          <a:xfrm>
            <a:off x="14721140" y="1968500"/>
            <a:ext cx="7760670" cy="1625600"/>
          </a:xfrm>
          <a:prstGeom prst="rect">
            <a:avLst/>
          </a:prstGeom>
          <a:noFill/>
          <a:ln/>
        </p:spPr>
      </p:sp>
      <p:pic>
        <p:nvPicPr>
          <p:cNvPr id="8" name="Image 5" descr=" ">    </p:cNvPr>
          <p:cNvPicPr>
            <a:picLocks noChangeAspect="1"/>
          </p:cNvPicPr>
          <p:nvPr/>
        </p:nvPicPr>
        <p:blipFill>
          <a:blip r:embed="rId10"/>
          <a:stretch>
            <a:fillRect/>
          </a:stretch>
        </p:blipFill>
        <p:spPr>
          <a:xfrm>
            <a:off x="14721140" y="1968500"/>
            <a:ext cx="1625803" cy="1625600"/>
          </a:xfrm>
          <a:prstGeom prst="rect">
            <a:avLst/>
          </a:prstGeom>
        </p:spPr>
      </p:pic>
      <p:sp>
        <p:nvSpPr>
          <p:cNvPr id="9" name="Shape 1"/>
          <p:cNvSpPr/>
          <p:nvPr/>
        </p:nvSpPr>
        <p:spPr>
          <a:xfrm>
            <a:off x="14721140" y="1968500"/>
            <a:ext cx="1625803" cy="1625600"/>
          </a:xfrm>
          <a:prstGeom prst="roundRect">
            <a:avLst>
              <a:gd name="adj" fmla="val 781313"/>
            </a:avLst>
          </a:prstGeom>
          <a:noFill/>
          <a:ln w="12700">
            <a:solidFill>
              <a:srgbClr val="000000"/>
            </a:solidFill>
            <a:prstDash val="solid"/>
          </a:ln>
        </p:spPr>
      </p:sp>
      <p:sp>
        <p:nvSpPr>
          <p:cNvPr id="10" name="Text 2"/>
          <p:cNvSpPr/>
          <p:nvPr/>
        </p:nvSpPr>
        <p:spPr>
          <a:xfrm>
            <a:off x="15064083" y="2298700"/>
            <a:ext cx="939917" cy="965200"/>
          </a:xfrm>
          <a:prstGeom prst="rect">
            <a:avLst/>
          </a:prstGeom>
          <a:noFill/>
          <a:ln/>
        </p:spPr>
        <p:txBody>
          <a:bodyPr wrap="square" lIns="0" tIns="0" rIns="0" bIns="0" rtlCol="0" anchor="ctr"/>
          <a:lstStyle/>
          <a:p>
            <a:pPr algn="ctr" indent="0" marL="0">
              <a:buNone/>
            </a:pPr>
            <a:r>
              <a:rPr lang="en-US" sz="4800" dirty="0">
                <a:solidFill>
                  <a:srgbClr val="000000">
                    <a:alpha val="100000"/>
                  </a:srgbClr>
                </a:solidFill>
                <a:latin typeface="Black Han Sans Regular" pitchFamily="34" charset="0"/>
                <a:ea typeface="Black Han Sans Regular" pitchFamily="34" charset="-122"/>
                <a:cs typeface="Black Han Sans Regular" pitchFamily="34" charset="-120"/>
              </a:rPr>
              <a:t>01</a:t>
            </a:r>
            <a:endParaRPr lang="en-US" sz="4800" dirty="0"/>
          </a:p>
        </p:txBody>
      </p:sp>
      <p:sp>
        <p:nvSpPr>
          <p:cNvPr id="11" name="Shape 3"/>
          <p:cNvSpPr/>
          <p:nvPr/>
        </p:nvSpPr>
        <p:spPr>
          <a:xfrm>
            <a:off x="16550169" y="2044700"/>
            <a:ext cx="5931641" cy="1473200"/>
          </a:xfrm>
          <a:prstGeom prst="rect">
            <a:avLst/>
          </a:prstGeom>
          <a:noFill/>
          <a:ln/>
        </p:spPr>
      </p:sp>
      <p:sp>
        <p:nvSpPr>
          <p:cNvPr id="12" name="Text 4"/>
          <p:cNvSpPr/>
          <p:nvPr/>
        </p:nvSpPr>
        <p:spPr>
          <a:xfrm>
            <a:off x="16550169" y="2044700"/>
            <a:ext cx="6134867" cy="965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Black Han Sans Regular" pitchFamily="34" charset="0"/>
                <a:ea typeface="Black Han Sans Regular" pitchFamily="34" charset="-122"/>
                <a:cs typeface="Black Han Sans Regular" pitchFamily="34" charset="-120"/>
              </a:rPr>
              <a:t>Introduction</a:t>
            </a:r>
            <a:endParaRPr lang="en-US" sz="4800" dirty="0"/>
          </a:p>
        </p:txBody>
      </p:sp>
      <p:sp>
        <p:nvSpPr>
          <p:cNvPr id="13" name="Text 5"/>
          <p:cNvSpPr/>
          <p:nvPr/>
        </p:nvSpPr>
        <p:spPr>
          <a:xfrm>
            <a:off x="16550169" y="2908300"/>
            <a:ext cx="6067125"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Extraordinary Realm</a:t>
            </a:r>
            <a:endParaRPr lang="en-US" sz="3200" dirty="0"/>
          </a:p>
        </p:txBody>
      </p:sp>
      <p:sp>
        <p:nvSpPr>
          <p:cNvPr id="14" name="Shape 6"/>
          <p:cNvSpPr/>
          <p:nvPr/>
        </p:nvSpPr>
        <p:spPr>
          <a:xfrm>
            <a:off x="14721140" y="4686300"/>
            <a:ext cx="7760670" cy="1625600"/>
          </a:xfrm>
          <a:prstGeom prst="rect">
            <a:avLst/>
          </a:prstGeom>
          <a:noFill/>
          <a:ln/>
        </p:spPr>
      </p:sp>
      <p:pic>
        <p:nvPicPr>
          <p:cNvPr id="15" name="Image 6" descr=" ">    </p:cNvPr>
          <p:cNvPicPr>
            <a:picLocks noChangeAspect="1"/>
          </p:cNvPicPr>
          <p:nvPr/>
        </p:nvPicPr>
        <p:blipFill>
          <a:blip r:embed="rId11"/>
          <a:stretch>
            <a:fillRect/>
          </a:stretch>
        </p:blipFill>
        <p:spPr>
          <a:xfrm>
            <a:off x="14721140" y="4686300"/>
            <a:ext cx="1625803" cy="1625600"/>
          </a:xfrm>
          <a:prstGeom prst="rect">
            <a:avLst/>
          </a:prstGeom>
        </p:spPr>
      </p:pic>
      <p:sp>
        <p:nvSpPr>
          <p:cNvPr id="16" name="Shape 7"/>
          <p:cNvSpPr/>
          <p:nvPr/>
        </p:nvSpPr>
        <p:spPr>
          <a:xfrm>
            <a:off x="14721140" y="4686300"/>
            <a:ext cx="1625803" cy="1625600"/>
          </a:xfrm>
          <a:prstGeom prst="roundRect">
            <a:avLst>
              <a:gd name="adj" fmla="val 781313"/>
            </a:avLst>
          </a:prstGeom>
          <a:noFill/>
          <a:ln w="12700">
            <a:solidFill>
              <a:srgbClr val="000000"/>
            </a:solidFill>
            <a:prstDash val="solid"/>
          </a:ln>
        </p:spPr>
      </p:sp>
      <p:sp>
        <p:nvSpPr>
          <p:cNvPr id="17" name="Text 8"/>
          <p:cNvSpPr/>
          <p:nvPr/>
        </p:nvSpPr>
        <p:spPr>
          <a:xfrm>
            <a:off x="15064083" y="5016500"/>
            <a:ext cx="939917" cy="965200"/>
          </a:xfrm>
          <a:prstGeom prst="rect">
            <a:avLst/>
          </a:prstGeom>
          <a:noFill/>
          <a:ln/>
        </p:spPr>
        <p:txBody>
          <a:bodyPr wrap="square" lIns="0" tIns="0" rIns="0" bIns="0" rtlCol="0" anchor="ctr"/>
          <a:lstStyle/>
          <a:p>
            <a:pPr algn="ctr" indent="0" marL="0">
              <a:buNone/>
            </a:pPr>
            <a:r>
              <a:rPr lang="en-US" sz="4800" dirty="0">
                <a:solidFill>
                  <a:srgbClr val="000000">
                    <a:alpha val="100000"/>
                  </a:srgbClr>
                </a:solidFill>
                <a:latin typeface="Black Han Sans Regular" pitchFamily="34" charset="0"/>
                <a:ea typeface="Black Han Sans Regular" pitchFamily="34" charset="-122"/>
                <a:cs typeface="Black Han Sans Regular" pitchFamily="34" charset="-120"/>
              </a:rPr>
              <a:t>02</a:t>
            </a:r>
            <a:endParaRPr lang="en-US" sz="4800" dirty="0"/>
          </a:p>
        </p:txBody>
      </p:sp>
      <p:sp>
        <p:nvSpPr>
          <p:cNvPr id="18" name="Shape 9"/>
          <p:cNvSpPr/>
          <p:nvPr/>
        </p:nvSpPr>
        <p:spPr>
          <a:xfrm>
            <a:off x="16550169" y="4762500"/>
            <a:ext cx="5931641" cy="1473200"/>
          </a:xfrm>
          <a:prstGeom prst="rect">
            <a:avLst/>
          </a:prstGeom>
          <a:noFill/>
          <a:ln/>
        </p:spPr>
      </p:sp>
      <p:sp>
        <p:nvSpPr>
          <p:cNvPr id="19" name="Text 10"/>
          <p:cNvSpPr/>
          <p:nvPr/>
        </p:nvSpPr>
        <p:spPr>
          <a:xfrm>
            <a:off x="16550169" y="4762500"/>
            <a:ext cx="6134867" cy="965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Black Han Sans Regular" pitchFamily="34" charset="0"/>
                <a:ea typeface="Black Han Sans Regular" pitchFamily="34" charset="-122"/>
                <a:cs typeface="Black Han Sans Regular" pitchFamily="34" charset="-120"/>
              </a:rPr>
              <a:t>Encounters</a:t>
            </a:r>
            <a:endParaRPr lang="en-US" sz="4800" dirty="0"/>
          </a:p>
        </p:txBody>
      </p:sp>
      <p:sp>
        <p:nvSpPr>
          <p:cNvPr id="20" name="Text 11"/>
          <p:cNvSpPr/>
          <p:nvPr/>
        </p:nvSpPr>
        <p:spPr>
          <a:xfrm>
            <a:off x="16550169" y="5626100"/>
            <a:ext cx="6067125"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Unicorn Sightings</a:t>
            </a:r>
            <a:endParaRPr lang="en-US" sz="3200" dirty="0"/>
          </a:p>
        </p:txBody>
      </p:sp>
      <p:sp>
        <p:nvSpPr>
          <p:cNvPr id="21" name="Shape 12"/>
          <p:cNvSpPr/>
          <p:nvPr/>
        </p:nvSpPr>
        <p:spPr>
          <a:xfrm>
            <a:off x="14721140" y="7404100"/>
            <a:ext cx="7760670" cy="1625600"/>
          </a:xfrm>
          <a:prstGeom prst="rect">
            <a:avLst/>
          </a:prstGeom>
          <a:noFill/>
          <a:ln/>
        </p:spPr>
      </p:sp>
      <p:pic>
        <p:nvPicPr>
          <p:cNvPr id="22" name="Image 7" descr=" ">    </p:cNvPr>
          <p:cNvPicPr>
            <a:picLocks noChangeAspect="1"/>
          </p:cNvPicPr>
          <p:nvPr/>
        </p:nvPicPr>
        <p:blipFill>
          <a:blip r:embed="rId12"/>
          <a:stretch>
            <a:fillRect/>
          </a:stretch>
        </p:blipFill>
        <p:spPr>
          <a:xfrm>
            <a:off x="14721140" y="7404100"/>
            <a:ext cx="1625803" cy="1625600"/>
          </a:xfrm>
          <a:prstGeom prst="rect">
            <a:avLst/>
          </a:prstGeom>
        </p:spPr>
      </p:pic>
      <p:sp>
        <p:nvSpPr>
          <p:cNvPr id="23" name="Shape 13"/>
          <p:cNvSpPr/>
          <p:nvPr/>
        </p:nvSpPr>
        <p:spPr>
          <a:xfrm>
            <a:off x="14721140" y="7404100"/>
            <a:ext cx="1625803" cy="1625600"/>
          </a:xfrm>
          <a:prstGeom prst="roundRect">
            <a:avLst>
              <a:gd name="adj" fmla="val 781313"/>
            </a:avLst>
          </a:prstGeom>
          <a:noFill/>
          <a:ln w="12700">
            <a:solidFill>
              <a:srgbClr val="000000"/>
            </a:solidFill>
            <a:prstDash val="solid"/>
          </a:ln>
        </p:spPr>
      </p:sp>
      <p:sp>
        <p:nvSpPr>
          <p:cNvPr id="24" name="Text 14"/>
          <p:cNvSpPr/>
          <p:nvPr/>
        </p:nvSpPr>
        <p:spPr>
          <a:xfrm>
            <a:off x="15064083" y="7734300"/>
            <a:ext cx="939917" cy="965200"/>
          </a:xfrm>
          <a:prstGeom prst="rect">
            <a:avLst/>
          </a:prstGeom>
          <a:noFill/>
          <a:ln/>
        </p:spPr>
        <p:txBody>
          <a:bodyPr wrap="square" lIns="0" tIns="0" rIns="0" bIns="0" rtlCol="0" anchor="ctr"/>
          <a:lstStyle/>
          <a:p>
            <a:pPr algn="ctr" indent="0" marL="0">
              <a:buNone/>
            </a:pPr>
            <a:r>
              <a:rPr lang="en-US" sz="4800" dirty="0">
                <a:solidFill>
                  <a:srgbClr val="000000">
                    <a:alpha val="100000"/>
                  </a:srgbClr>
                </a:solidFill>
                <a:latin typeface="Black Han Sans Regular" pitchFamily="34" charset="0"/>
                <a:ea typeface="Black Han Sans Regular" pitchFamily="34" charset="-122"/>
                <a:cs typeface="Black Han Sans Regular" pitchFamily="34" charset="-120"/>
              </a:rPr>
              <a:t>03</a:t>
            </a:r>
            <a:endParaRPr lang="en-US" sz="4800" dirty="0"/>
          </a:p>
        </p:txBody>
      </p:sp>
      <p:sp>
        <p:nvSpPr>
          <p:cNvPr id="25" name="Shape 15"/>
          <p:cNvSpPr/>
          <p:nvPr/>
        </p:nvSpPr>
        <p:spPr>
          <a:xfrm>
            <a:off x="16550169" y="7480300"/>
            <a:ext cx="5931641" cy="1473200"/>
          </a:xfrm>
          <a:prstGeom prst="rect">
            <a:avLst/>
          </a:prstGeom>
          <a:noFill/>
          <a:ln/>
        </p:spPr>
      </p:sp>
      <p:sp>
        <p:nvSpPr>
          <p:cNvPr id="26" name="Text 16"/>
          <p:cNvSpPr/>
          <p:nvPr/>
        </p:nvSpPr>
        <p:spPr>
          <a:xfrm>
            <a:off x="16550169" y="7480300"/>
            <a:ext cx="6134867" cy="965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Black Han Sans Regular" pitchFamily="34" charset="0"/>
                <a:ea typeface="Black Han Sans Regular" pitchFamily="34" charset="-122"/>
                <a:cs typeface="Black Han Sans Regular" pitchFamily="34" charset="-120"/>
              </a:rPr>
              <a:t>Wonders</a:t>
            </a:r>
            <a:endParaRPr lang="en-US" sz="4800" dirty="0"/>
          </a:p>
        </p:txBody>
      </p:sp>
      <p:sp>
        <p:nvSpPr>
          <p:cNvPr id="27" name="Text 17"/>
          <p:cNvSpPr/>
          <p:nvPr/>
        </p:nvSpPr>
        <p:spPr>
          <a:xfrm>
            <a:off x="16550169" y="8343900"/>
            <a:ext cx="6067125"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Wishes Granted</a:t>
            </a:r>
            <a:endParaRPr lang="en-US" sz="3200" dirty="0"/>
          </a:p>
        </p:txBody>
      </p:sp>
      <p:sp>
        <p:nvSpPr>
          <p:cNvPr id="28" name="Shape 18"/>
          <p:cNvSpPr/>
          <p:nvPr/>
        </p:nvSpPr>
        <p:spPr>
          <a:xfrm>
            <a:off x="14721140" y="10121900"/>
            <a:ext cx="7760670" cy="1625600"/>
          </a:xfrm>
          <a:prstGeom prst="rect">
            <a:avLst/>
          </a:prstGeom>
          <a:noFill/>
          <a:ln/>
        </p:spPr>
      </p:sp>
      <p:pic>
        <p:nvPicPr>
          <p:cNvPr id="29" name="Image 8" descr=" ">    </p:cNvPr>
          <p:cNvPicPr>
            <a:picLocks noChangeAspect="1"/>
          </p:cNvPicPr>
          <p:nvPr/>
        </p:nvPicPr>
        <p:blipFill>
          <a:blip r:embed="rId13"/>
          <a:stretch>
            <a:fillRect/>
          </a:stretch>
        </p:blipFill>
        <p:spPr>
          <a:xfrm>
            <a:off x="14721140" y="10121900"/>
            <a:ext cx="1625803" cy="1625600"/>
          </a:xfrm>
          <a:prstGeom prst="rect">
            <a:avLst/>
          </a:prstGeom>
        </p:spPr>
      </p:pic>
      <p:sp>
        <p:nvSpPr>
          <p:cNvPr id="30" name="Shape 19"/>
          <p:cNvSpPr/>
          <p:nvPr/>
        </p:nvSpPr>
        <p:spPr>
          <a:xfrm>
            <a:off x="14721140" y="10121900"/>
            <a:ext cx="1625803" cy="1625600"/>
          </a:xfrm>
          <a:prstGeom prst="roundRect">
            <a:avLst>
              <a:gd name="adj" fmla="val 781313"/>
            </a:avLst>
          </a:prstGeom>
          <a:noFill/>
          <a:ln w="12700">
            <a:solidFill>
              <a:srgbClr val="000000"/>
            </a:solidFill>
            <a:prstDash val="solid"/>
          </a:ln>
        </p:spPr>
      </p:sp>
      <p:sp>
        <p:nvSpPr>
          <p:cNvPr id="31" name="Text 20"/>
          <p:cNvSpPr/>
          <p:nvPr/>
        </p:nvSpPr>
        <p:spPr>
          <a:xfrm>
            <a:off x="15064083" y="10452100"/>
            <a:ext cx="939917" cy="965200"/>
          </a:xfrm>
          <a:prstGeom prst="rect">
            <a:avLst/>
          </a:prstGeom>
          <a:noFill/>
          <a:ln/>
        </p:spPr>
        <p:txBody>
          <a:bodyPr wrap="square" lIns="0" tIns="0" rIns="0" bIns="0" rtlCol="0" anchor="ctr"/>
          <a:lstStyle/>
          <a:p>
            <a:pPr algn="ctr" indent="0" marL="0">
              <a:buNone/>
            </a:pPr>
            <a:r>
              <a:rPr lang="en-US" sz="4800" dirty="0">
                <a:solidFill>
                  <a:srgbClr val="000000">
                    <a:alpha val="100000"/>
                  </a:srgbClr>
                </a:solidFill>
                <a:latin typeface="Black Han Sans Regular" pitchFamily="34" charset="0"/>
                <a:ea typeface="Black Han Sans Regular" pitchFamily="34" charset="-122"/>
                <a:cs typeface="Black Han Sans Regular" pitchFamily="34" charset="-120"/>
              </a:rPr>
              <a:t>04</a:t>
            </a:r>
            <a:endParaRPr lang="en-US" sz="4800" dirty="0"/>
          </a:p>
        </p:txBody>
      </p:sp>
      <p:sp>
        <p:nvSpPr>
          <p:cNvPr id="32" name="Shape 21"/>
          <p:cNvSpPr/>
          <p:nvPr/>
        </p:nvSpPr>
        <p:spPr>
          <a:xfrm>
            <a:off x="16550169" y="10198100"/>
            <a:ext cx="5931641" cy="1473200"/>
          </a:xfrm>
          <a:prstGeom prst="rect">
            <a:avLst/>
          </a:prstGeom>
          <a:noFill/>
          <a:ln/>
        </p:spPr>
      </p:sp>
      <p:sp>
        <p:nvSpPr>
          <p:cNvPr id="33" name="Text 22"/>
          <p:cNvSpPr/>
          <p:nvPr/>
        </p:nvSpPr>
        <p:spPr>
          <a:xfrm>
            <a:off x="16550169" y="10198100"/>
            <a:ext cx="6134867" cy="965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Black Han Sans Regular" pitchFamily="34" charset="0"/>
                <a:ea typeface="Black Han Sans Regular" pitchFamily="34" charset="-122"/>
                <a:cs typeface="Black Han Sans Regular" pitchFamily="34" charset="-120"/>
              </a:rPr>
              <a:t>Magic</a:t>
            </a:r>
            <a:endParaRPr lang="en-US" sz="4800" dirty="0"/>
          </a:p>
        </p:txBody>
      </p:sp>
      <p:sp>
        <p:nvSpPr>
          <p:cNvPr id="34" name="Text 23"/>
          <p:cNvSpPr/>
          <p:nvPr/>
        </p:nvSpPr>
        <p:spPr>
          <a:xfrm>
            <a:off x="16550169" y="11061700"/>
            <a:ext cx="6067125"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Spellcasting</a:t>
            </a:r>
            <a:endParaRPr lang="en-US" sz="3200" dirty="0"/>
          </a:p>
        </p:txBody>
      </p:sp>
      <p:sp>
        <p:nvSpPr>
          <p:cNvPr id="35" name="Shape 24"/>
          <p:cNvSpPr/>
          <p:nvPr/>
        </p:nvSpPr>
        <p:spPr>
          <a:xfrm>
            <a:off x="14721140" y="4140200"/>
            <a:ext cx="6744543" cy="0"/>
          </a:xfrm>
          <a:prstGeom prst="rect">
            <a:avLst/>
          </a:prstGeom>
          <a:noFill/>
          <a:ln/>
        </p:spPr>
      </p:sp>
      <p:pic>
        <p:nvPicPr>
          <p:cNvPr id="36" name="Image 9"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4721140" y="4102100"/>
            <a:ext cx="6744543" cy="38100"/>
          </a:xfrm>
          <a:prstGeom prst="rect">
            <a:avLst/>
          </a:prstGeom>
        </p:spPr>
      </p:pic>
      <p:sp>
        <p:nvSpPr>
          <p:cNvPr id="37" name="Shape 25"/>
          <p:cNvSpPr/>
          <p:nvPr/>
        </p:nvSpPr>
        <p:spPr>
          <a:xfrm>
            <a:off x="14721140" y="6858000"/>
            <a:ext cx="6744543" cy="0"/>
          </a:xfrm>
          <a:prstGeom prst="rect">
            <a:avLst/>
          </a:prstGeom>
          <a:noFill/>
          <a:ln/>
        </p:spPr>
      </p:sp>
      <p:pic>
        <p:nvPicPr>
          <p:cNvPr id="38" name="Image 10"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4721140" y="6819900"/>
            <a:ext cx="6744543" cy="38100"/>
          </a:xfrm>
          <a:prstGeom prst="rect">
            <a:avLst/>
          </a:prstGeom>
        </p:spPr>
      </p:pic>
      <p:sp>
        <p:nvSpPr>
          <p:cNvPr id="39" name="Shape 26"/>
          <p:cNvSpPr/>
          <p:nvPr/>
        </p:nvSpPr>
        <p:spPr>
          <a:xfrm>
            <a:off x="14721140" y="9575800"/>
            <a:ext cx="6744543" cy="0"/>
          </a:xfrm>
          <a:prstGeom prst="rect">
            <a:avLst/>
          </a:prstGeom>
          <a:noFill/>
          <a:ln/>
        </p:spPr>
      </p:sp>
      <p:pic>
        <p:nvPicPr>
          <p:cNvPr id="40" name="Image 11"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4721140" y="9537700"/>
            <a:ext cx="6744543" cy="38100"/>
          </a:xfrm>
          <a:prstGeom prst="rect">
            <a:avLst/>
          </a:prstGeom>
        </p:spPr>
      </p:pic>
      <p:pic>
        <p:nvPicPr>
          <p:cNvPr id="41" name="Image 12"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444556" y="812800"/>
            <a:ext cx="9818327" cy="12877800"/>
          </a:xfrm>
          <a:prstGeom prst="rect">
            <a:avLst/>
          </a:prstGeom>
        </p:spPr>
      </p:pic>
      <p:sp>
        <p:nvSpPr>
          <p:cNvPr id="42" name="Text 27"/>
          <p:cNvSpPr/>
          <p:nvPr/>
        </p:nvSpPr>
        <p:spPr>
          <a:xfrm rot="16200000">
            <a:off x="6881873" y="5377884"/>
            <a:ext cx="10817519" cy="46058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Black Han Sans Regular" pitchFamily="34" charset="0"/>
                <a:ea typeface="Black Han Sans Regular" pitchFamily="34" charset="-122"/>
                <a:cs typeface="Black Han Sans Regular" pitchFamily="34" charset="-120"/>
              </a:rPr>
              <a:t>Table of Contents</a:t>
            </a:r>
            <a:endParaRPr lang="en-US" sz="128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FF4F2"/>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6287286" cy="61214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204800" y="7518400"/>
            <a:ext cx="5182248" cy="61976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0"/>
            <a:ext cx="5099687" cy="4514847"/>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963970" y="8121650"/>
            <a:ext cx="3423078" cy="559435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375197" y="11455400"/>
            <a:ext cx="2387898" cy="1892300"/>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 ">    </p:cNvPr>
          <p:cNvPicPr>
            <a:picLocks noChangeAspect="1"/>
          </p:cNvPicPr>
          <p:nvPr/>
        </p:nvPicPr>
        <p:blipFill>
          <a:blip r:embed="rId11"/>
          <a:stretch>
            <a:fillRect/>
          </a:stretch>
        </p:blipFill>
        <p:spPr>
          <a:xfrm>
            <a:off x="23523340" y="10820400"/>
            <a:ext cx="711289" cy="2590800"/>
          </a:xfrm>
          <a:prstGeom prst="rect">
            <a:avLst/>
          </a:prstGeom>
        </p:spPr>
      </p:pic>
      <p:sp>
        <p:nvSpPr>
          <p:cNvPr id="9" name="Text 1"/>
          <p:cNvSpPr/>
          <p:nvPr/>
        </p:nvSpPr>
        <p:spPr>
          <a:xfrm>
            <a:off x="2959470" y="2603500"/>
            <a:ext cx="17816093" cy="16086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Black Han Sans Regular" pitchFamily="34" charset="0"/>
                <a:ea typeface="Black Han Sans Regular" pitchFamily="34" charset="-122"/>
                <a:cs typeface="Black Han Sans Regular" pitchFamily="34" charset="-120"/>
              </a:rPr>
              <a:t>The Realm of the Extraordinary</a:t>
            </a:r>
            <a:endParaRPr lang="en-US" sz="8000" dirty="0"/>
          </a:p>
        </p:txBody>
      </p:sp>
      <p:sp>
        <p:nvSpPr>
          <p:cNvPr id="10" name="Text 2"/>
          <p:cNvSpPr/>
          <p:nvPr/>
        </p:nvSpPr>
        <p:spPr>
          <a:xfrm>
            <a:off x="2959470" y="5016500"/>
            <a:ext cx="8861474" cy="6841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lang="en-US" sz="3200" dirty="0"/>
          </a:p>
        </p:txBody>
      </p:sp>
      <p:sp>
        <p:nvSpPr>
          <p:cNvPr id="11" name="Text 3"/>
          <p:cNvSpPr/>
          <p:nvPr/>
        </p:nvSpPr>
        <p:spPr>
          <a:xfrm>
            <a:off x="12701588" y="5016500"/>
            <a:ext cx="8861474" cy="6841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lang="en-US" sz="32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FFF4F2"/>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7629803" y="6540500"/>
            <a:ext cx="6757245" cy="71755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706513" y="7499313"/>
            <a:ext cx="4680535" cy="6216687"/>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0"/>
            <a:ext cx="7849581" cy="65405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0"/>
            <a:ext cx="4553519" cy="6242174"/>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46168" y="10414000"/>
            <a:ext cx="3970046" cy="3158362"/>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0411451" y="939800"/>
            <a:ext cx="3970046" cy="3158362"/>
          </a:xfrm>
          <a:prstGeom prst="rect">
            <a:avLst/>
          </a:prstGeom>
        </p:spPr>
      </p:pic>
      <p:sp>
        <p:nvSpPr>
          <p:cNvPr id="8" name="Shape 0"/>
          <p:cNvSpPr/>
          <p:nvPr/>
        </p:nvSpPr>
        <p:spPr>
          <a:xfrm>
            <a:off x="23370921" y="10515600"/>
            <a:ext cx="1016127" cy="3200400"/>
          </a:xfrm>
          <a:prstGeom prst="rect">
            <a:avLst/>
          </a:prstGeom>
          <a:noFill/>
          <a:ln/>
        </p:spPr>
      </p:sp>
      <p:pic>
        <p:nvPicPr>
          <p:cNvPr id="9" name="Image 6" descr=" ">    </p:cNvPr>
          <p:cNvPicPr>
            <a:picLocks noChangeAspect="1"/>
          </p:cNvPicPr>
          <p:nvPr/>
        </p:nvPicPr>
        <p:blipFill>
          <a:blip r:embed="rId13"/>
          <a:stretch>
            <a:fillRect/>
          </a:stretch>
        </p:blipFill>
        <p:spPr>
          <a:xfrm>
            <a:off x="23523340" y="10820400"/>
            <a:ext cx="711289" cy="2590800"/>
          </a:xfrm>
          <a:prstGeom prst="rect">
            <a:avLst/>
          </a:prstGeom>
        </p:spPr>
      </p:pic>
      <p:pic>
        <p:nvPicPr>
          <p:cNvPr id="10"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3260457" y="1270000"/>
            <a:ext cx="9818327" cy="12446000"/>
          </a:xfrm>
          <a:prstGeom prst="rect">
            <a:avLst/>
          </a:prstGeom>
        </p:spPr>
      </p:pic>
      <p:sp>
        <p:nvSpPr>
          <p:cNvPr id="11" name="Shape 1"/>
          <p:cNvSpPr/>
          <p:nvPr/>
        </p:nvSpPr>
        <p:spPr>
          <a:xfrm>
            <a:off x="2502213" y="1993900"/>
            <a:ext cx="7874984" cy="4724400"/>
          </a:xfrm>
          <a:prstGeom prst="rect">
            <a:avLst/>
          </a:prstGeom>
          <a:noFill/>
          <a:ln/>
        </p:spPr>
      </p:sp>
      <p:pic>
        <p:nvPicPr>
          <p:cNvPr id="12"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502213" y="1993900"/>
            <a:ext cx="1016127" cy="1016000"/>
          </a:xfrm>
          <a:prstGeom prst="rect">
            <a:avLst/>
          </a:prstGeom>
        </p:spPr>
      </p:pic>
      <p:sp>
        <p:nvSpPr>
          <p:cNvPr id="13" name="Shape 2"/>
          <p:cNvSpPr/>
          <p:nvPr/>
        </p:nvSpPr>
        <p:spPr>
          <a:xfrm>
            <a:off x="2502213" y="3314700"/>
            <a:ext cx="7874984" cy="3403600"/>
          </a:xfrm>
          <a:prstGeom prst="rect">
            <a:avLst/>
          </a:prstGeom>
          <a:noFill/>
          <a:ln/>
        </p:spPr>
      </p:sp>
      <p:sp>
        <p:nvSpPr>
          <p:cNvPr id="14" name="Text 3"/>
          <p:cNvSpPr/>
          <p:nvPr/>
        </p:nvSpPr>
        <p:spPr>
          <a:xfrm>
            <a:off x="2502213" y="3314700"/>
            <a:ext cx="8078210" cy="965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Black Han Sans Regular" pitchFamily="34" charset="0"/>
                <a:ea typeface="Black Han Sans Regular" pitchFamily="34" charset="-122"/>
                <a:cs typeface="Black Han Sans Regular" pitchFamily="34" charset="-120"/>
              </a:rPr>
              <a:t>Unicorn Sightings</a:t>
            </a:r>
            <a:endParaRPr lang="en-US" sz="4800" dirty="0"/>
          </a:p>
        </p:txBody>
      </p:sp>
      <p:sp>
        <p:nvSpPr>
          <p:cNvPr id="15" name="Text 4"/>
          <p:cNvSpPr/>
          <p:nvPr/>
        </p:nvSpPr>
        <p:spPr>
          <a:xfrm>
            <a:off x="2502213" y="4279900"/>
            <a:ext cx="8010468" cy="2573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number of unicorns spotted in the fantasy realm and the beauty and mystery that surrounds these enchanting creatures.</a:t>
            </a:r>
            <a:endParaRPr lang="en-US" sz="3200" dirty="0"/>
          </a:p>
        </p:txBody>
      </p:sp>
      <p:sp>
        <p:nvSpPr>
          <p:cNvPr id="16" name="Shape 5"/>
          <p:cNvSpPr/>
          <p:nvPr/>
        </p:nvSpPr>
        <p:spPr>
          <a:xfrm>
            <a:off x="2502213" y="7505700"/>
            <a:ext cx="7874984" cy="4724400"/>
          </a:xfrm>
          <a:prstGeom prst="rect">
            <a:avLst/>
          </a:prstGeom>
          <a:noFill/>
          <a:ln/>
        </p:spPr>
      </p:sp>
      <p:pic>
        <p:nvPicPr>
          <p:cNvPr id="17"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2502213" y="7505700"/>
            <a:ext cx="1016127" cy="1016000"/>
          </a:xfrm>
          <a:prstGeom prst="rect">
            <a:avLst/>
          </a:prstGeom>
        </p:spPr>
      </p:pic>
      <p:sp>
        <p:nvSpPr>
          <p:cNvPr id="18" name="Shape 6"/>
          <p:cNvSpPr/>
          <p:nvPr/>
        </p:nvSpPr>
        <p:spPr>
          <a:xfrm>
            <a:off x="2502213" y="8826500"/>
            <a:ext cx="7874984" cy="3403600"/>
          </a:xfrm>
          <a:prstGeom prst="rect">
            <a:avLst/>
          </a:prstGeom>
          <a:noFill/>
          <a:ln/>
        </p:spPr>
      </p:sp>
      <p:sp>
        <p:nvSpPr>
          <p:cNvPr id="19" name="Text 7"/>
          <p:cNvSpPr/>
          <p:nvPr/>
        </p:nvSpPr>
        <p:spPr>
          <a:xfrm>
            <a:off x="2502213" y="8826500"/>
            <a:ext cx="8078210" cy="965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Black Han Sans Regular" pitchFamily="34" charset="0"/>
                <a:ea typeface="Black Han Sans Regular" pitchFamily="34" charset="-122"/>
                <a:cs typeface="Black Han Sans Regular" pitchFamily="34" charset="-120"/>
              </a:rPr>
              <a:t>Dragon Taming</a:t>
            </a:r>
            <a:endParaRPr lang="en-US" sz="4800" dirty="0"/>
          </a:p>
        </p:txBody>
      </p:sp>
      <p:sp>
        <p:nvSpPr>
          <p:cNvPr id="20" name="Text 8"/>
          <p:cNvSpPr/>
          <p:nvPr/>
        </p:nvSpPr>
        <p:spPr>
          <a:xfrm>
            <a:off x="2502213" y="9791700"/>
            <a:ext cx="8010468" cy="2573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closer look at the art of taming dragons and the brave adventurers who dare to take on these fearsome creatures.</a:t>
            </a:r>
            <a:endParaRPr lang="en-US" sz="3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FFF4F2"/>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41330" y="9817150"/>
            <a:ext cx="2959473" cy="3572706"/>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4556" y="0"/>
            <a:ext cx="23599553" cy="137160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375772" y="0"/>
            <a:ext cx="7011276" cy="40132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728488" y="0"/>
            <a:ext cx="5658560" cy="286385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sp>
        <p:nvSpPr>
          <p:cNvPr id="8" name="Shape 1"/>
          <p:cNvSpPr/>
          <p:nvPr/>
        </p:nvSpPr>
        <p:spPr>
          <a:xfrm>
            <a:off x="800200" y="1181100"/>
            <a:ext cx="7049381" cy="11214100"/>
          </a:xfrm>
          <a:prstGeom prst="rect">
            <a:avLst/>
          </a:prstGeom>
          <a:noFill/>
          <a:ln/>
        </p:spPr>
      </p:sp>
      <p:pic>
        <p:nvPicPr>
          <p:cNvPr id="9"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00200" y="1181100"/>
            <a:ext cx="7049381" cy="5422900"/>
          </a:xfrm>
          <a:prstGeom prst="rect">
            <a:avLst/>
          </a:prstGeom>
        </p:spPr>
      </p:pic>
      <p:sp>
        <p:nvSpPr>
          <p:cNvPr id="10" name="Shape 2"/>
          <p:cNvSpPr/>
          <p:nvPr/>
        </p:nvSpPr>
        <p:spPr>
          <a:xfrm>
            <a:off x="800200" y="7213600"/>
            <a:ext cx="5931641" cy="762000"/>
          </a:xfrm>
          <a:prstGeom prst="rect">
            <a:avLst/>
          </a:prstGeom>
          <a:noFill/>
          <a:ln/>
        </p:spPr>
      </p:sp>
      <p:sp>
        <p:nvSpPr>
          <p:cNvPr id="11" name="Text 3"/>
          <p:cNvSpPr/>
          <p:nvPr/>
        </p:nvSpPr>
        <p:spPr>
          <a:xfrm>
            <a:off x="800200" y="7213600"/>
            <a:ext cx="6134867" cy="965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Black Han Sans Regular" pitchFamily="34" charset="0"/>
                <a:ea typeface="Black Han Sans Regular" pitchFamily="34" charset="-122"/>
                <a:cs typeface="Black Han Sans Regular" pitchFamily="34" charset="-120"/>
              </a:rPr>
              <a:t>Unicorn Sightings</a:t>
            </a:r>
            <a:endParaRPr lang="en-US" sz="4800" dirty="0"/>
          </a:p>
        </p:txBody>
      </p:sp>
      <p:sp>
        <p:nvSpPr>
          <p:cNvPr id="12" name="Shape 4"/>
          <p:cNvSpPr/>
          <p:nvPr/>
        </p:nvSpPr>
        <p:spPr>
          <a:xfrm>
            <a:off x="800200" y="8585200"/>
            <a:ext cx="7049381" cy="2438400"/>
          </a:xfrm>
          <a:prstGeom prst="rect">
            <a:avLst/>
          </a:prstGeom>
          <a:noFill/>
          <a:ln/>
        </p:spPr>
      </p:sp>
      <p:sp>
        <p:nvSpPr>
          <p:cNvPr id="13" name="Text 5"/>
          <p:cNvSpPr/>
          <p:nvPr/>
        </p:nvSpPr>
        <p:spPr>
          <a:xfrm>
            <a:off x="800200" y="8585200"/>
            <a:ext cx="7184865" cy="2573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number of unicorns spotted in the fantasy realm and the beauty and mystery.</a:t>
            </a:r>
            <a:endParaRPr lang="en-US" sz="3200" dirty="0"/>
          </a:p>
        </p:txBody>
      </p:sp>
      <p:sp>
        <p:nvSpPr>
          <p:cNvPr id="14" name="Shape 6"/>
          <p:cNvSpPr/>
          <p:nvPr/>
        </p:nvSpPr>
        <p:spPr>
          <a:xfrm>
            <a:off x="800200" y="11633200"/>
            <a:ext cx="1257457" cy="762000"/>
          </a:xfrm>
          <a:prstGeom prst="rect">
            <a:avLst/>
          </a:prstGeom>
          <a:noFill/>
          <a:ln/>
        </p:spPr>
      </p:sp>
      <p:sp>
        <p:nvSpPr>
          <p:cNvPr id="15" name="Text 7"/>
          <p:cNvSpPr/>
          <p:nvPr/>
        </p:nvSpPr>
        <p:spPr>
          <a:xfrm>
            <a:off x="800200" y="11633200"/>
            <a:ext cx="1460683" cy="965200"/>
          </a:xfrm>
          <a:prstGeom prst="rect">
            <a:avLst/>
          </a:prstGeom>
          <a:noFill/>
          <a:ln/>
        </p:spPr>
        <p:txBody>
          <a:bodyPr wrap="square" lIns="0" tIns="0" rIns="0" bIns="0" rtlCol="0" anchor="t"/>
          <a:lstStyle/>
          <a:p>
            <a:pPr algn="l" indent="0" marL="0">
              <a:buNone/>
            </a:pPr>
            <a:r>
              <a:rPr lang="en-US" sz="4800" dirty="0">
                <a:solidFill>
                  <a:srgbClr val="472B2F">
                    <a:alpha val="100000"/>
                  </a:srgbClr>
                </a:solidFill>
                <a:latin typeface="Black Han Sans Regular" pitchFamily="34" charset="0"/>
                <a:ea typeface="Black Han Sans Regular" pitchFamily="34" charset="-122"/>
                <a:cs typeface="Black Han Sans Regular" pitchFamily="34" charset="-120"/>
              </a:rPr>
              <a:t>45%</a:t>
            </a:r>
            <a:endParaRPr lang="en-US" sz="4800" dirty="0"/>
          </a:p>
        </p:txBody>
      </p:sp>
      <p:sp>
        <p:nvSpPr>
          <p:cNvPr id="16" name="Shape 8"/>
          <p:cNvSpPr/>
          <p:nvPr/>
        </p:nvSpPr>
        <p:spPr>
          <a:xfrm>
            <a:off x="16016702" y="1181100"/>
            <a:ext cx="7049381" cy="11214100"/>
          </a:xfrm>
          <a:prstGeom prst="rect">
            <a:avLst/>
          </a:prstGeom>
          <a:noFill/>
          <a:ln/>
        </p:spPr>
      </p:sp>
      <p:pic>
        <p:nvPicPr>
          <p:cNvPr id="17"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6016702" y="1181100"/>
            <a:ext cx="7049381" cy="5422900"/>
          </a:xfrm>
          <a:prstGeom prst="rect">
            <a:avLst/>
          </a:prstGeom>
        </p:spPr>
      </p:pic>
      <p:sp>
        <p:nvSpPr>
          <p:cNvPr id="18" name="Shape 9"/>
          <p:cNvSpPr/>
          <p:nvPr/>
        </p:nvSpPr>
        <p:spPr>
          <a:xfrm>
            <a:off x="16016702" y="7213600"/>
            <a:ext cx="5931641" cy="762000"/>
          </a:xfrm>
          <a:prstGeom prst="rect">
            <a:avLst/>
          </a:prstGeom>
          <a:noFill/>
          <a:ln/>
        </p:spPr>
      </p:sp>
      <p:sp>
        <p:nvSpPr>
          <p:cNvPr id="19" name="Text 10"/>
          <p:cNvSpPr/>
          <p:nvPr/>
        </p:nvSpPr>
        <p:spPr>
          <a:xfrm>
            <a:off x="16016702" y="7213600"/>
            <a:ext cx="6134867" cy="965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Black Han Sans Regular" pitchFamily="34" charset="0"/>
                <a:ea typeface="Black Han Sans Regular" pitchFamily="34" charset="-122"/>
                <a:cs typeface="Black Han Sans Regular" pitchFamily="34" charset="-120"/>
              </a:rPr>
              <a:t>Unicorn Sightings</a:t>
            </a:r>
            <a:endParaRPr lang="en-US" sz="4800" dirty="0"/>
          </a:p>
        </p:txBody>
      </p:sp>
      <p:sp>
        <p:nvSpPr>
          <p:cNvPr id="20" name="Shape 11"/>
          <p:cNvSpPr/>
          <p:nvPr/>
        </p:nvSpPr>
        <p:spPr>
          <a:xfrm>
            <a:off x="16016702" y="8585200"/>
            <a:ext cx="7049381" cy="2438400"/>
          </a:xfrm>
          <a:prstGeom prst="rect">
            <a:avLst/>
          </a:prstGeom>
          <a:noFill/>
          <a:ln/>
        </p:spPr>
      </p:sp>
      <p:sp>
        <p:nvSpPr>
          <p:cNvPr id="21" name="Text 12"/>
          <p:cNvSpPr/>
          <p:nvPr/>
        </p:nvSpPr>
        <p:spPr>
          <a:xfrm>
            <a:off x="16016702" y="8585200"/>
            <a:ext cx="7184865" cy="2573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number of unicorns spotted in the fantasy realm and the beauty and mystery.</a:t>
            </a:r>
            <a:endParaRPr lang="en-US" sz="3200" dirty="0"/>
          </a:p>
        </p:txBody>
      </p:sp>
      <p:sp>
        <p:nvSpPr>
          <p:cNvPr id="22" name="Shape 13"/>
          <p:cNvSpPr/>
          <p:nvPr/>
        </p:nvSpPr>
        <p:spPr>
          <a:xfrm>
            <a:off x="16016702" y="11633200"/>
            <a:ext cx="1257457" cy="762000"/>
          </a:xfrm>
          <a:prstGeom prst="rect">
            <a:avLst/>
          </a:prstGeom>
          <a:noFill/>
          <a:ln/>
        </p:spPr>
      </p:sp>
      <p:sp>
        <p:nvSpPr>
          <p:cNvPr id="23" name="Text 14"/>
          <p:cNvSpPr/>
          <p:nvPr/>
        </p:nvSpPr>
        <p:spPr>
          <a:xfrm>
            <a:off x="16016702" y="11633200"/>
            <a:ext cx="1460683" cy="965200"/>
          </a:xfrm>
          <a:prstGeom prst="rect">
            <a:avLst/>
          </a:prstGeom>
          <a:noFill/>
          <a:ln/>
        </p:spPr>
        <p:txBody>
          <a:bodyPr wrap="square" lIns="0" tIns="0" rIns="0" bIns="0" rtlCol="0" anchor="t"/>
          <a:lstStyle/>
          <a:p>
            <a:pPr algn="l" indent="0" marL="0">
              <a:buNone/>
            </a:pPr>
            <a:r>
              <a:rPr lang="en-US" sz="4800" dirty="0">
                <a:solidFill>
                  <a:srgbClr val="472B2F">
                    <a:alpha val="100000"/>
                  </a:srgbClr>
                </a:solidFill>
                <a:latin typeface="Black Han Sans Regular" pitchFamily="34" charset="0"/>
                <a:ea typeface="Black Han Sans Regular" pitchFamily="34" charset="-122"/>
                <a:cs typeface="Black Han Sans Regular" pitchFamily="34" charset="-120"/>
              </a:rPr>
              <a:t>45%</a:t>
            </a:r>
            <a:endParaRPr lang="en-US" sz="4800" dirty="0"/>
          </a:p>
        </p:txBody>
      </p:sp>
      <p:sp>
        <p:nvSpPr>
          <p:cNvPr id="24" name="Shape 15"/>
          <p:cNvSpPr/>
          <p:nvPr/>
        </p:nvSpPr>
        <p:spPr>
          <a:xfrm>
            <a:off x="8408451" y="1181100"/>
            <a:ext cx="7049381" cy="11214100"/>
          </a:xfrm>
          <a:prstGeom prst="rect">
            <a:avLst/>
          </a:prstGeom>
          <a:noFill/>
          <a:ln/>
        </p:spPr>
      </p:sp>
      <p:sp>
        <p:nvSpPr>
          <p:cNvPr id="25" name="Shape 16"/>
          <p:cNvSpPr/>
          <p:nvPr/>
        </p:nvSpPr>
        <p:spPr>
          <a:xfrm>
            <a:off x="8408451" y="1181100"/>
            <a:ext cx="5055232" cy="762000"/>
          </a:xfrm>
          <a:prstGeom prst="rect">
            <a:avLst/>
          </a:prstGeom>
          <a:noFill/>
          <a:ln/>
        </p:spPr>
      </p:sp>
      <p:sp>
        <p:nvSpPr>
          <p:cNvPr id="26" name="Text 17"/>
          <p:cNvSpPr/>
          <p:nvPr/>
        </p:nvSpPr>
        <p:spPr>
          <a:xfrm>
            <a:off x="8408451" y="1181100"/>
            <a:ext cx="5258457" cy="965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Black Han Sans Regular" pitchFamily="34" charset="0"/>
                <a:ea typeface="Black Han Sans Regular" pitchFamily="34" charset="-122"/>
                <a:cs typeface="Black Han Sans Regular" pitchFamily="34" charset="-120"/>
              </a:rPr>
              <a:t>Dragon Taming</a:t>
            </a:r>
            <a:endParaRPr lang="en-US" sz="4800" dirty="0"/>
          </a:p>
        </p:txBody>
      </p:sp>
      <p:sp>
        <p:nvSpPr>
          <p:cNvPr id="27" name="Shape 18"/>
          <p:cNvSpPr/>
          <p:nvPr/>
        </p:nvSpPr>
        <p:spPr>
          <a:xfrm>
            <a:off x="8408451" y="2552700"/>
            <a:ext cx="7049381" cy="2438400"/>
          </a:xfrm>
          <a:prstGeom prst="rect">
            <a:avLst/>
          </a:prstGeom>
          <a:noFill/>
          <a:ln/>
        </p:spPr>
      </p:sp>
      <p:sp>
        <p:nvSpPr>
          <p:cNvPr id="28" name="Text 19"/>
          <p:cNvSpPr/>
          <p:nvPr/>
        </p:nvSpPr>
        <p:spPr>
          <a:xfrm>
            <a:off x="8408451" y="2552700"/>
            <a:ext cx="7184865" cy="2573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closer look at the art of taming dragons and the brave adventurers who take on these creatures.</a:t>
            </a:r>
            <a:endParaRPr lang="en-US" sz="3200" dirty="0"/>
          </a:p>
        </p:txBody>
      </p:sp>
      <p:pic>
        <p:nvPicPr>
          <p:cNvPr id="29"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408451" y="5600700"/>
            <a:ext cx="7049381" cy="5422900"/>
          </a:xfrm>
          <a:prstGeom prst="rect">
            <a:avLst/>
          </a:prstGeom>
        </p:spPr>
      </p:pic>
      <p:sp>
        <p:nvSpPr>
          <p:cNvPr id="30" name="Shape 20"/>
          <p:cNvSpPr/>
          <p:nvPr/>
        </p:nvSpPr>
        <p:spPr>
          <a:xfrm>
            <a:off x="8408451" y="11633200"/>
            <a:ext cx="1257457" cy="762000"/>
          </a:xfrm>
          <a:prstGeom prst="rect">
            <a:avLst/>
          </a:prstGeom>
          <a:noFill/>
          <a:ln/>
        </p:spPr>
      </p:sp>
      <p:sp>
        <p:nvSpPr>
          <p:cNvPr id="31" name="Text 21"/>
          <p:cNvSpPr/>
          <p:nvPr/>
        </p:nvSpPr>
        <p:spPr>
          <a:xfrm>
            <a:off x="8408451" y="11633200"/>
            <a:ext cx="1460683" cy="965200"/>
          </a:xfrm>
          <a:prstGeom prst="rect">
            <a:avLst/>
          </a:prstGeom>
          <a:noFill/>
          <a:ln/>
        </p:spPr>
        <p:txBody>
          <a:bodyPr wrap="square" lIns="0" tIns="0" rIns="0" bIns="0" rtlCol="0" anchor="t"/>
          <a:lstStyle/>
          <a:p>
            <a:pPr algn="l" indent="0" marL="0">
              <a:buNone/>
            </a:pPr>
            <a:r>
              <a:rPr lang="en-US" sz="4800" dirty="0">
                <a:solidFill>
                  <a:srgbClr val="472B2F">
                    <a:alpha val="100000"/>
                  </a:srgbClr>
                </a:solidFill>
                <a:latin typeface="Black Han Sans Regular" pitchFamily="34" charset="0"/>
                <a:ea typeface="Black Han Sans Regular" pitchFamily="34" charset="-122"/>
                <a:cs typeface="Black Han Sans Regular" pitchFamily="34" charset="-120"/>
              </a:rPr>
              <a:t>67%</a:t>
            </a:r>
            <a:endParaRPr lang="en-US" sz="48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FFF4F2"/>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409879" y="977900"/>
            <a:ext cx="1247835" cy="1507114"/>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02013" y="0"/>
            <a:ext cx="20983023" cy="137160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7493000"/>
            <a:ext cx="8827603" cy="62230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868708" y="0"/>
            <a:ext cx="3518340" cy="67691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056313" y="0"/>
            <a:ext cx="2330735" cy="582295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0" y="8705850"/>
            <a:ext cx="7043030" cy="5010150"/>
          </a:xfrm>
          <a:prstGeom prst="rect">
            <a:avLst/>
          </a:prstGeom>
        </p:spPr>
      </p:pic>
      <p:sp>
        <p:nvSpPr>
          <p:cNvPr id="8" name="Shape 0"/>
          <p:cNvSpPr/>
          <p:nvPr/>
        </p:nvSpPr>
        <p:spPr>
          <a:xfrm>
            <a:off x="23370921" y="10515600"/>
            <a:ext cx="1016127" cy="3200400"/>
          </a:xfrm>
          <a:prstGeom prst="rect">
            <a:avLst/>
          </a:prstGeom>
          <a:noFill/>
          <a:ln/>
        </p:spPr>
      </p:sp>
      <p:pic>
        <p:nvPicPr>
          <p:cNvPr id="9" name="Image 6" descr=" ">    </p:cNvPr>
          <p:cNvPicPr>
            <a:picLocks noChangeAspect="1"/>
          </p:cNvPicPr>
          <p:nvPr/>
        </p:nvPicPr>
        <p:blipFill>
          <a:blip r:embed="rId13"/>
          <a:stretch>
            <a:fillRect/>
          </a:stretch>
        </p:blipFill>
        <p:spPr>
          <a:xfrm>
            <a:off x="23523340" y="10820400"/>
            <a:ext cx="711289" cy="2590800"/>
          </a:xfrm>
          <a:prstGeom prst="rect">
            <a:avLst/>
          </a:prstGeom>
        </p:spPr>
      </p:pic>
      <p:pic>
        <p:nvPicPr>
          <p:cNvPr id="10"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23990" y="1485900"/>
            <a:ext cx="5966698" cy="4437887"/>
          </a:xfrm>
          <a:prstGeom prst="rect">
            <a:avLst/>
          </a:prstGeom>
        </p:spPr>
      </p:pic>
      <p:sp>
        <p:nvSpPr>
          <p:cNvPr id="11" name="Shape 1"/>
          <p:cNvSpPr/>
          <p:nvPr/>
        </p:nvSpPr>
        <p:spPr>
          <a:xfrm>
            <a:off x="5398175" y="4953000"/>
            <a:ext cx="13603400" cy="6210300"/>
          </a:xfrm>
          <a:prstGeom prst="rect">
            <a:avLst/>
          </a:prstGeom>
          <a:noFill/>
          <a:ln/>
        </p:spPr>
      </p:sp>
      <p:sp>
        <p:nvSpPr>
          <p:cNvPr id="12" name="Text 2"/>
          <p:cNvSpPr/>
          <p:nvPr/>
        </p:nvSpPr>
        <p:spPr>
          <a:xfrm>
            <a:off x="5398175" y="4953000"/>
            <a:ext cx="13806626" cy="5537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Black Han Sans Regular" pitchFamily="34" charset="0"/>
                <a:ea typeface="Black Han Sans Regular" pitchFamily="34" charset="-122"/>
                <a:cs typeface="Black Han Sans Regular" pitchFamily="34" charset="-120"/>
              </a:rPr>
              <a:t>Fantasy is the gateway to the impossible, the land where the ordinary becomes extraordinary, and the impossible becomes possible. It is the realm of the imagination, where anything can happen and everything is possible.</a:t>
            </a:r>
            <a:endParaRPr lang="en-US" sz="4800" dirty="0"/>
          </a:p>
        </p:txBody>
      </p:sp>
      <p:sp>
        <p:nvSpPr>
          <p:cNvPr id="13" name="Text 3"/>
          <p:cNvSpPr/>
          <p:nvPr/>
        </p:nvSpPr>
        <p:spPr>
          <a:xfrm>
            <a:off x="14289286" y="10591800"/>
            <a:ext cx="4864708" cy="7239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Black Han Sans Regular" pitchFamily="34" charset="0"/>
                <a:ea typeface="Black Han Sans Regular" pitchFamily="34" charset="-122"/>
                <a:cs typeface="Black Han Sans Regular" pitchFamily="34" charset="-120"/>
              </a:rPr>
              <a:t>The Dream Weaver</a:t>
            </a:r>
            <a:endParaRPr lang="en-US" sz="36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FFF4F2"/>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7629803" y="6540500"/>
            <a:ext cx="6757245" cy="71755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706513" y="7499313"/>
            <a:ext cx="4680535" cy="6216687"/>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0"/>
            <a:ext cx="7849581" cy="65405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0"/>
            <a:ext cx="4553519" cy="6242174"/>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46168" y="10414000"/>
            <a:ext cx="3970046" cy="3158356"/>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0411451" y="939800"/>
            <a:ext cx="3970046" cy="3158356"/>
          </a:xfrm>
          <a:prstGeom prst="rect">
            <a:avLst/>
          </a:prstGeom>
        </p:spPr>
      </p:pic>
      <p:sp>
        <p:nvSpPr>
          <p:cNvPr id="8" name="Text 0"/>
          <p:cNvSpPr/>
          <p:nvPr/>
        </p:nvSpPr>
        <p:spPr>
          <a:xfrm>
            <a:off x="1621569" y="1930400"/>
            <a:ext cx="20216693" cy="1608667"/>
          </a:xfrm>
          <a:prstGeom prst="rect">
            <a:avLst/>
          </a:prstGeom>
          <a:noFill/>
          <a:ln/>
        </p:spPr>
        <p:txBody>
          <a:bodyPr wrap="square" lIns="0" tIns="0" rIns="0" bIns="0" rtlCol="0" anchor="t"/>
          <a:lstStyle/>
          <a:p>
            <a:pPr algn="ctr" indent="0" marL="0">
              <a:buNone/>
            </a:pPr>
            <a:r>
              <a:rPr lang="en-US" sz="8000" dirty="0">
                <a:solidFill>
                  <a:srgbClr val="272727">
                    <a:alpha val="100000"/>
                  </a:srgbClr>
                </a:solidFill>
                <a:latin typeface="Black Han Sans Regular" pitchFamily="34" charset="0"/>
                <a:ea typeface="Black Han Sans Regular" pitchFamily="34" charset="-122"/>
                <a:cs typeface="Black Han Sans Regular" pitchFamily="34" charset="-120"/>
              </a:rPr>
              <a:t>The Magic of Dragons: A Research</a:t>
            </a:r>
            <a:endParaRPr lang="en-US" sz="8000" dirty="0"/>
          </a:p>
        </p:txBody>
      </p:sp>
      <p:sp>
        <p:nvSpPr>
          <p:cNvPr id="9" name="Shape 1"/>
          <p:cNvSpPr/>
          <p:nvPr/>
        </p:nvSpPr>
        <p:spPr>
          <a:xfrm>
            <a:off x="23370921" y="10515600"/>
            <a:ext cx="1016127" cy="3200400"/>
          </a:xfrm>
          <a:prstGeom prst="rect">
            <a:avLst/>
          </a:prstGeom>
          <a:noFill/>
          <a:ln/>
        </p:spPr>
      </p:sp>
      <p:pic>
        <p:nvPicPr>
          <p:cNvPr id="10" name="Image 6" descr=" ">    </p:cNvPr>
          <p:cNvPicPr>
            <a:picLocks noChangeAspect="1"/>
          </p:cNvPicPr>
          <p:nvPr/>
        </p:nvPicPr>
        <p:blipFill>
          <a:blip r:embed="rId13"/>
          <a:stretch>
            <a:fillRect/>
          </a:stretch>
        </p:blipFill>
        <p:spPr>
          <a:xfrm>
            <a:off x="23523340" y="10820400"/>
            <a:ext cx="711289" cy="2590800"/>
          </a:xfrm>
          <a:prstGeom prst="rect">
            <a:avLst/>
          </a:prstGeom>
        </p:spPr>
      </p:pic>
      <p:sp>
        <p:nvSpPr>
          <p:cNvPr id="11" name="Shape 2"/>
          <p:cNvSpPr/>
          <p:nvPr/>
        </p:nvSpPr>
        <p:spPr>
          <a:xfrm>
            <a:off x="2121165" y="3695700"/>
            <a:ext cx="6096762" cy="6096000"/>
          </a:xfrm>
          <a:prstGeom prst="roundRect">
            <a:avLst>
              <a:gd name="adj" fmla="val 2083350"/>
            </a:avLst>
          </a:prstGeom>
          <a:noFill/>
          <a:ln w="38100">
            <a:solidFill>
              <a:srgbClr val="472B2F"/>
            </a:solidFill>
            <a:prstDash val="solid"/>
          </a:ln>
        </p:spPr>
      </p:sp>
      <p:pic>
        <p:nvPicPr>
          <p:cNvPr id="12"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356809" y="5016500"/>
            <a:ext cx="1625478" cy="1625600"/>
          </a:xfrm>
          <a:prstGeom prst="rect">
            <a:avLst/>
          </a:prstGeom>
        </p:spPr>
      </p:pic>
      <p:sp>
        <p:nvSpPr>
          <p:cNvPr id="13" name="Shape 3"/>
          <p:cNvSpPr/>
          <p:nvPr/>
        </p:nvSpPr>
        <p:spPr>
          <a:xfrm>
            <a:off x="2273584" y="6946900"/>
            <a:ext cx="5791924" cy="1524000"/>
          </a:xfrm>
          <a:prstGeom prst="rect">
            <a:avLst/>
          </a:prstGeom>
          <a:noFill/>
          <a:ln/>
        </p:spPr>
      </p:sp>
      <p:sp>
        <p:nvSpPr>
          <p:cNvPr id="14" name="Text 4"/>
          <p:cNvSpPr/>
          <p:nvPr/>
        </p:nvSpPr>
        <p:spPr>
          <a:xfrm>
            <a:off x="2171971" y="6946900"/>
            <a:ext cx="5995149" cy="17272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Black Han Sans Regular" pitchFamily="34" charset="0"/>
                <a:ea typeface="Black Han Sans Regular" pitchFamily="34" charset="-122"/>
                <a:cs typeface="Black Han Sans Regular" pitchFamily="34" charset="-120"/>
              </a:rPr>
              <a:t>Unicorn</a:t>
            </a:r>
            <a:endParaRPr lang="en-US" sz="4800" dirty="0"/>
          </a:p>
          <a:p>
            <a:pPr algn="ctr" indent="0" marL="0">
              <a:buNone/>
            </a:pPr>
            <a:r>
              <a:rPr lang="en-US" sz="4800" dirty="0">
                <a:solidFill>
                  <a:srgbClr val="0E0E0E">
                    <a:alpha val="100000"/>
                  </a:srgbClr>
                </a:solidFill>
                <a:latin typeface="Black Han Sans Regular" pitchFamily="34" charset="0"/>
                <a:ea typeface="Black Han Sans Regular" pitchFamily="34" charset="-122"/>
                <a:cs typeface="Black Han Sans Regular" pitchFamily="34" charset="-120"/>
              </a:rPr>
              <a:t>Sighting</a:t>
            </a:r>
            <a:endParaRPr lang="en-US" sz="4800" dirty="0"/>
          </a:p>
        </p:txBody>
      </p:sp>
      <p:sp>
        <p:nvSpPr>
          <p:cNvPr id="15" name="Shape 5"/>
          <p:cNvSpPr/>
          <p:nvPr/>
        </p:nvSpPr>
        <p:spPr>
          <a:xfrm>
            <a:off x="9145143" y="3695700"/>
            <a:ext cx="6096762" cy="6096000"/>
          </a:xfrm>
          <a:prstGeom prst="roundRect">
            <a:avLst>
              <a:gd name="adj" fmla="val 2083350"/>
            </a:avLst>
          </a:prstGeom>
          <a:noFill/>
          <a:ln w="38100">
            <a:solidFill>
              <a:srgbClr val="472B2F"/>
            </a:solidFill>
            <a:prstDash val="solid"/>
          </a:ln>
        </p:spPr>
      </p:sp>
      <p:pic>
        <p:nvPicPr>
          <p:cNvPr id="16"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1380787" y="5016500"/>
            <a:ext cx="1625478" cy="1625600"/>
          </a:xfrm>
          <a:prstGeom prst="rect">
            <a:avLst/>
          </a:prstGeom>
        </p:spPr>
      </p:pic>
      <p:sp>
        <p:nvSpPr>
          <p:cNvPr id="17" name="Shape 6"/>
          <p:cNvSpPr/>
          <p:nvPr/>
        </p:nvSpPr>
        <p:spPr>
          <a:xfrm>
            <a:off x="9297562" y="6946900"/>
            <a:ext cx="5791924" cy="1524000"/>
          </a:xfrm>
          <a:prstGeom prst="rect">
            <a:avLst/>
          </a:prstGeom>
          <a:noFill/>
          <a:ln/>
        </p:spPr>
      </p:sp>
      <p:sp>
        <p:nvSpPr>
          <p:cNvPr id="18" name="Text 7"/>
          <p:cNvSpPr/>
          <p:nvPr/>
        </p:nvSpPr>
        <p:spPr>
          <a:xfrm>
            <a:off x="9195949" y="6946900"/>
            <a:ext cx="5995149" cy="17272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Black Han Sans Regular" pitchFamily="34" charset="0"/>
                <a:ea typeface="Black Han Sans Regular" pitchFamily="34" charset="-122"/>
                <a:cs typeface="Black Han Sans Regular" pitchFamily="34" charset="-120"/>
              </a:rPr>
              <a:t>Dragon</a:t>
            </a:r>
            <a:endParaRPr lang="en-US" sz="4800" dirty="0"/>
          </a:p>
          <a:p>
            <a:pPr algn="ctr" indent="0" marL="0">
              <a:buNone/>
            </a:pPr>
            <a:r>
              <a:rPr lang="en-US" sz="4800" dirty="0">
                <a:solidFill>
                  <a:srgbClr val="0E0E0E">
                    <a:alpha val="100000"/>
                  </a:srgbClr>
                </a:solidFill>
                <a:latin typeface="Black Han Sans Regular" pitchFamily="34" charset="0"/>
                <a:ea typeface="Black Han Sans Regular" pitchFamily="34" charset="-122"/>
                <a:cs typeface="Black Han Sans Regular" pitchFamily="34" charset="-120"/>
              </a:rPr>
              <a:t>Taming</a:t>
            </a:r>
            <a:endParaRPr lang="en-US" sz="4800" dirty="0"/>
          </a:p>
        </p:txBody>
      </p:sp>
      <p:sp>
        <p:nvSpPr>
          <p:cNvPr id="19" name="Shape 8"/>
          <p:cNvSpPr/>
          <p:nvPr/>
        </p:nvSpPr>
        <p:spPr>
          <a:xfrm>
            <a:off x="16169121" y="3695700"/>
            <a:ext cx="6096762" cy="6096000"/>
          </a:xfrm>
          <a:prstGeom prst="roundRect">
            <a:avLst>
              <a:gd name="adj" fmla="val 2083350"/>
            </a:avLst>
          </a:prstGeom>
          <a:noFill/>
          <a:ln w="38100">
            <a:solidFill>
              <a:srgbClr val="472B2F"/>
            </a:solidFill>
            <a:prstDash val="solid"/>
          </a:ln>
        </p:spPr>
      </p:sp>
      <p:pic>
        <p:nvPicPr>
          <p:cNvPr id="20"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8404600" y="5016500"/>
            <a:ext cx="1625803" cy="1625600"/>
          </a:xfrm>
          <a:prstGeom prst="rect">
            <a:avLst/>
          </a:prstGeom>
        </p:spPr>
      </p:pic>
      <p:sp>
        <p:nvSpPr>
          <p:cNvPr id="21" name="Shape 9"/>
          <p:cNvSpPr/>
          <p:nvPr/>
        </p:nvSpPr>
        <p:spPr>
          <a:xfrm>
            <a:off x="16321540" y="6946900"/>
            <a:ext cx="5791924" cy="1524000"/>
          </a:xfrm>
          <a:prstGeom prst="rect">
            <a:avLst/>
          </a:prstGeom>
          <a:noFill/>
          <a:ln/>
        </p:spPr>
      </p:sp>
      <p:sp>
        <p:nvSpPr>
          <p:cNvPr id="22" name="Text 10"/>
          <p:cNvSpPr/>
          <p:nvPr/>
        </p:nvSpPr>
        <p:spPr>
          <a:xfrm>
            <a:off x="16219927" y="6946900"/>
            <a:ext cx="5995149" cy="17272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Black Han Sans Regular" pitchFamily="34" charset="0"/>
                <a:ea typeface="Black Han Sans Regular" pitchFamily="34" charset="-122"/>
                <a:cs typeface="Black Han Sans Regular" pitchFamily="34" charset="-120"/>
              </a:rPr>
              <a:t>Rainbow</a:t>
            </a:r>
            <a:endParaRPr lang="en-US" sz="4800" dirty="0"/>
          </a:p>
          <a:p>
            <a:pPr algn="ctr" indent="0" marL="0">
              <a:buNone/>
            </a:pPr>
            <a:r>
              <a:rPr lang="en-US" sz="4800" dirty="0">
                <a:solidFill>
                  <a:srgbClr val="0E0E0E">
                    <a:alpha val="100000"/>
                  </a:srgbClr>
                </a:solidFill>
                <a:latin typeface="Black Han Sans Regular" pitchFamily="34" charset="0"/>
                <a:ea typeface="Black Han Sans Regular" pitchFamily="34" charset="-122"/>
                <a:cs typeface="Black Han Sans Regular" pitchFamily="34" charset="-120"/>
              </a:rPr>
              <a:t>Seeing</a:t>
            </a:r>
            <a:endParaRPr lang="en-US" sz="4800" dirty="0"/>
          </a:p>
        </p:txBody>
      </p:sp>
      <p:sp>
        <p:nvSpPr>
          <p:cNvPr id="23" name="Shape 11"/>
          <p:cNvSpPr/>
          <p:nvPr/>
        </p:nvSpPr>
        <p:spPr>
          <a:xfrm>
            <a:off x="2146568" y="10401300"/>
            <a:ext cx="6096762" cy="1828800"/>
          </a:xfrm>
          <a:prstGeom prst="rect">
            <a:avLst/>
          </a:prstGeom>
          <a:noFill/>
          <a:ln/>
        </p:spPr>
      </p:sp>
      <p:sp>
        <p:nvSpPr>
          <p:cNvPr id="24" name="Shape 12"/>
          <p:cNvSpPr/>
          <p:nvPr/>
        </p:nvSpPr>
        <p:spPr>
          <a:xfrm>
            <a:off x="2146568" y="10401300"/>
            <a:ext cx="6096762" cy="1828800"/>
          </a:xfrm>
          <a:prstGeom prst="rect">
            <a:avLst/>
          </a:prstGeom>
          <a:noFill/>
          <a:ln/>
        </p:spPr>
      </p:sp>
      <p:sp>
        <p:nvSpPr>
          <p:cNvPr id="25" name="Text 13"/>
          <p:cNvSpPr/>
          <p:nvPr/>
        </p:nvSpPr>
        <p:spPr>
          <a:xfrm>
            <a:off x="2146568" y="10401300"/>
            <a:ext cx="6232246" cy="1964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Art of Archery": Discover the intricacies of the Art of Archery .</a:t>
            </a:r>
            <a:endParaRPr lang="en-US" sz="3200" dirty="0"/>
          </a:p>
        </p:txBody>
      </p:sp>
      <p:sp>
        <p:nvSpPr>
          <p:cNvPr id="26" name="Shape 14"/>
          <p:cNvSpPr/>
          <p:nvPr/>
        </p:nvSpPr>
        <p:spPr>
          <a:xfrm>
            <a:off x="9145143" y="10401300"/>
            <a:ext cx="6096762" cy="1828800"/>
          </a:xfrm>
          <a:prstGeom prst="rect">
            <a:avLst/>
          </a:prstGeom>
          <a:noFill/>
          <a:ln/>
        </p:spPr>
      </p:sp>
      <p:sp>
        <p:nvSpPr>
          <p:cNvPr id="27" name="Shape 15"/>
          <p:cNvSpPr/>
          <p:nvPr/>
        </p:nvSpPr>
        <p:spPr>
          <a:xfrm>
            <a:off x="9145143" y="10401300"/>
            <a:ext cx="6096762" cy="1828800"/>
          </a:xfrm>
          <a:prstGeom prst="rect">
            <a:avLst/>
          </a:prstGeom>
          <a:noFill/>
          <a:ln/>
        </p:spPr>
      </p:sp>
      <p:sp>
        <p:nvSpPr>
          <p:cNvPr id="28" name="Text 16"/>
          <p:cNvSpPr/>
          <p:nvPr/>
        </p:nvSpPr>
        <p:spPr>
          <a:xfrm>
            <a:off x="9145143" y="10401300"/>
            <a:ext cx="6232246" cy="1964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Music of the Elves": Immerse yourself in the enchanting music.</a:t>
            </a:r>
            <a:endParaRPr lang="en-US" sz="3200" dirty="0"/>
          </a:p>
        </p:txBody>
      </p:sp>
      <p:sp>
        <p:nvSpPr>
          <p:cNvPr id="29" name="Shape 17"/>
          <p:cNvSpPr/>
          <p:nvPr/>
        </p:nvSpPr>
        <p:spPr>
          <a:xfrm>
            <a:off x="16169121" y="10401300"/>
            <a:ext cx="6096762" cy="1828800"/>
          </a:xfrm>
          <a:prstGeom prst="rect">
            <a:avLst/>
          </a:prstGeom>
          <a:noFill/>
          <a:ln/>
        </p:spPr>
      </p:sp>
      <p:sp>
        <p:nvSpPr>
          <p:cNvPr id="30" name="Shape 18"/>
          <p:cNvSpPr/>
          <p:nvPr/>
        </p:nvSpPr>
        <p:spPr>
          <a:xfrm>
            <a:off x="16169121" y="10401300"/>
            <a:ext cx="6096762" cy="1828800"/>
          </a:xfrm>
          <a:prstGeom prst="rect">
            <a:avLst/>
          </a:prstGeom>
          <a:noFill/>
          <a:ln/>
        </p:spPr>
      </p:sp>
      <p:sp>
        <p:nvSpPr>
          <p:cNvPr id="31" name="Text 19"/>
          <p:cNvSpPr/>
          <p:nvPr/>
        </p:nvSpPr>
        <p:spPr>
          <a:xfrm>
            <a:off x="16169121" y="10401300"/>
            <a:ext cx="6232246" cy="1964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Life of an Elf": Learn about the customs and daily life of the elves.</a:t>
            </a:r>
            <a:endParaRPr lang="en-US" sz="32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FFF4F2"/>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41330" y="9817150"/>
            <a:ext cx="2959473" cy="3572706"/>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4556" y="0"/>
            <a:ext cx="23599553" cy="137160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375772" y="0"/>
            <a:ext cx="7011276" cy="40132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728488" y="0"/>
            <a:ext cx="5658560" cy="286385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sp>
        <p:nvSpPr>
          <p:cNvPr id="8" name="Text 1"/>
          <p:cNvSpPr/>
          <p:nvPr/>
        </p:nvSpPr>
        <p:spPr>
          <a:xfrm>
            <a:off x="1778222" y="711200"/>
            <a:ext cx="7007042" cy="16086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Black Han Sans Regular" pitchFamily="34" charset="0"/>
                <a:ea typeface="Black Han Sans Regular" pitchFamily="34" charset="-122"/>
                <a:cs typeface="Black Han Sans Regular" pitchFamily="34" charset="-120"/>
              </a:rPr>
              <a:t>Pricing Plan</a:t>
            </a:r>
            <a:endParaRPr lang="en-US" sz="8000" dirty="0"/>
          </a:p>
        </p:txBody>
      </p:sp>
      <p:sp>
        <p:nvSpPr>
          <p:cNvPr id="9" name="Shape 2"/>
          <p:cNvSpPr/>
          <p:nvPr/>
        </p:nvSpPr>
        <p:spPr>
          <a:xfrm>
            <a:off x="1778222" y="2489200"/>
            <a:ext cx="20843305" cy="10261600"/>
          </a:xfrm>
          <a:prstGeom prst="rect">
            <a:avLst/>
          </a:prstGeom>
          <a:noFill/>
          <a:ln/>
        </p:spPr>
      </p:sp>
      <p:sp>
        <p:nvSpPr>
          <p:cNvPr id="10" name="Shape 3"/>
          <p:cNvSpPr/>
          <p:nvPr/>
        </p:nvSpPr>
        <p:spPr>
          <a:xfrm>
            <a:off x="1778222" y="2489200"/>
            <a:ext cx="6439705" cy="10261600"/>
          </a:xfrm>
          <a:prstGeom prst="roundRect">
            <a:avLst>
              <a:gd name="adj" fmla="val 3124"/>
            </a:avLst>
          </a:prstGeom>
          <a:noFill/>
          <a:ln w="50800">
            <a:solidFill>
              <a:srgbClr val="000000"/>
            </a:solidFill>
            <a:prstDash val="solid"/>
          </a:ln>
        </p:spPr>
      </p:sp>
      <p:pic>
        <p:nvPicPr>
          <p:cNvPr id="11"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185337" y="2946400"/>
            <a:ext cx="1625474" cy="1625600"/>
          </a:xfrm>
          <a:prstGeom prst="rect">
            <a:avLst/>
          </a:prstGeom>
        </p:spPr>
      </p:pic>
      <p:sp>
        <p:nvSpPr>
          <p:cNvPr id="12" name="Text 4"/>
          <p:cNvSpPr/>
          <p:nvPr/>
        </p:nvSpPr>
        <p:spPr>
          <a:xfrm>
            <a:off x="4001000" y="4876800"/>
            <a:ext cx="1994149" cy="965200"/>
          </a:xfrm>
          <a:prstGeom prst="rect">
            <a:avLst/>
          </a:prstGeom>
          <a:noFill/>
          <a:ln/>
        </p:spPr>
        <p:txBody>
          <a:bodyPr wrap="square" lIns="0" tIns="0" rIns="0" bIns="0" rtlCol="0" anchor="t"/>
          <a:lstStyle/>
          <a:p>
            <a:pPr algn="ctr" indent="0" marL="0">
              <a:buNone/>
            </a:pPr>
            <a:r>
              <a:rPr lang="en-US" sz="4800" dirty="0">
                <a:solidFill>
                  <a:srgbClr val="472B2F">
                    <a:alpha val="100000"/>
                  </a:srgbClr>
                </a:solidFill>
                <a:latin typeface="Black Han Sans Regular" pitchFamily="34" charset="0"/>
                <a:ea typeface="Black Han Sans Regular" pitchFamily="34" charset="-122"/>
                <a:cs typeface="Black Han Sans Regular" pitchFamily="34" charset="-120"/>
              </a:rPr>
              <a:t>Basic</a:t>
            </a:r>
            <a:endParaRPr lang="en-US" sz="4800" dirty="0"/>
          </a:p>
        </p:txBody>
      </p:sp>
      <p:sp>
        <p:nvSpPr>
          <p:cNvPr id="13" name="Text 5"/>
          <p:cNvSpPr/>
          <p:nvPr/>
        </p:nvSpPr>
        <p:spPr>
          <a:xfrm>
            <a:off x="2235479" y="5943600"/>
            <a:ext cx="5660674" cy="54186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Access to the entry-level dungeons.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 limited number of quests and battles per month.</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Ability to form a small party with fellow adventurers.</a:t>
            </a:r>
            <a:endParaRPr lang="en-US" sz="3200" dirty="0"/>
          </a:p>
        </p:txBody>
      </p:sp>
      <p:sp>
        <p:nvSpPr>
          <p:cNvPr id="14" name="Text 6"/>
          <p:cNvSpPr/>
          <p:nvPr/>
        </p:nvSpPr>
        <p:spPr>
          <a:xfrm>
            <a:off x="3105538" y="11531600"/>
            <a:ext cx="3785073" cy="9652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Black Han Sans Regular" pitchFamily="34" charset="0"/>
                <a:ea typeface="Black Han Sans Regular" pitchFamily="34" charset="-122"/>
                <a:cs typeface="Black Han Sans Regular" pitchFamily="34" charset="-120"/>
              </a:rPr>
              <a:t>$10/month</a:t>
            </a:r>
            <a:endParaRPr lang="en-US" sz="4800" dirty="0"/>
          </a:p>
        </p:txBody>
      </p:sp>
      <p:sp>
        <p:nvSpPr>
          <p:cNvPr id="15" name="Shape 7"/>
          <p:cNvSpPr/>
          <p:nvPr/>
        </p:nvSpPr>
        <p:spPr>
          <a:xfrm>
            <a:off x="8980022" y="2489200"/>
            <a:ext cx="6439705" cy="10261600"/>
          </a:xfrm>
          <a:prstGeom prst="roundRect">
            <a:avLst>
              <a:gd name="adj" fmla="val 3124"/>
            </a:avLst>
          </a:prstGeom>
          <a:noFill/>
          <a:ln w="50800">
            <a:solidFill>
              <a:srgbClr val="000000"/>
            </a:solidFill>
            <a:prstDash val="solid"/>
          </a:ln>
        </p:spPr>
      </p:sp>
      <p:pic>
        <p:nvPicPr>
          <p:cNvPr id="16"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387138" y="2946400"/>
            <a:ext cx="1625478" cy="1625600"/>
          </a:xfrm>
          <a:prstGeom prst="rect">
            <a:avLst/>
          </a:prstGeom>
        </p:spPr>
      </p:pic>
      <p:sp>
        <p:nvSpPr>
          <p:cNvPr id="17" name="Text 8"/>
          <p:cNvSpPr/>
          <p:nvPr/>
        </p:nvSpPr>
        <p:spPr>
          <a:xfrm>
            <a:off x="11336167" y="4876800"/>
            <a:ext cx="1727416" cy="965200"/>
          </a:xfrm>
          <a:prstGeom prst="rect">
            <a:avLst/>
          </a:prstGeom>
          <a:noFill/>
          <a:ln/>
        </p:spPr>
        <p:txBody>
          <a:bodyPr wrap="square" lIns="0" tIns="0" rIns="0" bIns="0" rtlCol="0" anchor="t"/>
          <a:lstStyle/>
          <a:p>
            <a:pPr algn="ctr" indent="0" marL="0">
              <a:buNone/>
            </a:pPr>
            <a:r>
              <a:rPr lang="en-US" sz="4800" dirty="0">
                <a:solidFill>
                  <a:srgbClr val="472B2F">
                    <a:alpha val="100000"/>
                  </a:srgbClr>
                </a:solidFill>
                <a:latin typeface="Black Han Sans Regular" pitchFamily="34" charset="0"/>
                <a:ea typeface="Black Han Sans Regular" pitchFamily="34" charset="-122"/>
                <a:cs typeface="Black Han Sans Regular" pitchFamily="34" charset="-120"/>
              </a:rPr>
              <a:t>Elite</a:t>
            </a:r>
            <a:endParaRPr lang="en-US" sz="4800" dirty="0"/>
          </a:p>
        </p:txBody>
      </p:sp>
      <p:sp>
        <p:nvSpPr>
          <p:cNvPr id="18" name="Text 9"/>
          <p:cNvSpPr/>
          <p:nvPr/>
        </p:nvSpPr>
        <p:spPr>
          <a:xfrm>
            <a:off x="9437280" y="5943600"/>
            <a:ext cx="5660674" cy="54186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Access to the intermediate and advanced dungeons.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 greater number of quests and battles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Ability to form larger parties with fellow adventurers.</a:t>
            </a:r>
            <a:endParaRPr lang="en-US" sz="3200" dirty="0"/>
          </a:p>
        </p:txBody>
      </p:sp>
      <p:sp>
        <p:nvSpPr>
          <p:cNvPr id="19" name="Text 10"/>
          <p:cNvSpPr/>
          <p:nvPr/>
        </p:nvSpPr>
        <p:spPr>
          <a:xfrm>
            <a:off x="10307338" y="11531600"/>
            <a:ext cx="3785073" cy="9652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Black Han Sans Regular" pitchFamily="34" charset="0"/>
                <a:ea typeface="Black Han Sans Regular" pitchFamily="34" charset="-122"/>
                <a:cs typeface="Black Han Sans Regular" pitchFamily="34" charset="-120"/>
              </a:rPr>
              <a:t>$50/month</a:t>
            </a:r>
            <a:endParaRPr lang="en-US" sz="4800" dirty="0"/>
          </a:p>
        </p:txBody>
      </p:sp>
      <p:sp>
        <p:nvSpPr>
          <p:cNvPr id="20" name="Shape 11"/>
          <p:cNvSpPr/>
          <p:nvPr/>
        </p:nvSpPr>
        <p:spPr>
          <a:xfrm>
            <a:off x="16181822" y="2489200"/>
            <a:ext cx="6439705" cy="10261600"/>
          </a:xfrm>
          <a:prstGeom prst="roundRect">
            <a:avLst>
              <a:gd name="adj" fmla="val 3124"/>
            </a:avLst>
          </a:prstGeom>
          <a:noFill/>
          <a:ln w="50800">
            <a:solidFill>
              <a:srgbClr val="000000"/>
            </a:solidFill>
            <a:prstDash val="solid"/>
          </a:ln>
        </p:spPr>
      </p:sp>
      <p:pic>
        <p:nvPicPr>
          <p:cNvPr id="21"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8588773" y="2946400"/>
            <a:ext cx="1625803" cy="1625600"/>
          </a:xfrm>
          <a:prstGeom prst="rect">
            <a:avLst/>
          </a:prstGeom>
        </p:spPr>
      </p:pic>
      <p:sp>
        <p:nvSpPr>
          <p:cNvPr id="22" name="Text 12"/>
          <p:cNvSpPr/>
          <p:nvPr/>
        </p:nvSpPr>
        <p:spPr>
          <a:xfrm>
            <a:off x="17553594" y="4876800"/>
            <a:ext cx="3696162" cy="965200"/>
          </a:xfrm>
          <a:prstGeom prst="rect">
            <a:avLst/>
          </a:prstGeom>
          <a:noFill/>
          <a:ln/>
        </p:spPr>
        <p:txBody>
          <a:bodyPr wrap="square" lIns="0" tIns="0" rIns="0" bIns="0" rtlCol="0" anchor="t"/>
          <a:lstStyle/>
          <a:p>
            <a:pPr algn="ctr" indent="0" marL="0">
              <a:buNone/>
            </a:pPr>
            <a:r>
              <a:rPr lang="en-US" sz="4800" dirty="0">
                <a:solidFill>
                  <a:srgbClr val="472B2F">
                    <a:alpha val="100000"/>
                  </a:srgbClr>
                </a:solidFill>
                <a:latin typeface="Black Han Sans Regular" pitchFamily="34" charset="0"/>
                <a:ea typeface="Black Han Sans Regular" pitchFamily="34" charset="-122"/>
                <a:cs typeface="Black Han Sans Regular" pitchFamily="34" charset="-120"/>
              </a:rPr>
              <a:t>Legendary</a:t>
            </a:r>
            <a:endParaRPr lang="en-US" sz="4800" dirty="0"/>
          </a:p>
        </p:txBody>
      </p:sp>
      <p:sp>
        <p:nvSpPr>
          <p:cNvPr id="23" name="Text 13"/>
          <p:cNvSpPr/>
          <p:nvPr/>
        </p:nvSpPr>
        <p:spPr>
          <a:xfrm>
            <a:off x="16639080" y="5943600"/>
            <a:ext cx="5660674" cy="54186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Access to the most challenging dungeons and encounters.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Unlimited quests and battles per month.</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The ability to form the largest parties with fellow adventurers.</a:t>
            </a:r>
            <a:endParaRPr lang="en-US" sz="3200" dirty="0"/>
          </a:p>
        </p:txBody>
      </p:sp>
      <p:sp>
        <p:nvSpPr>
          <p:cNvPr id="24" name="Text 14"/>
          <p:cNvSpPr/>
          <p:nvPr/>
        </p:nvSpPr>
        <p:spPr>
          <a:xfrm>
            <a:off x="17331316" y="11531600"/>
            <a:ext cx="4140718" cy="9652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Black Han Sans Regular" pitchFamily="34" charset="0"/>
                <a:ea typeface="Black Han Sans Regular" pitchFamily="34" charset="-122"/>
                <a:cs typeface="Black Han Sans Regular" pitchFamily="34" charset="-120"/>
              </a:rPr>
              <a:t>$100/month</a:t>
            </a:r>
            <a:endParaRPr lang="en-US" sz="48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23</Slides>
  <Notes>23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23</vt:i4>
      </vt:variant>
    </vt:vector>
  </HeadingPairs>
  <TitlesOfParts>
    <vt:vector size="26"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2023-10-04T09:49:02Z</dcterms:created>
  <dcterms:modified xsi:type="dcterms:W3CDTF">2023-10-04T09:49:02Z</dcterms:modified>
</cp:coreProperties>
</file>