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image" Target="../media/image-1-18.png"/><Relationship Id="rId19" Type="http://schemas.openxmlformats.org/officeDocument/2006/relationships/image" Target="../media/image-1-19.svg"/><Relationship Id="rId20" Type="http://schemas.openxmlformats.org/officeDocument/2006/relationships/slideLayout" Target="../slideLayouts/slideLayout1.xml"/><Relationship Id="rId2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slideLayout" Target="../slideLayouts/slideLayout1.xml"/><Relationship Id="rId1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slideLayout" Target="../slideLayouts/slideLayout1.xml"/><Relationship Id="rId1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svg"/><Relationship Id="rId56" Type="http://schemas.openxmlformats.org/officeDocument/2006/relationships/image" Target="../media/image-14-56.png"/><Relationship Id="rId57" Type="http://schemas.openxmlformats.org/officeDocument/2006/relationships/image" Target="../media/image-14-57.svg"/><Relationship Id="rId58" Type="http://schemas.openxmlformats.org/officeDocument/2006/relationships/image" Target="../media/image-14-58.png"/><Relationship Id="rId59" Type="http://schemas.openxmlformats.org/officeDocument/2006/relationships/image" Target="../media/image-14-59.png"/><Relationship Id="rId60" Type="http://schemas.openxmlformats.org/officeDocument/2006/relationships/slideLayout" Target="../slideLayouts/slideLayout1.xml"/><Relationship Id="rId6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slideLayout" Target="../slideLayouts/slideLayout1.xml"/><Relationship Id="rId1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svg"/><Relationship Id="rId16" Type="http://schemas.openxmlformats.org/officeDocument/2006/relationships/image" Target="../media/image-18-16.png"/><Relationship Id="rId17" Type="http://schemas.openxmlformats.org/officeDocument/2006/relationships/image" Target="../media/image-18-17.svg"/><Relationship Id="rId18" Type="http://schemas.openxmlformats.org/officeDocument/2006/relationships/slideLayout" Target="../slideLayouts/slideLayout1.xml"/><Relationship Id="rId1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png"/><Relationship Id="rId18" Type="http://schemas.openxmlformats.org/officeDocument/2006/relationships/image" Target="../media/image-20-18.png"/><Relationship Id="rId19" Type="http://schemas.openxmlformats.org/officeDocument/2006/relationships/image" Target="../media/image-20-19.png"/><Relationship Id="rId20" Type="http://schemas.openxmlformats.org/officeDocument/2006/relationships/image" Target="../media/image-20-20.svg"/><Relationship Id="rId21" Type="http://schemas.openxmlformats.org/officeDocument/2006/relationships/image" Target="../media/image-20-21.png"/><Relationship Id="rId22" Type="http://schemas.openxmlformats.org/officeDocument/2006/relationships/image" Target="../media/image-20-22.svg"/><Relationship Id="rId23" Type="http://schemas.openxmlformats.org/officeDocument/2006/relationships/image" Target="../media/image-20-23.png"/><Relationship Id="rId24" Type="http://schemas.openxmlformats.org/officeDocument/2006/relationships/image" Target="../media/image-20-24.svg"/><Relationship Id="rId25" Type="http://schemas.openxmlformats.org/officeDocument/2006/relationships/image" Target="../media/image-20-25.png"/><Relationship Id="rId26" Type="http://schemas.openxmlformats.org/officeDocument/2006/relationships/slideLayout" Target="../slideLayouts/slideLayout1.xml"/><Relationship Id="rId2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slideLayout" Target="../slideLayouts/slideLayout1.xml"/><Relationship Id="rId2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71"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sv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sv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svg"/><Relationship Id="rId32" Type="http://schemas.openxmlformats.org/officeDocument/2006/relationships/image" Target="../media/image-22-32.png"/><Relationship Id="rId33" Type="http://schemas.openxmlformats.org/officeDocument/2006/relationships/image" Target="../media/image-22-33.png"/><Relationship Id="rId34" Type="http://schemas.openxmlformats.org/officeDocument/2006/relationships/image" Target="../media/image-22-34.svg"/><Relationship Id="rId35" Type="http://schemas.openxmlformats.org/officeDocument/2006/relationships/image" Target="../media/image-22-35.png"/><Relationship Id="rId36" Type="http://schemas.openxmlformats.org/officeDocument/2006/relationships/image" Target="../media/image-22-36.png"/><Relationship Id="rId37" Type="http://schemas.openxmlformats.org/officeDocument/2006/relationships/image" Target="../media/image-22-37.svg"/><Relationship Id="rId38" Type="http://schemas.openxmlformats.org/officeDocument/2006/relationships/image" Target="../media/image-22-38.png"/><Relationship Id="rId39" Type="http://schemas.openxmlformats.org/officeDocument/2006/relationships/image" Target="../media/image-22-39.png"/><Relationship Id="rId40" Type="http://schemas.openxmlformats.org/officeDocument/2006/relationships/image" Target="../media/image-22-40.svg"/><Relationship Id="rId41" Type="http://schemas.openxmlformats.org/officeDocument/2006/relationships/image" Target="../media/image-22-41.png"/><Relationship Id="rId42" Type="http://schemas.openxmlformats.org/officeDocument/2006/relationships/image" Target="../media/image-22-42.png"/><Relationship Id="rId43" Type="http://schemas.openxmlformats.org/officeDocument/2006/relationships/image" Target="../media/image-22-43.svg"/><Relationship Id="rId44" Type="http://schemas.openxmlformats.org/officeDocument/2006/relationships/image" Target="../media/image-22-44.png"/><Relationship Id="rId45" Type="http://schemas.openxmlformats.org/officeDocument/2006/relationships/image" Target="../media/image-22-45.png"/><Relationship Id="rId46" Type="http://schemas.openxmlformats.org/officeDocument/2006/relationships/image" Target="../media/image-22-46.svg"/><Relationship Id="rId47" Type="http://schemas.openxmlformats.org/officeDocument/2006/relationships/image" Target="../media/image-22-47.png"/><Relationship Id="rId48" Type="http://schemas.openxmlformats.org/officeDocument/2006/relationships/image" Target="../media/image-22-48.svg"/><Relationship Id="rId49" Type="http://schemas.openxmlformats.org/officeDocument/2006/relationships/image" Target="../media/image-22-49.png"/><Relationship Id="rId50" Type="http://schemas.openxmlformats.org/officeDocument/2006/relationships/image" Target="../media/image-22-50.svg"/><Relationship Id="rId51" Type="http://schemas.openxmlformats.org/officeDocument/2006/relationships/image" Target="../media/image-22-51.png"/><Relationship Id="rId52" Type="http://schemas.openxmlformats.org/officeDocument/2006/relationships/image" Target="../media/image-22-52.svg"/><Relationship Id="rId53" Type="http://schemas.openxmlformats.org/officeDocument/2006/relationships/image" Target="../media/image-22-53.png"/><Relationship Id="rId54" Type="http://schemas.openxmlformats.org/officeDocument/2006/relationships/image" Target="../media/image-22-54.svg"/><Relationship Id="rId55" Type="http://schemas.openxmlformats.org/officeDocument/2006/relationships/image" Target="../media/image-22-55.png"/><Relationship Id="rId56" Type="http://schemas.openxmlformats.org/officeDocument/2006/relationships/image" Target="../media/image-22-56.svg"/><Relationship Id="rId57" Type="http://schemas.openxmlformats.org/officeDocument/2006/relationships/image" Target="../media/image-22-57.png"/><Relationship Id="rId58" Type="http://schemas.openxmlformats.org/officeDocument/2006/relationships/image" Target="../media/image-22-58.svg"/><Relationship Id="rId59" Type="http://schemas.openxmlformats.org/officeDocument/2006/relationships/image" Target="../media/image-22-59.png"/><Relationship Id="rId60" Type="http://schemas.openxmlformats.org/officeDocument/2006/relationships/image" Target="../media/image-22-60.svg"/><Relationship Id="rId61" Type="http://schemas.openxmlformats.org/officeDocument/2006/relationships/image" Target="../media/image-22-61.png"/><Relationship Id="rId62" Type="http://schemas.openxmlformats.org/officeDocument/2006/relationships/image" Target="../media/image-22-62.svg"/><Relationship Id="rId63" Type="http://schemas.openxmlformats.org/officeDocument/2006/relationships/image" Target="../media/image-22-63.png"/><Relationship Id="rId64" Type="http://schemas.openxmlformats.org/officeDocument/2006/relationships/image" Target="../media/image-22-64.svg"/><Relationship Id="rId65" Type="http://schemas.openxmlformats.org/officeDocument/2006/relationships/image" Target="../media/image-22-65.png"/><Relationship Id="rId66" Type="http://schemas.openxmlformats.org/officeDocument/2006/relationships/image" Target="../media/image-22-66.svg"/><Relationship Id="rId67" Type="http://schemas.openxmlformats.org/officeDocument/2006/relationships/image" Target="../media/image-22-67.png"/><Relationship Id="rId68" Type="http://schemas.openxmlformats.org/officeDocument/2006/relationships/image" Target="../media/image-22-68.svg"/><Relationship Id="rId69" Type="http://schemas.openxmlformats.org/officeDocument/2006/relationships/image" Target="../media/image-22-69.png"/><Relationship Id="rId70" Type="http://schemas.openxmlformats.org/officeDocument/2006/relationships/image" Target="../media/image-22-70.svg"/><Relationship Id="rId72" Type="http://schemas.openxmlformats.org/officeDocument/2006/relationships/slideLayout" Target="../slideLayouts/slideLayout1.xml"/><Relationship Id="rId7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5" Type="http://schemas.openxmlformats.org/officeDocument/2006/relationships/image" Target="../media/image-23-14.png"/><Relationship Id="rId16" Type="http://schemas.openxmlformats.org/officeDocument/2006/relationships/image" Target="../media/image-23-15.svg"/><Relationship Id="rId17" Type="http://schemas.openxmlformats.org/officeDocument/2006/relationships/slideLayout" Target="../slideLayouts/slideLayout1.xml"/><Relationship Id="rId18"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image" Target="../media/image-3-20.png"/><Relationship Id="rId21" Type="http://schemas.openxmlformats.org/officeDocument/2006/relationships/image" Target="../media/image-3-21.svg"/><Relationship Id="rId22" Type="http://schemas.openxmlformats.org/officeDocument/2006/relationships/slideLayout" Target="../slideLayouts/slideLayout1.xml"/><Relationship Id="rId2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slideLayout" Target="../slideLayouts/slideLayout1.xml"/><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slideLayout" Target="../slideLayouts/slideLayout1.xml"/><Relationship Id="rId2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image" Target="../media/image-8-18.png"/><Relationship Id="rId19" Type="http://schemas.openxmlformats.org/officeDocument/2006/relationships/image" Target="../media/image-8-19.svg"/><Relationship Id="rId20" Type="http://schemas.openxmlformats.org/officeDocument/2006/relationships/slideLayout" Target="../slideLayouts/slideLayout1.xml"/><Relationship Id="rId2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image" Target="../media/image-9-12.png"/><Relationship Id="rId13" Type="http://schemas.openxmlformats.org/officeDocument/2006/relationships/image" Target="../media/image-9-13.sv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slideLayout" Target="../slideLayouts/slideLayout1.xml"/><Relationship Id="rId1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16"/>
            <a:ext cx="4680535" cy="621668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6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61"/>
          </a:xfrm>
          <a:prstGeom prst="rect">
            <a:avLst/>
          </a:prstGeom>
        </p:spPr>
      </p:pic>
      <p:sp>
        <p:nvSpPr>
          <p:cNvPr id="8" name="Text 0"/>
          <p:cNvSpPr/>
          <p:nvPr/>
        </p:nvSpPr>
        <p:spPr>
          <a:xfrm>
            <a:off x="5766521" y="2159000"/>
            <a:ext cx="13882835" cy="48260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Black Han Sans Regular" pitchFamily="34" charset="0"/>
                <a:ea typeface="Black Han Sans Regular" pitchFamily="34" charset="-122"/>
                <a:cs typeface="Black Han Sans Regular" pitchFamily="34" charset="-120"/>
              </a:rPr>
              <a:t>Asthma </a:t>
            </a:r>
            <a:endParaRPr lang="en-US" sz="24000" dirty="0"/>
          </a:p>
        </p:txBody>
      </p:sp>
      <p:sp>
        <p:nvSpPr>
          <p:cNvPr id="9" name="Text 1"/>
          <p:cNvSpPr/>
          <p:nvPr/>
        </p:nvSpPr>
        <p:spPr>
          <a:xfrm>
            <a:off x="5715714" y="8255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10" name="Shape 2"/>
          <p:cNvSpPr/>
          <p:nvPr/>
        </p:nvSpPr>
        <p:spPr>
          <a:xfrm>
            <a:off x="23370921" y="10515600"/>
            <a:ext cx="1016127" cy="3200400"/>
          </a:xfrm>
          <a:prstGeom prst="rect">
            <a:avLst/>
          </a:prstGeom>
          <a:noFill/>
          <a:ln/>
        </p:spPr>
      </p:sp>
      <p:pic>
        <p:nvPicPr>
          <p:cNvPr id="11"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754819" y="6210300"/>
            <a:ext cx="4902813" cy="7505700"/>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054807" y="6210300"/>
            <a:ext cx="5156845" cy="7505700"/>
          </a:xfrm>
          <a:prstGeom prst="rect">
            <a:avLst/>
          </a:prstGeom>
        </p:spPr>
      </p:pic>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883260" y="6083300"/>
            <a:ext cx="4966321" cy="76327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099762" y="0"/>
            <a:ext cx="6287286" cy="6121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518400"/>
            <a:ext cx="5182248" cy="6197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287361" y="0"/>
            <a:ext cx="5099687" cy="451485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121650"/>
            <a:ext cx="3423078" cy="55943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623953" y="11455400"/>
            <a:ext cx="2387898" cy="1892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stretch>
            <a:fillRect/>
          </a:stretch>
        </p:blipFill>
        <p:spPr>
          <a:xfrm>
            <a:off x="1752819" y="1346200"/>
            <a:ext cx="20881410" cy="11010900"/>
          </a:xfrm>
          <a:prstGeom prst="rect">
            <a:avLst/>
          </a:prstGeom>
        </p:spPr>
      </p:pic>
      <p:pic>
        <p:nvPicPr>
          <p:cNvPr id="10" name="Image 7" descr=" ">    </p:cNvPr>
          <p:cNvPicPr>
            <a:picLocks noChangeAspect="1"/>
          </p:cNvPicPr>
          <p:nvPr/>
        </p:nvPicPr>
        <p:blipFill>
          <a:blip r:embed="rId13"/>
          <a:stretch>
            <a:fillRect/>
          </a:stretch>
        </p:blipFill>
        <p:spPr>
          <a:xfrm>
            <a:off x="1752819" y="1346200"/>
            <a:ext cx="5639505" cy="11010900"/>
          </a:xfrm>
          <a:prstGeom prst="rect">
            <a:avLst/>
          </a:prstGeom>
        </p:spPr>
      </p:pic>
      <p:sp>
        <p:nvSpPr>
          <p:cNvPr id="11" name="Shape 1"/>
          <p:cNvSpPr/>
          <p:nvPr/>
        </p:nvSpPr>
        <p:spPr>
          <a:xfrm>
            <a:off x="1752819" y="1346200"/>
            <a:ext cx="5639505" cy="5638800"/>
          </a:xfrm>
          <a:prstGeom prst="roundRect">
            <a:avLst>
              <a:gd name="adj" fmla="val 75081"/>
            </a:avLst>
          </a:prstGeom>
          <a:solidFill>
            <a:srgbClr val="DEC2C6">
              <a:alpha val="100000"/>
            </a:srgbClr>
          </a:solidFill>
          <a:ln/>
        </p:spPr>
      </p:sp>
      <p:sp>
        <p:nvSpPr>
          <p:cNvPr id="12" name="Text 2"/>
          <p:cNvSpPr/>
          <p:nvPr/>
        </p:nvSpPr>
        <p:spPr>
          <a:xfrm>
            <a:off x="3511989" y="2260600"/>
            <a:ext cx="3137292" cy="48260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lack Han Sans Regular" pitchFamily="34" charset="0"/>
                <a:ea typeface="Black Han Sans Regular" pitchFamily="34" charset="-122"/>
                <a:cs typeface="Black Han Sans Regular" pitchFamily="34" charset="-120"/>
              </a:rPr>
              <a:t>S</a:t>
            </a:r>
            <a:endParaRPr lang="en-US" sz="24000" dirty="0"/>
          </a:p>
        </p:txBody>
      </p:sp>
      <p:sp>
        <p:nvSpPr>
          <p:cNvPr id="13" name="Shape 3"/>
          <p:cNvSpPr/>
          <p:nvPr/>
        </p:nvSpPr>
        <p:spPr>
          <a:xfrm>
            <a:off x="2286286" y="7848600"/>
            <a:ext cx="4572572" cy="4394200"/>
          </a:xfrm>
          <a:prstGeom prst="rect">
            <a:avLst/>
          </a:prstGeom>
          <a:noFill/>
          <a:ln/>
        </p:spPr>
      </p:sp>
      <p:sp>
        <p:nvSpPr>
          <p:cNvPr id="14" name="Shape 4"/>
          <p:cNvSpPr/>
          <p:nvPr/>
        </p:nvSpPr>
        <p:spPr>
          <a:xfrm>
            <a:off x="2286286" y="7848600"/>
            <a:ext cx="4572572" cy="1993900"/>
          </a:xfrm>
          <a:prstGeom prst="rect">
            <a:avLst/>
          </a:prstGeom>
          <a:noFill/>
          <a:ln/>
        </p:spPr>
      </p:sp>
      <p:sp>
        <p:nvSpPr>
          <p:cNvPr id="15" name="Shape 5"/>
          <p:cNvSpPr/>
          <p:nvPr/>
        </p:nvSpPr>
        <p:spPr>
          <a:xfrm>
            <a:off x="2286286" y="7848600"/>
            <a:ext cx="4572572" cy="1993900"/>
          </a:xfrm>
          <a:prstGeom prst="rect">
            <a:avLst/>
          </a:prstGeom>
          <a:noFill/>
          <a:ln/>
        </p:spPr>
      </p:sp>
      <p:sp>
        <p:nvSpPr>
          <p:cNvPr id="16" name="Text 6"/>
          <p:cNvSpPr/>
          <p:nvPr/>
        </p:nvSpPr>
        <p:spPr>
          <a:xfrm>
            <a:off x="2286286" y="78486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Eclipse</a:t>
            </a:r>
            <a:endParaRPr lang="en-US" sz="3600" dirty="0"/>
          </a:p>
        </p:txBody>
      </p:sp>
      <p:sp>
        <p:nvSpPr>
          <p:cNvPr id="17" name="Text 7"/>
          <p:cNvSpPr/>
          <p:nvPr/>
        </p:nvSpPr>
        <p:spPr>
          <a:xfrm>
            <a:off x="2286286"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18" name="Shape 8"/>
          <p:cNvSpPr/>
          <p:nvPr/>
        </p:nvSpPr>
        <p:spPr>
          <a:xfrm>
            <a:off x="2286286" y="10248900"/>
            <a:ext cx="4572572" cy="1993900"/>
          </a:xfrm>
          <a:prstGeom prst="rect">
            <a:avLst/>
          </a:prstGeom>
          <a:noFill/>
          <a:ln/>
        </p:spPr>
      </p:sp>
      <p:sp>
        <p:nvSpPr>
          <p:cNvPr id="19" name="Shape 9"/>
          <p:cNvSpPr/>
          <p:nvPr/>
        </p:nvSpPr>
        <p:spPr>
          <a:xfrm>
            <a:off x="2286286" y="10248900"/>
            <a:ext cx="4572572" cy="1993900"/>
          </a:xfrm>
          <a:prstGeom prst="rect">
            <a:avLst/>
          </a:prstGeom>
          <a:noFill/>
          <a:ln/>
        </p:spPr>
      </p:sp>
      <p:sp>
        <p:nvSpPr>
          <p:cNvPr id="20" name="Text 10"/>
          <p:cNvSpPr/>
          <p:nvPr/>
        </p:nvSpPr>
        <p:spPr>
          <a:xfrm>
            <a:off x="2286286" y="102489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Quest</a:t>
            </a:r>
            <a:endParaRPr lang="en-US" sz="3600" dirty="0"/>
          </a:p>
        </p:txBody>
      </p:sp>
      <p:sp>
        <p:nvSpPr>
          <p:cNvPr id="21" name="Text 11"/>
          <p:cNvSpPr/>
          <p:nvPr/>
        </p:nvSpPr>
        <p:spPr>
          <a:xfrm>
            <a:off x="2286286" y="11023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2" name="Image 8" descr=" ">    </p:cNvPr>
          <p:cNvPicPr>
            <a:picLocks noChangeAspect="1"/>
          </p:cNvPicPr>
          <p:nvPr/>
        </p:nvPicPr>
        <p:blipFill>
          <a:blip r:embed="rId14"/>
          <a:stretch>
            <a:fillRect/>
          </a:stretch>
        </p:blipFill>
        <p:spPr>
          <a:xfrm>
            <a:off x="6833454" y="1346200"/>
            <a:ext cx="5639505" cy="11010900"/>
          </a:xfrm>
          <a:prstGeom prst="rect">
            <a:avLst/>
          </a:prstGeom>
        </p:spPr>
      </p:pic>
      <p:sp>
        <p:nvSpPr>
          <p:cNvPr id="23" name="Shape 12"/>
          <p:cNvSpPr/>
          <p:nvPr/>
        </p:nvSpPr>
        <p:spPr>
          <a:xfrm>
            <a:off x="6833454" y="1346200"/>
            <a:ext cx="5639505" cy="5638800"/>
          </a:xfrm>
          <a:prstGeom prst="roundRect">
            <a:avLst>
              <a:gd name="adj" fmla="val 75081"/>
            </a:avLst>
          </a:prstGeom>
          <a:solidFill>
            <a:srgbClr val="472B2F">
              <a:alpha val="100000"/>
            </a:srgbClr>
          </a:solidFill>
          <a:ln/>
        </p:spPr>
      </p:sp>
      <p:sp>
        <p:nvSpPr>
          <p:cNvPr id="24" name="Text 13"/>
          <p:cNvSpPr/>
          <p:nvPr/>
        </p:nvSpPr>
        <p:spPr>
          <a:xfrm>
            <a:off x="8148068" y="2260600"/>
            <a:ext cx="4026403" cy="48260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lack Han Sans Regular" pitchFamily="34" charset="0"/>
                <a:ea typeface="Black Han Sans Regular" pitchFamily="34" charset="-122"/>
                <a:cs typeface="Black Han Sans Regular" pitchFamily="34" charset="-120"/>
              </a:rPr>
              <a:t>W</a:t>
            </a:r>
            <a:endParaRPr lang="en-US" sz="24000" dirty="0"/>
          </a:p>
        </p:txBody>
      </p:sp>
      <p:sp>
        <p:nvSpPr>
          <p:cNvPr id="25" name="Shape 14"/>
          <p:cNvSpPr/>
          <p:nvPr/>
        </p:nvSpPr>
        <p:spPr>
          <a:xfrm>
            <a:off x="7366921" y="7848600"/>
            <a:ext cx="4572572" cy="4394200"/>
          </a:xfrm>
          <a:prstGeom prst="rect">
            <a:avLst/>
          </a:prstGeom>
          <a:noFill/>
          <a:ln/>
        </p:spPr>
      </p:sp>
      <p:sp>
        <p:nvSpPr>
          <p:cNvPr id="26" name="Shape 15"/>
          <p:cNvSpPr/>
          <p:nvPr/>
        </p:nvSpPr>
        <p:spPr>
          <a:xfrm>
            <a:off x="7366921" y="7848600"/>
            <a:ext cx="4572572" cy="1993900"/>
          </a:xfrm>
          <a:prstGeom prst="rect">
            <a:avLst/>
          </a:prstGeom>
          <a:noFill/>
          <a:ln/>
        </p:spPr>
      </p:sp>
      <p:sp>
        <p:nvSpPr>
          <p:cNvPr id="27" name="Shape 16"/>
          <p:cNvSpPr/>
          <p:nvPr/>
        </p:nvSpPr>
        <p:spPr>
          <a:xfrm>
            <a:off x="7366921" y="7848600"/>
            <a:ext cx="4572572" cy="1993900"/>
          </a:xfrm>
          <a:prstGeom prst="rect">
            <a:avLst/>
          </a:prstGeom>
          <a:noFill/>
          <a:ln/>
        </p:spPr>
      </p:sp>
      <p:sp>
        <p:nvSpPr>
          <p:cNvPr id="28" name="Text 17"/>
          <p:cNvSpPr/>
          <p:nvPr/>
        </p:nvSpPr>
        <p:spPr>
          <a:xfrm>
            <a:off x="7366921" y="78486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Obtain</a:t>
            </a:r>
            <a:endParaRPr lang="en-US" sz="3600" dirty="0"/>
          </a:p>
        </p:txBody>
      </p:sp>
      <p:sp>
        <p:nvSpPr>
          <p:cNvPr id="29" name="Text 18"/>
          <p:cNvSpPr/>
          <p:nvPr/>
        </p:nvSpPr>
        <p:spPr>
          <a:xfrm>
            <a:off x="7366921"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30" name="Shape 19"/>
          <p:cNvSpPr/>
          <p:nvPr/>
        </p:nvSpPr>
        <p:spPr>
          <a:xfrm>
            <a:off x="7366921" y="10248900"/>
            <a:ext cx="4572572" cy="1993900"/>
          </a:xfrm>
          <a:prstGeom prst="rect">
            <a:avLst/>
          </a:prstGeom>
          <a:noFill/>
          <a:ln/>
        </p:spPr>
      </p:sp>
      <p:sp>
        <p:nvSpPr>
          <p:cNvPr id="31" name="Shape 20"/>
          <p:cNvSpPr/>
          <p:nvPr/>
        </p:nvSpPr>
        <p:spPr>
          <a:xfrm>
            <a:off x="7366921" y="10248900"/>
            <a:ext cx="4572572" cy="1993900"/>
          </a:xfrm>
          <a:prstGeom prst="rect">
            <a:avLst/>
          </a:prstGeom>
          <a:noFill/>
          <a:ln/>
        </p:spPr>
      </p:sp>
      <p:sp>
        <p:nvSpPr>
          <p:cNvPr id="32" name="Text 21"/>
          <p:cNvSpPr/>
          <p:nvPr/>
        </p:nvSpPr>
        <p:spPr>
          <a:xfrm>
            <a:off x="7366921" y="102489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Foundation</a:t>
            </a:r>
            <a:endParaRPr lang="en-US" sz="3600" dirty="0"/>
          </a:p>
        </p:txBody>
      </p:sp>
      <p:sp>
        <p:nvSpPr>
          <p:cNvPr id="33" name="Text 22"/>
          <p:cNvSpPr/>
          <p:nvPr/>
        </p:nvSpPr>
        <p:spPr>
          <a:xfrm>
            <a:off x="7366921" y="11023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pic>
        <p:nvPicPr>
          <p:cNvPr id="34" name="Image 9" descr=" ">    </p:cNvPr>
          <p:cNvPicPr>
            <a:picLocks noChangeAspect="1"/>
          </p:cNvPicPr>
          <p:nvPr/>
        </p:nvPicPr>
        <p:blipFill>
          <a:blip r:embed="rId15"/>
          <a:stretch>
            <a:fillRect/>
          </a:stretch>
        </p:blipFill>
        <p:spPr>
          <a:xfrm>
            <a:off x="11914089" y="1346200"/>
            <a:ext cx="5639505" cy="11010900"/>
          </a:xfrm>
          <a:prstGeom prst="rect">
            <a:avLst/>
          </a:prstGeom>
        </p:spPr>
      </p:pic>
      <p:sp>
        <p:nvSpPr>
          <p:cNvPr id="35" name="Shape 23"/>
          <p:cNvSpPr/>
          <p:nvPr/>
        </p:nvSpPr>
        <p:spPr>
          <a:xfrm>
            <a:off x="11914089" y="1346200"/>
            <a:ext cx="5639505" cy="5638800"/>
          </a:xfrm>
          <a:prstGeom prst="roundRect">
            <a:avLst>
              <a:gd name="adj" fmla="val 75081"/>
            </a:avLst>
          </a:prstGeom>
          <a:solidFill>
            <a:srgbClr val="DEC2C6">
              <a:alpha val="100000"/>
            </a:srgbClr>
          </a:solidFill>
          <a:ln/>
        </p:spPr>
      </p:sp>
      <p:sp>
        <p:nvSpPr>
          <p:cNvPr id="36" name="Text 24"/>
          <p:cNvSpPr/>
          <p:nvPr/>
        </p:nvSpPr>
        <p:spPr>
          <a:xfrm>
            <a:off x="13577997" y="2260600"/>
            <a:ext cx="3327816" cy="48260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lack Han Sans Regular" pitchFamily="34" charset="0"/>
                <a:ea typeface="Black Han Sans Regular" pitchFamily="34" charset="-122"/>
                <a:cs typeface="Black Han Sans Regular" pitchFamily="34" charset="-120"/>
              </a:rPr>
              <a:t>O</a:t>
            </a:r>
            <a:endParaRPr lang="en-US" sz="24000" dirty="0"/>
          </a:p>
        </p:txBody>
      </p:sp>
      <p:sp>
        <p:nvSpPr>
          <p:cNvPr id="37" name="Shape 25"/>
          <p:cNvSpPr/>
          <p:nvPr/>
        </p:nvSpPr>
        <p:spPr>
          <a:xfrm>
            <a:off x="12447556" y="7848600"/>
            <a:ext cx="4572572" cy="4394200"/>
          </a:xfrm>
          <a:prstGeom prst="rect">
            <a:avLst/>
          </a:prstGeom>
          <a:noFill/>
          <a:ln/>
        </p:spPr>
      </p:sp>
      <p:sp>
        <p:nvSpPr>
          <p:cNvPr id="38" name="Shape 26"/>
          <p:cNvSpPr/>
          <p:nvPr/>
        </p:nvSpPr>
        <p:spPr>
          <a:xfrm>
            <a:off x="12447556" y="7848600"/>
            <a:ext cx="4572572" cy="1993900"/>
          </a:xfrm>
          <a:prstGeom prst="rect">
            <a:avLst/>
          </a:prstGeom>
          <a:noFill/>
          <a:ln/>
        </p:spPr>
      </p:sp>
      <p:sp>
        <p:nvSpPr>
          <p:cNvPr id="39" name="Shape 27"/>
          <p:cNvSpPr/>
          <p:nvPr/>
        </p:nvSpPr>
        <p:spPr>
          <a:xfrm>
            <a:off x="12447556" y="7848600"/>
            <a:ext cx="4572572" cy="1993900"/>
          </a:xfrm>
          <a:prstGeom prst="rect">
            <a:avLst/>
          </a:prstGeom>
          <a:noFill/>
          <a:ln/>
        </p:spPr>
      </p:sp>
      <p:sp>
        <p:nvSpPr>
          <p:cNvPr id="40" name="Text 28"/>
          <p:cNvSpPr/>
          <p:nvPr/>
        </p:nvSpPr>
        <p:spPr>
          <a:xfrm>
            <a:off x="12447556" y="78486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War</a:t>
            </a:r>
            <a:endParaRPr lang="en-US" sz="3600" dirty="0"/>
          </a:p>
        </p:txBody>
      </p:sp>
      <p:sp>
        <p:nvSpPr>
          <p:cNvPr id="41" name="Text 29"/>
          <p:cNvSpPr/>
          <p:nvPr/>
        </p:nvSpPr>
        <p:spPr>
          <a:xfrm>
            <a:off x="12447556"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
        <p:nvSpPr>
          <p:cNvPr id="42" name="Shape 30"/>
          <p:cNvSpPr/>
          <p:nvPr/>
        </p:nvSpPr>
        <p:spPr>
          <a:xfrm>
            <a:off x="12447556" y="10248900"/>
            <a:ext cx="4572572" cy="1993900"/>
          </a:xfrm>
          <a:prstGeom prst="rect">
            <a:avLst/>
          </a:prstGeom>
          <a:noFill/>
          <a:ln/>
        </p:spPr>
      </p:sp>
      <p:sp>
        <p:nvSpPr>
          <p:cNvPr id="43" name="Shape 31"/>
          <p:cNvSpPr/>
          <p:nvPr/>
        </p:nvSpPr>
        <p:spPr>
          <a:xfrm>
            <a:off x="12447556" y="10248900"/>
            <a:ext cx="4572572" cy="1993900"/>
          </a:xfrm>
          <a:prstGeom prst="rect">
            <a:avLst/>
          </a:prstGeom>
          <a:noFill/>
          <a:ln/>
        </p:spPr>
      </p:sp>
      <p:sp>
        <p:nvSpPr>
          <p:cNvPr id="44" name="Text 32"/>
          <p:cNvSpPr/>
          <p:nvPr/>
        </p:nvSpPr>
        <p:spPr>
          <a:xfrm>
            <a:off x="12447556" y="102489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Transformation</a:t>
            </a:r>
            <a:endParaRPr lang="en-US" sz="3600" dirty="0"/>
          </a:p>
        </p:txBody>
      </p:sp>
      <p:sp>
        <p:nvSpPr>
          <p:cNvPr id="45" name="Text 33"/>
          <p:cNvSpPr/>
          <p:nvPr/>
        </p:nvSpPr>
        <p:spPr>
          <a:xfrm>
            <a:off x="12447556" y="11023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pic>
        <p:nvPicPr>
          <p:cNvPr id="46" name="Image 10" descr=" ">    </p:cNvPr>
          <p:cNvPicPr>
            <a:picLocks noChangeAspect="1"/>
          </p:cNvPicPr>
          <p:nvPr/>
        </p:nvPicPr>
        <p:blipFill>
          <a:blip r:embed="rId16"/>
          <a:stretch>
            <a:fillRect/>
          </a:stretch>
        </p:blipFill>
        <p:spPr>
          <a:xfrm>
            <a:off x="16994724" y="1346200"/>
            <a:ext cx="5639505" cy="11010900"/>
          </a:xfrm>
          <a:prstGeom prst="rect">
            <a:avLst/>
          </a:prstGeom>
        </p:spPr>
      </p:pic>
      <p:sp>
        <p:nvSpPr>
          <p:cNvPr id="47" name="Shape 34"/>
          <p:cNvSpPr/>
          <p:nvPr/>
        </p:nvSpPr>
        <p:spPr>
          <a:xfrm>
            <a:off x="16994724" y="1346200"/>
            <a:ext cx="5639505" cy="5638800"/>
          </a:xfrm>
          <a:prstGeom prst="roundRect">
            <a:avLst>
              <a:gd name="adj" fmla="val 75081"/>
            </a:avLst>
          </a:prstGeom>
          <a:solidFill>
            <a:srgbClr val="472B2F">
              <a:alpha val="100000"/>
            </a:srgbClr>
          </a:solidFill>
          <a:ln/>
        </p:spPr>
      </p:sp>
      <p:sp>
        <p:nvSpPr>
          <p:cNvPr id="48" name="Text 35"/>
          <p:cNvSpPr/>
          <p:nvPr/>
        </p:nvSpPr>
        <p:spPr>
          <a:xfrm>
            <a:off x="18899962" y="2260600"/>
            <a:ext cx="2845156" cy="48260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lack Han Sans Regular" pitchFamily="34" charset="0"/>
                <a:ea typeface="Black Han Sans Regular" pitchFamily="34" charset="-122"/>
                <a:cs typeface="Black Han Sans Regular" pitchFamily="34" charset="-120"/>
              </a:rPr>
              <a:t>T</a:t>
            </a:r>
            <a:endParaRPr lang="en-US" sz="24000" dirty="0"/>
          </a:p>
        </p:txBody>
      </p:sp>
      <p:sp>
        <p:nvSpPr>
          <p:cNvPr id="49" name="Shape 36"/>
          <p:cNvSpPr/>
          <p:nvPr/>
        </p:nvSpPr>
        <p:spPr>
          <a:xfrm>
            <a:off x="17528191" y="7848600"/>
            <a:ext cx="4572572" cy="4394200"/>
          </a:xfrm>
          <a:prstGeom prst="rect">
            <a:avLst/>
          </a:prstGeom>
          <a:noFill/>
          <a:ln/>
        </p:spPr>
      </p:sp>
      <p:sp>
        <p:nvSpPr>
          <p:cNvPr id="50" name="Shape 37"/>
          <p:cNvSpPr/>
          <p:nvPr/>
        </p:nvSpPr>
        <p:spPr>
          <a:xfrm>
            <a:off x="17528191" y="7848600"/>
            <a:ext cx="4572572" cy="1993900"/>
          </a:xfrm>
          <a:prstGeom prst="rect">
            <a:avLst/>
          </a:prstGeom>
          <a:noFill/>
          <a:ln/>
        </p:spPr>
      </p:sp>
      <p:sp>
        <p:nvSpPr>
          <p:cNvPr id="51" name="Shape 38"/>
          <p:cNvSpPr/>
          <p:nvPr/>
        </p:nvSpPr>
        <p:spPr>
          <a:xfrm>
            <a:off x="17528191" y="7848600"/>
            <a:ext cx="4572572" cy="1993900"/>
          </a:xfrm>
          <a:prstGeom prst="rect">
            <a:avLst/>
          </a:prstGeom>
          <a:noFill/>
          <a:ln/>
        </p:spPr>
      </p:sp>
      <p:sp>
        <p:nvSpPr>
          <p:cNvPr id="52" name="Text 39"/>
          <p:cNvSpPr/>
          <p:nvPr/>
        </p:nvSpPr>
        <p:spPr>
          <a:xfrm>
            <a:off x="17528191" y="78486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Invasion</a:t>
            </a:r>
            <a:endParaRPr lang="en-US" sz="3600" dirty="0"/>
          </a:p>
        </p:txBody>
      </p:sp>
      <p:sp>
        <p:nvSpPr>
          <p:cNvPr id="53" name="Text 40"/>
          <p:cNvSpPr/>
          <p:nvPr/>
        </p:nvSpPr>
        <p:spPr>
          <a:xfrm>
            <a:off x="17528191"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sp>
        <p:nvSpPr>
          <p:cNvPr id="54" name="Shape 41"/>
          <p:cNvSpPr/>
          <p:nvPr/>
        </p:nvSpPr>
        <p:spPr>
          <a:xfrm>
            <a:off x="17528191" y="10248900"/>
            <a:ext cx="4572572" cy="1993900"/>
          </a:xfrm>
          <a:prstGeom prst="rect">
            <a:avLst/>
          </a:prstGeom>
          <a:noFill/>
          <a:ln/>
        </p:spPr>
      </p:sp>
      <p:sp>
        <p:nvSpPr>
          <p:cNvPr id="55" name="Shape 42"/>
          <p:cNvSpPr/>
          <p:nvPr/>
        </p:nvSpPr>
        <p:spPr>
          <a:xfrm>
            <a:off x="17528191" y="10248900"/>
            <a:ext cx="4572572" cy="1993900"/>
          </a:xfrm>
          <a:prstGeom prst="rect">
            <a:avLst/>
          </a:prstGeom>
          <a:noFill/>
          <a:ln/>
        </p:spPr>
      </p:sp>
      <p:sp>
        <p:nvSpPr>
          <p:cNvPr id="56" name="Text 43"/>
          <p:cNvSpPr/>
          <p:nvPr/>
        </p:nvSpPr>
        <p:spPr>
          <a:xfrm>
            <a:off x="17528191" y="1024890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Betrayal</a:t>
            </a:r>
            <a:endParaRPr lang="en-US" sz="3600" dirty="0"/>
          </a:p>
        </p:txBody>
      </p:sp>
      <p:sp>
        <p:nvSpPr>
          <p:cNvPr id="57" name="Text 44"/>
          <p:cNvSpPr/>
          <p:nvPr/>
        </p:nvSpPr>
        <p:spPr>
          <a:xfrm>
            <a:off x="17528191" y="11023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13"/>
            <a:ext cx="4680535" cy="621668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5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247756" y="1727200"/>
            <a:ext cx="9140132" cy="11987696"/>
          </a:xfrm>
          <a:prstGeom prst="rect">
            <a:avLst/>
          </a:prstGeom>
        </p:spPr>
      </p:pic>
      <p:sp>
        <p:nvSpPr>
          <p:cNvPr id="11" name="Text 1"/>
          <p:cNvSpPr/>
          <p:nvPr/>
        </p:nvSpPr>
        <p:spPr>
          <a:xfrm>
            <a:off x="4674184" y="3238500"/>
            <a:ext cx="10690503" cy="1608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Black Han Sans Regular" pitchFamily="34" charset="0"/>
                <a:ea typeface="Black Han Sans Regular" pitchFamily="34" charset="-122"/>
                <a:cs typeface="Black Han Sans Regular" pitchFamily="34" charset="-120"/>
              </a:rPr>
              <a:t>Some Data</a:t>
            </a:r>
            <a:endParaRPr lang="en-US" sz="8000" dirty="0"/>
          </a:p>
        </p:txBody>
      </p:sp>
      <p:sp>
        <p:nvSpPr>
          <p:cNvPr id="12" name="Shape 2"/>
          <p:cNvSpPr/>
          <p:nvPr/>
        </p:nvSpPr>
        <p:spPr>
          <a:xfrm>
            <a:off x="4521765" y="6121400"/>
            <a:ext cx="8573572" cy="6858000"/>
          </a:xfrm>
          <a:prstGeom prst="rect">
            <a:avLst/>
          </a:prstGeom>
          <a:noFill/>
          <a:ln/>
        </p:spPr>
      </p:sp>
      <p:sp>
        <p:nvSpPr>
          <p:cNvPr id="13" name="Shape 3"/>
          <p:cNvSpPr/>
          <p:nvPr/>
        </p:nvSpPr>
        <p:spPr>
          <a:xfrm>
            <a:off x="4521765" y="6121400"/>
            <a:ext cx="8573572" cy="1892300"/>
          </a:xfrm>
          <a:prstGeom prst="rect">
            <a:avLst/>
          </a:prstGeom>
          <a:noFill/>
          <a:ln/>
        </p:spPr>
      </p:sp>
      <p:sp>
        <p:nvSpPr>
          <p:cNvPr id="14" name="Shape 4"/>
          <p:cNvSpPr/>
          <p:nvPr/>
        </p:nvSpPr>
        <p:spPr>
          <a:xfrm>
            <a:off x="4521765" y="6432550"/>
            <a:ext cx="2095762" cy="1270000"/>
          </a:xfrm>
          <a:prstGeom prst="rect">
            <a:avLst/>
          </a:prstGeom>
          <a:noFill/>
          <a:ln/>
        </p:spPr>
      </p:sp>
      <p:sp>
        <p:nvSpPr>
          <p:cNvPr id="15" name="Text 5"/>
          <p:cNvSpPr/>
          <p:nvPr/>
        </p:nvSpPr>
        <p:spPr>
          <a:xfrm>
            <a:off x="4521765" y="6432550"/>
            <a:ext cx="2434471" cy="160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75%</a:t>
            </a:r>
            <a:endParaRPr lang="en-US" sz="8000" dirty="0"/>
          </a:p>
        </p:txBody>
      </p:sp>
      <p:sp>
        <p:nvSpPr>
          <p:cNvPr id="16" name="Shape 6"/>
          <p:cNvSpPr/>
          <p:nvPr/>
        </p:nvSpPr>
        <p:spPr>
          <a:xfrm>
            <a:off x="6820752" y="6121400"/>
            <a:ext cx="6274584" cy="1892300"/>
          </a:xfrm>
          <a:prstGeom prst="rect">
            <a:avLst/>
          </a:prstGeom>
          <a:noFill/>
          <a:ln/>
        </p:spPr>
      </p:sp>
      <p:sp>
        <p:nvSpPr>
          <p:cNvPr id="17" name="Text 7"/>
          <p:cNvSpPr/>
          <p:nvPr/>
        </p:nvSpPr>
        <p:spPr>
          <a:xfrm>
            <a:off x="6820752" y="6121400"/>
            <a:ext cx="6427003"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Enchanted Creatures</a:t>
            </a:r>
            <a:endParaRPr lang="en-US" sz="3600" dirty="0"/>
          </a:p>
        </p:txBody>
      </p:sp>
      <p:sp>
        <p:nvSpPr>
          <p:cNvPr id="18" name="Text 8"/>
          <p:cNvSpPr/>
          <p:nvPr/>
        </p:nvSpPr>
        <p:spPr>
          <a:xfrm>
            <a:off x="6820752" y="67945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9" name="Shape 9"/>
          <p:cNvSpPr/>
          <p:nvPr/>
        </p:nvSpPr>
        <p:spPr>
          <a:xfrm>
            <a:off x="4521765" y="8623300"/>
            <a:ext cx="8573572" cy="1854200"/>
          </a:xfrm>
          <a:prstGeom prst="rect">
            <a:avLst/>
          </a:prstGeom>
          <a:noFill/>
          <a:ln/>
        </p:spPr>
      </p:sp>
      <p:sp>
        <p:nvSpPr>
          <p:cNvPr id="20" name="Shape 10"/>
          <p:cNvSpPr/>
          <p:nvPr/>
        </p:nvSpPr>
        <p:spPr>
          <a:xfrm>
            <a:off x="4521765" y="8915400"/>
            <a:ext cx="2095762" cy="1270000"/>
          </a:xfrm>
          <a:prstGeom prst="rect">
            <a:avLst/>
          </a:prstGeom>
          <a:noFill/>
          <a:ln/>
        </p:spPr>
      </p:sp>
      <p:sp>
        <p:nvSpPr>
          <p:cNvPr id="21" name="Text 11"/>
          <p:cNvSpPr/>
          <p:nvPr/>
        </p:nvSpPr>
        <p:spPr>
          <a:xfrm>
            <a:off x="4521765" y="8915400"/>
            <a:ext cx="2434471" cy="160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60%</a:t>
            </a:r>
            <a:endParaRPr lang="en-US" sz="8000" dirty="0"/>
          </a:p>
        </p:txBody>
      </p:sp>
      <p:sp>
        <p:nvSpPr>
          <p:cNvPr id="22" name="Shape 12"/>
          <p:cNvSpPr/>
          <p:nvPr/>
        </p:nvSpPr>
        <p:spPr>
          <a:xfrm>
            <a:off x="6820752" y="8623300"/>
            <a:ext cx="6274584" cy="1854200"/>
          </a:xfrm>
          <a:prstGeom prst="rect">
            <a:avLst/>
          </a:prstGeom>
          <a:noFill/>
          <a:ln/>
        </p:spPr>
      </p:sp>
      <p:sp>
        <p:nvSpPr>
          <p:cNvPr id="23" name="Text 13"/>
          <p:cNvSpPr/>
          <p:nvPr/>
        </p:nvSpPr>
        <p:spPr>
          <a:xfrm>
            <a:off x="6820752" y="8623300"/>
            <a:ext cx="6427003" cy="1295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Magic-Wielding Individuals</a:t>
            </a:r>
            <a:endParaRPr lang="en-US" sz="3600" dirty="0"/>
          </a:p>
        </p:txBody>
      </p:sp>
      <p:sp>
        <p:nvSpPr>
          <p:cNvPr id="24" name="Text 14"/>
          <p:cNvSpPr/>
          <p:nvPr/>
        </p:nvSpPr>
        <p:spPr>
          <a:xfrm>
            <a:off x="6820752" y="9867900"/>
            <a:ext cx="64100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5" name="Shape 15"/>
          <p:cNvSpPr/>
          <p:nvPr/>
        </p:nvSpPr>
        <p:spPr>
          <a:xfrm>
            <a:off x="4521765" y="11087100"/>
            <a:ext cx="8573572" cy="1892300"/>
          </a:xfrm>
          <a:prstGeom prst="rect">
            <a:avLst/>
          </a:prstGeom>
          <a:noFill/>
          <a:ln/>
        </p:spPr>
      </p:sp>
      <p:sp>
        <p:nvSpPr>
          <p:cNvPr id="26" name="Shape 16"/>
          <p:cNvSpPr/>
          <p:nvPr/>
        </p:nvSpPr>
        <p:spPr>
          <a:xfrm>
            <a:off x="4521765" y="11398250"/>
            <a:ext cx="2095762" cy="1270000"/>
          </a:xfrm>
          <a:prstGeom prst="rect">
            <a:avLst/>
          </a:prstGeom>
          <a:noFill/>
          <a:ln/>
        </p:spPr>
      </p:sp>
      <p:sp>
        <p:nvSpPr>
          <p:cNvPr id="27" name="Text 17"/>
          <p:cNvSpPr/>
          <p:nvPr/>
        </p:nvSpPr>
        <p:spPr>
          <a:xfrm>
            <a:off x="4521765" y="11398250"/>
            <a:ext cx="2434471" cy="160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90%</a:t>
            </a:r>
            <a:endParaRPr lang="en-US" sz="8000" dirty="0"/>
          </a:p>
        </p:txBody>
      </p:sp>
      <p:sp>
        <p:nvSpPr>
          <p:cNvPr id="28" name="Shape 18"/>
          <p:cNvSpPr/>
          <p:nvPr/>
        </p:nvSpPr>
        <p:spPr>
          <a:xfrm>
            <a:off x="6820752" y="11087100"/>
            <a:ext cx="6274584" cy="1892300"/>
          </a:xfrm>
          <a:prstGeom prst="rect">
            <a:avLst/>
          </a:prstGeom>
          <a:noFill/>
          <a:ln/>
        </p:spPr>
      </p:sp>
      <p:sp>
        <p:nvSpPr>
          <p:cNvPr id="29" name="Text 19"/>
          <p:cNvSpPr/>
          <p:nvPr/>
        </p:nvSpPr>
        <p:spPr>
          <a:xfrm>
            <a:off x="6820752" y="11087100"/>
            <a:ext cx="6427003"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Spells Cast</a:t>
            </a:r>
            <a:endParaRPr lang="en-US" sz="3600" dirty="0"/>
          </a:p>
        </p:txBody>
      </p:sp>
      <p:sp>
        <p:nvSpPr>
          <p:cNvPr id="30" name="Text 20"/>
          <p:cNvSpPr/>
          <p:nvPr/>
        </p:nvSpPr>
        <p:spPr>
          <a:xfrm>
            <a:off x="6820752" y="117602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9" y="977900"/>
            <a:ext cx="1247835" cy="150710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2013" y="0"/>
            <a:ext cx="2098302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7493000"/>
            <a:ext cx="8827603" cy="6223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868708" y="0"/>
            <a:ext cx="3518340" cy="67691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056313" y="0"/>
            <a:ext cx="2330735" cy="58229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705850"/>
            <a:ext cx="7043030" cy="501015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4318540" y="3429000"/>
            <a:ext cx="15762670" cy="6858000"/>
          </a:xfrm>
          <a:prstGeom prst="rect">
            <a:avLst/>
          </a:prstGeom>
          <a:noFill/>
          <a:ln/>
        </p:spPr>
      </p:sp>
      <p:sp>
        <p:nvSpPr>
          <p:cNvPr id="11" name="Shape 2"/>
          <p:cNvSpPr/>
          <p:nvPr/>
        </p:nvSpPr>
        <p:spPr>
          <a:xfrm>
            <a:off x="4318540" y="3429000"/>
            <a:ext cx="15762670" cy="5232400"/>
          </a:xfrm>
          <a:prstGeom prst="rect">
            <a:avLst/>
          </a:prstGeom>
          <a:noFill/>
          <a:ln/>
        </p:spPr>
      </p:sp>
      <p:sp>
        <p:nvSpPr>
          <p:cNvPr id="12" name="Text 3"/>
          <p:cNvSpPr/>
          <p:nvPr/>
        </p:nvSpPr>
        <p:spPr>
          <a:xfrm>
            <a:off x="5791924" y="3429000"/>
            <a:ext cx="12815902" cy="48260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Black Han Sans Regular" pitchFamily="34" charset="0"/>
                <a:ea typeface="Black Han Sans Regular" pitchFamily="34" charset="-122"/>
                <a:cs typeface="Black Han Sans Regular" pitchFamily="34" charset="-120"/>
              </a:rPr>
              <a:t>234,567</a:t>
            </a:r>
            <a:endParaRPr lang="en-US" sz="24000" dirty="0"/>
          </a:p>
        </p:txBody>
      </p:sp>
      <p:sp>
        <p:nvSpPr>
          <p:cNvPr id="13" name="Text 4"/>
          <p:cNvSpPr/>
          <p:nvPr/>
        </p:nvSpPr>
        <p:spPr>
          <a:xfrm>
            <a:off x="4183056" y="74422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4" name="Text 5"/>
          <p:cNvSpPr/>
          <p:nvPr/>
        </p:nvSpPr>
        <p:spPr>
          <a:xfrm>
            <a:off x="7496054" y="90678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1330" y="9817150"/>
            <a:ext cx="2959473" cy="35727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556" y="0"/>
            <a:ext cx="2359955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5772" y="0"/>
            <a:ext cx="7011276" cy="401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28488" y="0"/>
            <a:ext cx="5658560" cy="28638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4318540" y="3721100"/>
            <a:ext cx="7874984" cy="2641600"/>
          </a:xfrm>
          <a:prstGeom prst="rect">
            <a:avLst/>
          </a:prstGeom>
          <a:noFill/>
          <a:ln/>
        </p:spPr>
      </p:sp>
      <p:sp>
        <p:nvSpPr>
          <p:cNvPr id="9" name="Shape 2"/>
          <p:cNvSpPr/>
          <p:nvPr/>
        </p:nvSpPr>
        <p:spPr>
          <a:xfrm>
            <a:off x="4096262" y="3721100"/>
            <a:ext cx="8319540" cy="2032000"/>
          </a:xfrm>
          <a:prstGeom prst="rect">
            <a:avLst/>
          </a:prstGeom>
          <a:noFill/>
          <a:ln/>
        </p:spPr>
      </p:sp>
      <p:sp>
        <p:nvSpPr>
          <p:cNvPr id="10" name="Text 3"/>
          <p:cNvSpPr/>
          <p:nvPr/>
        </p:nvSpPr>
        <p:spPr>
          <a:xfrm>
            <a:off x="4096262" y="3721100"/>
            <a:ext cx="8861474"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233 Coins</a:t>
            </a:r>
            <a:endParaRPr lang="en-US" sz="12800" dirty="0"/>
          </a:p>
        </p:txBody>
      </p:sp>
      <p:sp>
        <p:nvSpPr>
          <p:cNvPr id="11" name="Shape 4"/>
          <p:cNvSpPr/>
          <p:nvPr/>
        </p:nvSpPr>
        <p:spPr>
          <a:xfrm>
            <a:off x="4318540" y="5753100"/>
            <a:ext cx="7874984" cy="609600"/>
          </a:xfrm>
          <a:prstGeom prst="rect">
            <a:avLst/>
          </a:prstGeom>
          <a:noFill/>
          <a:ln/>
        </p:spPr>
      </p:sp>
      <p:sp>
        <p:nvSpPr>
          <p:cNvPr id="12" name="Text 5"/>
          <p:cNvSpPr/>
          <p:nvPr/>
        </p:nvSpPr>
        <p:spPr>
          <a:xfrm>
            <a:off x="4250798" y="5753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3" name="Shape 6"/>
          <p:cNvSpPr/>
          <p:nvPr/>
        </p:nvSpPr>
        <p:spPr>
          <a:xfrm>
            <a:off x="4318540" y="7442200"/>
            <a:ext cx="7874984" cy="2641600"/>
          </a:xfrm>
          <a:prstGeom prst="rect">
            <a:avLst/>
          </a:prstGeom>
          <a:noFill/>
          <a:ln/>
        </p:spPr>
      </p:sp>
      <p:sp>
        <p:nvSpPr>
          <p:cNvPr id="14" name="Shape 7"/>
          <p:cNvSpPr/>
          <p:nvPr/>
        </p:nvSpPr>
        <p:spPr>
          <a:xfrm>
            <a:off x="3880335" y="7442200"/>
            <a:ext cx="8751394" cy="2032000"/>
          </a:xfrm>
          <a:prstGeom prst="rect">
            <a:avLst/>
          </a:prstGeom>
          <a:noFill/>
          <a:ln/>
        </p:spPr>
      </p:sp>
      <p:sp>
        <p:nvSpPr>
          <p:cNvPr id="15" name="Text 8"/>
          <p:cNvSpPr/>
          <p:nvPr/>
        </p:nvSpPr>
        <p:spPr>
          <a:xfrm>
            <a:off x="3880335" y="7442200"/>
            <a:ext cx="9293328"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456 Hours</a:t>
            </a:r>
            <a:endParaRPr lang="en-US" sz="12800" dirty="0"/>
          </a:p>
        </p:txBody>
      </p:sp>
      <p:sp>
        <p:nvSpPr>
          <p:cNvPr id="16" name="Shape 9"/>
          <p:cNvSpPr/>
          <p:nvPr/>
        </p:nvSpPr>
        <p:spPr>
          <a:xfrm>
            <a:off x="4318540" y="9474200"/>
            <a:ext cx="7874984" cy="609600"/>
          </a:xfrm>
          <a:prstGeom prst="rect">
            <a:avLst/>
          </a:prstGeom>
          <a:noFill/>
          <a:ln/>
        </p:spPr>
      </p:sp>
      <p:sp>
        <p:nvSpPr>
          <p:cNvPr id="17" name="Text 10"/>
          <p:cNvSpPr/>
          <p:nvPr/>
        </p:nvSpPr>
        <p:spPr>
          <a:xfrm>
            <a:off x="4250798" y="9474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8" name="Shape 11"/>
          <p:cNvSpPr/>
          <p:nvPr/>
        </p:nvSpPr>
        <p:spPr>
          <a:xfrm>
            <a:off x="12193524" y="3721100"/>
            <a:ext cx="7874984" cy="2641600"/>
          </a:xfrm>
          <a:prstGeom prst="rect">
            <a:avLst/>
          </a:prstGeom>
          <a:noFill/>
          <a:ln/>
        </p:spPr>
      </p:sp>
      <p:sp>
        <p:nvSpPr>
          <p:cNvPr id="19" name="Shape 12"/>
          <p:cNvSpPr/>
          <p:nvPr/>
        </p:nvSpPr>
        <p:spPr>
          <a:xfrm>
            <a:off x="14454407" y="3721100"/>
            <a:ext cx="3353219" cy="2032000"/>
          </a:xfrm>
          <a:prstGeom prst="rect">
            <a:avLst/>
          </a:prstGeom>
          <a:noFill/>
          <a:ln/>
        </p:spPr>
      </p:sp>
      <p:sp>
        <p:nvSpPr>
          <p:cNvPr id="20" name="Text 13"/>
          <p:cNvSpPr/>
          <p:nvPr/>
        </p:nvSpPr>
        <p:spPr>
          <a:xfrm>
            <a:off x="14454407" y="3721100"/>
            <a:ext cx="3895154"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85%</a:t>
            </a:r>
            <a:endParaRPr lang="en-US" sz="12800" dirty="0"/>
          </a:p>
        </p:txBody>
      </p:sp>
      <p:sp>
        <p:nvSpPr>
          <p:cNvPr id="21" name="Shape 14"/>
          <p:cNvSpPr/>
          <p:nvPr/>
        </p:nvSpPr>
        <p:spPr>
          <a:xfrm>
            <a:off x="12193524" y="5753100"/>
            <a:ext cx="7874984" cy="609600"/>
          </a:xfrm>
          <a:prstGeom prst="rect">
            <a:avLst/>
          </a:prstGeom>
          <a:noFill/>
          <a:ln/>
        </p:spPr>
      </p:sp>
      <p:sp>
        <p:nvSpPr>
          <p:cNvPr id="22" name="Text 15"/>
          <p:cNvSpPr/>
          <p:nvPr/>
        </p:nvSpPr>
        <p:spPr>
          <a:xfrm>
            <a:off x="12125782" y="5753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3" name="Shape 16"/>
          <p:cNvSpPr/>
          <p:nvPr/>
        </p:nvSpPr>
        <p:spPr>
          <a:xfrm>
            <a:off x="12193524" y="7442200"/>
            <a:ext cx="7874984" cy="2641600"/>
          </a:xfrm>
          <a:prstGeom prst="rect">
            <a:avLst/>
          </a:prstGeom>
          <a:noFill/>
          <a:ln/>
        </p:spPr>
      </p:sp>
      <p:sp>
        <p:nvSpPr>
          <p:cNvPr id="24" name="Shape 17"/>
          <p:cNvSpPr/>
          <p:nvPr/>
        </p:nvSpPr>
        <p:spPr>
          <a:xfrm>
            <a:off x="13012776" y="7442200"/>
            <a:ext cx="6236479" cy="2032000"/>
          </a:xfrm>
          <a:prstGeom prst="rect">
            <a:avLst/>
          </a:prstGeom>
          <a:noFill/>
          <a:ln/>
        </p:spPr>
      </p:sp>
      <p:sp>
        <p:nvSpPr>
          <p:cNvPr id="25" name="Text 18"/>
          <p:cNvSpPr/>
          <p:nvPr/>
        </p:nvSpPr>
        <p:spPr>
          <a:xfrm>
            <a:off x="13012776" y="7442200"/>
            <a:ext cx="6778414"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535 Km</a:t>
            </a:r>
            <a:endParaRPr lang="en-US" sz="12800" dirty="0"/>
          </a:p>
        </p:txBody>
      </p:sp>
      <p:sp>
        <p:nvSpPr>
          <p:cNvPr id="26" name="Shape 19"/>
          <p:cNvSpPr/>
          <p:nvPr/>
        </p:nvSpPr>
        <p:spPr>
          <a:xfrm>
            <a:off x="12193524" y="9474200"/>
            <a:ext cx="7874984" cy="609600"/>
          </a:xfrm>
          <a:prstGeom prst="rect">
            <a:avLst/>
          </a:prstGeom>
          <a:noFill/>
          <a:ln/>
        </p:spPr>
      </p:sp>
      <p:sp>
        <p:nvSpPr>
          <p:cNvPr id="27" name="Text 20"/>
          <p:cNvSpPr/>
          <p:nvPr/>
        </p:nvSpPr>
        <p:spPr>
          <a:xfrm>
            <a:off x="12125782" y="9474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25"/>
            <a:ext cx="4680535" cy="6216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5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6841922" y="1701800"/>
            <a:ext cx="10690503" cy="1608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Some Graph</a:t>
            </a:r>
            <a:endParaRPr lang="en-US" sz="8000" dirty="0"/>
          </a:p>
        </p:txBody>
      </p:sp>
      <p:sp>
        <p:nvSpPr>
          <p:cNvPr id="11" name="Shape 2"/>
          <p:cNvSpPr/>
          <p:nvPr/>
        </p:nvSpPr>
        <p:spPr>
          <a:xfrm>
            <a:off x="2718140" y="3771900"/>
            <a:ext cx="8941918" cy="6180901"/>
          </a:xfrm>
          <a:prstGeom prst="rect">
            <a:avLst/>
          </a:prstGeom>
          <a:noFill/>
          <a:ln/>
        </p:spPr>
      </p:sp>
      <p:sp>
        <p:nvSpPr>
          <p:cNvPr id="12"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472B2F">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472B2F">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68467" y="3771900"/>
            <a:ext cx="8291591" cy="5511006"/>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512766"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65127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789795"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928309"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066828"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0205341"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343854"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55539" y="5483845"/>
            <a:ext cx="8050168" cy="237358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69143" y="6359525"/>
            <a:ext cx="8044031" cy="2268538"/>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055643"/>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441751" y="698113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5651277"/>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580267" y="7415510"/>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773281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18783" y="6311826"/>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733232"/>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7861923" y="6420644"/>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667575"/>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8995813" y="7076877"/>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972449"/>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38955" y="6572771"/>
            <a:ext cx="153591" cy="153566"/>
          </a:xfrm>
          <a:prstGeom prst="rect">
            <a:avLst/>
          </a:prstGeom>
        </p:spPr>
      </p:pic>
      <p:sp>
        <p:nvSpPr>
          <p:cNvPr id="53" name="Shape 22"/>
          <p:cNvSpPr/>
          <p:nvPr/>
        </p:nvSpPr>
        <p:spPr>
          <a:xfrm>
            <a:off x="14403600" y="4191000"/>
            <a:ext cx="5601400" cy="7620000"/>
          </a:xfrm>
          <a:prstGeom prst="rect">
            <a:avLst/>
          </a:prstGeom>
          <a:noFill/>
          <a:ln/>
        </p:spPr>
      </p:sp>
      <p:sp>
        <p:nvSpPr>
          <p:cNvPr id="54" name="Shape 23"/>
          <p:cNvSpPr/>
          <p:nvPr/>
        </p:nvSpPr>
        <p:spPr>
          <a:xfrm>
            <a:off x="14403600" y="4191000"/>
            <a:ext cx="5601400" cy="7620000"/>
          </a:xfrm>
          <a:prstGeom prst="rect">
            <a:avLst/>
          </a:prstGeom>
          <a:noFill/>
          <a:ln/>
        </p:spPr>
      </p:sp>
      <p:pic>
        <p:nvPicPr>
          <p:cNvPr id="55" name="Image 29" descr=" ">    </p:cNvPr>
          <p:cNvPicPr>
            <a:picLocks noChangeAspect="1"/>
          </p:cNvPicPr>
          <p:nvPr/>
        </p:nvPicPr>
        <p:blipFill>
          <a:blip r:embed="rId58"/>
          <a:stretch>
            <a:fillRect/>
          </a:stretch>
        </p:blipFill>
        <p:spPr>
          <a:xfrm>
            <a:off x="14403600" y="4191000"/>
            <a:ext cx="5575997" cy="5575300"/>
          </a:xfrm>
          <a:prstGeom prst="rect">
            <a:avLst/>
          </a:prstGeom>
        </p:spPr>
      </p:pic>
      <p:pic>
        <p:nvPicPr>
          <p:cNvPr id="56" name="Image 30" descr=" ">    </p:cNvPr>
          <p:cNvPicPr>
            <a:picLocks noChangeAspect="1"/>
          </p:cNvPicPr>
          <p:nvPr/>
        </p:nvPicPr>
        <p:blipFill>
          <a:blip r:embed="rId59"/>
          <a:stretch>
            <a:fillRect/>
          </a:stretch>
        </p:blipFill>
        <p:spPr>
          <a:xfrm>
            <a:off x="14403600" y="4191000"/>
            <a:ext cx="5575997" cy="5575300"/>
          </a:xfrm>
          <a:prstGeom prst="rect">
            <a:avLst/>
          </a:prstGeom>
        </p:spPr>
      </p:pic>
      <p:sp>
        <p:nvSpPr>
          <p:cNvPr id="57" name="Shape 24"/>
          <p:cNvSpPr/>
          <p:nvPr/>
        </p:nvSpPr>
        <p:spPr>
          <a:xfrm>
            <a:off x="16200875" y="6365379"/>
            <a:ext cx="1994149" cy="1226566"/>
          </a:xfrm>
          <a:prstGeom prst="rect">
            <a:avLst/>
          </a:prstGeom>
          <a:noFill/>
          <a:ln/>
        </p:spPr>
      </p:sp>
      <p:sp>
        <p:nvSpPr>
          <p:cNvPr id="58" name="Text 25"/>
          <p:cNvSpPr/>
          <p:nvPr/>
        </p:nvSpPr>
        <p:spPr>
          <a:xfrm>
            <a:off x="16200875" y="6292850"/>
            <a:ext cx="2197375"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34.574</a:t>
            </a:r>
            <a:endParaRPr lang="en-US" sz="4800" dirty="0"/>
          </a:p>
        </p:txBody>
      </p:sp>
      <p:sp>
        <p:nvSpPr>
          <p:cNvPr id="59" name="Text 26"/>
          <p:cNvSpPr/>
          <p:nvPr/>
        </p:nvSpPr>
        <p:spPr>
          <a:xfrm>
            <a:off x="16696237" y="70548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0" name="Shape 27"/>
          <p:cNvSpPr/>
          <p:nvPr/>
        </p:nvSpPr>
        <p:spPr>
          <a:xfrm>
            <a:off x="13260457" y="10515600"/>
            <a:ext cx="7874984" cy="2082800"/>
          </a:xfrm>
          <a:prstGeom prst="rect">
            <a:avLst/>
          </a:prstGeom>
          <a:noFill/>
          <a:ln/>
        </p:spPr>
      </p:sp>
      <p:sp>
        <p:nvSpPr>
          <p:cNvPr id="61" name="Shape 28"/>
          <p:cNvSpPr/>
          <p:nvPr/>
        </p:nvSpPr>
        <p:spPr>
          <a:xfrm>
            <a:off x="13260457" y="10515600"/>
            <a:ext cx="7874984" cy="2082800"/>
          </a:xfrm>
          <a:prstGeom prst="rect">
            <a:avLst/>
          </a:prstGeom>
          <a:noFill/>
          <a:ln/>
        </p:spPr>
      </p:sp>
      <p:sp>
        <p:nvSpPr>
          <p:cNvPr id="62" name="Text 29"/>
          <p:cNvSpPr/>
          <p:nvPr/>
        </p:nvSpPr>
        <p:spPr>
          <a:xfrm>
            <a:off x="13158845"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Treasure Found</a:t>
            </a:r>
            <a:endParaRPr lang="en-US" sz="4800" dirty="0"/>
          </a:p>
        </p:txBody>
      </p:sp>
      <p:sp>
        <p:nvSpPr>
          <p:cNvPr id="63" name="Text 30"/>
          <p:cNvSpPr/>
          <p:nvPr/>
        </p:nvSpPr>
        <p:spPr>
          <a:xfrm>
            <a:off x="13192716" y="11379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4" name="Shape 31"/>
          <p:cNvSpPr/>
          <p:nvPr/>
        </p:nvSpPr>
        <p:spPr>
          <a:xfrm>
            <a:off x="3251606" y="10515600"/>
            <a:ext cx="7874984" cy="2082800"/>
          </a:xfrm>
          <a:prstGeom prst="rect">
            <a:avLst/>
          </a:prstGeom>
          <a:noFill/>
          <a:ln/>
        </p:spPr>
      </p:sp>
      <p:sp>
        <p:nvSpPr>
          <p:cNvPr id="65" name="Shape 32"/>
          <p:cNvSpPr/>
          <p:nvPr/>
        </p:nvSpPr>
        <p:spPr>
          <a:xfrm>
            <a:off x="3251606" y="10515600"/>
            <a:ext cx="7874984" cy="2082800"/>
          </a:xfrm>
          <a:prstGeom prst="rect">
            <a:avLst/>
          </a:prstGeom>
          <a:noFill/>
          <a:ln/>
        </p:spPr>
      </p:sp>
      <p:sp>
        <p:nvSpPr>
          <p:cNvPr id="66" name="Text 33"/>
          <p:cNvSpPr/>
          <p:nvPr/>
        </p:nvSpPr>
        <p:spPr>
          <a:xfrm>
            <a:off x="3149994"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Spellcasting Progress</a:t>
            </a:r>
            <a:endParaRPr lang="en-US" sz="4800" dirty="0"/>
          </a:p>
        </p:txBody>
      </p:sp>
      <p:sp>
        <p:nvSpPr>
          <p:cNvPr id="67" name="Text 34"/>
          <p:cNvSpPr/>
          <p:nvPr/>
        </p:nvSpPr>
        <p:spPr>
          <a:xfrm>
            <a:off x="3183865" y="11379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9" y="977900"/>
            <a:ext cx="1247835" cy="150710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2013" y="0"/>
            <a:ext cx="2098302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7493000"/>
            <a:ext cx="8827603" cy="6223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868708" y="0"/>
            <a:ext cx="3518340" cy="67691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056313" y="0"/>
            <a:ext cx="2330735" cy="58229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705850"/>
            <a:ext cx="7043030" cy="501015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5864283" y="5626100"/>
            <a:ext cx="4712289" cy="4165600"/>
          </a:xfrm>
          <a:prstGeom prst="rect">
            <a:avLst/>
          </a:prstGeom>
          <a:noFill/>
          <a:ln/>
        </p:spPr>
      </p:sp>
      <p:sp>
        <p:nvSpPr>
          <p:cNvPr id="11" name="Shape 2"/>
          <p:cNvSpPr/>
          <p:nvPr/>
        </p:nvSpPr>
        <p:spPr>
          <a:xfrm>
            <a:off x="15864283" y="5626100"/>
            <a:ext cx="4712289" cy="4165600"/>
          </a:xfrm>
          <a:prstGeom prst="rect">
            <a:avLst/>
          </a:prstGeom>
          <a:noFill/>
          <a:ln/>
        </p:spPr>
      </p:sp>
      <p:sp>
        <p:nvSpPr>
          <p:cNvPr id="12" name="Text 3"/>
          <p:cNvSpPr/>
          <p:nvPr/>
        </p:nvSpPr>
        <p:spPr>
          <a:xfrm>
            <a:off x="15864283" y="5626100"/>
            <a:ext cx="4915514"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A web application</a:t>
            </a:r>
            <a:endParaRPr lang="en-US" sz="4800" dirty="0"/>
          </a:p>
        </p:txBody>
      </p:sp>
      <p:sp>
        <p:nvSpPr>
          <p:cNvPr id="13" name="Text 4"/>
          <p:cNvSpPr/>
          <p:nvPr/>
        </p:nvSpPr>
        <p:spPr>
          <a:xfrm>
            <a:off x="15864283" y="7353300"/>
            <a:ext cx="4847773"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70159" y="4114800"/>
            <a:ext cx="13768521" cy="8166100"/>
          </a:xfrm>
          <a:prstGeom prst="rect">
            <a:avLst/>
          </a:prstGeom>
        </p:spPr>
      </p:pic>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200800" y="4457700"/>
            <a:ext cx="9894537" cy="6489700"/>
          </a:xfrm>
          <a:prstGeom prst="rect">
            <a:avLst/>
          </a:prstGeom>
        </p:spPr>
      </p:pic>
      <p:sp>
        <p:nvSpPr>
          <p:cNvPr id="16" name="Text 5"/>
          <p:cNvSpPr/>
          <p:nvPr/>
        </p:nvSpPr>
        <p:spPr>
          <a:xfrm>
            <a:off x="4835071" y="1968500"/>
            <a:ext cx="14716906" cy="1608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1330" y="9817150"/>
            <a:ext cx="2959473" cy="357269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556" y="0"/>
            <a:ext cx="2359955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5772" y="0"/>
            <a:ext cx="7011276" cy="401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28488" y="0"/>
            <a:ext cx="5658560" cy="28638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1825178" y="4089400"/>
            <a:ext cx="8738692" cy="2794000"/>
          </a:xfrm>
          <a:prstGeom prst="rect">
            <a:avLst/>
          </a:prstGeom>
          <a:noFill/>
          <a:ln/>
        </p:spPr>
      </p:sp>
      <p:sp>
        <p:nvSpPr>
          <p:cNvPr id="9" name="Shape 2"/>
          <p:cNvSpPr/>
          <p:nvPr/>
        </p:nvSpPr>
        <p:spPr>
          <a:xfrm>
            <a:off x="11825178" y="4089400"/>
            <a:ext cx="8738692" cy="2794000"/>
          </a:xfrm>
          <a:prstGeom prst="rect">
            <a:avLst/>
          </a:prstGeom>
          <a:noFill/>
          <a:ln/>
        </p:spPr>
      </p:sp>
      <p:sp>
        <p:nvSpPr>
          <p:cNvPr id="10" name="Text 3"/>
          <p:cNvSpPr/>
          <p:nvPr/>
        </p:nvSpPr>
        <p:spPr>
          <a:xfrm>
            <a:off x="11825178" y="40894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An mobile app</a:t>
            </a:r>
            <a:endParaRPr lang="en-US" sz="4800" dirty="0"/>
          </a:p>
        </p:txBody>
      </p:sp>
      <p:sp>
        <p:nvSpPr>
          <p:cNvPr id="11" name="Text 4"/>
          <p:cNvSpPr/>
          <p:nvPr/>
        </p:nvSpPr>
        <p:spPr>
          <a:xfrm>
            <a:off x="11825178" y="50546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6"/>
          <p:cNvSpPr/>
          <p:nvPr/>
        </p:nvSpPr>
        <p:spPr>
          <a:xfrm>
            <a:off x="11825178" y="1511300"/>
            <a:ext cx="12900579" cy="160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0959"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61483"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8786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25"/>
            <a:ext cx="4680535" cy="6216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5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419727" y="50800"/>
            <a:ext cx="7646356" cy="45974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419727" y="4914900"/>
            <a:ext cx="7646356" cy="8801100"/>
          </a:xfrm>
          <a:prstGeom prst="rect">
            <a:avLst/>
          </a:prstGeom>
        </p:spPr>
      </p:pic>
      <p:sp>
        <p:nvSpPr>
          <p:cNvPr id="12" name="Shape 1"/>
          <p:cNvSpPr/>
          <p:nvPr/>
        </p:nvSpPr>
        <p:spPr>
          <a:xfrm>
            <a:off x="609676" y="3759200"/>
            <a:ext cx="6604826" cy="3454400"/>
          </a:xfrm>
          <a:prstGeom prst="rect">
            <a:avLst/>
          </a:prstGeom>
          <a:noFill/>
          <a:ln/>
        </p:spPr>
      </p:sp>
      <p:sp>
        <p:nvSpPr>
          <p:cNvPr id="13" name="Shape 2"/>
          <p:cNvSpPr/>
          <p:nvPr/>
        </p:nvSpPr>
        <p:spPr>
          <a:xfrm>
            <a:off x="609676" y="4470400"/>
            <a:ext cx="978022" cy="2032000"/>
          </a:xfrm>
          <a:prstGeom prst="rect">
            <a:avLst/>
          </a:prstGeom>
          <a:noFill/>
          <a:ln/>
        </p:spPr>
      </p:sp>
      <p:sp>
        <p:nvSpPr>
          <p:cNvPr id="14" name="Text 3"/>
          <p:cNvSpPr/>
          <p:nvPr/>
        </p:nvSpPr>
        <p:spPr>
          <a:xfrm>
            <a:off x="609676" y="4470400"/>
            <a:ext cx="1519957"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1</a:t>
            </a:r>
            <a:endParaRPr lang="en-US" sz="12800" dirty="0"/>
          </a:p>
        </p:txBody>
      </p:sp>
      <p:sp>
        <p:nvSpPr>
          <p:cNvPr id="15" name="Shape 4"/>
          <p:cNvSpPr/>
          <p:nvPr/>
        </p:nvSpPr>
        <p:spPr>
          <a:xfrm>
            <a:off x="1790924" y="3759200"/>
            <a:ext cx="5423578" cy="3454400"/>
          </a:xfrm>
          <a:prstGeom prst="rect">
            <a:avLst/>
          </a:prstGeom>
          <a:noFill/>
          <a:ln/>
        </p:spPr>
      </p:sp>
      <p:sp>
        <p:nvSpPr>
          <p:cNvPr id="16" name="Text 5"/>
          <p:cNvSpPr/>
          <p:nvPr/>
        </p:nvSpPr>
        <p:spPr>
          <a:xfrm>
            <a:off x="1790924" y="3759200"/>
            <a:ext cx="5626803"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Discover the secrets</a:t>
            </a:r>
            <a:endParaRPr lang="en-US" sz="4800" dirty="0"/>
          </a:p>
        </p:txBody>
      </p:sp>
      <p:sp>
        <p:nvSpPr>
          <p:cNvPr id="17" name="Text 6"/>
          <p:cNvSpPr/>
          <p:nvPr/>
        </p:nvSpPr>
        <p:spPr>
          <a:xfrm>
            <a:off x="1790924" y="5384800"/>
            <a:ext cx="5559061"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8" name="Shape 7"/>
          <p:cNvSpPr/>
          <p:nvPr/>
        </p:nvSpPr>
        <p:spPr>
          <a:xfrm>
            <a:off x="609676" y="8178800"/>
            <a:ext cx="6604826" cy="4064000"/>
          </a:xfrm>
          <a:prstGeom prst="rect">
            <a:avLst/>
          </a:prstGeom>
          <a:noFill/>
          <a:ln/>
        </p:spPr>
      </p:sp>
      <p:sp>
        <p:nvSpPr>
          <p:cNvPr id="19" name="Shape 8"/>
          <p:cNvSpPr/>
          <p:nvPr/>
        </p:nvSpPr>
        <p:spPr>
          <a:xfrm>
            <a:off x="609676" y="9194800"/>
            <a:ext cx="978022" cy="2032000"/>
          </a:xfrm>
          <a:prstGeom prst="rect">
            <a:avLst/>
          </a:prstGeom>
          <a:noFill/>
          <a:ln/>
        </p:spPr>
      </p:sp>
      <p:sp>
        <p:nvSpPr>
          <p:cNvPr id="20" name="Text 9"/>
          <p:cNvSpPr/>
          <p:nvPr/>
        </p:nvSpPr>
        <p:spPr>
          <a:xfrm>
            <a:off x="609676" y="9194800"/>
            <a:ext cx="1519957"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3</a:t>
            </a:r>
            <a:endParaRPr lang="en-US" sz="12800" dirty="0"/>
          </a:p>
        </p:txBody>
      </p:sp>
      <p:sp>
        <p:nvSpPr>
          <p:cNvPr id="21" name="Shape 10"/>
          <p:cNvSpPr/>
          <p:nvPr/>
        </p:nvSpPr>
        <p:spPr>
          <a:xfrm>
            <a:off x="1790924" y="8178800"/>
            <a:ext cx="5423578" cy="4064000"/>
          </a:xfrm>
          <a:prstGeom prst="rect">
            <a:avLst/>
          </a:prstGeom>
          <a:noFill/>
          <a:ln/>
        </p:spPr>
      </p:sp>
      <p:sp>
        <p:nvSpPr>
          <p:cNvPr id="22" name="Text 11"/>
          <p:cNvSpPr/>
          <p:nvPr/>
        </p:nvSpPr>
        <p:spPr>
          <a:xfrm>
            <a:off x="1790924" y="8178800"/>
            <a:ext cx="5626803"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Meet the creatures</a:t>
            </a:r>
            <a:endParaRPr lang="en-US" sz="4800" dirty="0"/>
          </a:p>
        </p:txBody>
      </p:sp>
      <p:sp>
        <p:nvSpPr>
          <p:cNvPr id="23" name="Text 12"/>
          <p:cNvSpPr/>
          <p:nvPr/>
        </p:nvSpPr>
        <p:spPr>
          <a:xfrm>
            <a:off x="1790924" y="9804400"/>
            <a:ext cx="5559061"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4" name="Shape 13"/>
          <p:cNvSpPr/>
          <p:nvPr/>
        </p:nvSpPr>
        <p:spPr>
          <a:xfrm>
            <a:off x="8116314" y="8178800"/>
            <a:ext cx="6604826" cy="4064000"/>
          </a:xfrm>
          <a:prstGeom prst="rect">
            <a:avLst/>
          </a:prstGeom>
          <a:noFill/>
          <a:ln/>
        </p:spPr>
      </p:sp>
      <p:sp>
        <p:nvSpPr>
          <p:cNvPr id="25" name="Shape 14"/>
          <p:cNvSpPr/>
          <p:nvPr/>
        </p:nvSpPr>
        <p:spPr>
          <a:xfrm>
            <a:off x="8116314" y="9194800"/>
            <a:ext cx="978022" cy="2032000"/>
          </a:xfrm>
          <a:prstGeom prst="rect">
            <a:avLst/>
          </a:prstGeom>
          <a:noFill/>
          <a:ln/>
        </p:spPr>
      </p:sp>
      <p:sp>
        <p:nvSpPr>
          <p:cNvPr id="26" name="Text 15"/>
          <p:cNvSpPr/>
          <p:nvPr/>
        </p:nvSpPr>
        <p:spPr>
          <a:xfrm>
            <a:off x="8116314" y="9194800"/>
            <a:ext cx="1519957"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4</a:t>
            </a:r>
            <a:endParaRPr lang="en-US" sz="12800" dirty="0"/>
          </a:p>
        </p:txBody>
      </p:sp>
      <p:sp>
        <p:nvSpPr>
          <p:cNvPr id="27" name="Shape 16"/>
          <p:cNvSpPr/>
          <p:nvPr/>
        </p:nvSpPr>
        <p:spPr>
          <a:xfrm>
            <a:off x="9297562" y="8178800"/>
            <a:ext cx="5423578" cy="4064000"/>
          </a:xfrm>
          <a:prstGeom prst="rect">
            <a:avLst/>
          </a:prstGeom>
          <a:noFill/>
          <a:ln/>
        </p:spPr>
      </p:sp>
      <p:sp>
        <p:nvSpPr>
          <p:cNvPr id="28" name="Text 17"/>
          <p:cNvSpPr/>
          <p:nvPr/>
        </p:nvSpPr>
        <p:spPr>
          <a:xfrm>
            <a:off x="9297562" y="8178800"/>
            <a:ext cx="5626803"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Uncover the magic</a:t>
            </a:r>
            <a:endParaRPr lang="en-US" sz="4800" dirty="0"/>
          </a:p>
        </p:txBody>
      </p:sp>
      <p:sp>
        <p:nvSpPr>
          <p:cNvPr id="29" name="Text 18"/>
          <p:cNvSpPr/>
          <p:nvPr/>
        </p:nvSpPr>
        <p:spPr>
          <a:xfrm>
            <a:off x="9297562" y="9804400"/>
            <a:ext cx="5559061"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30" name="Shape 19"/>
          <p:cNvSpPr/>
          <p:nvPr/>
        </p:nvSpPr>
        <p:spPr>
          <a:xfrm>
            <a:off x="8116314" y="3759200"/>
            <a:ext cx="6604826" cy="3454400"/>
          </a:xfrm>
          <a:prstGeom prst="rect">
            <a:avLst/>
          </a:prstGeom>
          <a:noFill/>
          <a:ln/>
        </p:spPr>
      </p:sp>
      <p:sp>
        <p:nvSpPr>
          <p:cNvPr id="31" name="Shape 20"/>
          <p:cNvSpPr/>
          <p:nvPr/>
        </p:nvSpPr>
        <p:spPr>
          <a:xfrm>
            <a:off x="8116314" y="4470400"/>
            <a:ext cx="978022" cy="2032000"/>
          </a:xfrm>
          <a:prstGeom prst="rect">
            <a:avLst/>
          </a:prstGeom>
          <a:noFill/>
          <a:ln/>
        </p:spPr>
      </p:sp>
      <p:sp>
        <p:nvSpPr>
          <p:cNvPr id="32" name="Text 21"/>
          <p:cNvSpPr/>
          <p:nvPr/>
        </p:nvSpPr>
        <p:spPr>
          <a:xfrm>
            <a:off x="8116314" y="4470400"/>
            <a:ext cx="1519957" cy="2573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2</a:t>
            </a:r>
            <a:endParaRPr lang="en-US" sz="12800" dirty="0"/>
          </a:p>
        </p:txBody>
      </p:sp>
      <p:sp>
        <p:nvSpPr>
          <p:cNvPr id="33" name="Shape 22"/>
          <p:cNvSpPr/>
          <p:nvPr/>
        </p:nvSpPr>
        <p:spPr>
          <a:xfrm>
            <a:off x="9297562" y="3759200"/>
            <a:ext cx="5423578" cy="3454400"/>
          </a:xfrm>
          <a:prstGeom prst="rect">
            <a:avLst/>
          </a:prstGeom>
          <a:noFill/>
          <a:ln/>
        </p:spPr>
      </p:sp>
      <p:sp>
        <p:nvSpPr>
          <p:cNvPr id="34" name="Text 23"/>
          <p:cNvSpPr/>
          <p:nvPr/>
        </p:nvSpPr>
        <p:spPr>
          <a:xfrm>
            <a:off x="9297562" y="3759200"/>
            <a:ext cx="5626803"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Find your own path</a:t>
            </a:r>
            <a:endParaRPr lang="en-US" sz="4800" dirty="0"/>
          </a:p>
        </p:txBody>
      </p:sp>
      <p:sp>
        <p:nvSpPr>
          <p:cNvPr id="35" name="Text 24"/>
          <p:cNvSpPr/>
          <p:nvPr/>
        </p:nvSpPr>
        <p:spPr>
          <a:xfrm>
            <a:off x="9297562" y="5384800"/>
            <a:ext cx="5559061"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1330" y="9817150"/>
            <a:ext cx="2959473" cy="357269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556" y="0"/>
            <a:ext cx="2359955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5772" y="0"/>
            <a:ext cx="7011276" cy="401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28488" y="0"/>
            <a:ext cx="5658560" cy="2863850"/>
          </a:xfrm>
          <a:prstGeom prst="rect">
            <a:avLst/>
          </a:prstGeom>
        </p:spPr>
      </p:pic>
      <p:pic>
        <p:nvPicPr>
          <p:cNvPr id="6" name="Image 4" descr=" ">    </p:cNvPr>
          <p:cNvPicPr>
            <a:picLocks noChangeAspect="1"/>
          </p:cNvPicPr>
          <p:nvPr/>
        </p:nvPicPr>
        <p:blipFill>
          <a:blip r:embed="rId9"/>
          <a:stretch>
            <a:fillRect/>
          </a:stretch>
        </p:blipFill>
        <p:spPr>
          <a:xfrm>
            <a:off x="21186248" y="12700000"/>
            <a:ext cx="3200800" cy="1016000"/>
          </a:xfrm>
          <a:prstGeom prst="rect">
            <a:avLst/>
          </a:prstGeom>
        </p:spPr>
      </p:pic>
      <p:pic>
        <p:nvPicPr>
          <p:cNvPr id="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32241" y="4419600"/>
            <a:ext cx="14479810" cy="7861300"/>
          </a:xfrm>
          <a:prstGeom prst="rect">
            <a:avLst/>
          </a:prstGeom>
        </p:spPr>
      </p:pic>
      <p:sp>
        <p:nvSpPr>
          <p:cNvPr id="8" name="Text 0"/>
          <p:cNvSpPr/>
          <p:nvPr/>
        </p:nvSpPr>
        <p:spPr>
          <a:xfrm>
            <a:off x="2777414" y="1193800"/>
            <a:ext cx="18844922" cy="1608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Fantasy Realm at a Glance</a:t>
            </a:r>
            <a:endParaRPr lang="en-US" sz="8000" dirty="0"/>
          </a:p>
        </p:txBody>
      </p:sp>
      <p:sp>
        <p:nvSpPr>
          <p:cNvPr id="9" name="Shape 1"/>
          <p:cNvSpPr/>
          <p:nvPr/>
        </p:nvSpPr>
        <p:spPr>
          <a:xfrm>
            <a:off x="1130441" y="4457700"/>
            <a:ext cx="7989299" cy="2082800"/>
          </a:xfrm>
          <a:prstGeom prst="rect">
            <a:avLst/>
          </a:prstGeom>
          <a:noFill/>
          <a:ln/>
        </p:spPr>
      </p:sp>
      <p:sp>
        <p:nvSpPr>
          <p:cNvPr id="10" name="Shape 2"/>
          <p:cNvSpPr/>
          <p:nvPr/>
        </p:nvSpPr>
        <p:spPr>
          <a:xfrm>
            <a:off x="1130441" y="4457700"/>
            <a:ext cx="7989299" cy="2082800"/>
          </a:xfrm>
          <a:prstGeom prst="rect">
            <a:avLst/>
          </a:prstGeom>
          <a:noFill/>
          <a:ln/>
        </p:spPr>
      </p:sp>
      <p:sp>
        <p:nvSpPr>
          <p:cNvPr id="11" name="Text 3"/>
          <p:cNvSpPr/>
          <p:nvPr/>
        </p:nvSpPr>
        <p:spPr>
          <a:xfrm>
            <a:off x="1130441" y="4457700"/>
            <a:ext cx="8192524"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The Forest</a:t>
            </a:r>
            <a:endParaRPr lang="en-US" sz="4800" dirty="0"/>
          </a:p>
        </p:txBody>
      </p:sp>
      <p:sp>
        <p:nvSpPr>
          <p:cNvPr id="12" name="Text 4"/>
          <p:cNvSpPr/>
          <p:nvPr/>
        </p:nvSpPr>
        <p:spPr>
          <a:xfrm>
            <a:off x="1130441" y="5321300"/>
            <a:ext cx="812478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3" name="Shape 5"/>
          <p:cNvSpPr/>
          <p:nvPr/>
        </p:nvSpPr>
        <p:spPr>
          <a:xfrm>
            <a:off x="1130441" y="7327900"/>
            <a:ext cx="7989299" cy="2082800"/>
          </a:xfrm>
          <a:prstGeom prst="rect">
            <a:avLst/>
          </a:prstGeom>
          <a:noFill/>
          <a:ln/>
        </p:spPr>
      </p:sp>
      <p:sp>
        <p:nvSpPr>
          <p:cNvPr id="14" name="Shape 6"/>
          <p:cNvSpPr/>
          <p:nvPr/>
        </p:nvSpPr>
        <p:spPr>
          <a:xfrm>
            <a:off x="1130441" y="7327900"/>
            <a:ext cx="7989299" cy="2082800"/>
          </a:xfrm>
          <a:prstGeom prst="rect">
            <a:avLst/>
          </a:prstGeom>
          <a:noFill/>
          <a:ln/>
        </p:spPr>
      </p:sp>
      <p:sp>
        <p:nvSpPr>
          <p:cNvPr id="15" name="Text 7"/>
          <p:cNvSpPr/>
          <p:nvPr/>
        </p:nvSpPr>
        <p:spPr>
          <a:xfrm>
            <a:off x="1130441" y="7327900"/>
            <a:ext cx="8192524"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The Caves</a:t>
            </a:r>
            <a:endParaRPr lang="en-US" sz="4800" dirty="0"/>
          </a:p>
        </p:txBody>
      </p:sp>
      <p:sp>
        <p:nvSpPr>
          <p:cNvPr id="16" name="Text 8"/>
          <p:cNvSpPr/>
          <p:nvPr/>
        </p:nvSpPr>
        <p:spPr>
          <a:xfrm>
            <a:off x="1130441" y="8191500"/>
            <a:ext cx="812478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7" name="Shape 9"/>
          <p:cNvSpPr/>
          <p:nvPr/>
        </p:nvSpPr>
        <p:spPr>
          <a:xfrm>
            <a:off x="1130441" y="10198100"/>
            <a:ext cx="7989299" cy="2082800"/>
          </a:xfrm>
          <a:prstGeom prst="rect">
            <a:avLst/>
          </a:prstGeom>
          <a:noFill/>
          <a:ln/>
        </p:spPr>
      </p:sp>
      <p:sp>
        <p:nvSpPr>
          <p:cNvPr id="18" name="Shape 10"/>
          <p:cNvSpPr/>
          <p:nvPr/>
        </p:nvSpPr>
        <p:spPr>
          <a:xfrm>
            <a:off x="1130441" y="10198100"/>
            <a:ext cx="7989299" cy="2082800"/>
          </a:xfrm>
          <a:prstGeom prst="rect">
            <a:avLst/>
          </a:prstGeom>
          <a:noFill/>
          <a:ln/>
        </p:spPr>
      </p:sp>
      <p:sp>
        <p:nvSpPr>
          <p:cNvPr id="19" name="Text 11"/>
          <p:cNvSpPr/>
          <p:nvPr/>
        </p:nvSpPr>
        <p:spPr>
          <a:xfrm>
            <a:off x="1130441" y="10198100"/>
            <a:ext cx="8192524"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The Lair</a:t>
            </a:r>
            <a:endParaRPr lang="en-US" sz="4800" dirty="0"/>
          </a:p>
        </p:txBody>
      </p:sp>
      <p:sp>
        <p:nvSpPr>
          <p:cNvPr id="20" name="Text 12"/>
          <p:cNvSpPr/>
          <p:nvPr/>
        </p:nvSpPr>
        <p:spPr>
          <a:xfrm>
            <a:off x="1130441" y="11061700"/>
            <a:ext cx="812478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9" y="977902"/>
            <a:ext cx="1247835" cy="150711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2013" y="0"/>
            <a:ext cx="2098302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7493000"/>
            <a:ext cx="8827603" cy="6223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868708" y="0"/>
            <a:ext cx="3518340" cy="67691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056313" y="0"/>
            <a:ext cx="2330735" cy="582294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705852"/>
            <a:ext cx="7043030" cy="5010148"/>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858049" y="3009900"/>
            <a:ext cx="8670950" cy="25738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Welcome</a:t>
            </a:r>
            <a:endParaRPr lang="en-US" sz="12800" dirty="0"/>
          </a:p>
        </p:txBody>
      </p:sp>
      <p:sp>
        <p:nvSpPr>
          <p:cNvPr id="11" name="Text 2"/>
          <p:cNvSpPr/>
          <p:nvPr/>
        </p:nvSpPr>
        <p:spPr>
          <a:xfrm>
            <a:off x="7108655" y="6032500"/>
            <a:ext cx="10182439" cy="3793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287286" cy="6121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04800" y="7518400"/>
            <a:ext cx="5182248" cy="6197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5099687" cy="451485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963970" y="8121650"/>
            <a:ext cx="3423078" cy="55943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75197" y="11455400"/>
            <a:ext cx="2387898" cy="1892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stretch>
            <a:fillRect/>
          </a:stretch>
        </p:blipFill>
        <p:spPr>
          <a:xfrm>
            <a:off x="0" y="1473200"/>
            <a:ext cx="24387048" cy="12242800"/>
          </a:xfrm>
          <a:prstGeom prst="rect">
            <a:avLst/>
          </a:prstGeom>
        </p:spPr>
      </p:pic>
      <p:sp>
        <p:nvSpPr>
          <p:cNvPr id="10" name="Shape 1"/>
          <p:cNvSpPr/>
          <p:nvPr/>
        </p:nvSpPr>
        <p:spPr>
          <a:xfrm>
            <a:off x="0" y="7442200"/>
            <a:ext cx="24387048" cy="0"/>
          </a:xfrm>
          <a:prstGeom prst="rect">
            <a:avLst/>
          </a:prstGeom>
          <a:noFill/>
          <a:ln/>
        </p:spPr>
      </p:sp>
      <p:pic>
        <p:nvPicPr>
          <p:cNvPr id="1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7429500"/>
            <a:ext cx="24387048" cy="12700"/>
          </a:xfrm>
          <a:prstGeom prst="rect">
            <a:avLst/>
          </a:prstGeom>
        </p:spPr>
      </p:pic>
      <p:pic>
        <p:nvPicPr>
          <p:cNvPr id="12" name="Image 8" descr=" ">    </p:cNvPr>
          <p:cNvPicPr>
            <a:picLocks noChangeAspect="1"/>
          </p:cNvPicPr>
          <p:nvPr/>
        </p:nvPicPr>
        <p:blipFill>
          <a:blip r:embed="rId15"/>
          <a:stretch>
            <a:fillRect/>
          </a:stretch>
        </p:blipFill>
        <p:spPr>
          <a:xfrm>
            <a:off x="5207651" y="7340600"/>
            <a:ext cx="190524" cy="6375400"/>
          </a:xfrm>
          <a:prstGeom prst="rect">
            <a:avLst/>
          </a:prstGeom>
        </p:spPr>
      </p:pic>
      <p:pic>
        <p:nvPicPr>
          <p:cNvPr id="13" name="Image 9" descr=" ">    </p:cNvPr>
          <p:cNvPicPr>
            <a:picLocks noChangeAspect="1"/>
          </p:cNvPicPr>
          <p:nvPr/>
        </p:nvPicPr>
        <p:blipFill>
          <a:blip r:embed="rId16"/>
          <a:stretch>
            <a:fillRect/>
          </a:stretch>
        </p:blipFill>
        <p:spPr>
          <a:xfrm>
            <a:off x="9386473" y="5054600"/>
            <a:ext cx="190524" cy="2476500"/>
          </a:xfrm>
          <a:prstGeom prst="rect">
            <a:avLst/>
          </a:prstGeom>
        </p:spPr>
      </p:pic>
      <p:pic>
        <p:nvPicPr>
          <p:cNvPr id="14" name="Image 10" descr=" ">    </p:cNvPr>
          <p:cNvPicPr>
            <a:picLocks noChangeAspect="1"/>
          </p:cNvPicPr>
          <p:nvPr/>
        </p:nvPicPr>
        <p:blipFill>
          <a:blip r:embed="rId17"/>
          <a:stretch>
            <a:fillRect/>
          </a:stretch>
        </p:blipFill>
        <p:spPr>
          <a:xfrm>
            <a:off x="13565295" y="7340600"/>
            <a:ext cx="190524" cy="1854200"/>
          </a:xfrm>
          <a:prstGeom prst="rect">
            <a:avLst/>
          </a:prstGeom>
        </p:spPr>
      </p:pic>
      <p:pic>
        <p:nvPicPr>
          <p:cNvPr id="15" name="Image 11" descr=" ">    </p:cNvPr>
          <p:cNvPicPr>
            <a:picLocks noChangeAspect="1"/>
          </p:cNvPicPr>
          <p:nvPr/>
        </p:nvPicPr>
        <p:blipFill>
          <a:blip r:embed="rId18"/>
          <a:stretch>
            <a:fillRect/>
          </a:stretch>
        </p:blipFill>
        <p:spPr>
          <a:xfrm>
            <a:off x="17642505" y="2400300"/>
            <a:ext cx="393749" cy="5130800"/>
          </a:xfrm>
          <a:prstGeom prst="rect">
            <a:avLst/>
          </a:prstGeom>
        </p:spPr>
      </p:pic>
      <p:sp>
        <p:nvSpPr>
          <p:cNvPr id="16" name="Shape 2"/>
          <p:cNvSpPr/>
          <p:nvPr/>
        </p:nvSpPr>
        <p:spPr>
          <a:xfrm>
            <a:off x="1371771" y="1473200"/>
            <a:ext cx="6350794" cy="5461000"/>
          </a:xfrm>
          <a:prstGeom prst="rect">
            <a:avLst/>
          </a:prstGeom>
          <a:noFill/>
          <a:ln/>
        </p:spPr>
      </p:sp>
      <p:pic>
        <p:nvPicPr>
          <p:cNvPr id="17" name="Image 12"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371771" y="1473200"/>
            <a:ext cx="6350794" cy="3060700"/>
          </a:xfrm>
          <a:prstGeom prst="rect">
            <a:avLst/>
          </a:prstGeom>
        </p:spPr>
      </p:pic>
      <p:sp>
        <p:nvSpPr>
          <p:cNvPr id="18" name="Shape 3"/>
          <p:cNvSpPr/>
          <p:nvPr/>
        </p:nvSpPr>
        <p:spPr>
          <a:xfrm>
            <a:off x="1371771" y="4838700"/>
            <a:ext cx="1803625" cy="571500"/>
          </a:xfrm>
          <a:prstGeom prst="rect">
            <a:avLst/>
          </a:prstGeom>
          <a:noFill/>
          <a:ln/>
        </p:spPr>
      </p:sp>
      <p:sp>
        <p:nvSpPr>
          <p:cNvPr id="19" name="Text 4"/>
          <p:cNvSpPr/>
          <p:nvPr/>
        </p:nvSpPr>
        <p:spPr>
          <a:xfrm>
            <a:off x="1371771" y="4838700"/>
            <a:ext cx="195604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Eclipse</a:t>
            </a:r>
            <a:endParaRPr lang="en-US" sz="3600" dirty="0"/>
          </a:p>
        </p:txBody>
      </p:sp>
      <p:sp>
        <p:nvSpPr>
          <p:cNvPr id="20" name="Shape 5"/>
          <p:cNvSpPr/>
          <p:nvPr/>
        </p:nvSpPr>
        <p:spPr>
          <a:xfrm>
            <a:off x="1371771" y="5715000"/>
            <a:ext cx="6350794" cy="1219200"/>
          </a:xfrm>
          <a:prstGeom prst="rect">
            <a:avLst/>
          </a:prstGeom>
          <a:noFill/>
          <a:ln/>
        </p:spPr>
      </p:sp>
      <p:sp>
        <p:nvSpPr>
          <p:cNvPr id="21" name="Text 6"/>
          <p:cNvSpPr/>
          <p:nvPr/>
        </p:nvSpPr>
        <p:spPr>
          <a:xfrm>
            <a:off x="1371771" y="5715000"/>
            <a:ext cx="648627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22" name="Shape 7"/>
          <p:cNvSpPr/>
          <p:nvPr/>
        </p:nvSpPr>
        <p:spPr>
          <a:xfrm>
            <a:off x="5550594" y="7950200"/>
            <a:ext cx="4128016" cy="5765800"/>
          </a:xfrm>
          <a:prstGeom prst="rect">
            <a:avLst/>
          </a:prstGeom>
          <a:noFill/>
          <a:ln/>
        </p:spPr>
      </p:sp>
      <p:sp>
        <p:nvSpPr>
          <p:cNvPr id="23" name="Shape 8"/>
          <p:cNvSpPr/>
          <p:nvPr/>
        </p:nvSpPr>
        <p:spPr>
          <a:xfrm>
            <a:off x="5550594" y="7950200"/>
            <a:ext cx="2197375" cy="571500"/>
          </a:xfrm>
          <a:prstGeom prst="rect">
            <a:avLst/>
          </a:prstGeom>
          <a:noFill/>
          <a:ln/>
        </p:spPr>
      </p:sp>
      <p:sp>
        <p:nvSpPr>
          <p:cNvPr id="24" name="Text 9"/>
          <p:cNvSpPr/>
          <p:nvPr/>
        </p:nvSpPr>
        <p:spPr>
          <a:xfrm>
            <a:off x="5550594" y="7950200"/>
            <a:ext cx="234979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Invasion</a:t>
            </a:r>
            <a:endParaRPr lang="en-US" sz="3600" dirty="0"/>
          </a:p>
        </p:txBody>
      </p:sp>
      <p:sp>
        <p:nvSpPr>
          <p:cNvPr id="25" name="Shape 10"/>
          <p:cNvSpPr/>
          <p:nvPr/>
        </p:nvSpPr>
        <p:spPr>
          <a:xfrm>
            <a:off x="5550594" y="8826500"/>
            <a:ext cx="4128016" cy="1219200"/>
          </a:xfrm>
          <a:prstGeom prst="rect">
            <a:avLst/>
          </a:prstGeom>
          <a:noFill/>
          <a:ln/>
        </p:spPr>
      </p:sp>
      <p:sp>
        <p:nvSpPr>
          <p:cNvPr id="26" name="Text 11"/>
          <p:cNvSpPr/>
          <p:nvPr/>
        </p:nvSpPr>
        <p:spPr>
          <a:xfrm>
            <a:off x="5550594" y="8826500"/>
            <a:ext cx="426350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pic>
        <p:nvPicPr>
          <p:cNvPr id="27"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550594" y="10350500"/>
            <a:ext cx="4128016" cy="3365500"/>
          </a:xfrm>
          <a:prstGeom prst="rect">
            <a:avLst/>
          </a:prstGeom>
        </p:spPr>
      </p:pic>
      <p:sp>
        <p:nvSpPr>
          <p:cNvPr id="28" name="Shape 12"/>
          <p:cNvSpPr/>
          <p:nvPr/>
        </p:nvSpPr>
        <p:spPr>
          <a:xfrm>
            <a:off x="13908238" y="7950200"/>
            <a:ext cx="9996149" cy="1371600"/>
          </a:xfrm>
          <a:prstGeom prst="rect">
            <a:avLst/>
          </a:prstGeom>
          <a:noFill/>
          <a:ln/>
        </p:spPr>
      </p:sp>
      <p:sp>
        <p:nvSpPr>
          <p:cNvPr id="29" name="Shape 13"/>
          <p:cNvSpPr/>
          <p:nvPr/>
        </p:nvSpPr>
        <p:spPr>
          <a:xfrm>
            <a:off x="13908238" y="7950200"/>
            <a:ext cx="2121165" cy="571500"/>
          </a:xfrm>
          <a:prstGeom prst="rect">
            <a:avLst/>
          </a:prstGeom>
          <a:noFill/>
          <a:ln/>
        </p:spPr>
      </p:sp>
      <p:sp>
        <p:nvSpPr>
          <p:cNvPr id="30" name="Text 14"/>
          <p:cNvSpPr/>
          <p:nvPr/>
        </p:nvSpPr>
        <p:spPr>
          <a:xfrm>
            <a:off x="13908238" y="7950200"/>
            <a:ext cx="227358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Betrayal</a:t>
            </a:r>
            <a:endParaRPr lang="en-US" sz="3600" dirty="0"/>
          </a:p>
        </p:txBody>
      </p:sp>
      <p:sp>
        <p:nvSpPr>
          <p:cNvPr id="31" name="Shape 15"/>
          <p:cNvSpPr/>
          <p:nvPr/>
        </p:nvSpPr>
        <p:spPr>
          <a:xfrm>
            <a:off x="13908238" y="8826500"/>
            <a:ext cx="9996149" cy="609600"/>
          </a:xfrm>
          <a:prstGeom prst="rect">
            <a:avLst/>
          </a:prstGeom>
          <a:noFill/>
          <a:ln/>
        </p:spPr>
      </p:sp>
      <p:sp>
        <p:nvSpPr>
          <p:cNvPr id="32" name="Text 16"/>
          <p:cNvSpPr/>
          <p:nvPr/>
        </p:nvSpPr>
        <p:spPr>
          <a:xfrm>
            <a:off x="13908238" y="8826500"/>
            <a:ext cx="10131633"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
        <p:nvSpPr>
          <p:cNvPr id="33" name="Shape 17"/>
          <p:cNvSpPr/>
          <p:nvPr/>
        </p:nvSpPr>
        <p:spPr>
          <a:xfrm>
            <a:off x="9729416" y="4965700"/>
            <a:ext cx="6350794" cy="1968500"/>
          </a:xfrm>
          <a:prstGeom prst="rect">
            <a:avLst/>
          </a:prstGeom>
          <a:noFill/>
          <a:ln/>
        </p:spPr>
      </p:sp>
      <p:sp>
        <p:nvSpPr>
          <p:cNvPr id="34" name="Shape 18"/>
          <p:cNvSpPr/>
          <p:nvPr/>
        </p:nvSpPr>
        <p:spPr>
          <a:xfrm>
            <a:off x="9729416" y="4965700"/>
            <a:ext cx="1473384" cy="571500"/>
          </a:xfrm>
          <a:prstGeom prst="rect">
            <a:avLst/>
          </a:prstGeom>
          <a:noFill/>
          <a:ln/>
        </p:spPr>
      </p:sp>
      <p:sp>
        <p:nvSpPr>
          <p:cNvPr id="35" name="Text 19"/>
          <p:cNvSpPr/>
          <p:nvPr/>
        </p:nvSpPr>
        <p:spPr>
          <a:xfrm>
            <a:off x="9729416" y="4965700"/>
            <a:ext cx="1625803"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Quest</a:t>
            </a:r>
            <a:endParaRPr lang="en-US" sz="3600" dirty="0"/>
          </a:p>
        </p:txBody>
      </p:sp>
      <p:sp>
        <p:nvSpPr>
          <p:cNvPr id="36" name="Shape 20"/>
          <p:cNvSpPr/>
          <p:nvPr/>
        </p:nvSpPr>
        <p:spPr>
          <a:xfrm>
            <a:off x="9729416" y="5842000"/>
            <a:ext cx="6350794" cy="1219200"/>
          </a:xfrm>
          <a:prstGeom prst="rect">
            <a:avLst/>
          </a:prstGeom>
          <a:noFill/>
          <a:ln/>
        </p:spPr>
      </p:sp>
      <p:sp>
        <p:nvSpPr>
          <p:cNvPr id="37" name="Text 21"/>
          <p:cNvSpPr/>
          <p:nvPr/>
        </p:nvSpPr>
        <p:spPr>
          <a:xfrm>
            <a:off x="9729416" y="5842000"/>
            <a:ext cx="648627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38" name="Shape 22"/>
          <p:cNvSpPr/>
          <p:nvPr/>
        </p:nvSpPr>
        <p:spPr>
          <a:xfrm>
            <a:off x="18087061" y="2400300"/>
            <a:ext cx="4839305" cy="4533900"/>
          </a:xfrm>
          <a:prstGeom prst="rect">
            <a:avLst/>
          </a:prstGeom>
          <a:noFill/>
          <a:ln/>
        </p:spPr>
      </p:sp>
      <p:pic>
        <p:nvPicPr>
          <p:cNvPr id="39" name="Image 14"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8087061" y="2400300"/>
            <a:ext cx="4839305" cy="2133600"/>
          </a:xfrm>
          <a:prstGeom prst="rect">
            <a:avLst/>
          </a:prstGeom>
        </p:spPr>
      </p:pic>
      <p:sp>
        <p:nvSpPr>
          <p:cNvPr id="40" name="Shape 23"/>
          <p:cNvSpPr/>
          <p:nvPr/>
        </p:nvSpPr>
        <p:spPr>
          <a:xfrm>
            <a:off x="18087061" y="4838700"/>
            <a:ext cx="1676610" cy="571500"/>
          </a:xfrm>
          <a:prstGeom prst="rect">
            <a:avLst/>
          </a:prstGeom>
          <a:noFill/>
          <a:ln/>
        </p:spPr>
      </p:sp>
      <p:sp>
        <p:nvSpPr>
          <p:cNvPr id="41" name="Text 24"/>
          <p:cNvSpPr/>
          <p:nvPr/>
        </p:nvSpPr>
        <p:spPr>
          <a:xfrm>
            <a:off x="18087061" y="4838700"/>
            <a:ext cx="1829029"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Obtain</a:t>
            </a:r>
            <a:endParaRPr lang="en-US" sz="3600" dirty="0"/>
          </a:p>
        </p:txBody>
      </p:sp>
      <p:sp>
        <p:nvSpPr>
          <p:cNvPr id="42" name="Shape 25"/>
          <p:cNvSpPr/>
          <p:nvPr/>
        </p:nvSpPr>
        <p:spPr>
          <a:xfrm>
            <a:off x="18087061" y="5715000"/>
            <a:ext cx="4839305" cy="1219200"/>
          </a:xfrm>
          <a:prstGeom prst="rect">
            <a:avLst/>
          </a:prstGeom>
          <a:noFill/>
          <a:ln/>
        </p:spPr>
      </p:sp>
      <p:sp>
        <p:nvSpPr>
          <p:cNvPr id="43" name="Text 26"/>
          <p:cNvSpPr/>
          <p:nvPr/>
        </p:nvSpPr>
        <p:spPr>
          <a:xfrm>
            <a:off x="18087061" y="5715000"/>
            <a:ext cx="497478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pic>
        <p:nvPicPr>
          <p:cNvPr id="44" name="Image 15" descr=" ">    </p:cNvPr>
          <p:cNvPicPr>
            <a:picLocks noChangeAspect="1"/>
          </p:cNvPicPr>
          <p:nvPr/>
        </p:nvPicPr>
        <p:blipFill>
          <a:blip r:embed="rId25"/>
          <a:stretch>
            <a:fillRect/>
          </a:stretch>
        </p:blipFill>
        <p:spPr>
          <a:xfrm>
            <a:off x="1028829" y="1473200"/>
            <a:ext cx="190524" cy="6057900"/>
          </a:xfrm>
          <a:prstGeom prst="rect">
            <a:avLst/>
          </a:prstGeom>
        </p:spPr>
      </p:pic>
      <p:sp>
        <p:nvSpPr>
          <p:cNvPr id="45" name="Text 27"/>
          <p:cNvSpPr/>
          <p:nvPr/>
        </p:nvSpPr>
        <p:spPr>
          <a:xfrm>
            <a:off x="10648164" y="12001500"/>
            <a:ext cx="12278201" cy="16086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The Timeline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25"/>
            <a:ext cx="4680535" cy="6216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5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9267925" y="1206500"/>
            <a:ext cx="5851198" cy="1608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Our Team</a:t>
            </a:r>
            <a:endParaRPr lang="en-US" sz="8000" dirty="0"/>
          </a:p>
        </p:txBody>
      </p:sp>
      <p:sp>
        <p:nvSpPr>
          <p:cNvPr id="11" name="Shape 2"/>
          <p:cNvSpPr/>
          <p:nvPr/>
        </p:nvSpPr>
        <p:spPr>
          <a:xfrm>
            <a:off x="2984873" y="3771900"/>
            <a:ext cx="5791924" cy="3073400"/>
          </a:xfrm>
          <a:prstGeom prst="rect">
            <a:avLst/>
          </a:prstGeom>
          <a:noFill/>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984873" y="3771900"/>
            <a:ext cx="5474384" cy="3073400"/>
          </a:xfrm>
          <a:prstGeom prst="rect">
            <a:avLst/>
          </a:prstGeom>
        </p:spPr>
      </p:pic>
      <p:sp>
        <p:nvSpPr>
          <p:cNvPr id="13" name="Shape 3"/>
          <p:cNvSpPr/>
          <p:nvPr/>
        </p:nvSpPr>
        <p:spPr>
          <a:xfrm>
            <a:off x="8764095" y="4546600"/>
            <a:ext cx="12702" cy="1524000"/>
          </a:xfrm>
          <a:prstGeom prst="rect">
            <a:avLst/>
          </a:prstGeom>
          <a:noFill/>
          <a:ln/>
        </p:spPr>
      </p:sp>
      <p:sp>
        <p:nvSpPr>
          <p:cNvPr id="14" name="Shape 4"/>
          <p:cNvSpPr/>
          <p:nvPr/>
        </p:nvSpPr>
        <p:spPr>
          <a:xfrm>
            <a:off x="8764095" y="4546600"/>
            <a:ext cx="12702" cy="1524000"/>
          </a:xfrm>
          <a:prstGeom prst="rect">
            <a:avLst/>
          </a:prstGeom>
          <a:noFill/>
          <a:ln/>
        </p:spPr>
      </p:sp>
      <p:sp>
        <p:nvSpPr>
          <p:cNvPr id="15" name="Shape 5"/>
          <p:cNvSpPr/>
          <p:nvPr/>
        </p:nvSpPr>
        <p:spPr>
          <a:xfrm>
            <a:off x="8764095" y="4546600"/>
            <a:ext cx="12702" cy="1524000"/>
          </a:xfrm>
          <a:prstGeom prst="rect">
            <a:avLst/>
          </a:prstGeom>
          <a:noFill/>
          <a:ln/>
        </p:spPr>
      </p:sp>
      <p:sp>
        <p:nvSpPr>
          <p:cNvPr id="16" name="Text 6"/>
          <p:cNvSpPr/>
          <p:nvPr/>
        </p:nvSpPr>
        <p:spPr>
          <a:xfrm>
            <a:off x="8764095" y="4546600"/>
            <a:ext cx="261652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Eldruin</a:t>
            </a:r>
            <a:endParaRPr lang="en-US" sz="4800" dirty="0"/>
          </a:p>
        </p:txBody>
      </p:sp>
      <p:sp>
        <p:nvSpPr>
          <p:cNvPr id="17" name="Text 7"/>
          <p:cNvSpPr/>
          <p:nvPr/>
        </p:nvSpPr>
        <p:spPr>
          <a:xfrm>
            <a:off x="8764095" y="546100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8" name="Shape 8"/>
          <p:cNvSpPr/>
          <p:nvPr/>
        </p:nvSpPr>
        <p:spPr>
          <a:xfrm>
            <a:off x="13577997" y="8648700"/>
            <a:ext cx="5791924" cy="3073400"/>
          </a:xfrm>
          <a:prstGeom prst="rect">
            <a:avLst/>
          </a:prstGeom>
          <a:noFill/>
          <a:ln/>
        </p:spPr>
      </p:sp>
      <p:pic>
        <p:nvPicPr>
          <p:cNvPr id="19"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3577997" y="8648700"/>
            <a:ext cx="5474384" cy="3073400"/>
          </a:xfrm>
          <a:prstGeom prst="rect">
            <a:avLst/>
          </a:prstGeom>
        </p:spPr>
      </p:pic>
      <p:sp>
        <p:nvSpPr>
          <p:cNvPr id="20" name="Shape 9"/>
          <p:cNvSpPr/>
          <p:nvPr/>
        </p:nvSpPr>
        <p:spPr>
          <a:xfrm>
            <a:off x="19357219" y="9423400"/>
            <a:ext cx="12702" cy="1524000"/>
          </a:xfrm>
          <a:prstGeom prst="rect">
            <a:avLst/>
          </a:prstGeom>
          <a:noFill/>
          <a:ln/>
        </p:spPr>
      </p:sp>
      <p:sp>
        <p:nvSpPr>
          <p:cNvPr id="21" name="Shape 10"/>
          <p:cNvSpPr/>
          <p:nvPr/>
        </p:nvSpPr>
        <p:spPr>
          <a:xfrm>
            <a:off x="19357219" y="9423400"/>
            <a:ext cx="12702" cy="1524000"/>
          </a:xfrm>
          <a:prstGeom prst="rect">
            <a:avLst/>
          </a:prstGeom>
          <a:noFill/>
          <a:ln/>
        </p:spPr>
      </p:sp>
      <p:sp>
        <p:nvSpPr>
          <p:cNvPr id="22" name="Shape 11"/>
          <p:cNvSpPr/>
          <p:nvPr/>
        </p:nvSpPr>
        <p:spPr>
          <a:xfrm>
            <a:off x="19357219" y="9423400"/>
            <a:ext cx="12702" cy="1524000"/>
          </a:xfrm>
          <a:prstGeom prst="rect">
            <a:avLst/>
          </a:prstGeom>
          <a:noFill/>
          <a:ln/>
        </p:spPr>
      </p:sp>
      <p:sp>
        <p:nvSpPr>
          <p:cNvPr id="23" name="Text 12"/>
          <p:cNvSpPr/>
          <p:nvPr/>
        </p:nvSpPr>
        <p:spPr>
          <a:xfrm>
            <a:off x="19357219" y="9423400"/>
            <a:ext cx="261652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Eldruin</a:t>
            </a:r>
            <a:endParaRPr lang="en-US" sz="4800" dirty="0"/>
          </a:p>
        </p:txBody>
      </p:sp>
      <p:sp>
        <p:nvSpPr>
          <p:cNvPr id="24" name="Text 13"/>
          <p:cNvSpPr/>
          <p:nvPr/>
        </p:nvSpPr>
        <p:spPr>
          <a:xfrm>
            <a:off x="19357219" y="1033780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5" name="Shape 14"/>
          <p:cNvSpPr/>
          <p:nvPr/>
        </p:nvSpPr>
        <p:spPr>
          <a:xfrm>
            <a:off x="2984873" y="8648700"/>
            <a:ext cx="5791924" cy="3073400"/>
          </a:xfrm>
          <a:prstGeom prst="rect">
            <a:avLst/>
          </a:prstGeom>
          <a:noFill/>
          <a:ln/>
        </p:spPr>
      </p:sp>
      <p:pic>
        <p:nvPicPr>
          <p:cNvPr id="2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984873" y="8648700"/>
            <a:ext cx="5474384" cy="3073400"/>
          </a:xfrm>
          <a:prstGeom prst="rect">
            <a:avLst/>
          </a:prstGeom>
        </p:spPr>
      </p:pic>
      <p:sp>
        <p:nvSpPr>
          <p:cNvPr id="27" name="Shape 15"/>
          <p:cNvSpPr/>
          <p:nvPr/>
        </p:nvSpPr>
        <p:spPr>
          <a:xfrm>
            <a:off x="8764095" y="9423400"/>
            <a:ext cx="12702" cy="1524000"/>
          </a:xfrm>
          <a:prstGeom prst="rect">
            <a:avLst/>
          </a:prstGeom>
          <a:noFill/>
          <a:ln/>
        </p:spPr>
      </p:sp>
      <p:sp>
        <p:nvSpPr>
          <p:cNvPr id="28" name="Shape 16"/>
          <p:cNvSpPr/>
          <p:nvPr/>
        </p:nvSpPr>
        <p:spPr>
          <a:xfrm>
            <a:off x="8764095" y="9423400"/>
            <a:ext cx="12702" cy="1524000"/>
          </a:xfrm>
          <a:prstGeom prst="rect">
            <a:avLst/>
          </a:prstGeom>
          <a:noFill/>
          <a:ln/>
        </p:spPr>
      </p:sp>
      <p:sp>
        <p:nvSpPr>
          <p:cNvPr id="29" name="Shape 17"/>
          <p:cNvSpPr/>
          <p:nvPr/>
        </p:nvSpPr>
        <p:spPr>
          <a:xfrm>
            <a:off x="8764095" y="9423400"/>
            <a:ext cx="12702" cy="1524000"/>
          </a:xfrm>
          <a:prstGeom prst="rect">
            <a:avLst/>
          </a:prstGeom>
          <a:noFill/>
          <a:ln/>
        </p:spPr>
      </p:sp>
      <p:sp>
        <p:nvSpPr>
          <p:cNvPr id="30" name="Text 18"/>
          <p:cNvSpPr/>
          <p:nvPr/>
        </p:nvSpPr>
        <p:spPr>
          <a:xfrm>
            <a:off x="8764095" y="9423400"/>
            <a:ext cx="4470959"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Elementalen</a:t>
            </a:r>
            <a:endParaRPr lang="en-US" sz="4800" dirty="0"/>
          </a:p>
        </p:txBody>
      </p:sp>
      <p:sp>
        <p:nvSpPr>
          <p:cNvPr id="31" name="Text 19"/>
          <p:cNvSpPr/>
          <p:nvPr/>
        </p:nvSpPr>
        <p:spPr>
          <a:xfrm>
            <a:off x="8764095" y="10337800"/>
            <a:ext cx="28917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32" name="Shape 20"/>
          <p:cNvSpPr/>
          <p:nvPr/>
        </p:nvSpPr>
        <p:spPr>
          <a:xfrm>
            <a:off x="13577997" y="3771900"/>
            <a:ext cx="5791924" cy="3073400"/>
          </a:xfrm>
          <a:prstGeom prst="rect">
            <a:avLst/>
          </a:prstGeom>
          <a:noFill/>
          <a:ln/>
        </p:spPr>
      </p:sp>
      <p:pic>
        <p:nvPicPr>
          <p:cNvPr id="3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577997" y="3771900"/>
            <a:ext cx="5474384" cy="3073400"/>
          </a:xfrm>
          <a:prstGeom prst="rect">
            <a:avLst/>
          </a:prstGeom>
        </p:spPr>
      </p:pic>
      <p:sp>
        <p:nvSpPr>
          <p:cNvPr id="34" name="Shape 21"/>
          <p:cNvSpPr/>
          <p:nvPr/>
        </p:nvSpPr>
        <p:spPr>
          <a:xfrm>
            <a:off x="19357219" y="4546600"/>
            <a:ext cx="12702" cy="1524000"/>
          </a:xfrm>
          <a:prstGeom prst="rect">
            <a:avLst/>
          </a:prstGeom>
          <a:noFill/>
          <a:ln/>
        </p:spPr>
      </p:sp>
      <p:sp>
        <p:nvSpPr>
          <p:cNvPr id="35" name="Shape 22"/>
          <p:cNvSpPr/>
          <p:nvPr/>
        </p:nvSpPr>
        <p:spPr>
          <a:xfrm>
            <a:off x="19357219" y="4546600"/>
            <a:ext cx="12702" cy="1524000"/>
          </a:xfrm>
          <a:prstGeom prst="rect">
            <a:avLst/>
          </a:prstGeom>
          <a:noFill/>
          <a:ln/>
        </p:spPr>
      </p:sp>
      <p:sp>
        <p:nvSpPr>
          <p:cNvPr id="36" name="Shape 23"/>
          <p:cNvSpPr/>
          <p:nvPr/>
        </p:nvSpPr>
        <p:spPr>
          <a:xfrm>
            <a:off x="19357219" y="4546600"/>
            <a:ext cx="12702" cy="1524000"/>
          </a:xfrm>
          <a:prstGeom prst="rect">
            <a:avLst/>
          </a:prstGeom>
          <a:noFill/>
          <a:ln/>
        </p:spPr>
      </p:sp>
      <p:sp>
        <p:nvSpPr>
          <p:cNvPr id="37" name="Text 24"/>
          <p:cNvSpPr/>
          <p:nvPr/>
        </p:nvSpPr>
        <p:spPr>
          <a:xfrm>
            <a:off x="19357219" y="4546600"/>
            <a:ext cx="273084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Lunaria</a:t>
            </a:r>
            <a:endParaRPr lang="en-US" sz="4800" dirty="0"/>
          </a:p>
        </p:txBody>
      </p:sp>
      <p:sp>
        <p:nvSpPr>
          <p:cNvPr id="38" name="Text 25"/>
          <p:cNvSpPr/>
          <p:nvPr/>
        </p:nvSpPr>
        <p:spPr>
          <a:xfrm>
            <a:off x="19357219" y="5461000"/>
            <a:ext cx="399676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25"/>
            <a:ext cx="4680535" cy="6216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5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787498" y="3124200"/>
            <a:ext cx="22812051" cy="8597900"/>
          </a:xfrm>
          <a:prstGeom prst="rect">
            <a:avLst/>
          </a:prstGeom>
          <a:noFill/>
          <a:ln/>
        </p:spPr>
      </p:sp>
      <p:pic>
        <p:nvPicPr>
          <p:cNvPr id="11" name="Image 7" descr=" ">    </p:cNvPr>
          <p:cNvPicPr>
            <a:picLocks noChangeAspect="1"/>
          </p:cNvPicPr>
          <p:nvPr/>
        </p:nvPicPr>
        <p:blipFill>
          <a:blip r:embed="rId14"/>
          <a:stretch>
            <a:fillRect/>
          </a:stretch>
        </p:blipFill>
        <p:spPr>
          <a:xfrm>
            <a:off x="10173972" y="3124200"/>
            <a:ext cx="5131441" cy="1549400"/>
          </a:xfrm>
          <a:prstGeom prst="rect">
            <a:avLst/>
          </a:prstGeom>
        </p:spPr>
      </p:pic>
      <p:sp>
        <p:nvSpPr>
          <p:cNvPr id="12" name="Shape 2"/>
          <p:cNvSpPr/>
          <p:nvPr/>
        </p:nvSpPr>
        <p:spPr>
          <a:xfrm>
            <a:off x="10732841" y="3054350"/>
            <a:ext cx="4572572" cy="1689100"/>
          </a:xfrm>
          <a:prstGeom prst="roundRect">
            <a:avLst>
              <a:gd name="adj" fmla="val 3248"/>
            </a:avLst>
          </a:prstGeom>
          <a:noFill/>
          <a:ln w="12700">
            <a:solidFill>
              <a:srgbClr val="4D4D4D"/>
            </a:solidFill>
            <a:prstDash val="solid"/>
          </a:ln>
        </p:spPr>
      </p:sp>
      <p:sp>
        <p:nvSpPr>
          <p:cNvPr id="13" name="Text 3"/>
          <p:cNvSpPr/>
          <p:nvPr/>
        </p:nvSpPr>
        <p:spPr>
          <a:xfrm>
            <a:off x="11444130" y="32067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Chloe Ng</a:t>
            </a:r>
            <a:endParaRPr lang="en-US" sz="3600" dirty="0"/>
          </a:p>
        </p:txBody>
      </p:sp>
      <p:sp>
        <p:nvSpPr>
          <p:cNvPr id="14" name="Text 4"/>
          <p:cNvSpPr/>
          <p:nvPr/>
        </p:nvSpPr>
        <p:spPr>
          <a:xfrm>
            <a:off x="11444130" y="39814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5"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73972" y="3340100"/>
            <a:ext cx="1117740" cy="1117600"/>
          </a:xfrm>
          <a:prstGeom prst="rect">
            <a:avLst/>
          </a:prstGeom>
        </p:spPr>
      </p:pic>
      <p:pic>
        <p:nvPicPr>
          <p:cNvPr id="16" name="Image 9" descr=" ">    </p:cNvPr>
          <p:cNvPicPr>
            <a:picLocks noChangeAspect="1"/>
          </p:cNvPicPr>
          <p:nvPr/>
        </p:nvPicPr>
        <p:blipFill>
          <a:blip r:embed="rId17"/>
          <a:stretch>
            <a:fillRect/>
          </a:stretch>
        </p:blipFill>
        <p:spPr>
          <a:xfrm>
            <a:off x="787498" y="5486400"/>
            <a:ext cx="5131441" cy="1549400"/>
          </a:xfrm>
          <a:prstGeom prst="rect">
            <a:avLst/>
          </a:prstGeom>
        </p:spPr>
      </p:pic>
      <p:sp>
        <p:nvSpPr>
          <p:cNvPr id="17" name="Shape 5"/>
          <p:cNvSpPr/>
          <p:nvPr/>
        </p:nvSpPr>
        <p:spPr>
          <a:xfrm>
            <a:off x="1346368" y="5416550"/>
            <a:ext cx="4572572" cy="1689100"/>
          </a:xfrm>
          <a:prstGeom prst="roundRect">
            <a:avLst>
              <a:gd name="adj" fmla="val 3248"/>
            </a:avLst>
          </a:prstGeom>
          <a:noFill/>
          <a:ln w="12700">
            <a:solidFill>
              <a:srgbClr val="4D4D4D"/>
            </a:solidFill>
            <a:prstDash val="solid"/>
          </a:ln>
        </p:spPr>
      </p:sp>
      <p:sp>
        <p:nvSpPr>
          <p:cNvPr id="18" name="Text 6"/>
          <p:cNvSpPr/>
          <p:nvPr/>
        </p:nvSpPr>
        <p:spPr>
          <a:xfrm>
            <a:off x="2057657" y="55689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Valtorin</a:t>
            </a:r>
            <a:endParaRPr lang="en-US" sz="3600" dirty="0"/>
          </a:p>
        </p:txBody>
      </p:sp>
      <p:sp>
        <p:nvSpPr>
          <p:cNvPr id="19" name="Text 7"/>
          <p:cNvSpPr/>
          <p:nvPr/>
        </p:nvSpPr>
        <p:spPr>
          <a:xfrm>
            <a:off x="2057657" y="63436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20"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87498" y="5702300"/>
            <a:ext cx="1117740" cy="1117600"/>
          </a:xfrm>
          <a:prstGeom prst="rect">
            <a:avLst/>
          </a:prstGeom>
        </p:spPr>
      </p:pic>
      <p:pic>
        <p:nvPicPr>
          <p:cNvPr id="21" name="Image 11" descr=" ">    </p:cNvPr>
          <p:cNvPicPr>
            <a:picLocks noChangeAspect="1"/>
          </p:cNvPicPr>
          <p:nvPr/>
        </p:nvPicPr>
        <p:blipFill>
          <a:blip r:embed="rId20"/>
          <a:stretch>
            <a:fillRect/>
          </a:stretch>
        </p:blipFill>
        <p:spPr>
          <a:xfrm>
            <a:off x="787498" y="7848600"/>
            <a:ext cx="5131441" cy="1549400"/>
          </a:xfrm>
          <a:prstGeom prst="rect">
            <a:avLst/>
          </a:prstGeom>
        </p:spPr>
      </p:pic>
      <p:sp>
        <p:nvSpPr>
          <p:cNvPr id="22" name="Shape 8"/>
          <p:cNvSpPr/>
          <p:nvPr/>
        </p:nvSpPr>
        <p:spPr>
          <a:xfrm>
            <a:off x="1346368" y="7778750"/>
            <a:ext cx="4572572" cy="1689100"/>
          </a:xfrm>
          <a:prstGeom prst="roundRect">
            <a:avLst>
              <a:gd name="adj" fmla="val 3248"/>
            </a:avLst>
          </a:prstGeom>
          <a:noFill/>
          <a:ln w="12700">
            <a:solidFill>
              <a:srgbClr val="4D4D4D"/>
            </a:solidFill>
            <a:prstDash val="solid"/>
          </a:ln>
        </p:spPr>
      </p:sp>
      <p:sp>
        <p:nvSpPr>
          <p:cNvPr id="23" name="Text 9"/>
          <p:cNvSpPr/>
          <p:nvPr/>
        </p:nvSpPr>
        <p:spPr>
          <a:xfrm>
            <a:off x="2057657" y="79311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Lyrisa</a:t>
            </a:r>
            <a:endParaRPr lang="en-US" sz="3600" dirty="0"/>
          </a:p>
        </p:txBody>
      </p:sp>
      <p:sp>
        <p:nvSpPr>
          <p:cNvPr id="24" name="Text 10"/>
          <p:cNvSpPr/>
          <p:nvPr/>
        </p:nvSpPr>
        <p:spPr>
          <a:xfrm>
            <a:off x="2057657" y="87058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5"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87498" y="8064500"/>
            <a:ext cx="1117740" cy="1117600"/>
          </a:xfrm>
          <a:prstGeom prst="rect">
            <a:avLst/>
          </a:prstGeom>
        </p:spPr>
      </p:pic>
      <p:pic>
        <p:nvPicPr>
          <p:cNvPr id="26" name="Image 13" descr=" ">    </p:cNvPr>
          <p:cNvPicPr>
            <a:picLocks noChangeAspect="1"/>
          </p:cNvPicPr>
          <p:nvPr/>
        </p:nvPicPr>
        <p:blipFill>
          <a:blip r:embed="rId23"/>
          <a:stretch>
            <a:fillRect/>
          </a:stretch>
        </p:blipFill>
        <p:spPr>
          <a:xfrm>
            <a:off x="6681035" y="7848600"/>
            <a:ext cx="5131441" cy="1549400"/>
          </a:xfrm>
          <a:prstGeom prst="rect">
            <a:avLst/>
          </a:prstGeom>
        </p:spPr>
      </p:pic>
      <p:sp>
        <p:nvSpPr>
          <p:cNvPr id="27" name="Shape 11"/>
          <p:cNvSpPr/>
          <p:nvPr/>
        </p:nvSpPr>
        <p:spPr>
          <a:xfrm>
            <a:off x="7239905" y="7778750"/>
            <a:ext cx="4572572" cy="1689100"/>
          </a:xfrm>
          <a:prstGeom prst="roundRect">
            <a:avLst>
              <a:gd name="adj" fmla="val 3248"/>
            </a:avLst>
          </a:prstGeom>
          <a:noFill/>
          <a:ln w="12700">
            <a:solidFill>
              <a:srgbClr val="4D4D4D"/>
            </a:solidFill>
            <a:prstDash val="solid"/>
          </a:ln>
        </p:spPr>
      </p:sp>
      <p:sp>
        <p:nvSpPr>
          <p:cNvPr id="28" name="Text 12"/>
          <p:cNvSpPr/>
          <p:nvPr/>
        </p:nvSpPr>
        <p:spPr>
          <a:xfrm>
            <a:off x="7951194" y="79311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Lucian</a:t>
            </a:r>
            <a:endParaRPr lang="en-US" sz="3600" dirty="0"/>
          </a:p>
        </p:txBody>
      </p:sp>
      <p:sp>
        <p:nvSpPr>
          <p:cNvPr id="29" name="Text 13"/>
          <p:cNvSpPr/>
          <p:nvPr/>
        </p:nvSpPr>
        <p:spPr>
          <a:xfrm>
            <a:off x="7951194" y="87058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30" name="Image 14"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681035" y="8064500"/>
            <a:ext cx="1117740" cy="1117600"/>
          </a:xfrm>
          <a:prstGeom prst="rect">
            <a:avLst/>
          </a:prstGeom>
        </p:spPr>
      </p:pic>
      <p:pic>
        <p:nvPicPr>
          <p:cNvPr id="31" name="Image 15" descr=" ">    </p:cNvPr>
          <p:cNvPicPr>
            <a:picLocks noChangeAspect="1"/>
          </p:cNvPicPr>
          <p:nvPr/>
        </p:nvPicPr>
        <p:blipFill>
          <a:blip r:embed="rId26"/>
          <a:stretch>
            <a:fillRect/>
          </a:stretch>
        </p:blipFill>
        <p:spPr>
          <a:xfrm>
            <a:off x="6681035" y="10210800"/>
            <a:ext cx="5131441" cy="1549400"/>
          </a:xfrm>
          <a:prstGeom prst="rect">
            <a:avLst/>
          </a:prstGeom>
        </p:spPr>
      </p:pic>
      <p:sp>
        <p:nvSpPr>
          <p:cNvPr id="32" name="Shape 14"/>
          <p:cNvSpPr/>
          <p:nvPr/>
        </p:nvSpPr>
        <p:spPr>
          <a:xfrm>
            <a:off x="7239905" y="10140950"/>
            <a:ext cx="4572572" cy="1689100"/>
          </a:xfrm>
          <a:prstGeom prst="roundRect">
            <a:avLst>
              <a:gd name="adj" fmla="val 3248"/>
            </a:avLst>
          </a:prstGeom>
          <a:noFill/>
          <a:ln w="12700">
            <a:solidFill>
              <a:srgbClr val="4D4D4D"/>
            </a:solidFill>
            <a:prstDash val="solid"/>
          </a:ln>
        </p:spPr>
      </p:sp>
      <p:sp>
        <p:nvSpPr>
          <p:cNvPr id="33" name="Text 15"/>
          <p:cNvSpPr/>
          <p:nvPr/>
        </p:nvSpPr>
        <p:spPr>
          <a:xfrm>
            <a:off x="7951194" y="102933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Cedric</a:t>
            </a:r>
            <a:endParaRPr lang="en-US" sz="3600" dirty="0"/>
          </a:p>
        </p:txBody>
      </p:sp>
      <p:sp>
        <p:nvSpPr>
          <p:cNvPr id="34" name="Text 16"/>
          <p:cNvSpPr/>
          <p:nvPr/>
        </p:nvSpPr>
        <p:spPr>
          <a:xfrm>
            <a:off x="7951194" y="110680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5" name="Image 16"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681035" y="10426700"/>
            <a:ext cx="1117740" cy="1117600"/>
          </a:xfrm>
          <a:prstGeom prst="rect">
            <a:avLst/>
          </a:prstGeom>
        </p:spPr>
      </p:pic>
      <p:pic>
        <p:nvPicPr>
          <p:cNvPr id="36" name="Image 17" descr=" ">    </p:cNvPr>
          <p:cNvPicPr>
            <a:picLocks noChangeAspect="1"/>
          </p:cNvPicPr>
          <p:nvPr/>
        </p:nvPicPr>
        <p:blipFill>
          <a:blip r:embed="rId29"/>
          <a:stretch>
            <a:fillRect/>
          </a:stretch>
        </p:blipFill>
        <p:spPr>
          <a:xfrm>
            <a:off x="12574572" y="7848600"/>
            <a:ext cx="5131441" cy="1549400"/>
          </a:xfrm>
          <a:prstGeom prst="rect">
            <a:avLst/>
          </a:prstGeom>
        </p:spPr>
      </p:pic>
      <p:sp>
        <p:nvSpPr>
          <p:cNvPr id="37" name="Shape 17"/>
          <p:cNvSpPr/>
          <p:nvPr/>
        </p:nvSpPr>
        <p:spPr>
          <a:xfrm>
            <a:off x="13133441" y="7778750"/>
            <a:ext cx="4572572" cy="1689100"/>
          </a:xfrm>
          <a:prstGeom prst="roundRect">
            <a:avLst>
              <a:gd name="adj" fmla="val 3248"/>
            </a:avLst>
          </a:prstGeom>
          <a:noFill/>
          <a:ln w="12700">
            <a:solidFill>
              <a:srgbClr val="4D4D4D"/>
            </a:solidFill>
            <a:prstDash val="solid"/>
          </a:ln>
        </p:spPr>
      </p:sp>
      <p:sp>
        <p:nvSpPr>
          <p:cNvPr id="38" name="Text 18"/>
          <p:cNvSpPr/>
          <p:nvPr/>
        </p:nvSpPr>
        <p:spPr>
          <a:xfrm>
            <a:off x="13844730" y="79311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Elvina</a:t>
            </a:r>
            <a:endParaRPr lang="en-US" sz="3600" dirty="0"/>
          </a:p>
        </p:txBody>
      </p:sp>
      <p:sp>
        <p:nvSpPr>
          <p:cNvPr id="39" name="Text 19"/>
          <p:cNvSpPr/>
          <p:nvPr/>
        </p:nvSpPr>
        <p:spPr>
          <a:xfrm>
            <a:off x="13844730" y="87058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40" name="Image 18"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574572" y="8064500"/>
            <a:ext cx="1117740" cy="1117600"/>
          </a:xfrm>
          <a:prstGeom prst="rect">
            <a:avLst/>
          </a:prstGeom>
        </p:spPr>
      </p:pic>
      <p:pic>
        <p:nvPicPr>
          <p:cNvPr id="41" name="Image 19" descr=" ">    </p:cNvPr>
          <p:cNvPicPr>
            <a:picLocks noChangeAspect="1"/>
          </p:cNvPicPr>
          <p:nvPr/>
        </p:nvPicPr>
        <p:blipFill>
          <a:blip r:embed="rId32"/>
          <a:stretch>
            <a:fillRect/>
          </a:stretch>
        </p:blipFill>
        <p:spPr>
          <a:xfrm>
            <a:off x="12574572" y="10210800"/>
            <a:ext cx="5131441" cy="1549400"/>
          </a:xfrm>
          <a:prstGeom prst="rect">
            <a:avLst/>
          </a:prstGeom>
        </p:spPr>
      </p:pic>
      <p:sp>
        <p:nvSpPr>
          <p:cNvPr id="42" name="Shape 20"/>
          <p:cNvSpPr/>
          <p:nvPr/>
        </p:nvSpPr>
        <p:spPr>
          <a:xfrm>
            <a:off x="13133441" y="10140950"/>
            <a:ext cx="4572572" cy="1689100"/>
          </a:xfrm>
          <a:prstGeom prst="roundRect">
            <a:avLst>
              <a:gd name="adj" fmla="val 3248"/>
            </a:avLst>
          </a:prstGeom>
          <a:noFill/>
          <a:ln w="12700">
            <a:solidFill>
              <a:srgbClr val="4D4D4D"/>
            </a:solidFill>
            <a:prstDash val="solid"/>
          </a:ln>
        </p:spPr>
      </p:sp>
      <p:sp>
        <p:nvSpPr>
          <p:cNvPr id="43" name="Text 21"/>
          <p:cNvSpPr/>
          <p:nvPr/>
        </p:nvSpPr>
        <p:spPr>
          <a:xfrm>
            <a:off x="13844730" y="102933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Seraphina</a:t>
            </a:r>
            <a:endParaRPr lang="en-US" sz="3600" dirty="0"/>
          </a:p>
        </p:txBody>
      </p:sp>
      <p:sp>
        <p:nvSpPr>
          <p:cNvPr id="44" name="Text 22"/>
          <p:cNvSpPr/>
          <p:nvPr/>
        </p:nvSpPr>
        <p:spPr>
          <a:xfrm>
            <a:off x="13844730" y="110680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5" name="Image 20"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2574572" y="10426700"/>
            <a:ext cx="1117740" cy="1117600"/>
          </a:xfrm>
          <a:prstGeom prst="rect">
            <a:avLst/>
          </a:prstGeom>
        </p:spPr>
      </p:pic>
      <p:pic>
        <p:nvPicPr>
          <p:cNvPr id="46" name="Image 21" descr=" ">    </p:cNvPr>
          <p:cNvPicPr>
            <a:picLocks noChangeAspect="1"/>
          </p:cNvPicPr>
          <p:nvPr/>
        </p:nvPicPr>
        <p:blipFill>
          <a:blip r:embed="rId35"/>
          <a:stretch>
            <a:fillRect/>
          </a:stretch>
        </p:blipFill>
        <p:spPr>
          <a:xfrm>
            <a:off x="18468108" y="7848600"/>
            <a:ext cx="5131441" cy="1549400"/>
          </a:xfrm>
          <a:prstGeom prst="rect">
            <a:avLst/>
          </a:prstGeom>
        </p:spPr>
      </p:pic>
      <p:sp>
        <p:nvSpPr>
          <p:cNvPr id="47" name="Shape 23"/>
          <p:cNvSpPr/>
          <p:nvPr/>
        </p:nvSpPr>
        <p:spPr>
          <a:xfrm>
            <a:off x="19026978" y="7778750"/>
            <a:ext cx="4572572" cy="1689100"/>
          </a:xfrm>
          <a:prstGeom prst="roundRect">
            <a:avLst>
              <a:gd name="adj" fmla="val 3248"/>
            </a:avLst>
          </a:prstGeom>
          <a:noFill/>
          <a:ln w="12700">
            <a:solidFill>
              <a:srgbClr val="4D4D4D"/>
            </a:solidFill>
            <a:prstDash val="solid"/>
          </a:ln>
        </p:spPr>
      </p:sp>
      <p:sp>
        <p:nvSpPr>
          <p:cNvPr id="48" name="Text 24"/>
          <p:cNvSpPr/>
          <p:nvPr/>
        </p:nvSpPr>
        <p:spPr>
          <a:xfrm>
            <a:off x="19738267" y="79311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Kaelen</a:t>
            </a:r>
            <a:endParaRPr lang="en-US" sz="3600" dirty="0"/>
          </a:p>
        </p:txBody>
      </p:sp>
      <p:sp>
        <p:nvSpPr>
          <p:cNvPr id="49" name="Text 25"/>
          <p:cNvSpPr/>
          <p:nvPr/>
        </p:nvSpPr>
        <p:spPr>
          <a:xfrm>
            <a:off x="19738267" y="87058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50" name="Image 22"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8468108" y="8064500"/>
            <a:ext cx="1117740" cy="1117600"/>
          </a:xfrm>
          <a:prstGeom prst="rect">
            <a:avLst/>
          </a:prstGeom>
        </p:spPr>
      </p:pic>
      <p:pic>
        <p:nvPicPr>
          <p:cNvPr id="51" name="Image 23" descr=" ">    </p:cNvPr>
          <p:cNvPicPr>
            <a:picLocks noChangeAspect="1"/>
          </p:cNvPicPr>
          <p:nvPr/>
        </p:nvPicPr>
        <p:blipFill>
          <a:blip r:embed="rId38"/>
          <a:stretch>
            <a:fillRect/>
          </a:stretch>
        </p:blipFill>
        <p:spPr>
          <a:xfrm>
            <a:off x="6681035" y="5486400"/>
            <a:ext cx="5131441" cy="1549400"/>
          </a:xfrm>
          <a:prstGeom prst="rect">
            <a:avLst/>
          </a:prstGeom>
        </p:spPr>
      </p:pic>
      <p:sp>
        <p:nvSpPr>
          <p:cNvPr id="52" name="Shape 26"/>
          <p:cNvSpPr/>
          <p:nvPr/>
        </p:nvSpPr>
        <p:spPr>
          <a:xfrm>
            <a:off x="7239905" y="5416550"/>
            <a:ext cx="4572572" cy="1689100"/>
          </a:xfrm>
          <a:prstGeom prst="roundRect">
            <a:avLst>
              <a:gd name="adj" fmla="val 3248"/>
            </a:avLst>
          </a:prstGeom>
          <a:noFill/>
          <a:ln w="12700">
            <a:solidFill>
              <a:srgbClr val="4D4D4D"/>
            </a:solidFill>
            <a:prstDash val="solid"/>
          </a:ln>
        </p:spPr>
      </p:sp>
      <p:sp>
        <p:nvSpPr>
          <p:cNvPr id="53" name="Text 27"/>
          <p:cNvSpPr/>
          <p:nvPr/>
        </p:nvSpPr>
        <p:spPr>
          <a:xfrm>
            <a:off x="7951194" y="55689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Aurielle</a:t>
            </a:r>
            <a:endParaRPr lang="en-US" sz="3600" dirty="0"/>
          </a:p>
        </p:txBody>
      </p:sp>
      <p:sp>
        <p:nvSpPr>
          <p:cNvPr id="54" name="Text 28"/>
          <p:cNvSpPr/>
          <p:nvPr/>
        </p:nvSpPr>
        <p:spPr>
          <a:xfrm>
            <a:off x="7951194" y="63436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5" name="Image 24"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6681035" y="5702300"/>
            <a:ext cx="1117740" cy="1117600"/>
          </a:xfrm>
          <a:prstGeom prst="rect">
            <a:avLst/>
          </a:prstGeom>
        </p:spPr>
      </p:pic>
      <p:pic>
        <p:nvPicPr>
          <p:cNvPr id="56" name="Image 25" descr=" ">    </p:cNvPr>
          <p:cNvPicPr>
            <a:picLocks noChangeAspect="1"/>
          </p:cNvPicPr>
          <p:nvPr/>
        </p:nvPicPr>
        <p:blipFill>
          <a:blip r:embed="rId41"/>
          <a:stretch>
            <a:fillRect/>
          </a:stretch>
        </p:blipFill>
        <p:spPr>
          <a:xfrm>
            <a:off x="18468108" y="5486400"/>
            <a:ext cx="5131441" cy="1549400"/>
          </a:xfrm>
          <a:prstGeom prst="rect">
            <a:avLst/>
          </a:prstGeom>
        </p:spPr>
      </p:pic>
      <p:sp>
        <p:nvSpPr>
          <p:cNvPr id="57" name="Shape 29"/>
          <p:cNvSpPr/>
          <p:nvPr/>
        </p:nvSpPr>
        <p:spPr>
          <a:xfrm>
            <a:off x="19026978" y="5416550"/>
            <a:ext cx="4572572" cy="1689100"/>
          </a:xfrm>
          <a:prstGeom prst="roundRect">
            <a:avLst>
              <a:gd name="adj" fmla="val 3248"/>
            </a:avLst>
          </a:prstGeom>
          <a:noFill/>
          <a:ln w="12700">
            <a:solidFill>
              <a:srgbClr val="4D4D4D"/>
            </a:solidFill>
            <a:prstDash val="solid"/>
          </a:ln>
        </p:spPr>
      </p:sp>
      <p:sp>
        <p:nvSpPr>
          <p:cNvPr id="58" name="Text 30"/>
          <p:cNvSpPr/>
          <p:nvPr/>
        </p:nvSpPr>
        <p:spPr>
          <a:xfrm>
            <a:off x="19738267" y="55689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Dariana</a:t>
            </a:r>
            <a:endParaRPr lang="en-US" sz="3600" dirty="0"/>
          </a:p>
        </p:txBody>
      </p:sp>
      <p:sp>
        <p:nvSpPr>
          <p:cNvPr id="59" name="Text 31"/>
          <p:cNvSpPr/>
          <p:nvPr/>
        </p:nvSpPr>
        <p:spPr>
          <a:xfrm>
            <a:off x="19738267" y="63436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60" name="Image 26"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8468108" y="5702300"/>
            <a:ext cx="1117740" cy="1117600"/>
          </a:xfrm>
          <a:prstGeom prst="rect">
            <a:avLst/>
          </a:prstGeom>
        </p:spPr>
      </p:pic>
      <p:pic>
        <p:nvPicPr>
          <p:cNvPr id="61" name="Image 27" descr=" ">    </p:cNvPr>
          <p:cNvPicPr>
            <a:picLocks noChangeAspect="1"/>
          </p:cNvPicPr>
          <p:nvPr/>
        </p:nvPicPr>
        <p:blipFill>
          <a:blip r:embed="rId44"/>
          <a:stretch>
            <a:fillRect/>
          </a:stretch>
        </p:blipFill>
        <p:spPr>
          <a:xfrm>
            <a:off x="12574572" y="5486400"/>
            <a:ext cx="5131441" cy="1549400"/>
          </a:xfrm>
          <a:prstGeom prst="rect">
            <a:avLst/>
          </a:prstGeom>
        </p:spPr>
      </p:pic>
      <p:sp>
        <p:nvSpPr>
          <p:cNvPr id="62" name="Shape 32"/>
          <p:cNvSpPr/>
          <p:nvPr/>
        </p:nvSpPr>
        <p:spPr>
          <a:xfrm>
            <a:off x="13133441" y="5416550"/>
            <a:ext cx="4572572" cy="1689100"/>
          </a:xfrm>
          <a:prstGeom prst="roundRect">
            <a:avLst>
              <a:gd name="adj" fmla="val 3248"/>
            </a:avLst>
          </a:prstGeom>
          <a:noFill/>
          <a:ln w="12700">
            <a:solidFill>
              <a:srgbClr val="4D4D4D"/>
            </a:solidFill>
            <a:prstDash val="solid"/>
          </a:ln>
        </p:spPr>
      </p:sp>
      <p:sp>
        <p:nvSpPr>
          <p:cNvPr id="63" name="Text 33"/>
          <p:cNvSpPr/>
          <p:nvPr/>
        </p:nvSpPr>
        <p:spPr>
          <a:xfrm>
            <a:off x="13844730" y="5568950"/>
            <a:ext cx="381047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Theronis</a:t>
            </a:r>
            <a:endParaRPr lang="en-US" sz="3600" dirty="0"/>
          </a:p>
        </p:txBody>
      </p:sp>
      <p:sp>
        <p:nvSpPr>
          <p:cNvPr id="64" name="Text 34"/>
          <p:cNvSpPr/>
          <p:nvPr/>
        </p:nvSpPr>
        <p:spPr>
          <a:xfrm>
            <a:off x="13844730" y="63436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5"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2574572" y="5702300"/>
            <a:ext cx="1117740" cy="1117600"/>
          </a:xfrm>
          <a:prstGeom prst="rect">
            <a:avLst/>
          </a:prstGeom>
        </p:spPr>
      </p:pic>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3353219" y="5067300"/>
            <a:ext cx="17680610" cy="127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3006426" y="4673600"/>
            <a:ext cx="12702" cy="4064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3353219" y="5080000"/>
            <a:ext cx="12702" cy="4191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9513489" y="5080000"/>
            <a:ext cx="12702" cy="4191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5407026" y="5080000"/>
            <a:ext cx="12702" cy="4191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21021127" y="5080000"/>
            <a:ext cx="12702" cy="419100"/>
          </a:xfrm>
          <a:prstGeom prst="rect">
            <a:avLst/>
          </a:prstGeom>
        </p:spPr>
      </p:pic>
      <p:pic>
        <p:nvPicPr>
          <p:cNvPr id="72"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3353219" y="7035800"/>
            <a:ext cx="12702" cy="812800"/>
          </a:xfrm>
          <a:prstGeom prst="rect">
            <a:avLst/>
          </a:prstGeom>
        </p:spPr>
      </p:pic>
      <p:pic>
        <p:nvPicPr>
          <p:cNvPr id="73" name="Image 36"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9513489" y="7035800"/>
            <a:ext cx="12702" cy="812800"/>
          </a:xfrm>
          <a:prstGeom prst="rect">
            <a:avLst/>
          </a:prstGeom>
        </p:spPr>
      </p:pic>
      <p:pic>
        <p:nvPicPr>
          <p:cNvPr id="74" name="Image 37"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5407026" y="7035800"/>
            <a:ext cx="12702" cy="812800"/>
          </a:xfrm>
          <a:prstGeom prst="rect">
            <a:avLst/>
          </a:prstGeom>
        </p:spPr>
      </p:pic>
      <p:pic>
        <p:nvPicPr>
          <p:cNvPr id="75" name="Image 38"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21021127" y="7035800"/>
            <a:ext cx="12702" cy="812800"/>
          </a:xfrm>
          <a:prstGeom prst="rect">
            <a:avLst/>
          </a:prstGeom>
        </p:spPr>
      </p:pic>
      <p:pic>
        <p:nvPicPr>
          <p:cNvPr id="76" name="Image 39" descr=" ">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9513489" y="9398000"/>
            <a:ext cx="12702" cy="812800"/>
          </a:xfrm>
          <a:prstGeom prst="rect">
            <a:avLst/>
          </a:prstGeom>
        </p:spPr>
      </p:pic>
      <p:pic>
        <p:nvPicPr>
          <p:cNvPr id="77" name="Image 40" descr=" ">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15407026" y="9398000"/>
            <a:ext cx="12702" cy="812800"/>
          </a:xfrm>
          <a:prstGeom prst="rect">
            <a:avLst/>
          </a:prstGeom>
        </p:spPr>
      </p:pic>
      <p:sp>
        <p:nvSpPr>
          <p:cNvPr id="78" name="Text 35"/>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71"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9" name="Text 36"/>
          <p:cNvSpPr/>
          <p:nvPr/>
        </p:nvSpPr>
        <p:spPr>
          <a:xfrm>
            <a:off x="6816519" y="965200"/>
            <a:ext cx="10754011" cy="1608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The Organization</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729337" y="977900"/>
            <a:ext cx="1247835" cy="150710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2013" y="0"/>
            <a:ext cx="2098302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59445" y="7493000"/>
            <a:ext cx="8827603" cy="6223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518340" cy="67691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2330735" cy="58229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344018" y="8705850"/>
            <a:ext cx="7043030" cy="501015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11456832" y="71120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1" name="Text 2"/>
          <p:cNvSpPr/>
          <p:nvPr/>
        </p:nvSpPr>
        <p:spPr>
          <a:xfrm>
            <a:off x="1689311" y="1168400"/>
            <a:ext cx="12544935" cy="287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Thank you for choosing EaTemp</a:t>
            </a:r>
            <a:endParaRPr lang="en-US" sz="8000" dirty="0"/>
          </a:p>
        </p:txBody>
      </p:sp>
      <p:sp>
        <p:nvSpPr>
          <p:cNvPr id="12" name="Text 3"/>
          <p:cNvSpPr/>
          <p:nvPr/>
        </p:nvSpPr>
        <p:spPr>
          <a:xfrm rot="16200000">
            <a:off x="22204468" y="6294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3"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689311" y="4483100"/>
            <a:ext cx="8065508" cy="9232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1330" y="9817147"/>
            <a:ext cx="2959473" cy="357270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556" y="0"/>
            <a:ext cx="2359955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5772" y="0"/>
            <a:ext cx="7011276" cy="401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28488" y="0"/>
            <a:ext cx="5658560" cy="2863847"/>
          </a:xfrm>
          <a:prstGeom prst="rect">
            <a:avLst/>
          </a:prstGeom>
        </p:spPr>
      </p:pic>
      <p:pic>
        <p:nvPicPr>
          <p:cNvPr id="6" name="Image 4" descr=" ">    </p:cNvPr>
          <p:cNvPicPr>
            <a:picLocks noChangeAspect="1"/>
          </p:cNvPicPr>
          <p:nvPr/>
        </p:nvPicPr>
        <p:blipFill>
          <a:blip r:embed="rId9"/>
          <a:stretch>
            <a:fillRect/>
          </a:stretch>
        </p:blipFill>
        <p:spPr>
          <a:xfrm>
            <a:off x="21186248" y="12674600"/>
            <a:ext cx="3200800" cy="1016000"/>
          </a:xfrm>
          <a:prstGeom prst="rect">
            <a:avLst/>
          </a:prstGeom>
        </p:spPr>
      </p:pic>
      <p:sp>
        <p:nvSpPr>
          <p:cNvPr id="7" name="Shape 0"/>
          <p:cNvSpPr/>
          <p:nvPr/>
        </p:nvSpPr>
        <p:spPr>
          <a:xfrm>
            <a:off x="14721140" y="1968500"/>
            <a:ext cx="7760670" cy="1625600"/>
          </a:xfrm>
          <a:prstGeom prst="rect">
            <a:avLst/>
          </a:prstGeom>
          <a:noFill/>
          <a:ln/>
        </p:spPr>
      </p:sp>
      <p:pic>
        <p:nvPicPr>
          <p:cNvPr id="8" name="Image 5" descr=" ">    </p:cNvPr>
          <p:cNvPicPr>
            <a:picLocks noChangeAspect="1"/>
          </p:cNvPicPr>
          <p:nvPr/>
        </p:nvPicPr>
        <p:blipFill>
          <a:blip r:embed="rId10"/>
          <a:stretch>
            <a:fillRect/>
          </a:stretch>
        </p:blipFill>
        <p:spPr>
          <a:xfrm>
            <a:off x="14721140" y="1968500"/>
            <a:ext cx="1625803" cy="1625600"/>
          </a:xfrm>
          <a:prstGeom prst="rect">
            <a:avLst/>
          </a:prstGeom>
        </p:spPr>
      </p:pic>
      <p:sp>
        <p:nvSpPr>
          <p:cNvPr id="9" name="Shape 1"/>
          <p:cNvSpPr/>
          <p:nvPr/>
        </p:nvSpPr>
        <p:spPr>
          <a:xfrm>
            <a:off x="14721140" y="1968500"/>
            <a:ext cx="1625803" cy="1625600"/>
          </a:xfrm>
          <a:prstGeom prst="roundRect">
            <a:avLst>
              <a:gd name="adj" fmla="val 781313"/>
            </a:avLst>
          </a:prstGeom>
          <a:noFill/>
          <a:ln w="12700">
            <a:solidFill>
              <a:srgbClr val="000000"/>
            </a:solidFill>
            <a:prstDash val="solid"/>
          </a:ln>
        </p:spPr>
      </p:sp>
      <p:sp>
        <p:nvSpPr>
          <p:cNvPr id="10" name="Text 2"/>
          <p:cNvSpPr/>
          <p:nvPr/>
        </p:nvSpPr>
        <p:spPr>
          <a:xfrm>
            <a:off x="15064083" y="2298700"/>
            <a:ext cx="93991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lack Han Sans Regular" pitchFamily="34" charset="0"/>
                <a:ea typeface="Black Han Sans Regular" pitchFamily="34" charset="-122"/>
                <a:cs typeface="Black Han Sans Regular" pitchFamily="34" charset="-120"/>
              </a:rPr>
              <a:t>01</a:t>
            </a:r>
            <a:endParaRPr lang="en-US" sz="4800" dirty="0"/>
          </a:p>
        </p:txBody>
      </p:sp>
      <p:sp>
        <p:nvSpPr>
          <p:cNvPr id="11" name="Shape 3"/>
          <p:cNvSpPr/>
          <p:nvPr/>
        </p:nvSpPr>
        <p:spPr>
          <a:xfrm>
            <a:off x="16550169" y="2044700"/>
            <a:ext cx="5931641" cy="1473200"/>
          </a:xfrm>
          <a:prstGeom prst="rect">
            <a:avLst/>
          </a:prstGeom>
          <a:noFill/>
          <a:ln/>
        </p:spPr>
      </p:sp>
      <p:sp>
        <p:nvSpPr>
          <p:cNvPr id="12" name="Text 4"/>
          <p:cNvSpPr/>
          <p:nvPr/>
        </p:nvSpPr>
        <p:spPr>
          <a:xfrm>
            <a:off x="16550169" y="2044700"/>
            <a:ext cx="613486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Introduction</a:t>
            </a:r>
            <a:endParaRPr lang="en-US" sz="4800" dirty="0"/>
          </a:p>
        </p:txBody>
      </p:sp>
      <p:sp>
        <p:nvSpPr>
          <p:cNvPr id="13" name="Text 5"/>
          <p:cNvSpPr/>
          <p:nvPr/>
        </p:nvSpPr>
        <p:spPr>
          <a:xfrm>
            <a:off x="16550169" y="29083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4" name="Shape 6"/>
          <p:cNvSpPr/>
          <p:nvPr/>
        </p:nvSpPr>
        <p:spPr>
          <a:xfrm>
            <a:off x="14721140" y="4686300"/>
            <a:ext cx="7760670" cy="1625600"/>
          </a:xfrm>
          <a:prstGeom prst="rect">
            <a:avLst/>
          </a:prstGeom>
          <a:noFill/>
          <a:ln/>
        </p:spPr>
      </p:sp>
      <p:pic>
        <p:nvPicPr>
          <p:cNvPr id="15" name="Image 6" descr=" ">    </p:cNvPr>
          <p:cNvPicPr>
            <a:picLocks noChangeAspect="1"/>
          </p:cNvPicPr>
          <p:nvPr/>
        </p:nvPicPr>
        <p:blipFill>
          <a:blip r:embed="rId11"/>
          <a:stretch>
            <a:fillRect/>
          </a:stretch>
        </p:blipFill>
        <p:spPr>
          <a:xfrm>
            <a:off x="14721140" y="4686300"/>
            <a:ext cx="1625803" cy="1625600"/>
          </a:xfrm>
          <a:prstGeom prst="rect">
            <a:avLst/>
          </a:prstGeom>
        </p:spPr>
      </p:pic>
      <p:sp>
        <p:nvSpPr>
          <p:cNvPr id="16" name="Shape 7"/>
          <p:cNvSpPr/>
          <p:nvPr/>
        </p:nvSpPr>
        <p:spPr>
          <a:xfrm>
            <a:off x="14721140" y="4686300"/>
            <a:ext cx="1625803" cy="1625600"/>
          </a:xfrm>
          <a:prstGeom prst="roundRect">
            <a:avLst>
              <a:gd name="adj" fmla="val 781313"/>
            </a:avLst>
          </a:prstGeom>
          <a:noFill/>
          <a:ln w="12700">
            <a:solidFill>
              <a:srgbClr val="000000"/>
            </a:solidFill>
            <a:prstDash val="solid"/>
          </a:ln>
        </p:spPr>
      </p:sp>
      <p:sp>
        <p:nvSpPr>
          <p:cNvPr id="17" name="Text 8"/>
          <p:cNvSpPr/>
          <p:nvPr/>
        </p:nvSpPr>
        <p:spPr>
          <a:xfrm>
            <a:off x="15064083" y="5016500"/>
            <a:ext cx="93991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lack Han Sans Regular" pitchFamily="34" charset="0"/>
                <a:ea typeface="Black Han Sans Regular" pitchFamily="34" charset="-122"/>
                <a:cs typeface="Black Han Sans Regular" pitchFamily="34" charset="-120"/>
              </a:rPr>
              <a:t>02</a:t>
            </a:r>
            <a:endParaRPr lang="en-US" sz="4800" dirty="0"/>
          </a:p>
        </p:txBody>
      </p:sp>
      <p:sp>
        <p:nvSpPr>
          <p:cNvPr id="18" name="Shape 9"/>
          <p:cNvSpPr/>
          <p:nvPr/>
        </p:nvSpPr>
        <p:spPr>
          <a:xfrm>
            <a:off x="16550169" y="4762500"/>
            <a:ext cx="5931641" cy="1473200"/>
          </a:xfrm>
          <a:prstGeom prst="rect">
            <a:avLst/>
          </a:prstGeom>
          <a:noFill/>
          <a:ln/>
        </p:spPr>
      </p:sp>
      <p:sp>
        <p:nvSpPr>
          <p:cNvPr id="19" name="Text 10"/>
          <p:cNvSpPr/>
          <p:nvPr/>
        </p:nvSpPr>
        <p:spPr>
          <a:xfrm>
            <a:off x="16550169" y="4762500"/>
            <a:ext cx="613486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Encounters</a:t>
            </a:r>
            <a:endParaRPr lang="en-US" sz="4800" dirty="0"/>
          </a:p>
        </p:txBody>
      </p:sp>
      <p:sp>
        <p:nvSpPr>
          <p:cNvPr id="20" name="Text 11"/>
          <p:cNvSpPr/>
          <p:nvPr/>
        </p:nvSpPr>
        <p:spPr>
          <a:xfrm>
            <a:off x="16550169" y="56261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1" name="Shape 12"/>
          <p:cNvSpPr/>
          <p:nvPr/>
        </p:nvSpPr>
        <p:spPr>
          <a:xfrm>
            <a:off x="14721140" y="7404100"/>
            <a:ext cx="7760670" cy="1625600"/>
          </a:xfrm>
          <a:prstGeom prst="rect">
            <a:avLst/>
          </a:prstGeom>
          <a:noFill/>
          <a:ln/>
        </p:spPr>
      </p:sp>
      <p:pic>
        <p:nvPicPr>
          <p:cNvPr id="22" name="Image 7" descr=" ">    </p:cNvPr>
          <p:cNvPicPr>
            <a:picLocks noChangeAspect="1"/>
          </p:cNvPicPr>
          <p:nvPr/>
        </p:nvPicPr>
        <p:blipFill>
          <a:blip r:embed="rId12"/>
          <a:stretch>
            <a:fillRect/>
          </a:stretch>
        </p:blipFill>
        <p:spPr>
          <a:xfrm>
            <a:off x="14721140" y="7404100"/>
            <a:ext cx="1625803" cy="1625600"/>
          </a:xfrm>
          <a:prstGeom prst="rect">
            <a:avLst/>
          </a:prstGeom>
        </p:spPr>
      </p:pic>
      <p:sp>
        <p:nvSpPr>
          <p:cNvPr id="23" name="Shape 13"/>
          <p:cNvSpPr/>
          <p:nvPr/>
        </p:nvSpPr>
        <p:spPr>
          <a:xfrm>
            <a:off x="14721140" y="7404100"/>
            <a:ext cx="1625803" cy="1625600"/>
          </a:xfrm>
          <a:prstGeom prst="roundRect">
            <a:avLst>
              <a:gd name="adj" fmla="val 781313"/>
            </a:avLst>
          </a:prstGeom>
          <a:noFill/>
          <a:ln w="12700">
            <a:solidFill>
              <a:srgbClr val="000000"/>
            </a:solidFill>
            <a:prstDash val="solid"/>
          </a:ln>
        </p:spPr>
      </p:sp>
      <p:sp>
        <p:nvSpPr>
          <p:cNvPr id="24" name="Text 14"/>
          <p:cNvSpPr/>
          <p:nvPr/>
        </p:nvSpPr>
        <p:spPr>
          <a:xfrm>
            <a:off x="15064083" y="7734300"/>
            <a:ext cx="93991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lack Han Sans Regular" pitchFamily="34" charset="0"/>
                <a:ea typeface="Black Han Sans Regular" pitchFamily="34" charset="-122"/>
                <a:cs typeface="Black Han Sans Regular" pitchFamily="34" charset="-120"/>
              </a:rPr>
              <a:t>03</a:t>
            </a:r>
            <a:endParaRPr lang="en-US" sz="4800" dirty="0"/>
          </a:p>
        </p:txBody>
      </p:sp>
      <p:sp>
        <p:nvSpPr>
          <p:cNvPr id="25" name="Shape 15"/>
          <p:cNvSpPr/>
          <p:nvPr/>
        </p:nvSpPr>
        <p:spPr>
          <a:xfrm>
            <a:off x="16550169" y="7480300"/>
            <a:ext cx="5931641" cy="1473200"/>
          </a:xfrm>
          <a:prstGeom prst="rect">
            <a:avLst/>
          </a:prstGeom>
          <a:noFill/>
          <a:ln/>
        </p:spPr>
      </p:sp>
      <p:sp>
        <p:nvSpPr>
          <p:cNvPr id="26" name="Text 16"/>
          <p:cNvSpPr/>
          <p:nvPr/>
        </p:nvSpPr>
        <p:spPr>
          <a:xfrm>
            <a:off x="16550169" y="7480300"/>
            <a:ext cx="613486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Wonders</a:t>
            </a:r>
            <a:endParaRPr lang="en-US" sz="4800" dirty="0"/>
          </a:p>
        </p:txBody>
      </p:sp>
      <p:sp>
        <p:nvSpPr>
          <p:cNvPr id="27" name="Text 17"/>
          <p:cNvSpPr/>
          <p:nvPr/>
        </p:nvSpPr>
        <p:spPr>
          <a:xfrm>
            <a:off x="16550169" y="83439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18"/>
          <p:cNvSpPr/>
          <p:nvPr/>
        </p:nvSpPr>
        <p:spPr>
          <a:xfrm>
            <a:off x="14721140" y="10121900"/>
            <a:ext cx="7760670" cy="1625600"/>
          </a:xfrm>
          <a:prstGeom prst="rect">
            <a:avLst/>
          </a:prstGeom>
          <a:noFill/>
          <a:ln/>
        </p:spPr>
      </p:sp>
      <p:pic>
        <p:nvPicPr>
          <p:cNvPr id="29" name="Image 8" descr=" ">    </p:cNvPr>
          <p:cNvPicPr>
            <a:picLocks noChangeAspect="1"/>
          </p:cNvPicPr>
          <p:nvPr/>
        </p:nvPicPr>
        <p:blipFill>
          <a:blip r:embed="rId13"/>
          <a:stretch>
            <a:fillRect/>
          </a:stretch>
        </p:blipFill>
        <p:spPr>
          <a:xfrm>
            <a:off x="14721140" y="10121900"/>
            <a:ext cx="1625803" cy="1625600"/>
          </a:xfrm>
          <a:prstGeom prst="rect">
            <a:avLst/>
          </a:prstGeom>
        </p:spPr>
      </p:pic>
      <p:sp>
        <p:nvSpPr>
          <p:cNvPr id="30" name="Shape 19"/>
          <p:cNvSpPr/>
          <p:nvPr/>
        </p:nvSpPr>
        <p:spPr>
          <a:xfrm>
            <a:off x="14721140" y="10121900"/>
            <a:ext cx="1625803" cy="1625600"/>
          </a:xfrm>
          <a:prstGeom prst="roundRect">
            <a:avLst>
              <a:gd name="adj" fmla="val 781313"/>
            </a:avLst>
          </a:prstGeom>
          <a:noFill/>
          <a:ln w="12700">
            <a:solidFill>
              <a:srgbClr val="000000"/>
            </a:solidFill>
            <a:prstDash val="solid"/>
          </a:ln>
        </p:spPr>
      </p:sp>
      <p:sp>
        <p:nvSpPr>
          <p:cNvPr id="31" name="Text 20"/>
          <p:cNvSpPr/>
          <p:nvPr/>
        </p:nvSpPr>
        <p:spPr>
          <a:xfrm>
            <a:off x="15064083" y="10452100"/>
            <a:ext cx="93991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lack Han Sans Regular" pitchFamily="34" charset="0"/>
                <a:ea typeface="Black Han Sans Regular" pitchFamily="34" charset="-122"/>
                <a:cs typeface="Black Han Sans Regular" pitchFamily="34" charset="-120"/>
              </a:rPr>
              <a:t>04</a:t>
            </a:r>
            <a:endParaRPr lang="en-US" sz="4800" dirty="0"/>
          </a:p>
        </p:txBody>
      </p:sp>
      <p:sp>
        <p:nvSpPr>
          <p:cNvPr id="32" name="Shape 21"/>
          <p:cNvSpPr/>
          <p:nvPr/>
        </p:nvSpPr>
        <p:spPr>
          <a:xfrm>
            <a:off x="16550169" y="10198100"/>
            <a:ext cx="5931641" cy="1473200"/>
          </a:xfrm>
          <a:prstGeom prst="rect">
            <a:avLst/>
          </a:prstGeom>
          <a:noFill/>
          <a:ln/>
        </p:spPr>
      </p:sp>
      <p:sp>
        <p:nvSpPr>
          <p:cNvPr id="33" name="Text 22"/>
          <p:cNvSpPr/>
          <p:nvPr/>
        </p:nvSpPr>
        <p:spPr>
          <a:xfrm>
            <a:off x="16550169" y="10198100"/>
            <a:ext cx="613486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Magic</a:t>
            </a:r>
            <a:endParaRPr lang="en-US" sz="4800" dirty="0"/>
          </a:p>
        </p:txBody>
      </p:sp>
      <p:sp>
        <p:nvSpPr>
          <p:cNvPr id="34" name="Text 23"/>
          <p:cNvSpPr/>
          <p:nvPr/>
        </p:nvSpPr>
        <p:spPr>
          <a:xfrm>
            <a:off x="16550169" y="110617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5" name="Shape 24"/>
          <p:cNvSpPr/>
          <p:nvPr/>
        </p:nvSpPr>
        <p:spPr>
          <a:xfrm>
            <a:off x="14721140" y="4140200"/>
            <a:ext cx="6744543" cy="0"/>
          </a:xfrm>
          <a:prstGeom prst="rect">
            <a:avLst/>
          </a:prstGeom>
          <a:noFill/>
          <a:ln/>
        </p:spPr>
      </p:sp>
      <p:pic>
        <p:nvPicPr>
          <p:cNvPr id="36"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721140" y="4102100"/>
            <a:ext cx="6744543" cy="38100"/>
          </a:xfrm>
          <a:prstGeom prst="rect">
            <a:avLst/>
          </a:prstGeom>
        </p:spPr>
      </p:pic>
      <p:sp>
        <p:nvSpPr>
          <p:cNvPr id="37" name="Shape 25"/>
          <p:cNvSpPr/>
          <p:nvPr/>
        </p:nvSpPr>
        <p:spPr>
          <a:xfrm>
            <a:off x="14721140" y="6858000"/>
            <a:ext cx="6744543" cy="0"/>
          </a:xfrm>
          <a:prstGeom prst="rect">
            <a:avLst/>
          </a:prstGeom>
          <a:noFill/>
          <a:ln/>
        </p:spPr>
      </p:sp>
      <p:pic>
        <p:nvPicPr>
          <p:cNvPr id="38"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721140" y="6819900"/>
            <a:ext cx="6744543" cy="38100"/>
          </a:xfrm>
          <a:prstGeom prst="rect">
            <a:avLst/>
          </a:prstGeom>
        </p:spPr>
      </p:pic>
      <p:sp>
        <p:nvSpPr>
          <p:cNvPr id="39" name="Shape 26"/>
          <p:cNvSpPr/>
          <p:nvPr/>
        </p:nvSpPr>
        <p:spPr>
          <a:xfrm>
            <a:off x="14721140" y="9575800"/>
            <a:ext cx="6744543" cy="0"/>
          </a:xfrm>
          <a:prstGeom prst="rect">
            <a:avLst/>
          </a:prstGeom>
          <a:noFill/>
          <a:ln/>
        </p:spPr>
      </p:sp>
      <p:pic>
        <p:nvPicPr>
          <p:cNvPr id="40"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721140" y="9537700"/>
            <a:ext cx="6744543" cy="38100"/>
          </a:xfrm>
          <a:prstGeom prst="rect">
            <a:avLst/>
          </a:prstGeom>
        </p:spPr>
      </p:pic>
      <p:pic>
        <p:nvPicPr>
          <p:cNvPr id="41"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44556" y="812800"/>
            <a:ext cx="9818327" cy="12877800"/>
          </a:xfrm>
          <a:prstGeom prst="rect">
            <a:avLst/>
          </a:prstGeom>
        </p:spPr>
      </p:pic>
      <p:sp>
        <p:nvSpPr>
          <p:cNvPr id="42" name="Text 27"/>
          <p:cNvSpPr/>
          <p:nvPr/>
        </p:nvSpPr>
        <p:spPr>
          <a:xfrm rot="16200000">
            <a:off x="6881873" y="5377884"/>
            <a:ext cx="10817519" cy="4605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lack Han Sans Regular" pitchFamily="34" charset="0"/>
                <a:ea typeface="Black Han Sans Regular" pitchFamily="34" charset="-122"/>
                <a:cs typeface="Black Han Sans Regular" pitchFamily="34" charset="-120"/>
              </a:rPr>
              <a:t>Table of Contents</a:t>
            </a:r>
            <a:endParaRPr lang="en-US" sz="1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287286" cy="6121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04800" y="7518400"/>
            <a:ext cx="5182248" cy="6197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5099687" cy="45148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963970" y="8121650"/>
            <a:ext cx="3423078" cy="55943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75197" y="11455400"/>
            <a:ext cx="2387898" cy="1892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2959470" y="2603500"/>
            <a:ext cx="17816093" cy="160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The Realm of the Extraordinary</a:t>
            </a:r>
            <a:endParaRPr lang="en-US" sz="8000" dirty="0"/>
          </a:p>
        </p:txBody>
      </p:sp>
      <p:sp>
        <p:nvSpPr>
          <p:cNvPr id="10" name="Text 2"/>
          <p:cNvSpPr/>
          <p:nvPr/>
        </p:nvSpPr>
        <p:spPr>
          <a:xfrm>
            <a:off x="2959470" y="50165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50165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13"/>
            <a:ext cx="4680535" cy="621668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62"/>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62"/>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260457" y="1270000"/>
            <a:ext cx="9818327" cy="12446000"/>
          </a:xfrm>
          <a:prstGeom prst="rect">
            <a:avLst/>
          </a:prstGeom>
        </p:spPr>
      </p:pic>
      <p:sp>
        <p:nvSpPr>
          <p:cNvPr id="11" name="Shape 1"/>
          <p:cNvSpPr/>
          <p:nvPr/>
        </p:nvSpPr>
        <p:spPr>
          <a:xfrm>
            <a:off x="2502213" y="1993900"/>
            <a:ext cx="7874984" cy="4724400"/>
          </a:xfrm>
          <a:prstGeom prst="rect">
            <a:avLst/>
          </a:prstGeom>
          <a:noFill/>
          <a:ln/>
        </p:spPr>
      </p:sp>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02213" y="1993900"/>
            <a:ext cx="1016127" cy="1016000"/>
          </a:xfrm>
          <a:prstGeom prst="rect">
            <a:avLst/>
          </a:prstGeom>
        </p:spPr>
      </p:pic>
      <p:sp>
        <p:nvSpPr>
          <p:cNvPr id="13" name="Shape 2"/>
          <p:cNvSpPr/>
          <p:nvPr/>
        </p:nvSpPr>
        <p:spPr>
          <a:xfrm>
            <a:off x="2502213" y="3314700"/>
            <a:ext cx="7874984" cy="3403600"/>
          </a:xfrm>
          <a:prstGeom prst="rect">
            <a:avLst/>
          </a:prstGeom>
          <a:noFill/>
          <a:ln/>
        </p:spPr>
      </p:sp>
      <p:sp>
        <p:nvSpPr>
          <p:cNvPr id="14" name="Text 3"/>
          <p:cNvSpPr/>
          <p:nvPr/>
        </p:nvSpPr>
        <p:spPr>
          <a:xfrm>
            <a:off x="2502213" y="3314700"/>
            <a:ext cx="8078210"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Unicorn Sightings</a:t>
            </a:r>
            <a:endParaRPr lang="en-US" sz="4800" dirty="0"/>
          </a:p>
        </p:txBody>
      </p:sp>
      <p:sp>
        <p:nvSpPr>
          <p:cNvPr id="15" name="Text 4"/>
          <p:cNvSpPr/>
          <p:nvPr/>
        </p:nvSpPr>
        <p:spPr>
          <a:xfrm>
            <a:off x="2502213" y="42799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6" name="Shape 5"/>
          <p:cNvSpPr/>
          <p:nvPr/>
        </p:nvSpPr>
        <p:spPr>
          <a:xfrm>
            <a:off x="2502213" y="7505700"/>
            <a:ext cx="7874984" cy="4724400"/>
          </a:xfrm>
          <a:prstGeom prst="rect">
            <a:avLst/>
          </a:prstGeom>
          <a:noFill/>
          <a:ln/>
        </p:spPr>
      </p:sp>
      <p:pic>
        <p:nvPicPr>
          <p:cNvPr id="1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502213" y="7505700"/>
            <a:ext cx="1016127" cy="1016000"/>
          </a:xfrm>
          <a:prstGeom prst="rect">
            <a:avLst/>
          </a:prstGeom>
        </p:spPr>
      </p:pic>
      <p:sp>
        <p:nvSpPr>
          <p:cNvPr id="18" name="Shape 6"/>
          <p:cNvSpPr/>
          <p:nvPr/>
        </p:nvSpPr>
        <p:spPr>
          <a:xfrm>
            <a:off x="2502213" y="8826500"/>
            <a:ext cx="7874984" cy="3403600"/>
          </a:xfrm>
          <a:prstGeom prst="rect">
            <a:avLst/>
          </a:prstGeom>
          <a:noFill/>
          <a:ln/>
        </p:spPr>
      </p:sp>
      <p:sp>
        <p:nvSpPr>
          <p:cNvPr id="19" name="Text 7"/>
          <p:cNvSpPr/>
          <p:nvPr/>
        </p:nvSpPr>
        <p:spPr>
          <a:xfrm>
            <a:off x="2502213" y="8826500"/>
            <a:ext cx="8078210"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Dragon Taming</a:t>
            </a:r>
            <a:endParaRPr lang="en-US" sz="4800" dirty="0"/>
          </a:p>
        </p:txBody>
      </p:sp>
      <p:sp>
        <p:nvSpPr>
          <p:cNvPr id="20" name="Text 8"/>
          <p:cNvSpPr/>
          <p:nvPr/>
        </p:nvSpPr>
        <p:spPr>
          <a:xfrm>
            <a:off x="2502213" y="97917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1330" y="9817150"/>
            <a:ext cx="2959473" cy="35727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556" y="0"/>
            <a:ext cx="2359955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5772" y="0"/>
            <a:ext cx="7011276" cy="401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28488" y="0"/>
            <a:ext cx="5658560" cy="28638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800200" y="1181100"/>
            <a:ext cx="7049381"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0200" y="1181100"/>
            <a:ext cx="7049381" cy="5422900"/>
          </a:xfrm>
          <a:prstGeom prst="rect">
            <a:avLst/>
          </a:prstGeom>
        </p:spPr>
      </p:pic>
      <p:sp>
        <p:nvSpPr>
          <p:cNvPr id="10" name="Shape 2"/>
          <p:cNvSpPr/>
          <p:nvPr/>
        </p:nvSpPr>
        <p:spPr>
          <a:xfrm>
            <a:off x="800200" y="7213600"/>
            <a:ext cx="5931641" cy="762000"/>
          </a:xfrm>
          <a:prstGeom prst="rect">
            <a:avLst/>
          </a:prstGeom>
          <a:noFill/>
          <a:ln/>
        </p:spPr>
      </p:sp>
      <p:sp>
        <p:nvSpPr>
          <p:cNvPr id="11" name="Text 3"/>
          <p:cNvSpPr/>
          <p:nvPr/>
        </p:nvSpPr>
        <p:spPr>
          <a:xfrm>
            <a:off x="800200" y="7213600"/>
            <a:ext cx="613486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Unicorn Sightings</a:t>
            </a:r>
            <a:endParaRPr lang="en-US" sz="4800" dirty="0"/>
          </a:p>
        </p:txBody>
      </p:sp>
      <p:sp>
        <p:nvSpPr>
          <p:cNvPr id="12" name="Shape 4"/>
          <p:cNvSpPr/>
          <p:nvPr/>
        </p:nvSpPr>
        <p:spPr>
          <a:xfrm>
            <a:off x="800200" y="8585200"/>
            <a:ext cx="7049381" cy="2438400"/>
          </a:xfrm>
          <a:prstGeom prst="rect">
            <a:avLst/>
          </a:prstGeom>
          <a:noFill/>
          <a:ln/>
        </p:spPr>
      </p:sp>
      <p:sp>
        <p:nvSpPr>
          <p:cNvPr id="13" name="Text 5"/>
          <p:cNvSpPr/>
          <p:nvPr/>
        </p:nvSpPr>
        <p:spPr>
          <a:xfrm>
            <a:off x="800200" y="85852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4" name="Shape 6"/>
          <p:cNvSpPr/>
          <p:nvPr/>
        </p:nvSpPr>
        <p:spPr>
          <a:xfrm>
            <a:off x="800200" y="11633200"/>
            <a:ext cx="1257457" cy="762000"/>
          </a:xfrm>
          <a:prstGeom prst="rect">
            <a:avLst/>
          </a:prstGeom>
          <a:noFill/>
          <a:ln/>
        </p:spPr>
      </p:sp>
      <p:sp>
        <p:nvSpPr>
          <p:cNvPr id="15" name="Text 7"/>
          <p:cNvSpPr/>
          <p:nvPr/>
        </p:nvSpPr>
        <p:spPr>
          <a:xfrm>
            <a:off x="800200" y="11633200"/>
            <a:ext cx="1460683" cy="965200"/>
          </a:xfrm>
          <a:prstGeom prst="rect">
            <a:avLst/>
          </a:prstGeom>
          <a:noFill/>
          <a:ln/>
        </p:spPr>
        <p:txBody>
          <a:bodyPr wrap="square" lIns="0" tIns="0" rIns="0" bIns="0" rtlCol="0" anchor="t"/>
          <a:lstStyle/>
          <a:p>
            <a:pPr algn="l" indent="0" marL="0">
              <a:buNone/>
            </a:pPr>
            <a:r>
              <a:rPr lang="en-US" sz="4800" dirty="0">
                <a:solidFill>
                  <a:srgbClr val="472B2F">
                    <a:alpha val="100000"/>
                  </a:srgbClr>
                </a:solidFill>
                <a:latin typeface="Black Han Sans Regular" pitchFamily="34" charset="0"/>
                <a:ea typeface="Black Han Sans Regular" pitchFamily="34" charset="-122"/>
                <a:cs typeface="Black Han Sans Regular" pitchFamily="34" charset="-120"/>
              </a:rPr>
              <a:t>45%</a:t>
            </a:r>
            <a:endParaRPr lang="en-US" sz="4800" dirty="0"/>
          </a:p>
        </p:txBody>
      </p:sp>
      <p:sp>
        <p:nvSpPr>
          <p:cNvPr id="16" name="Shape 8"/>
          <p:cNvSpPr/>
          <p:nvPr/>
        </p:nvSpPr>
        <p:spPr>
          <a:xfrm>
            <a:off x="16016702" y="1181100"/>
            <a:ext cx="7049381" cy="11214100"/>
          </a:xfrm>
          <a:prstGeom prst="rect">
            <a:avLst/>
          </a:prstGeom>
          <a:noFill/>
          <a:ln/>
        </p:spPr>
      </p:sp>
      <p:pic>
        <p:nvPicPr>
          <p:cNvPr id="1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016702" y="1181100"/>
            <a:ext cx="7049381" cy="5422900"/>
          </a:xfrm>
          <a:prstGeom prst="rect">
            <a:avLst/>
          </a:prstGeom>
        </p:spPr>
      </p:pic>
      <p:sp>
        <p:nvSpPr>
          <p:cNvPr id="18" name="Shape 9"/>
          <p:cNvSpPr/>
          <p:nvPr/>
        </p:nvSpPr>
        <p:spPr>
          <a:xfrm>
            <a:off x="16016702" y="7213600"/>
            <a:ext cx="5931641" cy="762000"/>
          </a:xfrm>
          <a:prstGeom prst="rect">
            <a:avLst/>
          </a:prstGeom>
          <a:noFill/>
          <a:ln/>
        </p:spPr>
      </p:sp>
      <p:sp>
        <p:nvSpPr>
          <p:cNvPr id="19" name="Text 10"/>
          <p:cNvSpPr/>
          <p:nvPr/>
        </p:nvSpPr>
        <p:spPr>
          <a:xfrm>
            <a:off x="16016702" y="7213600"/>
            <a:ext cx="613486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Unicorn Sightings</a:t>
            </a:r>
            <a:endParaRPr lang="en-US" sz="4800" dirty="0"/>
          </a:p>
        </p:txBody>
      </p:sp>
      <p:sp>
        <p:nvSpPr>
          <p:cNvPr id="20" name="Shape 11"/>
          <p:cNvSpPr/>
          <p:nvPr/>
        </p:nvSpPr>
        <p:spPr>
          <a:xfrm>
            <a:off x="16016702" y="8585200"/>
            <a:ext cx="7049381" cy="2438400"/>
          </a:xfrm>
          <a:prstGeom prst="rect">
            <a:avLst/>
          </a:prstGeom>
          <a:noFill/>
          <a:ln/>
        </p:spPr>
      </p:sp>
      <p:sp>
        <p:nvSpPr>
          <p:cNvPr id="21" name="Text 12"/>
          <p:cNvSpPr/>
          <p:nvPr/>
        </p:nvSpPr>
        <p:spPr>
          <a:xfrm>
            <a:off x="16016702" y="85852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2" name="Shape 13"/>
          <p:cNvSpPr/>
          <p:nvPr/>
        </p:nvSpPr>
        <p:spPr>
          <a:xfrm>
            <a:off x="16016702" y="11633200"/>
            <a:ext cx="1257457" cy="762000"/>
          </a:xfrm>
          <a:prstGeom prst="rect">
            <a:avLst/>
          </a:prstGeom>
          <a:noFill/>
          <a:ln/>
        </p:spPr>
      </p:sp>
      <p:sp>
        <p:nvSpPr>
          <p:cNvPr id="23" name="Text 14"/>
          <p:cNvSpPr/>
          <p:nvPr/>
        </p:nvSpPr>
        <p:spPr>
          <a:xfrm>
            <a:off x="16016702" y="11633200"/>
            <a:ext cx="1460683" cy="965200"/>
          </a:xfrm>
          <a:prstGeom prst="rect">
            <a:avLst/>
          </a:prstGeom>
          <a:noFill/>
          <a:ln/>
        </p:spPr>
        <p:txBody>
          <a:bodyPr wrap="square" lIns="0" tIns="0" rIns="0" bIns="0" rtlCol="0" anchor="t"/>
          <a:lstStyle/>
          <a:p>
            <a:pPr algn="l" indent="0" marL="0">
              <a:buNone/>
            </a:pPr>
            <a:r>
              <a:rPr lang="en-US" sz="4800" dirty="0">
                <a:solidFill>
                  <a:srgbClr val="472B2F">
                    <a:alpha val="100000"/>
                  </a:srgbClr>
                </a:solidFill>
                <a:latin typeface="Black Han Sans Regular" pitchFamily="34" charset="0"/>
                <a:ea typeface="Black Han Sans Regular" pitchFamily="34" charset="-122"/>
                <a:cs typeface="Black Han Sans Regular" pitchFamily="34" charset="-120"/>
              </a:rPr>
              <a:t>45%</a:t>
            </a:r>
            <a:endParaRPr lang="en-US" sz="4800" dirty="0"/>
          </a:p>
        </p:txBody>
      </p:sp>
      <p:sp>
        <p:nvSpPr>
          <p:cNvPr id="24" name="Shape 15"/>
          <p:cNvSpPr/>
          <p:nvPr/>
        </p:nvSpPr>
        <p:spPr>
          <a:xfrm>
            <a:off x="8408451" y="1181100"/>
            <a:ext cx="7049381" cy="11214100"/>
          </a:xfrm>
          <a:prstGeom prst="rect">
            <a:avLst/>
          </a:prstGeom>
          <a:noFill/>
          <a:ln/>
        </p:spPr>
      </p:sp>
      <p:sp>
        <p:nvSpPr>
          <p:cNvPr id="25" name="Shape 16"/>
          <p:cNvSpPr/>
          <p:nvPr/>
        </p:nvSpPr>
        <p:spPr>
          <a:xfrm>
            <a:off x="8408451" y="1181100"/>
            <a:ext cx="5055232" cy="762000"/>
          </a:xfrm>
          <a:prstGeom prst="rect">
            <a:avLst/>
          </a:prstGeom>
          <a:noFill/>
          <a:ln/>
        </p:spPr>
      </p:sp>
      <p:sp>
        <p:nvSpPr>
          <p:cNvPr id="26" name="Text 17"/>
          <p:cNvSpPr/>
          <p:nvPr/>
        </p:nvSpPr>
        <p:spPr>
          <a:xfrm>
            <a:off x="8408451" y="1181100"/>
            <a:ext cx="525845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Dragon Taming</a:t>
            </a:r>
            <a:endParaRPr lang="en-US" sz="4800" dirty="0"/>
          </a:p>
        </p:txBody>
      </p:sp>
      <p:sp>
        <p:nvSpPr>
          <p:cNvPr id="27" name="Shape 18"/>
          <p:cNvSpPr/>
          <p:nvPr/>
        </p:nvSpPr>
        <p:spPr>
          <a:xfrm>
            <a:off x="8408451" y="2552700"/>
            <a:ext cx="7049381" cy="2438400"/>
          </a:xfrm>
          <a:prstGeom prst="rect">
            <a:avLst/>
          </a:prstGeom>
          <a:noFill/>
          <a:ln/>
        </p:spPr>
      </p:sp>
      <p:sp>
        <p:nvSpPr>
          <p:cNvPr id="28" name="Text 19"/>
          <p:cNvSpPr/>
          <p:nvPr/>
        </p:nvSpPr>
        <p:spPr>
          <a:xfrm>
            <a:off x="8408451" y="25527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408451" y="5600700"/>
            <a:ext cx="7049381" cy="5422900"/>
          </a:xfrm>
          <a:prstGeom prst="rect">
            <a:avLst/>
          </a:prstGeom>
        </p:spPr>
      </p:pic>
      <p:sp>
        <p:nvSpPr>
          <p:cNvPr id="30" name="Shape 20"/>
          <p:cNvSpPr/>
          <p:nvPr/>
        </p:nvSpPr>
        <p:spPr>
          <a:xfrm>
            <a:off x="8408451" y="11633200"/>
            <a:ext cx="1257457" cy="762000"/>
          </a:xfrm>
          <a:prstGeom prst="rect">
            <a:avLst/>
          </a:prstGeom>
          <a:noFill/>
          <a:ln/>
        </p:spPr>
      </p:sp>
      <p:sp>
        <p:nvSpPr>
          <p:cNvPr id="31" name="Text 21"/>
          <p:cNvSpPr/>
          <p:nvPr/>
        </p:nvSpPr>
        <p:spPr>
          <a:xfrm>
            <a:off x="8408451" y="11633200"/>
            <a:ext cx="1460683" cy="965200"/>
          </a:xfrm>
          <a:prstGeom prst="rect">
            <a:avLst/>
          </a:prstGeom>
          <a:noFill/>
          <a:ln/>
        </p:spPr>
        <p:txBody>
          <a:bodyPr wrap="square" lIns="0" tIns="0" rIns="0" bIns="0" rtlCol="0" anchor="t"/>
          <a:lstStyle/>
          <a:p>
            <a:pPr algn="l" indent="0" marL="0">
              <a:buNone/>
            </a:pPr>
            <a:r>
              <a:rPr lang="en-US" sz="4800" dirty="0">
                <a:solidFill>
                  <a:srgbClr val="472B2F">
                    <a:alpha val="100000"/>
                  </a:srgbClr>
                </a:solidFill>
                <a:latin typeface="Black Han Sans Regular" pitchFamily="34" charset="0"/>
                <a:ea typeface="Black Han Sans Regular" pitchFamily="34" charset="-122"/>
                <a:cs typeface="Black Han Sans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9" y="977900"/>
            <a:ext cx="1247835" cy="150711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2013" y="0"/>
            <a:ext cx="2098302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7493000"/>
            <a:ext cx="8827603" cy="6223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868708" y="0"/>
            <a:ext cx="3518340" cy="67691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056313" y="0"/>
            <a:ext cx="2330735" cy="58229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8705850"/>
            <a:ext cx="7043030" cy="501015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23990" y="1485900"/>
            <a:ext cx="5966698" cy="4437887"/>
          </a:xfrm>
          <a:prstGeom prst="rect">
            <a:avLst/>
          </a:prstGeom>
        </p:spPr>
      </p:pic>
      <p:sp>
        <p:nvSpPr>
          <p:cNvPr id="11" name="Shape 1"/>
          <p:cNvSpPr/>
          <p:nvPr/>
        </p:nvSpPr>
        <p:spPr>
          <a:xfrm>
            <a:off x="5398175" y="4953000"/>
            <a:ext cx="13603400" cy="6210300"/>
          </a:xfrm>
          <a:prstGeom prst="rect">
            <a:avLst/>
          </a:prstGeom>
          <a:noFill/>
          <a:ln/>
        </p:spPr>
      </p:sp>
      <p:sp>
        <p:nvSpPr>
          <p:cNvPr id="12" name="Text 2"/>
          <p:cNvSpPr/>
          <p:nvPr/>
        </p:nvSpPr>
        <p:spPr>
          <a:xfrm>
            <a:off x="5398175" y="4953000"/>
            <a:ext cx="13806626" cy="553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4289286" y="10591800"/>
            <a:ext cx="4864708"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lack Han Sans Regular" pitchFamily="34" charset="0"/>
                <a:ea typeface="Black Han Sans Regular" pitchFamily="34" charset="-122"/>
                <a:cs typeface="Black Han Sans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29803" y="6540500"/>
            <a:ext cx="6757245" cy="717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6513" y="7499313"/>
            <a:ext cx="4680535" cy="621668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7849581" cy="6540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4553519" cy="624217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6168" y="10414000"/>
            <a:ext cx="3970046" cy="31583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411451" y="939800"/>
            <a:ext cx="3970046" cy="3158356"/>
          </a:xfrm>
          <a:prstGeom prst="rect">
            <a:avLst/>
          </a:prstGeom>
        </p:spPr>
      </p:pic>
      <p:sp>
        <p:nvSpPr>
          <p:cNvPr id="8" name="Text 0"/>
          <p:cNvSpPr/>
          <p:nvPr/>
        </p:nvSpPr>
        <p:spPr>
          <a:xfrm>
            <a:off x="1621569" y="1930400"/>
            <a:ext cx="20216693" cy="1608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The Magic of Dragons: A Research</a:t>
            </a:r>
            <a:endParaRPr lang="en-US" sz="8000" dirty="0"/>
          </a:p>
        </p:txBody>
      </p:sp>
      <p:sp>
        <p:nvSpPr>
          <p:cNvPr id="9" name="Shape 1"/>
          <p:cNvSpPr/>
          <p:nvPr/>
        </p:nvSpPr>
        <p:spPr>
          <a:xfrm>
            <a:off x="23370921" y="10515600"/>
            <a:ext cx="1016127" cy="3200400"/>
          </a:xfrm>
          <a:prstGeom prst="rect">
            <a:avLst/>
          </a:prstGeom>
          <a:noFill/>
          <a:ln/>
        </p:spPr>
      </p:sp>
      <p:pic>
        <p:nvPicPr>
          <p:cNvPr id="10"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1" name="Shape 2"/>
          <p:cNvSpPr/>
          <p:nvPr/>
        </p:nvSpPr>
        <p:spPr>
          <a:xfrm>
            <a:off x="2121165" y="3695700"/>
            <a:ext cx="6096762" cy="6096000"/>
          </a:xfrm>
          <a:prstGeom prst="roundRect">
            <a:avLst>
              <a:gd name="adj" fmla="val 2083350"/>
            </a:avLst>
          </a:prstGeom>
          <a:noFill/>
          <a:ln w="38100">
            <a:solidFill>
              <a:srgbClr val="472B2F"/>
            </a:solidFill>
            <a:prstDash val="solid"/>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56809" y="5016500"/>
            <a:ext cx="1625478" cy="1625600"/>
          </a:xfrm>
          <a:prstGeom prst="rect">
            <a:avLst/>
          </a:prstGeom>
        </p:spPr>
      </p:pic>
      <p:sp>
        <p:nvSpPr>
          <p:cNvPr id="13" name="Shape 3"/>
          <p:cNvSpPr/>
          <p:nvPr/>
        </p:nvSpPr>
        <p:spPr>
          <a:xfrm>
            <a:off x="2273584" y="6946900"/>
            <a:ext cx="5791924" cy="1524000"/>
          </a:xfrm>
          <a:prstGeom prst="rect">
            <a:avLst/>
          </a:prstGeom>
          <a:noFill/>
          <a:ln/>
        </p:spPr>
      </p:sp>
      <p:sp>
        <p:nvSpPr>
          <p:cNvPr id="14" name="Text 4"/>
          <p:cNvSpPr/>
          <p:nvPr/>
        </p:nvSpPr>
        <p:spPr>
          <a:xfrm>
            <a:off x="2171971" y="6946900"/>
            <a:ext cx="5995149" cy="1727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Unicorn</a:t>
            </a:r>
            <a:endParaRPr lang="en-US" sz="4800" dirty="0"/>
          </a:p>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Sighting</a:t>
            </a:r>
            <a:endParaRPr lang="en-US" sz="4800" dirty="0"/>
          </a:p>
        </p:txBody>
      </p:sp>
      <p:sp>
        <p:nvSpPr>
          <p:cNvPr id="15" name="Shape 5"/>
          <p:cNvSpPr/>
          <p:nvPr/>
        </p:nvSpPr>
        <p:spPr>
          <a:xfrm>
            <a:off x="9145143" y="3695700"/>
            <a:ext cx="6096762" cy="6096000"/>
          </a:xfrm>
          <a:prstGeom prst="roundRect">
            <a:avLst>
              <a:gd name="adj" fmla="val 2083350"/>
            </a:avLst>
          </a:prstGeom>
          <a:noFill/>
          <a:ln w="38100">
            <a:solidFill>
              <a:srgbClr val="472B2F"/>
            </a:solidFill>
            <a:prstDash val="solid"/>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380787" y="5016500"/>
            <a:ext cx="1625478" cy="1625600"/>
          </a:xfrm>
          <a:prstGeom prst="rect">
            <a:avLst/>
          </a:prstGeom>
        </p:spPr>
      </p:pic>
      <p:sp>
        <p:nvSpPr>
          <p:cNvPr id="17" name="Shape 6"/>
          <p:cNvSpPr/>
          <p:nvPr/>
        </p:nvSpPr>
        <p:spPr>
          <a:xfrm>
            <a:off x="9297562" y="6946900"/>
            <a:ext cx="5791924" cy="1524000"/>
          </a:xfrm>
          <a:prstGeom prst="rect">
            <a:avLst/>
          </a:prstGeom>
          <a:noFill/>
          <a:ln/>
        </p:spPr>
      </p:sp>
      <p:sp>
        <p:nvSpPr>
          <p:cNvPr id="18" name="Text 7"/>
          <p:cNvSpPr/>
          <p:nvPr/>
        </p:nvSpPr>
        <p:spPr>
          <a:xfrm>
            <a:off x="9195949" y="6946900"/>
            <a:ext cx="5995149" cy="1727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Dragon</a:t>
            </a:r>
            <a:endParaRPr lang="en-US" sz="4800" dirty="0"/>
          </a:p>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Taming</a:t>
            </a:r>
            <a:endParaRPr lang="en-US" sz="4800" dirty="0"/>
          </a:p>
        </p:txBody>
      </p:sp>
      <p:sp>
        <p:nvSpPr>
          <p:cNvPr id="19" name="Shape 8"/>
          <p:cNvSpPr/>
          <p:nvPr/>
        </p:nvSpPr>
        <p:spPr>
          <a:xfrm>
            <a:off x="16169121" y="3695700"/>
            <a:ext cx="6096762" cy="6096000"/>
          </a:xfrm>
          <a:prstGeom prst="roundRect">
            <a:avLst>
              <a:gd name="adj" fmla="val 2083350"/>
            </a:avLst>
          </a:prstGeom>
          <a:noFill/>
          <a:ln w="38100">
            <a:solidFill>
              <a:srgbClr val="472B2F"/>
            </a:solidFill>
            <a:prstDash val="solid"/>
          </a:ln>
        </p:spPr>
      </p:sp>
      <p:pic>
        <p:nvPicPr>
          <p:cNvPr id="20"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404600" y="5016500"/>
            <a:ext cx="1625803" cy="1625600"/>
          </a:xfrm>
          <a:prstGeom prst="rect">
            <a:avLst/>
          </a:prstGeom>
        </p:spPr>
      </p:pic>
      <p:sp>
        <p:nvSpPr>
          <p:cNvPr id="21" name="Shape 9"/>
          <p:cNvSpPr/>
          <p:nvPr/>
        </p:nvSpPr>
        <p:spPr>
          <a:xfrm>
            <a:off x="16321540" y="6946900"/>
            <a:ext cx="5791924" cy="1524000"/>
          </a:xfrm>
          <a:prstGeom prst="rect">
            <a:avLst/>
          </a:prstGeom>
          <a:noFill/>
          <a:ln/>
        </p:spPr>
      </p:sp>
      <p:sp>
        <p:nvSpPr>
          <p:cNvPr id="22" name="Text 10"/>
          <p:cNvSpPr/>
          <p:nvPr/>
        </p:nvSpPr>
        <p:spPr>
          <a:xfrm>
            <a:off x="16219927" y="6946900"/>
            <a:ext cx="5995149" cy="1727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Rainbow</a:t>
            </a:r>
            <a:endParaRPr lang="en-US" sz="4800" dirty="0"/>
          </a:p>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Seeing</a:t>
            </a:r>
            <a:endParaRPr lang="en-US" sz="4800" dirty="0"/>
          </a:p>
        </p:txBody>
      </p:sp>
      <p:sp>
        <p:nvSpPr>
          <p:cNvPr id="23" name="Shape 11"/>
          <p:cNvSpPr/>
          <p:nvPr/>
        </p:nvSpPr>
        <p:spPr>
          <a:xfrm>
            <a:off x="2146568" y="10401300"/>
            <a:ext cx="6096762" cy="1828800"/>
          </a:xfrm>
          <a:prstGeom prst="rect">
            <a:avLst/>
          </a:prstGeom>
          <a:noFill/>
          <a:ln/>
        </p:spPr>
      </p:sp>
      <p:sp>
        <p:nvSpPr>
          <p:cNvPr id="24" name="Shape 12"/>
          <p:cNvSpPr/>
          <p:nvPr/>
        </p:nvSpPr>
        <p:spPr>
          <a:xfrm>
            <a:off x="2146568" y="10401300"/>
            <a:ext cx="6096762" cy="1828800"/>
          </a:xfrm>
          <a:prstGeom prst="rect">
            <a:avLst/>
          </a:prstGeom>
          <a:noFill/>
          <a:ln/>
        </p:spPr>
      </p:sp>
      <p:sp>
        <p:nvSpPr>
          <p:cNvPr id="25" name="Text 13"/>
          <p:cNvSpPr/>
          <p:nvPr/>
        </p:nvSpPr>
        <p:spPr>
          <a:xfrm>
            <a:off x="2146568"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6" name="Shape 14"/>
          <p:cNvSpPr/>
          <p:nvPr/>
        </p:nvSpPr>
        <p:spPr>
          <a:xfrm>
            <a:off x="9145143" y="10401300"/>
            <a:ext cx="6096762" cy="1828800"/>
          </a:xfrm>
          <a:prstGeom prst="rect">
            <a:avLst/>
          </a:prstGeom>
          <a:noFill/>
          <a:ln/>
        </p:spPr>
      </p:sp>
      <p:sp>
        <p:nvSpPr>
          <p:cNvPr id="27" name="Shape 15"/>
          <p:cNvSpPr/>
          <p:nvPr/>
        </p:nvSpPr>
        <p:spPr>
          <a:xfrm>
            <a:off x="9145143" y="10401300"/>
            <a:ext cx="6096762" cy="1828800"/>
          </a:xfrm>
          <a:prstGeom prst="rect">
            <a:avLst/>
          </a:prstGeom>
          <a:noFill/>
          <a:ln/>
        </p:spPr>
      </p:sp>
      <p:sp>
        <p:nvSpPr>
          <p:cNvPr id="28" name="Text 16"/>
          <p:cNvSpPr/>
          <p:nvPr/>
        </p:nvSpPr>
        <p:spPr>
          <a:xfrm>
            <a:off x="9145143"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9" name="Shape 17"/>
          <p:cNvSpPr/>
          <p:nvPr/>
        </p:nvSpPr>
        <p:spPr>
          <a:xfrm>
            <a:off x="16169121" y="10401300"/>
            <a:ext cx="6096762" cy="1828800"/>
          </a:xfrm>
          <a:prstGeom prst="rect">
            <a:avLst/>
          </a:prstGeom>
          <a:noFill/>
          <a:ln/>
        </p:spPr>
      </p:sp>
      <p:sp>
        <p:nvSpPr>
          <p:cNvPr id="30" name="Shape 18"/>
          <p:cNvSpPr/>
          <p:nvPr/>
        </p:nvSpPr>
        <p:spPr>
          <a:xfrm>
            <a:off x="16169121" y="10401300"/>
            <a:ext cx="6096762" cy="1828800"/>
          </a:xfrm>
          <a:prstGeom prst="rect">
            <a:avLst/>
          </a:prstGeom>
          <a:noFill/>
          <a:ln/>
        </p:spPr>
      </p:sp>
      <p:sp>
        <p:nvSpPr>
          <p:cNvPr id="31" name="Text 19"/>
          <p:cNvSpPr/>
          <p:nvPr/>
        </p:nvSpPr>
        <p:spPr>
          <a:xfrm>
            <a:off x="16169121"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4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1330" y="9817150"/>
            <a:ext cx="2959473" cy="35727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556" y="0"/>
            <a:ext cx="23599553"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5772" y="0"/>
            <a:ext cx="7011276" cy="401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28488" y="0"/>
            <a:ext cx="5658560" cy="28638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1778222" y="711200"/>
            <a:ext cx="7007042" cy="1608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lack Han Sans Regular" pitchFamily="34" charset="0"/>
                <a:ea typeface="Black Han Sans Regular" pitchFamily="34" charset="-122"/>
                <a:cs typeface="Black Han Sans Regular" pitchFamily="34" charset="-120"/>
              </a:rPr>
              <a:t>Pricing Plan</a:t>
            </a:r>
            <a:endParaRPr lang="en-US" sz="8000" dirty="0"/>
          </a:p>
        </p:txBody>
      </p:sp>
      <p:sp>
        <p:nvSpPr>
          <p:cNvPr id="9" name="Shape 2"/>
          <p:cNvSpPr/>
          <p:nvPr/>
        </p:nvSpPr>
        <p:spPr>
          <a:xfrm>
            <a:off x="1778222" y="2489200"/>
            <a:ext cx="20843305" cy="10261600"/>
          </a:xfrm>
          <a:prstGeom prst="rect">
            <a:avLst/>
          </a:prstGeom>
          <a:noFill/>
          <a:ln/>
        </p:spPr>
      </p:sp>
      <p:sp>
        <p:nvSpPr>
          <p:cNvPr id="10" name="Shape 3"/>
          <p:cNvSpPr/>
          <p:nvPr/>
        </p:nvSpPr>
        <p:spPr>
          <a:xfrm>
            <a:off x="1778222" y="2489200"/>
            <a:ext cx="6439705" cy="10261600"/>
          </a:xfrm>
          <a:prstGeom prst="roundRect">
            <a:avLst>
              <a:gd name="adj" fmla="val 3124"/>
            </a:avLst>
          </a:prstGeom>
          <a:noFill/>
          <a:ln w="50800">
            <a:solidFill>
              <a:srgbClr val="000000"/>
            </a:solidFill>
            <a:prstDash val="solid"/>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5337" y="2946400"/>
            <a:ext cx="1625474" cy="1625600"/>
          </a:xfrm>
          <a:prstGeom prst="rect">
            <a:avLst/>
          </a:prstGeom>
        </p:spPr>
      </p:pic>
      <p:sp>
        <p:nvSpPr>
          <p:cNvPr id="12" name="Text 4"/>
          <p:cNvSpPr/>
          <p:nvPr/>
        </p:nvSpPr>
        <p:spPr>
          <a:xfrm>
            <a:off x="4001000" y="4876800"/>
            <a:ext cx="1994149" cy="965200"/>
          </a:xfrm>
          <a:prstGeom prst="rect">
            <a:avLst/>
          </a:prstGeom>
          <a:noFill/>
          <a:ln/>
        </p:spPr>
        <p:txBody>
          <a:bodyPr wrap="square" lIns="0" tIns="0" rIns="0" bIns="0" rtlCol="0" anchor="t"/>
          <a:lstStyle/>
          <a:p>
            <a:pPr algn="ctr" indent="0" marL="0">
              <a:buNone/>
            </a:pPr>
            <a:r>
              <a:rPr lang="en-US" sz="4800" dirty="0">
                <a:solidFill>
                  <a:srgbClr val="472B2F">
                    <a:alpha val="100000"/>
                  </a:srgbClr>
                </a:solidFill>
                <a:latin typeface="Black Han Sans Regular" pitchFamily="34" charset="0"/>
                <a:ea typeface="Black Han Sans Regular" pitchFamily="34" charset="-122"/>
                <a:cs typeface="Black Han Sans Regular" pitchFamily="34" charset="-120"/>
              </a:rPr>
              <a:t>Basic</a:t>
            </a:r>
            <a:endParaRPr lang="en-US" sz="4800" dirty="0"/>
          </a:p>
        </p:txBody>
      </p:sp>
      <p:sp>
        <p:nvSpPr>
          <p:cNvPr id="13" name="Text 5"/>
          <p:cNvSpPr/>
          <p:nvPr/>
        </p:nvSpPr>
        <p:spPr>
          <a:xfrm>
            <a:off x="2235479"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4" name="Text 6"/>
          <p:cNvSpPr/>
          <p:nvPr/>
        </p:nvSpPr>
        <p:spPr>
          <a:xfrm>
            <a:off x="3105538" y="11531600"/>
            <a:ext cx="3785073"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$10/month</a:t>
            </a:r>
            <a:endParaRPr lang="en-US" sz="4800" dirty="0"/>
          </a:p>
        </p:txBody>
      </p:sp>
      <p:sp>
        <p:nvSpPr>
          <p:cNvPr id="15" name="Shape 7"/>
          <p:cNvSpPr/>
          <p:nvPr/>
        </p:nvSpPr>
        <p:spPr>
          <a:xfrm>
            <a:off x="8980022" y="2489200"/>
            <a:ext cx="6439705" cy="10261600"/>
          </a:xfrm>
          <a:prstGeom prst="roundRect">
            <a:avLst>
              <a:gd name="adj" fmla="val 3124"/>
            </a:avLst>
          </a:prstGeom>
          <a:noFill/>
          <a:ln w="50800">
            <a:solidFill>
              <a:srgbClr val="000000"/>
            </a:solidFill>
            <a:prstDash val="solid"/>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387138" y="2946400"/>
            <a:ext cx="1625478" cy="1625600"/>
          </a:xfrm>
          <a:prstGeom prst="rect">
            <a:avLst/>
          </a:prstGeom>
        </p:spPr>
      </p:pic>
      <p:sp>
        <p:nvSpPr>
          <p:cNvPr id="17" name="Text 8"/>
          <p:cNvSpPr/>
          <p:nvPr/>
        </p:nvSpPr>
        <p:spPr>
          <a:xfrm>
            <a:off x="11336167" y="4876800"/>
            <a:ext cx="1727416" cy="965200"/>
          </a:xfrm>
          <a:prstGeom prst="rect">
            <a:avLst/>
          </a:prstGeom>
          <a:noFill/>
          <a:ln/>
        </p:spPr>
        <p:txBody>
          <a:bodyPr wrap="square" lIns="0" tIns="0" rIns="0" bIns="0" rtlCol="0" anchor="t"/>
          <a:lstStyle/>
          <a:p>
            <a:pPr algn="ctr" indent="0" marL="0">
              <a:buNone/>
            </a:pPr>
            <a:r>
              <a:rPr lang="en-US" sz="4800" dirty="0">
                <a:solidFill>
                  <a:srgbClr val="472B2F">
                    <a:alpha val="100000"/>
                  </a:srgbClr>
                </a:solidFill>
                <a:latin typeface="Black Han Sans Regular" pitchFamily="34" charset="0"/>
                <a:ea typeface="Black Han Sans Regular" pitchFamily="34" charset="-122"/>
                <a:cs typeface="Black Han Sans Regular" pitchFamily="34" charset="-120"/>
              </a:rPr>
              <a:t>Elite</a:t>
            </a:r>
            <a:endParaRPr lang="en-US" sz="4800" dirty="0"/>
          </a:p>
        </p:txBody>
      </p:sp>
      <p:sp>
        <p:nvSpPr>
          <p:cNvPr id="18" name="Text 9"/>
          <p:cNvSpPr/>
          <p:nvPr/>
        </p:nvSpPr>
        <p:spPr>
          <a:xfrm>
            <a:off x="9437280"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9" name="Text 10"/>
          <p:cNvSpPr/>
          <p:nvPr/>
        </p:nvSpPr>
        <p:spPr>
          <a:xfrm>
            <a:off x="10307338" y="11531600"/>
            <a:ext cx="3785073"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$50/month</a:t>
            </a:r>
            <a:endParaRPr lang="en-US" sz="4800" dirty="0"/>
          </a:p>
        </p:txBody>
      </p:sp>
      <p:sp>
        <p:nvSpPr>
          <p:cNvPr id="20" name="Shape 11"/>
          <p:cNvSpPr/>
          <p:nvPr/>
        </p:nvSpPr>
        <p:spPr>
          <a:xfrm>
            <a:off x="16181822" y="2489200"/>
            <a:ext cx="6439705" cy="10261600"/>
          </a:xfrm>
          <a:prstGeom prst="roundRect">
            <a:avLst>
              <a:gd name="adj" fmla="val 3124"/>
            </a:avLst>
          </a:prstGeom>
          <a:noFill/>
          <a:ln w="50800">
            <a:solidFill>
              <a:srgbClr val="000000"/>
            </a:solidFill>
            <a:prstDash val="solid"/>
          </a:ln>
        </p:spPr>
      </p:sp>
      <p:pic>
        <p:nvPicPr>
          <p:cNvPr id="2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588773" y="2946400"/>
            <a:ext cx="1625803" cy="1625600"/>
          </a:xfrm>
          <a:prstGeom prst="rect">
            <a:avLst/>
          </a:prstGeom>
        </p:spPr>
      </p:pic>
      <p:sp>
        <p:nvSpPr>
          <p:cNvPr id="22" name="Text 12"/>
          <p:cNvSpPr/>
          <p:nvPr/>
        </p:nvSpPr>
        <p:spPr>
          <a:xfrm>
            <a:off x="17553594" y="4876800"/>
            <a:ext cx="3696162" cy="965200"/>
          </a:xfrm>
          <a:prstGeom prst="rect">
            <a:avLst/>
          </a:prstGeom>
          <a:noFill/>
          <a:ln/>
        </p:spPr>
        <p:txBody>
          <a:bodyPr wrap="square" lIns="0" tIns="0" rIns="0" bIns="0" rtlCol="0" anchor="t"/>
          <a:lstStyle/>
          <a:p>
            <a:pPr algn="ctr" indent="0" marL="0">
              <a:buNone/>
            </a:pPr>
            <a:r>
              <a:rPr lang="en-US" sz="4800" dirty="0">
                <a:solidFill>
                  <a:srgbClr val="472B2F">
                    <a:alpha val="100000"/>
                  </a:srgbClr>
                </a:solidFill>
                <a:latin typeface="Black Han Sans Regular" pitchFamily="34" charset="0"/>
                <a:ea typeface="Black Han Sans Regular" pitchFamily="34" charset="-122"/>
                <a:cs typeface="Black Han Sans Regular" pitchFamily="34" charset="-120"/>
              </a:rPr>
              <a:t>Legendary</a:t>
            </a:r>
            <a:endParaRPr lang="en-US" sz="4800" dirty="0"/>
          </a:p>
        </p:txBody>
      </p:sp>
      <p:sp>
        <p:nvSpPr>
          <p:cNvPr id="23" name="Text 13"/>
          <p:cNvSpPr/>
          <p:nvPr/>
        </p:nvSpPr>
        <p:spPr>
          <a:xfrm>
            <a:off x="16639080"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4" name="Text 14"/>
          <p:cNvSpPr/>
          <p:nvPr/>
        </p:nvSpPr>
        <p:spPr>
          <a:xfrm>
            <a:off x="17331316" y="11531600"/>
            <a:ext cx="4140718"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lack Han Sans Regular" pitchFamily="34" charset="0"/>
                <a:ea typeface="Black Han Sans Regular" pitchFamily="34" charset="-122"/>
                <a:cs typeface="Black Han Sans Regular" pitchFamily="34" charset="-120"/>
              </a:rPr>
              <a:t>$100/month</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2023-10-04T09:49:02Z</dcterms:created>
  <dcterms:modified xsi:type="dcterms:W3CDTF">2023-10-04T09:49:02Z</dcterms:modified>
</cp:coreProperties>
</file>